
<file path=[Content_Types].xml><?xml version="1.0" encoding="utf-8"?>
<Types xmlns="http://schemas.openxmlformats.org/package/2006/content-types">
  <Default Extension="png" ContentType="image/png"/>
  <Default Extension="mp3" ContentType="audio/m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0" r:id="rId1"/>
    <p:sldMasterId id="2147483681" r:id="rId2"/>
    <p:sldMasterId id="2147483693" r:id="rId3"/>
  </p:sldMasterIdLst>
  <p:notesMasterIdLst>
    <p:notesMasterId r:id="rId51"/>
  </p:notesMasterIdLst>
  <p:sldIdLst>
    <p:sldId id="256" r:id="rId4"/>
    <p:sldId id="344" r:id="rId5"/>
    <p:sldId id="311" r:id="rId6"/>
    <p:sldId id="268" r:id="rId7"/>
    <p:sldId id="260" r:id="rId8"/>
    <p:sldId id="259" r:id="rId9"/>
    <p:sldId id="345" r:id="rId10"/>
    <p:sldId id="272" r:id="rId11"/>
    <p:sldId id="346" r:id="rId12"/>
    <p:sldId id="262" r:id="rId13"/>
    <p:sldId id="258" r:id="rId14"/>
    <p:sldId id="266" r:id="rId15"/>
    <p:sldId id="348" r:id="rId16"/>
    <p:sldId id="319" r:id="rId17"/>
    <p:sldId id="349" r:id="rId18"/>
    <p:sldId id="350" r:id="rId19"/>
    <p:sldId id="351" r:id="rId20"/>
    <p:sldId id="270" r:id="rId21"/>
    <p:sldId id="352" r:id="rId22"/>
    <p:sldId id="274" r:id="rId23"/>
    <p:sldId id="354" r:id="rId24"/>
    <p:sldId id="355" r:id="rId25"/>
    <p:sldId id="326" r:id="rId26"/>
    <p:sldId id="356" r:id="rId27"/>
    <p:sldId id="357" r:id="rId28"/>
    <p:sldId id="327" r:id="rId29"/>
    <p:sldId id="358" r:id="rId30"/>
    <p:sldId id="271" r:id="rId31"/>
    <p:sldId id="333" r:id="rId32"/>
    <p:sldId id="334" r:id="rId33"/>
    <p:sldId id="335" r:id="rId34"/>
    <p:sldId id="336" r:id="rId35"/>
    <p:sldId id="339" r:id="rId36"/>
    <p:sldId id="359" r:id="rId37"/>
    <p:sldId id="280" r:id="rId38"/>
    <p:sldId id="284" r:id="rId39"/>
    <p:sldId id="360" r:id="rId40"/>
    <p:sldId id="362" r:id="rId41"/>
    <p:sldId id="364" r:id="rId42"/>
    <p:sldId id="285" r:id="rId43"/>
    <p:sldId id="363" r:id="rId44"/>
    <p:sldId id="365" r:id="rId45"/>
    <p:sldId id="366" r:id="rId46"/>
    <p:sldId id="367" r:id="rId47"/>
    <p:sldId id="368" r:id="rId48"/>
    <p:sldId id="291" r:id="rId49"/>
    <p:sldId id="290" r:id="rId50"/>
  </p:sldIdLst>
  <p:sldSz cx="9144000" cy="5143500" type="screen16x9"/>
  <p:notesSz cx="6858000" cy="9144000"/>
  <p:embeddedFontLst>
    <p:embeddedFont>
      <p:font typeface="Malgun Gothic" panose="020B0503020000020004" pitchFamily="34" charset="-127"/>
      <p:regular r:id="rId52"/>
      <p:bold r:id="rId53"/>
    </p:embeddedFont>
    <p:embeddedFont>
      <p:font typeface="DM Sans" panose="020B0604020202020204" charset="0"/>
      <p:regular r:id="rId54"/>
      <p:bold r:id="rId55"/>
      <p:italic r:id="rId56"/>
      <p:boldItalic r:id="rId57"/>
    </p:embeddedFont>
    <p:embeddedFont>
      <p:font typeface="Epilogue" panose="020B0604020202020204" charset="0"/>
      <p:regular r:id="rId58"/>
      <p:bold r:id="rId59"/>
      <p:italic r:id="rId60"/>
      <p:boldItalic r:id="rId61"/>
    </p:embeddedFont>
    <p:embeddedFont>
      <p:font typeface="Calibri Light" panose="020F0302020204030204" pitchFamily="34" charset="0"/>
      <p:regular r:id="rId62"/>
      <p:italic r:id="rId63"/>
    </p:embeddedFont>
    <p:embeddedFont>
      <p:font typeface="Nunito" panose="020B0604020202020204" charset="0"/>
      <p:regular r:id="rId64"/>
      <p:bold r:id="rId65"/>
      <p:italic r:id="rId66"/>
      <p:boldItalic r:id="rId67"/>
    </p:embeddedFont>
    <p:embeddedFont>
      <p:font typeface="Assistant" panose="020B0604020202020204" charset="-79"/>
      <p:regular r:id="rId68"/>
      <p:bold r:id="rId69"/>
    </p:embeddedFont>
    <p:embeddedFont>
      <p:font typeface="Anaheim" panose="020B0604020202020204" charset="0"/>
      <p:regular r:id="rId70"/>
    </p:embeddedFont>
    <p:embeddedFont>
      <p:font typeface="Tahoma" panose="020B0604030504040204" pitchFamily="34" charset="0"/>
      <p:regular r:id="rId71"/>
      <p:bold r:id="rId72"/>
    </p:embeddedFont>
    <p:embeddedFont>
      <p:font typeface="Cambria Math" panose="02040503050406030204" pitchFamily="18" charset="0"/>
      <p:regular r:id="rId73"/>
    </p:embeddedFont>
    <p:embeddedFont>
      <p:font typeface="Calibri" panose="020F0502020204030204" pitchFamily="34" charset="0"/>
      <p:regular r:id="rId74"/>
      <p:bold r:id="rId75"/>
      <p:italic r:id="rId76"/>
      <p:boldItalic r:id="rId7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487E"/>
    <a:srgbClr val="00355C"/>
    <a:srgbClr val="FEDE98"/>
    <a:srgbClr val="9A7A7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CE989E4-7ACC-48FE-B80B-5C15560A8C68}">
  <a:tblStyle styleId="{CCE989E4-7ACC-48FE-B80B-5C15560A8C68}"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340A8AE7-26CE-4C0A-8D89-CCB87C43E23E}"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75" autoAdjust="0"/>
    <p:restoredTop sz="94041" autoAdjust="0"/>
  </p:normalViewPr>
  <p:slideViewPr>
    <p:cSldViewPr snapToGrid="0">
      <p:cViewPr varScale="1">
        <p:scale>
          <a:sx n="80" d="100"/>
          <a:sy n="80" d="100"/>
        </p:scale>
        <p:origin x="8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font" Target="fonts/font4.fntdata"/><Relationship Id="rId63" Type="http://schemas.openxmlformats.org/officeDocument/2006/relationships/font" Target="fonts/font12.fntdata"/><Relationship Id="rId68" Type="http://schemas.openxmlformats.org/officeDocument/2006/relationships/font" Target="fonts/font17.fntdata"/><Relationship Id="rId76" Type="http://schemas.openxmlformats.org/officeDocument/2006/relationships/font" Target="fonts/font25.fntdata"/><Relationship Id="rId7" Type="http://schemas.openxmlformats.org/officeDocument/2006/relationships/slide" Target="slides/slide4.xml"/><Relationship Id="rId71" Type="http://schemas.openxmlformats.org/officeDocument/2006/relationships/font" Target="fonts/font20.fntdata"/><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font" Target="fonts/font2.fntdata"/><Relationship Id="rId58" Type="http://schemas.openxmlformats.org/officeDocument/2006/relationships/font" Target="fonts/font7.fntdata"/><Relationship Id="rId66" Type="http://schemas.openxmlformats.org/officeDocument/2006/relationships/font" Target="fonts/font15.fntdata"/><Relationship Id="rId74" Type="http://schemas.openxmlformats.org/officeDocument/2006/relationships/font" Target="fonts/font23.fntdata"/><Relationship Id="rId79" Type="http://schemas.openxmlformats.org/officeDocument/2006/relationships/viewProps" Target="viewProps.xml"/><Relationship Id="rId5" Type="http://schemas.openxmlformats.org/officeDocument/2006/relationships/slide" Target="slides/slide2.xml"/><Relationship Id="rId61" Type="http://schemas.openxmlformats.org/officeDocument/2006/relationships/font" Target="fonts/font10.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font" Target="fonts/font1.fntdata"/><Relationship Id="rId60" Type="http://schemas.openxmlformats.org/officeDocument/2006/relationships/font" Target="fonts/font9.fntdata"/><Relationship Id="rId65" Type="http://schemas.openxmlformats.org/officeDocument/2006/relationships/font" Target="fonts/font14.fntdata"/><Relationship Id="rId73" Type="http://schemas.openxmlformats.org/officeDocument/2006/relationships/font" Target="fonts/font22.fntdata"/><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font" Target="fonts/font5.fntdata"/><Relationship Id="rId64" Type="http://schemas.openxmlformats.org/officeDocument/2006/relationships/font" Target="fonts/font13.fntdata"/><Relationship Id="rId69" Type="http://schemas.openxmlformats.org/officeDocument/2006/relationships/font" Target="fonts/font18.fntdata"/><Relationship Id="rId77" Type="http://schemas.openxmlformats.org/officeDocument/2006/relationships/font" Target="fonts/font26.fntdata"/><Relationship Id="rId8" Type="http://schemas.openxmlformats.org/officeDocument/2006/relationships/slide" Target="slides/slide5.xml"/><Relationship Id="rId51" Type="http://schemas.openxmlformats.org/officeDocument/2006/relationships/notesMaster" Target="notesMasters/notesMaster1.xml"/><Relationship Id="rId72" Type="http://schemas.openxmlformats.org/officeDocument/2006/relationships/font" Target="fonts/font21.fntdata"/><Relationship Id="rId80"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font" Target="fonts/font8.fntdata"/><Relationship Id="rId67" Type="http://schemas.openxmlformats.org/officeDocument/2006/relationships/font" Target="fonts/font16.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font" Target="fonts/font3.fntdata"/><Relationship Id="rId62" Type="http://schemas.openxmlformats.org/officeDocument/2006/relationships/font" Target="fonts/font11.fntdata"/><Relationship Id="rId70" Type="http://schemas.openxmlformats.org/officeDocument/2006/relationships/font" Target="fonts/font19.fntdata"/><Relationship Id="rId75" Type="http://schemas.openxmlformats.org/officeDocument/2006/relationships/font" Target="fonts/font24.fntdata"/><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font" Target="fonts/font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9"/>
        <p:cNvGrpSpPr/>
        <p:nvPr/>
      </p:nvGrpSpPr>
      <p:grpSpPr>
        <a:xfrm>
          <a:off x="0" y="0"/>
          <a:ext cx="0" cy="0"/>
          <a:chOff x="0" y="0"/>
          <a:chExt cx="0" cy="0"/>
        </a:xfrm>
      </p:grpSpPr>
      <p:sp>
        <p:nvSpPr>
          <p:cNvPr id="1200" name="Google Shape;1200;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1" name="Google Shape;1201;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9"/>
        <p:cNvGrpSpPr/>
        <p:nvPr/>
      </p:nvGrpSpPr>
      <p:grpSpPr>
        <a:xfrm>
          <a:off x="0" y="0"/>
          <a:ext cx="0" cy="0"/>
          <a:chOff x="0" y="0"/>
          <a:chExt cx="0" cy="0"/>
        </a:xfrm>
      </p:grpSpPr>
      <p:sp>
        <p:nvSpPr>
          <p:cNvPr id="1580" name="Google Shape;1580;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1" name="Google Shape;1581;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8"/>
        <p:cNvGrpSpPr/>
        <p:nvPr/>
      </p:nvGrpSpPr>
      <p:grpSpPr>
        <a:xfrm>
          <a:off x="0" y="0"/>
          <a:ext cx="0" cy="0"/>
          <a:chOff x="0" y="0"/>
          <a:chExt cx="0" cy="0"/>
        </a:xfrm>
      </p:grpSpPr>
      <p:sp>
        <p:nvSpPr>
          <p:cNvPr id="1329" name="Google Shape;1329;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0" name="Google Shape;1330;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2"/>
        <p:cNvGrpSpPr/>
        <p:nvPr/>
      </p:nvGrpSpPr>
      <p:grpSpPr>
        <a:xfrm>
          <a:off x="0" y="0"/>
          <a:ext cx="0" cy="0"/>
          <a:chOff x="0" y="0"/>
          <a:chExt cx="0" cy="0"/>
        </a:xfrm>
      </p:grpSpPr>
      <p:sp>
        <p:nvSpPr>
          <p:cNvPr id="1733" name="Google Shape;1733;g54dda1946d_4_27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4" name="Google Shape;1734;g54dda1946d_4_2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2"/>
        <p:cNvGrpSpPr/>
        <p:nvPr/>
      </p:nvGrpSpPr>
      <p:grpSpPr>
        <a:xfrm>
          <a:off x="0" y="0"/>
          <a:ext cx="0" cy="0"/>
          <a:chOff x="0" y="0"/>
          <a:chExt cx="0" cy="0"/>
        </a:xfrm>
      </p:grpSpPr>
      <p:sp>
        <p:nvSpPr>
          <p:cNvPr id="1733" name="Google Shape;1733;g54dda1946d_4_27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4" name="Google Shape;1734;g54dda1946d_4_2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768902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9"/>
        <p:cNvGrpSpPr/>
        <p:nvPr/>
      </p:nvGrpSpPr>
      <p:grpSpPr>
        <a:xfrm>
          <a:off x="0" y="0"/>
          <a:ext cx="0" cy="0"/>
          <a:chOff x="0" y="0"/>
          <a:chExt cx="0" cy="0"/>
        </a:xfrm>
      </p:grpSpPr>
      <p:sp>
        <p:nvSpPr>
          <p:cNvPr id="1570" name="Google Shape;1570;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1" name="Google Shape;1571;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85265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9"/>
        <p:cNvGrpSpPr/>
        <p:nvPr/>
      </p:nvGrpSpPr>
      <p:grpSpPr>
        <a:xfrm>
          <a:off x="0" y="0"/>
          <a:ext cx="0" cy="0"/>
          <a:chOff x="0" y="0"/>
          <a:chExt cx="0" cy="0"/>
        </a:xfrm>
      </p:grpSpPr>
      <p:sp>
        <p:nvSpPr>
          <p:cNvPr id="1570" name="Google Shape;1570;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1" name="Google Shape;1571;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299611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1"/>
        <p:cNvGrpSpPr/>
        <p:nvPr/>
      </p:nvGrpSpPr>
      <p:grpSpPr>
        <a:xfrm>
          <a:off x="0" y="0"/>
          <a:ext cx="0" cy="0"/>
          <a:chOff x="0" y="0"/>
          <a:chExt cx="0" cy="0"/>
        </a:xfrm>
      </p:grpSpPr>
      <p:sp>
        <p:nvSpPr>
          <p:cNvPr id="2282" name="Google Shape;2282;g54dda1946d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3" name="Google Shape;2283;g54dda1946d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330802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9"/>
        <p:cNvGrpSpPr/>
        <p:nvPr/>
      </p:nvGrpSpPr>
      <p:grpSpPr>
        <a:xfrm>
          <a:off x="0" y="0"/>
          <a:ext cx="0" cy="0"/>
          <a:chOff x="0" y="0"/>
          <a:chExt cx="0" cy="0"/>
        </a:xfrm>
      </p:grpSpPr>
      <p:sp>
        <p:nvSpPr>
          <p:cNvPr id="1460" name="Google Shape;1460;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1" name="Google Shape;1461;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394984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6"/>
        <p:cNvGrpSpPr/>
        <p:nvPr/>
      </p:nvGrpSpPr>
      <p:grpSpPr>
        <a:xfrm>
          <a:off x="0" y="0"/>
          <a:ext cx="0" cy="0"/>
          <a:chOff x="0" y="0"/>
          <a:chExt cx="0" cy="0"/>
        </a:xfrm>
      </p:grpSpPr>
      <p:sp>
        <p:nvSpPr>
          <p:cNvPr id="1987" name="Google Shape;1987;g54dda1946d_6_3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8" name="Google Shape;1988;g54dda1946d_6_3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6"/>
        <p:cNvGrpSpPr/>
        <p:nvPr/>
      </p:nvGrpSpPr>
      <p:grpSpPr>
        <a:xfrm>
          <a:off x="0" y="0"/>
          <a:ext cx="0" cy="0"/>
          <a:chOff x="0" y="0"/>
          <a:chExt cx="0" cy="0"/>
        </a:xfrm>
      </p:grpSpPr>
      <p:sp>
        <p:nvSpPr>
          <p:cNvPr id="1987" name="Google Shape;1987;g54dda1946d_6_3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8" name="Google Shape;1988;g54dda1946d_6_3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720775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4"/>
        <p:cNvGrpSpPr/>
        <p:nvPr/>
      </p:nvGrpSpPr>
      <p:grpSpPr>
        <a:xfrm>
          <a:off x="0" y="0"/>
          <a:ext cx="0" cy="0"/>
          <a:chOff x="0" y="0"/>
          <a:chExt cx="0" cy="0"/>
        </a:xfrm>
      </p:grpSpPr>
      <p:sp>
        <p:nvSpPr>
          <p:cNvPr id="1355" name="Google Shape;1355;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6" name="Google Shape;1356;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593425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1"/>
        <p:cNvGrpSpPr/>
        <p:nvPr/>
      </p:nvGrpSpPr>
      <p:grpSpPr>
        <a:xfrm>
          <a:off x="0" y="0"/>
          <a:ext cx="0" cy="0"/>
          <a:chOff x="0" y="0"/>
          <a:chExt cx="0" cy="0"/>
        </a:xfrm>
      </p:grpSpPr>
      <p:sp>
        <p:nvSpPr>
          <p:cNvPr id="2282" name="Google Shape;2282;g54dda1946d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3" name="Google Shape;2283;g54dda1946d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1"/>
        <p:cNvGrpSpPr/>
        <p:nvPr/>
      </p:nvGrpSpPr>
      <p:grpSpPr>
        <a:xfrm>
          <a:off x="0" y="0"/>
          <a:ext cx="0" cy="0"/>
          <a:chOff x="0" y="0"/>
          <a:chExt cx="0" cy="0"/>
        </a:xfrm>
      </p:grpSpPr>
      <p:sp>
        <p:nvSpPr>
          <p:cNvPr id="2282" name="Google Shape;2282;g54dda1946d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3" name="Google Shape;2283;g54dda1946d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623384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1"/>
        <p:cNvGrpSpPr/>
        <p:nvPr/>
      </p:nvGrpSpPr>
      <p:grpSpPr>
        <a:xfrm>
          <a:off x="0" y="0"/>
          <a:ext cx="0" cy="0"/>
          <a:chOff x="0" y="0"/>
          <a:chExt cx="0" cy="0"/>
        </a:xfrm>
      </p:grpSpPr>
      <p:sp>
        <p:nvSpPr>
          <p:cNvPr id="2282" name="Google Shape;2282;g54dda1946d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3" name="Google Shape;2283;g54dda1946d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755238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6"/>
        <p:cNvGrpSpPr/>
        <p:nvPr/>
      </p:nvGrpSpPr>
      <p:grpSpPr>
        <a:xfrm>
          <a:off x="0" y="0"/>
          <a:ext cx="0" cy="0"/>
          <a:chOff x="0" y="0"/>
          <a:chExt cx="0" cy="0"/>
        </a:xfrm>
      </p:grpSpPr>
      <p:sp>
        <p:nvSpPr>
          <p:cNvPr id="1987" name="Google Shape;1987;g54dda1946d_6_3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8" name="Google Shape;1988;g54dda1946d_6_3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963033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6"/>
        <p:cNvGrpSpPr/>
        <p:nvPr/>
      </p:nvGrpSpPr>
      <p:grpSpPr>
        <a:xfrm>
          <a:off x="0" y="0"/>
          <a:ext cx="0" cy="0"/>
          <a:chOff x="0" y="0"/>
          <a:chExt cx="0" cy="0"/>
        </a:xfrm>
      </p:grpSpPr>
      <p:sp>
        <p:nvSpPr>
          <p:cNvPr id="1987" name="Google Shape;1987;g54dda1946d_6_3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8" name="Google Shape;1988;g54dda1946d_6_3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225276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6"/>
        <p:cNvGrpSpPr/>
        <p:nvPr/>
      </p:nvGrpSpPr>
      <p:grpSpPr>
        <a:xfrm>
          <a:off x="0" y="0"/>
          <a:ext cx="0" cy="0"/>
          <a:chOff x="0" y="0"/>
          <a:chExt cx="0" cy="0"/>
        </a:xfrm>
      </p:grpSpPr>
      <p:sp>
        <p:nvSpPr>
          <p:cNvPr id="1987" name="Google Shape;1987;g54dda1946d_6_3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8" name="Google Shape;1988;g54dda1946d_6_3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462447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2"/>
        <p:cNvGrpSpPr/>
        <p:nvPr/>
      </p:nvGrpSpPr>
      <p:grpSpPr>
        <a:xfrm>
          <a:off x="0" y="0"/>
          <a:ext cx="0" cy="0"/>
          <a:chOff x="0" y="0"/>
          <a:chExt cx="0" cy="0"/>
        </a:xfrm>
      </p:grpSpPr>
      <p:sp>
        <p:nvSpPr>
          <p:cNvPr id="2113" name="Google Shape;2113;g54dda1946d_4_27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4" name="Google Shape;2114;g54dda1946d_4_27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723890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1"/>
        <p:cNvGrpSpPr/>
        <p:nvPr/>
      </p:nvGrpSpPr>
      <p:grpSpPr>
        <a:xfrm>
          <a:off x="0" y="0"/>
          <a:ext cx="0" cy="0"/>
          <a:chOff x="0" y="0"/>
          <a:chExt cx="0" cy="0"/>
        </a:xfrm>
      </p:grpSpPr>
      <p:sp>
        <p:nvSpPr>
          <p:cNvPr id="2282" name="Google Shape;2282;g54dda1946d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3" name="Google Shape;2283;g54dda1946d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782451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6"/>
        <p:cNvGrpSpPr/>
        <p:nvPr/>
      </p:nvGrpSpPr>
      <p:grpSpPr>
        <a:xfrm>
          <a:off x="0" y="0"/>
          <a:ext cx="0" cy="0"/>
          <a:chOff x="0" y="0"/>
          <a:chExt cx="0" cy="0"/>
        </a:xfrm>
      </p:grpSpPr>
      <p:sp>
        <p:nvSpPr>
          <p:cNvPr id="1997" name="Google Shape;1997;g54dda1946d_4_27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8" name="Google Shape;1998;g54dda1946d_4_27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377197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9"/>
        <p:cNvGrpSpPr/>
        <p:nvPr/>
      </p:nvGrpSpPr>
      <p:grpSpPr>
        <a:xfrm>
          <a:off x="0" y="0"/>
          <a:ext cx="0" cy="0"/>
          <a:chOff x="0" y="0"/>
          <a:chExt cx="0" cy="0"/>
        </a:xfrm>
      </p:grpSpPr>
      <p:sp>
        <p:nvSpPr>
          <p:cNvPr id="1460" name="Google Shape;1460;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1" name="Google Shape;1461;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700821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smtClean="0"/>
              <a:t>Để hiển</a:t>
            </a:r>
            <a:r>
              <a:rPr lang="en-US" b="1" baseline="0" smtClean="0"/>
              <a:t> thị đáp án, các thầy cô bấm vào từng ô đáp án</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184AD42-D19D-41C7-A3A3-FF173156FB42}" type="slidenum">
              <a:rPr kumimoji="0" lang="en-US" sz="1400" b="0" i="0" u="none" strike="noStrike" kern="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30</a:t>
            </a:fld>
            <a:endParaRPr kumimoji="0" lang="en-US" sz="1400" b="0" i="0" u="none" strike="noStrike" kern="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4036242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smtClean="0"/>
              <a:t>Để hiển</a:t>
            </a:r>
            <a:r>
              <a:rPr lang="en-US" b="1" baseline="0" smtClean="0"/>
              <a:t> thị đáp án, các thầy cô bấm vào từng ô đáp án</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184AD42-D19D-41C7-A3A3-FF173156FB42}" type="slidenum">
              <a:rPr kumimoji="0" lang="en-US" sz="1400" b="0" i="0" u="none" strike="noStrike" kern="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31</a:t>
            </a:fld>
            <a:endParaRPr kumimoji="0" lang="en-US" sz="1400" b="0" i="0" u="none" strike="noStrike" kern="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55695348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smtClean="0"/>
              <a:t>Để hiển</a:t>
            </a:r>
            <a:r>
              <a:rPr lang="en-US" b="1" baseline="0" smtClean="0"/>
              <a:t> thị đáp án, các thầy cô bấm vào từng ô đáp án</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184AD42-D19D-41C7-A3A3-FF173156FB42}" type="slidenum">
              <a:rPr kumimoji="0" lang="en-US" sz="1400" b="0" i="0" u="none" strike="noStrike" kern="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32</a:t>
            </a:fld>
            <a:endParaRPr kumimoji="0" lang="en-US" sz="1400" b="0" i="0" u="none" strike="noStrike" kern="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51541063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smtClean="0"/>
              <a:t>Để hiển</a:t>
            </a:r>
            <a:r>
              <a:rPr lang="en-US" b="1" baseline="0" smtClean="0"/>
              <a:t> thị đáp án, các thầy cô bấm vào từng ô đáp án</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184AD42-D19D-41C7-A3A3-FF173156FB42}" type="slidenum">
              <a:rPr kumimoji="0" lang="en-US" sz="1400" b="0" i="0" u="none" strike="noStrike" kern="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33</a:t>
            </a:fld>
            <a:endParaRPr kumimoji="0" lang="en-US" sz="1400" b="0" i="0" u="none" strike="noStrike" kern="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18629203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smtClean="0"/>
              <a:t>Để hiển</a:t>
            </a:r>
            <a:r>
              <a:rPr lang="en-US" b="1" baseline="0" smtClean="0"/>
              <a:t> thị đáp án, các thầy cô bấm vào từng ô đáp án</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184AD42-D19D-41C7-A3A3-FF173156FB42}" type="slidenum">
              <a:rPr kumimoji="0" lang="en-US" sz="1400" b="0" i="0" u="none" strike="noStrike" kern="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34</a:t>
            </a:fld>
            <a:endParaRPr kumimoji="0" lang="en-US" sz="1400" b="0" i="0" u="none" strike="noStrike" kern="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01816057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1"/>
        <p:cNvGrpSpPr/>
        <p:nvPr/>
      </p:nvGrpSpPr>
      <p:grpSpPr>
        <a:xfrm>
          <a:off x="0" y="0"/>
          <a:ext cx="0" cy="0"/>
          <a:chOff x="0" y="0"/>
          <a:chExt cx="0" cy="0"/>
        </a:xfrm>
      </p:grpSpPr>
      <p:sp>
        <p:nvSpPr>
          <p:cNvPr id="2472" name="Google Shape;2472;g54dda1946d_4_26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3" name="Google Shape;2473;g54dda1946d_4_26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4"/>
        <p:cNvGrpSpPr/>
        <p:nvPr/>
      </p:nvGrpSpPr>
      <p:grpSpPr>
        <a:xfrm>
          <a:off x="0" y="0"/>
          <a:ext cx="0" cy="0"/>
          <a:chOff x="0" y="0"/>
          <a:chExt cx="0" cy="0"/>
        </a:xfrm>
      </p:grpSpPr>
      <p:sp>
        <p:nvSpPr>
          <p:cNvPr id="2515" name="Google Shape;2515;g1e71a4a866a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6" name="Google Shape;2516;g1e71a4a866a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4"/>
        <p:cNvGrpSpPr/>
        <p:nvPr/>
      </p:nvGrpSpPr>
      <p:grpSpPr>
        <a:xfrm>
          <a:off x="0" y="0"/>
          <a:ext cx="0" cy="0"/>
          <a:chOff x="0" y="0"/>
          <a:chExt cx="0" cy="0"/>
        </a:xfrm>
      </p:grpSpPr>
      <p:sp>
        <p:nvSpPr>
          <p:cNvPr id="2515" name="Google Shape;2515;g1e71a4a866a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6" name="Google Shape;2516;g1e71a4a866a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3455696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4"/>
        <p:cNvGrpSpPr/>
        <p:nvPr/>
      </p:nvGrpSpPr>
      <p:grpSpPr>
        <a:xfrm>
          <a:off x="0" y="0"/>
          <a:ext cx="0" cy="0"/>
          <a:chOff x="0" y="0"/>
          <a:chExt cx="0" cy="0"/>
        </a:xfrm>
      </p:grpSpPr>
      <p:sp>
        <p:nvSpPr>
          <p:cNvPr id="2515" name="Google Shape;2515;g1e71a4a866a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6" name="Google Shape;2516;g1e71a4a866a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0892694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6"/>
        <p:cNvGrpSpPr/>
        <p:nvPr/>
      </p:nvGrpSpPr>
      <p:grpSpPr>
        <a:xfrm>
          <a:off x="0" y="0"/>
          <a:ext cx="0" cy="0"/>
          <a:chOff x="0" y="0"/>
          <a:chExt cx="0" cy="0"/>
        </a:xfrm>
      </p:grpSpPr>
      <p:sp>
        <p:nvSpPr>
          <p:cNvPr id="1997" name="Google Shape;1997;g54dda1946d_4_27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8" name="Google Shape;1998;g54dda1946d_4_27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232384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2"/>
        <p:cNvGrpSpPr/>
        <p:nvPr/>
      </p:nvGrpSpPr>
      <p:grpSpPr>
        <a:xfrm>
          <a:off x="0" y="0"/>
          <a:ext cx="0" cy="0"/>
          <a:chOff x="0" y="0"/>
          <a:chExt cx="0" cy="0"/>
        </a:xfrm>
      </p:grpSpPr>
      <p:sp>
        <p:nvSpPr>
          <p:cNvPr id="1853" name="Google Shape;1853;g54ff9c4cb4_3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4" name="Google Shape;1854;g54ff9c4cb4_3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1"/>
        <p:cNvGrpSpPr/>
        <p:nvPr/>
      </p:nvGrpSpPr>
      <p:grpSpPr>
        <a:xfrm>
          <a:off x="0" y="0"/>
          <a:ext cx="0" cy="0"/>
          <a:chOff x="0" y="0"/>
          <a:chExt cx="0" cy="0"/>
        </a:xfrm>
      </p:grpSpPr>
      <p:sp>
        <p:nvSpPr>
          <p:cNvPr id="2522" name="Google Shape;2522;g54dda1946d_4_27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3" name="Google Shape;2523;g54dda1946d_4_27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1"/>
        <p:cNvGrpSpPr/>
        <p:nvPr/>
      </p:nvGrpSpPr>
      <p:grpSpPr>
        <a:xfrm>
          <a:off x="0" y="0"/>
          <a:ext cx="0" cy="0"/>
          <a:chOff x="0" y="0"/>
          <a:chExt cx="0" cy="0"/>
        </a:xfrm>
      </p:grpSpPr>
      <p:sp>
        <p:nvSpPr>
          <p:cNvPr id="2522" name="Google Shape;2522;g54dda1946d_4_27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3" name="Google Shape;2523;g54dda1946d_4_27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3783453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2"/>
        <p:cNvGrpSpPr/>
        <p:nvPr/>
      </p:nvGrpSpPr>
      <p:grpSpPr>
        <a:xfrm>
          <a:off x="0" y="0"/>
          <a:ext cx="0" cy="0"/>
          <a:chOff x="0" y="0"/>
          <a:chExt cx="0" cy="0"/>
        </a:xfrm>
      </p:grpSpPr>
      <p:sp>
        <p:nvSpPr>
          <p:cNvPr id="2113" name="Google Shape;2113;g54dda1946d_4_27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4" name="Google Shape;2114;g54dda1946d_4_27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6151651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2"/>
        <p:cNvGrpSpPr/>
        <p:nvPr/>
      </p:nvGrpSpPr>
      <p:grpSpPr>
        <a:xfrm>
          <a:off x="0" y="0"/>
          <a:ext cx="0" cy="0"/>
          <a:chOff x="0" y="0"/>
          <a:chExt cx="0" cy="0"/>
        </a:xfrm>
      </p:grpSpPr>
      <p:sp>
        <p:nvSpPr>
          <p:cNvPr id="2113" name="Google Shape;2113;g54dda1946d_4_27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4" name="Google Shape;2114;g54dda1946d_4_27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6276000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2"/>
        <p:cNvGrpSpPr/>
        <p:nvPr/>
      </p:nvGrpSpPr>
      <p:grpSpPr>
        <a:xfrm>
          <a:off x="0" y="0"/>
          <a:ext cx="0" cy="0"/>
          <a:chOff x="0" y="0"/>
          <a:chExt cx="0" cy="0"/>
        </a:xfrm>
      </p:grpSpPr>
      <p:sp>
        <p:nvSpPr>
          <p:cNvPr id="2113" name="Google Shape;2113;g54dda1946d_4_27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4" name="Google Shape;2114;g54dda1946d_4_27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2424969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2"/>
        <p:cNvGrpSpPr/>
        <p:nvPr/>
      </p:nvGrpSpPr>
      <p:grpSpPr>
        <a:xfrm>
          <a:off x="0" y="0"/>
          <a:ext cx="0" cy="0"/>
          <a:chOff x="0" y="0"/>
          <a:chExt cx="0" cy="0"/>
        </a:xfrm>
      </p:grpSpPr>
      <p:sp>
        <p:nvSpPr>
          <p:cNvPr id="2113" name="Google Shape;2113;g54dda1946d_4_27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4" name="Google Shape;2114;g54dda1946d_4_27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4534013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9"/>
        <p:cNvGrpSpPr/>
        <p:nvPr/>
      </p:nvGrpSpPr>
      <p:grpSpPr>
        <a:xfrm>
          <a:off x="0" y="0"/>
          <a:ext cx="0" cy="0"/>
          <a:chOff x="0" y="0"/>
          <a:chExt cx="0" cy="0"/>
        </a:xfrm>
      </p:grpSpPr>
      <p:sp>
        <p:nvSpPr>
          <p:cNvPr id="2790" name="Google Shape;2790;g2965e211485_1_1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91" name="Google Shape;2791;g2965e211485_1_1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4"/>
        <p:cNvGrpSpPr/>
        <p:nvPr/>
      </p:nvGrpSpPr>
      <p:grpSpPr>
        <a:xfrm>
          <a:off x="0" y="0"/>
          <a:ext cx="0" cy="0"/>
          <a:chOff x="0" y="0"/>
          <a:chExt cx="0" cy="0"/>
        </a:xfrm>
      </p:grpSpPr>
      <p:sp>
        <p:nvSpPr>
          <p:cNvPr id="2665" name="Google Shape;2665;g135e18421cc_13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6" name="Google Shape;2666;g135e18421cc_13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9"/>
        <p:cNvGrpSpPr/>
        <p:nvPr/>
      </p:nvGrpSpPr>
      <p:grpSpPr>
        <a:xfrm>
          <a:off x="0" y="0"/>
          <a:ext cx="0" cy="0"/>
          <a:chOff x="0" y="0"/>
          <a:chExt cx="0" cy="0"/>
        </a:xfrm>
      </p:grpSpPr>
      <p:sp>
        <p:nvSpPr>
          <p:cNvPr id="1460" name="Google Shape;1460;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1" name="Google Shape;1461;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4"/>
        <p:cNvGrpSpPr/>
        <p:nvPr/>
      </p:nvGrpSpPr>
      <p:grpSpPr>
        <a:xfrm>
          <a:off x="0" y="0"/>
          <a:ext cx="0" cy="0"/>
          <a:chOff x="0" y="0"/>
          <a:chExt cx="0" cy="0"/>
        </a:xfrm>
      </p:grpSpPr>
      <p:sp>
        <p:nvSpPr>
          <p:cNvPr id="1355" name="Google Shape;1355;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6" name="Google Shape;1356;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4"/>
        <p:cNvGrpSpPr/>
        <p:nvPr/>
      </p:nvGrpSpPr>
      <p:grpSpPr>
        <a:xfrm>
          <a:off x="0" y="0"/>
          <a:ext cx="0" cy="0"/>
          <a:chOff x="0" y="0"/>
          <a:chExt cx="0" cy="0"/>
        </a:xfrm>
      </p:grpSpPr>
      <p:sp>
        <p:nvSpPr>
          <p:cNvPr id="1355" name="Google Shape;1355;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6" name="Google Shape;1356;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153399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2"/>
        <p:cNvGrpSpPr/>
        <p:nvPr/>
      </p:nvGrpSpPr>
      <p:grpSpPr>
        <a:xfrm>
          <a:off x="0" y="0"/>
          <a:ext cx="0" cy="0"/>
          <a:chOff x="0" y="0"/>
          <a:chExt cx="0" cy="0"/>
        </a:xfrm>
      </p:grpSpPr>
      <p:sp>
        <p:nvSpPr>
          <p:cNvPr id="2113" name="Google Shape;2113;g54dda1946d_4_27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4" name="Google Shape;2114;g54dda1946d_4_27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2"/>
        <p:cNvGrpSpPr/>
        <p:nvPr/>
      </p:nvGrpSpPr>
      <p:grpSpPr>
        <a:xfrm>
          <a:off x="0" y="0"/>
          <a:ext cx="0" cy="0"/>
          <a:chOff x="0" y="0"/>
          <a:chExt cx="0" cy="0"/>
        </a:xfrm>
      </p:grpSpPr>
      <p:sp>
        <p:nvSpPr>
          <p:cNvPr id="2113" name="Google Shape;2113;g54dda1946d_4_27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4" name="Google Shape;2114;g54dda1946d_4_27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544724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s://bit.ly/3A1uf1Q"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grpSp>
        <p:nvGrpSpPr>
          <p:cNvPr id="9" name="Google Shape;9;p2"/>
          <p:cNvGrpSpPr/>
          <p:nvPr/>
        </p:nvGrpSpPr>
        <p:grpSpPr>
          <a:xfrm rot="3806465">
            <a:off x="18020" y="1238196"/>
            <a:ext cx="1136027" cy="1961303"/>
            <a:chOff x="1353097" y="1651879"/>
            <a:chExt cx="906223" cy="1564556"/>
          </a:xfrm>
        </p:grpSpPr>
        <p:sp>
          <p:nvSpPr>
            <p:cNvPr id="10" name="Google Shape;10;p2"/>
            <p:cNvSpPr/>
            <p:nvPr/>
          </p:nvSpPr>
          <p:spPr>
            <a:xfrm>
              <a:off x="1353097" y="1651879"/>
              <a:ext cx="906223" cy="1564556"/>
            </a:xfrm>
            <a:custGeom>
              <a:avLst/>
              <a:gdLst/>
              <a:ahLst/>
              <a:cxnLst/>
              <a:rect l="l" t="t" r="r" b="b"/>
              <a:pathLst>
                <a:path w="906223" h="1564556" extrusionOk="0">
                  <a:moveTo>
                    <a:pt x="0" y="0"/>
                  </a:moveTo>
                  <a:lnTo>
                    <a:pt x="0" y="1564557"/>
                  </a:lnTo>
                  <a:lnTo>
                    <a:pt x="906223" y="1564557"/>
                  </a:lnTo>
                  <a:lnTo>
                    <a:pt x="0" y="0"/>
                  </a:lnTo>
                  <a:close/>
                  <a:moveTo>
                    <a:pt x="227420" y="846367"/>
                  </a:moveTo>
                  <a:lnTo>
                    <a:pt x="511759" y="1337224"/>
                  </a:lnTo>
                  <a:lnTo>
                    <a:pt x="227420" y="1337224"/>
                  </a:lnTo>
                  <a:lnTo>
                    <a:pt x="227420" y="846367"/>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 name="Google Shape;11;p2"/>
            <p:cNvSpPr/>
            <p:nvPr/>
          </p:nvSpPr>
          <p:spPr>
            <a:xfrm>
              <a:off x="2061613" y="3109420"/>
              <a:ext cx="38867" cy="38867"/>
            </a:xfrm>
            <a:custGeom>
              <a:avLst/>
              <a:gdLst/>
              <a:ahLst/>
              <a:cxnLst/>
              <a:rect l="l" t="t" r="r" b="b"/>
              <a:pathLst>
                <a:path w="38867" h="38867" extrusionOk="0">
                  <a:moveTo>
                    <a:pt x="38868" y="19434"/>
                  </a:moveTo>
                  <a:cubicBezTo>
                    <a:pt x="38868" y="30144"/>
                    <a:pt x="30144" y="38868"/>
                    <a:pt x="19434" y="38868"/>
                  </a:cubicBezTo>
                  <a:cubicBezTo>
                    <a:pt x="8724" y="38868"/>
                    <a:pt x="0" y="30144"/>
                    <a:pt x="0" y="19434"/>
                  </a:cubicBezTo>
                  <a:cubicBezTo>
                    <a:pt x="0" y="8724"/>
                    <a:pt x="8724" y="0"/>
                    <a:pt x="19434" y="0"/>
                  </a:cubicBezTo>
                  <a:cubicBezTo>
                    <a:pt x="30144" y="0"/>
                    <a:pt x="38868" y="8724"/>
                    <a:pt x="38868" y="19434"/>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 name="Google Shape;12;p2"/>
            <p:cNvSpPr/>
            <p:nvPr/>
          </p:nvSpPr>
          <p:spPr>
            <a:xfrm>
              <a:off x="1353097" y="1651879"/>
              <a:ext cx="906223" cy="1564556"/>
            </a:xfrm>
            <a:custGeom>
              <a:avLst/>
              <a:gdLst/>
              <a:ahLst/>
              <a:cxnLst/>
              <a:rect l="l" t="t" r="r" b="b"/>
              <a:pathLst>
                <a:path w="906223" h="1564556" extrusionOk="0">
                  <a:moveTo>
                    <a:pt x="29194" y="108484"/>
                  </a:moveTo>
                  <a:lnTo>
                    <a:pt x="855695" y="1535449"/>
                  </a:lnTo>
                  <a:lnTo>
                    <a:pt x="29194" y="1535449"/>
                  </a:lnTo>
                  <a:lnTo>
                    <a:pt x="29194" y="108484"/>
                  </a:lnTo>
                  <a:moveTo>
                    <a:pt x="198312" y="1366331"/>
                  </a:moveTo>
                  <a:lnTo>
                    <a:pt x="562373" y="1366331"/>
                  </a:lnTo>
                  <a:lnTo>
                    <a:pt x="537066" y="1322540"/>
                  </a:lnTo>
                  <a:lnTo>
                    <a:pt x="252727" y="831684"/>
                  </a:lnTo>
                  <a:lnTo>
                    <a:pt x="198312" y="737797"/>
                  </a:lnTo>
                  <a:lnTo>
                    <a:pt x="198312" y="1366331"/>
                  </a:lnTo>
                  <a:moveTo>
                    <a:pt x="0" y="0"/>
                  </a:moveTo>
                  <a:lnTo>
                    <a:pt x="0" y="1564557"/>
                  </a:lnTo>
                  <a:lnTo>
                    <a:pt x="906223" y="1564557"/>
                  </a:lnTo>
                  <a:lnTo>
                    <a:pt x="0" y="0"/>
                  </a:lnTo>
                  <a:lnTo>
                    <a:pt x="0" y="0"/>
                  </a:lnTo>
                  <a:close/>
                  <a:moveTo>
                    <a:pt x="227420" y="1337224"/>
                  </a:moveTo>
                  <a:lnTo>
                    <a:pt x="227420" y="846367"/>
                  </a:lnTo>
                  <a:lnTo>
                    <a:pt x="511759" y="1337224"/>
                  </a:lnTo>
                  <a:lnTo>
                    <a:pt x="227420" y="1337224"/>
                  </a:lnTo>
                  <a:close/>
                </a:path>
              </a:pathLst>
            </a:custGeom>
            <a:solidFill>
              <a:srgbClr val="F3982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 name="Google Shape;13;p2"/>
            <p:cNvSpPr/>
            <p:nvPr/>
          </p:nvSpPr>
          <p:spPr>
            <a:xfrm>
              <a:off x="1353097" y="1651879"/>
              <a:ext cx="906223" cy="1564556"/>
            </a:xfrm>
            <a:custGeom>
              <a:avLst/>
              <a:gdLst/>
              <a:ahLst/>
              <a:cxnLst/>
              <a:rect l="l" t="t" r="r" b="b"/>
              <a:pathLst>
                <a:path w="906223" h="1564556" extrusionOk="0">
                  <a:moveTo>
                    <a:pt x="29194" y="108484"/>
                  </a:moveTo>
                  <a:lnTo>
                    <a:pt x="855695" y="1535449"/>
                  </a:lnTo>
                  <a:lnTo>
                    <a:pt x="29194" y="1535449"/>
                  </a:lnTo>
                  <a:lnTo>
                    <a:pt x="29194" y="108484"/>
                  </a:lnTo>
                  <a:moveTo>
                    <a:pt x="198312" y="1366331"/>
                  </a:moveTo>
                  <a:lnTo>
                    <a:pt x="562373" y="1366331"/>
                  </a:lnTo>
                  <a:lnTo>
                    <a:pt x="537066" y="1322540"/>
                  </a:lnTo>
                  <a:lnTo>
                    <a:pt x="252727" y="831684"/>
                  </a:lnTo>
                  <a:lnTo>
                    <a:pt x="198312" y="737797"/>
                  </a:lnTo>
                  <a:lnTo>
                    <a:pt x="198312" y="1366331"/>
                  </a:lnTo>
                  <a:moveTo>
                    <a:pt x="0" y="0"/>
                  </a:moveTo>
                  <a:lnTo>
                    <a:pt x="0" y="1564557"/>
                  </a:lnTo>
                  <a:lnTo>
                    <a:pt x="906223" y="1564557"/>
                  </a:lnTo>
                  <a:lnTo>
                    <a:pt x="0" y="0"/>
                  </a:lnTo>
                  <a:lnTo>
                    <a:pt x="0" y="0"/>
                  </a:lnTo>
                  <a:close/>
                  <a:moveTo>
                    <a:pt x="227420" y="1337224"/>
                  </a:moveTo>
                  <a:lnTo>
                    <a:pt x="227420" y="846367"/>
                  </a:lnTo>
                  <a:lnTo>
                    <a:pt x="511759" y="1337224"/>
                  </a:lnTo>
                  <a:lnTo>
                    <a:pt x="227420" y="1337224"/>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14" name="Google Shape;14;p2"/>
            <p:cNvGrpSpPr/>
            <p:nvPr/>
          </p:nvGrpSpPr>
          <p:grpSpPr>
            <a:xfrm>
              <a:off x="1353097" y="1907975"/>
              <a:ext cx="113234" cy="1268557"/>
              <a:chOff x="1353097" y="1907975"/>
              <a:chExt cx="113234" cy="1268557"/>
            </a:xfrm>
          </p:grpSpPr>
          <p:sp>
            <p:nvSpPr>
              <p:cNvPr id="15" name="Google Shape;15;p2"/>
              <p:cNvSpPr/>
              <p:nvPr/>
            </p:nvSpPr>
            <p:spPr>
              <a:xfrm>
                <a:off x="1353097" y="1907975"/>
                <a:ext cx="113234" cy="8637"/>
              </a:xfrm>
              <a:custGeom>
                <a:avLst/>
                <a:gdLst/>
                <a:ahLst/>
                <a:cxnLst/>
                <a:rect l="l" t="t" r="r" b="b"/>
                <a:pathLst>
                  <a:path w="113234" h="8637" extrusionOk="0">
                    <a:moveTo>
                      <a:pt x="0" y="0"/>
                    </a:moveTo>
                    <a:lnTo>
                      <a:pt x="113235" y="0"/>
                    </a:lnTo>
                  </a:path>
                </a:pathLst>
              </a:custGeom>
              <a:noFill/>
              <a:ln w="17250" cap="rnd" cmpd="sng">
                <a:solidFill>
                  <a:schemeClr val="accent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 name="Google Shape;16;p2"/>
              <p:cNvSpPr/>
              <p:nvPr/>
            </p:nvSpPr>
            <p:spPr>
              <a:xfrm>
                <a:off x="1353097" y="2012918"/>
                <a:ext cx="113234" cy="8637"/>
              </a:xfrm>
              <a:custGeom>
                <a:avLst/>
                <a:gdLst/>
                <a:ahLst/>
                <a:cxnLst/>
                <a:rect l="l" t="t" r="r" b="b"/>
                <a:pathLst>
                  <a:path w="113234" h="8637" extrusionOk="0">
                    <a:moveTo>
                      <a:pt x="0" y="0"/>
                    </a:moveTo>
                    <a:lnTo>
                      <a:pt x="113235" y="0"/>
                    </a:lnTo>
                  </a:path>
                </a:pathLst>
              </a:custGeom>
              <a:noFill/>
              <a:ln w="17250" cap="rnd" cmpd="sng">
                <a:solidFill>
                  <a:schemeClr val="accent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 name="Google Shape;17;p2"/>
              <p:cNvSpPr/>
              <p:nvPr/>
            </p:nvSpPr>
            <p:spPr>
              <a:xfrm>
                <a:off x="1353097" y="2117947"/>
                <a:ext cx="113234" cy="8637"/>
              </a:xfrm>
              <a:custGeom>
                <a:avLst/>
                <a:gdLst/>
                <a:ahLst/>
                <a:cxnLst/>
                <a:rect l="l" t="t" r="r" b="b"/>
                <a:pathLst>
                  <a:path w="113234" h="8637" extrusionOk="0">
                    <a:moveTo>
                      <a:pt x="0" y="0"/>
                    </a:moveTo>
                    <a:lnTo>
                      <a:pt x="113235" y="0"/>
                    </a:lnTo>
                  </a:path>
                </a:pathLst>
              </a:custGeom>
              <a:noFill/>
              <a:ln w="17250" cap="rnd" cmpd="sng">
                <a:solidFill>
                  <a:schemeClr val="accent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 name="Google Shape;18;p2"/>
              <p:cNvSpPr/>
              <p:nvPr/>
            </p:nvSpPr>
            <p:spPr>
              <a:xfrm>
                <a:off x="1353097" y="2222976"/>
                <a:ext cx="113234" cy="8637"/>
              </a:xfrm>
              <a:custGeom>
                <a:avLst/>
                <a:gdLst/>
                <a:ahLst/>
                <a:cxnLst/>
                <a:rect l="l" t="t" r="r" b="b"/>
                <a:pathLst>
                  <a:path w="113234" h="8637" extrusionOk="0">
                    <a:moveTo>
                      <a:pt x="0" y="0"/>
                    </a:moveTo>
                    <a:lnTo>
                      <a:pt x="113235" y="0"/>
                    </a:lnTo>
                  </a:path>
                </a:pathLst>
              </a:custGeom>
              <a:noFill/>
              <a:ln w="17250" cap="rnd" cmpd="sng">
                <a:solidFill>
                  <a:schemeClr val="accent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 name="Google Shape;19;p2"/>
              <p:cNvSpPr/>
              <p:nvPr/>
            </p:nvSpPr>
            <p:spPr>
              <a:xfrm>
                <a:off x="1353097" y="2327919"/>
                <a:ext cx="113234" cy="8637"/>
              </a:xfrm>
              <a:custGeom>
                <a:avLst/>
                <a:gdLst/>
                <a:ahLst/>
                <a:cxnLst/>
                <a:rect l="l" t="t" r="r" b="b"/>
                <a:pathLst>
                  <a:path w="113234" h="8637" extrusionOk="0">
                    <a:moveTo>
                      <a:pt x="0" y="0"/>
                    </a:moveTo>
                    <a:lnTo>
                      <a:pt x="113235" y="0"/>
                    </a:lnTo>
                  </a:path>
                </a:pathLst>
              </a:custGeom>
              <a:noFill/>
              <a:ln w="17250" cap="rnd" cmpd="sng">
                <a:solidFill>
                  <a:schemeClr val="accent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 name="Google Shape;20;p2"/>
              <p:cNvSpPr/>
              <p:nvPr/>
            </p:nvSpPr>
            <p:spPr>
              <a:xfrm>
                <a:off x="1353097" y="2432948"/>
                <a:ext cx="113234" cy="8637"/>
              </a:xfrm>
              <a:custGeom>
                <a:avLst/>
                <a:gdLst/>
                <a:ahLst/>
                <a:cxnLst/>
                <a:rect l="l" t="t" r="r" b="b"/>
                <a:pathLst>
                  <a:path w="113234" h="8637" extrusionOk="0">
                    <a:moveTo>
                      <a:pt x="0" y="0"/>
                    </a:moveTo>
                    <a:lnTo>
                      <a:pt x="113235" y="0"/>
                    </a:lnTo>
                  </a:path>
                </a:pathLst>
              </a:custGeom>
              <a:noFill/>
              <a:ln w="17250" cap="rnd" cmpd="sng">
                <a:solidFill>
                  <a:schemeClr val="accent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 name="Google Shape;21;p2"/>
              <p:cNvSpPr/>
              <p:nvPr/>
            </p:nvSpPr>
            <p:spPr>
              <a:xfrm>
                <a:off x="1353097" y="2537891"/>
                <a:ext cx="113234" cy="8637"/>
              </a:xfrm>
              <a:custGeom>
                <a:avLst/>
                <a:gdLst/>
                <a:ahLst/>
                <a:cxnLst/>
                <a:rect l="l" t="t" r="r" b="b"/>
                <a:pathLst>
                  <a:path w="113234" h="8637" extrusionOk="0">
                    <a:moveTo>
                      <a:pt x="0" y="0"/>
                    </a:moveTo>
                    <a:lnTo>
                      <a:pt x="113235" y="0"/>
                    </a:lnTo>
                  </a:path>
                </a:pathLst>
              </a:custGeom>
              <a:noFill/>
              <a:ln w="17250" cap="rnd" cmpd="sng">
                <a:solidFill>
                  <a:schemeClr val="accent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 name="Google Shape;22;p2"/>
              <p:cNvSpPr/>
              <p:nvPr/>
            </p:nvSpPr>
            <p:spPr>
              <a:xfrm>
                <a:off x="1353097" y="2642921"/>
                <a:ext cx="113234" cy="8637"/>
              </a:xfrm>
              <a:custGeom>
                <a:avLst/>
                <a:gdLst/>
                <a:ahLst/>
                <a:cxnLst/>
                <a:rect l="l" t="t" r="r" b="b"/>
                <a:pathLst>
                  <a:path w="113234" h="8637" extrusionOk="0">
                    <a:moveTo>
                      <a:pt x="0" y="0"/>
                    </a:moveTo>
                    <a:lnTo>
                      <a:pt x="113235" y="0"/>
                    </a:lnTo>
                  </a:path>
                </a:pathLst>
              </a:custGeom>
              <a:noFill/>
              <a:ln w="17250" cap="rnd" cmpd="sng">
                <a:solidFill>
                  <a:schemeClr val="accent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 name="Google Shape;23;p2"/>
              <p:cNvSpPr/>
              <p:nvPr/>
            </p:nvSpPr>
            <p:spPr>
              <a:xfrm>
                <a:off x="1353097" y="2747950"/>
                <a:ext cx="113234" cy="8637"/>
              </a:xfrm>
              <a:custGeom>
                <a:avLst/>
                <a:gdLst/>
                <a:ahLst/>
                <a:cxnLst/>
                <a:rect l="l" t="t" r="r" b="b"/>
                <a:pathLst>
                  <a:path w="113234" h="8637" extrusionOk="0">
                    <a:moveTo>
                      <a:pt x="0" y="0"/>
                    </a:moveTo>
                    <a:lnTo>
                      <a:pt x="113235" y="0"/>
                    </a:lnTo>
                  </a:path>
                </a:pathLst>
              </a:custGeom>
              <a:noFill/>
              <a:ln w="17250" cap="rnd" cmpd="sng">
                <a:solidFill>
                  <a:schemeClr val="accent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 name="Google Shape;24;p2"/>
              <p:cNvSpPr/>
              <p:nvPr/>
            </p:nvSpPr>
            <p:spPr>
              <a:xfrm>
                <a:off x="1353097" y="2852893"/>
                <a:ext cx="113234" cy="8637"/>
              </a:xfrm>
              <a:custGeom>
                <a:avLst/>
                <a:gdLst/>
                <a:ahLst/>
                <a:cxnLst/>
                <a:rect l="l" t="t" r="r" b="b"/>
                <a:pathLst>
                  <a:path w="113234" h="8637" extrusionOk="0">
                    <a:moveTo>
                      <a:pt x="0" y="0"/>
                    </a:moveTo>
                    <a:lnTo>
                      <a:pt x="113235" y="0"/>
                    </a:lnTo>
                  </a:path>
                </a:pathLst>
              </a:custGeom>
              <a:noFill/>
              <a:ln w="17250" cap="rnd" cmpd="sng">
                <a:solidFill>
                  <a:schemeClr val="accent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 name="Google Shape;25;p2"/>
              <p:cNvSpPr/>
              <p:nvPr/>
            </p:nvSpPr>
            <p:spPr>
              <a:xfrm>
                <a:off x="1353097" y="2957922"/>
                <a:ext cx="113234" cy="8637"/>
              </a:xfrm>
              <a:custGeom>
                <a:avLst/>
                <a:gdLst/>
                <a:ahLst/>
                <a:cxnLst/>
                <a:rect l="l" t="t" r="r" b="b"/>
                <a:pathLst>
                  <a:path w="113234" h="8637" extrusionOk="0">
                    <a:moveTo>
                      <a:pt x="0" y="0"/>
                    </a:moveTo>
                    <a:lnTo>
                      <a:pt x="113235" y="0"/>
                    </a:lnTo>
                  </a:path>
                </a:pathLst>
              </a:custGeom>
              <a:noFill/>
              <a:ln w="17250" cap="rnd" cmpd="sng">
                <a:solidFill>
                  <a:schemeClr val="accent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 name="Google Shape;26;p2"/>
              <p:cNvSpPr/>
              <p:nvPr/>
            </p:nvSpPr>
            <p:spPr>
              <a:xfrm>
                <a:off x="1353097" y="3062865"/>
                <a:ext cx="113234" cy="8637"/>
              </a:xfrm>
              <a:custGeom>
                <a:avLst/>
                <a:gdLst/>
                <a:ahLst/>
                <a:cxnLst/>
                <a:rect l="l" t="t" r="r" b="b"/>
                <a:pathLst>
                  <a:path w="113234" h="8637" extrusionOk="0">
                    <a:moveTo>
                      <a:pt x="0" y="0"/>
                    </a:moveTo>
                    <a:lnTo>
                      <a:pt x="113235" y="0"/>
                    </a:lnTo>
                  </a:path>
                </a:pathLst>
              </a:custGeom>
              <a:noFill/>
              <a:ln w="17250" cap="rnd" cmpd="sng">
                <a:solidFill>
                  <a:schemeClr val="accent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 name="Google Shape;27;p2"/>
              <p:cNvSpPr/>
              <p:nvPr/>
            </p:nvSpPr>
            <p:spPr>
              <a:xfrm>
                <a:off x="1353097" y="3167895"/>
                <a:ext cx="113234" cy="8637"/>
              </a:xfrm>
              <a:custGeom>
                <a:avLst/>
                <a:gdLst/>
                <a:ahLst/>
                <a:cxnLst/>
                <a:rect l="l" t="t" r="r" b="b"/>
                <a:pathLst>
                  <a:path w="113234" h="8637" extrusionOk="0">
                    <a:moveTo>
                      <a:pt x="0" y="0"/>
                    </a:moveTo>
                    <a:lnTo>
                      <a:pt x="113235" y="0"/>
                    </a:lnTo>
                  </a:path>
                </a:pathLst>
              </a:custGeom>
              <a:noFill/>
              <a:ln w="17250" cap="rnd" cmpd="sng">
                <a:solidFill>
                  <a:schemeClr val="accent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28" name="Google Shape;28;p2"/>
          <p:cNvGrpSpPr/>
          <p:nvPr/>
        </p:nvGrpSpPr>
        <p:grpSpPr>
          <a:xfrm>
            <a:off x="450425" y="310675"/>
            <a:ext cx="8243134" cy="4670478"/>
            <a:chOff x="5447852" y="0"/>
            <a:chExt cx="5442090" cy="3618001"/>
          </a:xfrm>
        </p:grpSpPr>
        <p:sp>
          <p:nvSpPr>
            <p:cNvPr id="29" name="Google Shape;29;p2"/>
            <p:cNvSpPr/>
            <p:nvPr/>
          </p:nvSpPr>
          <p:spPr>
            <a:xfrm>
              <a:off x="5447852" y="220602"/>
              <a:ext cx="5442090" cy="3397399"/>
            </a:xfrm>
            <a:custGeom>
              <a:avLst/>
              <a:gdLst/>
              <a:ahLst/>
              <a:cxnLst/>
              <a:rect l="l" t="t" r="r" b="b"/>
              <a:pathLst>
                <a:path w="5442090" h="3282511" extrusionOk="0">
                  <a:moveTo>
                    <a:pt x="5369624" y="0"/>
                  </a:moveTo>
                  <a:cubicBezTo>
                    <a:pt x="5409646" y="0"/>
                    <a:pt x="5442091" y="32444"/>
                    <a:pt x="5442091" y="72467"/>
                  </a:cubicBezTo>
                  <a:lnTo>
                    <a:pt x="5442091" y="3210045"/>
                  </a:lnTo>
                  <a:cubicBezTo>
                    <a:pt x="5442091" y="3250067"/>
                    <a:pt x="5409646" y="3282512"/>
                    <a:pt x="5369624" y="3282512"/>
                  </a:cubicBezTo>
                  <a:lnTo>
                    <a:pt x="72467" y="3282512"/>
                  </a:lnTo>
                  <a:cubicBezTo>
                    <a:pt x="32445" y="3282512"/>
                    <a:pt x="0" y="3250068"/>
                    <a:pt x="0" y="3210045"/>
                  </a:cubicBezTo>
                  <a:lnTo>
                    <a:pt x="0" y="72467"/>
                  </a:lnTo>
                  <a:cubicBezTo>
                    <a:pt x="0" y="32445"/>
                    <a:pt x="32444" y="0"/>
                    <a:pt x="72467"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30" name="Google Shape;30;p2"/>
            <p:cNvGrpSpPr/>
            <p:nvPr/>
          </p:nvGrpSpPr>
          <p:grpSpPr>
            <a:xfrm>
              <a:off x="5586054" y="0"/>
              <a:ext cx="5165785" cy="3492765"/>
              <a:chOff x="5586054" y="0"/>
              <a:chExt cx="5165785" cy="3492765"/>
            </a:xfrm>
          </p:grpSpPr>
          <p:sp>
            <p:nvSpPr>
              <p:cNvPr id="31" name="Google Shape;31;p2"/>
              <p:cNvSpPr/>
              <p:nvPr/>
            </p:nvSpPr>
            <p:spPr>
              <a:xfrm>
                <a:off x="8168947" y="0"/>
                <a:ext cx="2582892" cy="3363183"/>
              </a:xfrm>
              <a:custGeom>
                <a:avLst/>
                <a:gdLst/>
                <a:ahLst/>
                <a:cxnLst/>
                <a:rect l="l" t="t" r="r" b="b"/>
                <a:pathLst>
                  <a:path w="2582892" h="3363183" extrusionOk="0">
                    <a:moveTo>
                      <a:pt x="139492" y="0"/>
                    </a:moveTo>
                    <a:lnTo>
                      <a:pt x="2443400" y="0"/>
                    </a:lnTo>
                    <a:cubicBezTo>
                      <a:pt x="2520445" y="0"/>
                      <a:pt x="2582892" y="62534"/>
                      <a:pt x="2582892" y="139492"/>
                    </a:cubicBezTo>
                    <a:lnTo>
                      <a:pt x="2582892" y="3363184"/>
                    </a:lnTo>
                    <a:lnTo>
                      <a:pt x="0" y="3363184"/>
                    </a:lnTo>
                    <a:lnTo>
                      <a:pt x="0" y="139492"/>
                    </a:lnTo>
                    <a:cubicBezTo>
                      <a:pt x="0" y="62448"/>
                      <a:pt x="62534" y="0"/>
                      <a:pt x="139492"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 name="Google Shape;32;p2"/>
              <p:cNvSpPr/>
              <p:nvPr/>
            </p:nvSpPr>
            <p:spPr>
              <a:xfrm>
                <a:off x="5586054" y="0"/>
                <a:ext cx="2582892" cy="3363183"/>
              </a:xfrm>
              <a:custGeom>
                <a:avLst/>
                <a:gdLst/>
                <a:ahLst/>
                <a:cxnLst/>
                <a:rect l="l" t="t" r="r" b="b"/>
                <a:pathLst>
                  <a:path w="2582892" h="3363183" extrusionOk="0">
                    <a:moveTo>
                      <a:pt x="139492" y="0"/>
                    </a:moveTo>
                    <a:lnTo>
                      <a:pt x="2443400" y="0"/>
                    </a:lnTo>
                    <a:cubicBezTo>
                      <a:pt x="2520445" y="0"/>
                      <a:pt x="2582892" y="62534"/>
                      <a:pt x="2582892" y="139492"/>
                    </a:cubicBezTo>
                    <a:lnTo>
                      <a:pt x="2582892" y="3363184"/>
                    </a:lnTo>
                    <a:lnTo>
                      <a:pt x="0" y="3363184"/>
                    </a:lnTo>
                    <a:lnTo>
                      <a:pt x="0" y="139492"/>
                    </a:lnTo>
                    <a:cubicBezTo>
                      <a:pt x="0" y="62448"/>
                      <a:pt x="62534" y="0"/>
                      <a:pt x="139492"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 name="Google Shape;33;p2"/>
              <p:cNvSpPr/>
              <p:nvPr/>
            </p:nvSpPr>
            <p:spPr>
              <a:xfrm rot="10800000" flipH="1">
                <a:off x="8168947" y="3207649"/>
                <a:ext cx="2582892" cy="285116"/>
              </a:xfrm>
              <a:custGeom>
                <a:avLst/>
                <a:gdLst/>
                <a:ahLst/>
                <a:cxnLst/>
                <a:rect l="l" t="t" r="r" b="b"/>
                <a:pathLst>
                  <a:path w="2582892" h="285116" extrusionOk="0">
                    <a:moveTo>
                      <a:pt x="139492" y="0"/>
                    </a:moveTo>
                    <a:lnTo>
                      <a:pt x="2443400" y="0"/>
                    </a:lnTo>
                    <a:cubicBezTo>
                      <a:pt x="2520445" y="0"/>
                      <a:pt x="2582892" y="62534"/>
                      <a:pt x="2582892" y="139492"/>
                    </a:cubicBezTo>
                    <a:lnTo>
                      <a:pt x="2582892" y="285117"/>
                    </a:lnTo>
                    <a:lnTo>
                      <a:pt x="0" y="285117"/>
                    </a:lnTo>
                    <a:lnTo>
                      <a:pt x="0" y="139492"/>
                    </a:lnTo>
                    <a:cubicBezTo>
                      <a:pt x="0" y="62448"/>
                      <a:pt x="62534" y="0"/>
                      <a:pt x="139492"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 name="Google Shape;34;p2"/>
              <p:cNvSpPr/>
              <p:nvPr/>
            </p:nvSpPr>
            <p:spPr>
              <a:xfrm rot="10800000" flipH="1">
                <a:off x="5586054" y="3207649"/>
                <a:ext cx="2582892" cy="285116"/>
              </a:xfrm>
              <a:custGeom>
                <a:avLst/>
                <a:gdLst/>
                <a:ahLst/>
                <a:cxnLst/>
                <a:rect l="l" t="t" r="r" b="b"/>
                <a:pathLst>
                  <a:path w="2582892" h="285116" extrusionOk="0">
                    <a:moveTo>
                      <a:pt x="139492" y="0"/>
                    </a:moveTo>
                    <a:lnTo>
                      <a:pt x="2443400" y="0"/>
                    </a:lnTo>
                    <a:cubicBezTo>
                      <a:pt x="2520445" y="0"/>
                      <a:pt x="2582892" y="62534"/>
                      <a:pt x="2582892" y="139492"/>
                    </a:cubicBezTo>
                    <a:lnTo>
                      <a:pt x="2582892" y="285117"/>
                    </a:lnTo>
                    <a:lnTo>
                      <a:pt x="0" y="285117"/>
                    </a:lnTo>
                    <a:lnTo>
                      <a:pt x="0" y="139492"/>
                    </a:lnTo>
                    <a:cubicBezTo>
                      <a:pt x="0" y="62448"/>
                      <a:pt x="62534" y="0"/>
                      <a:pt x="139492"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
        <p:nvSpPr>
          <p:cNvPr id="35" name="Google Shape;35;p2"/>
          <p:cNvSpPr txBox="1">
            <a:spLocks noGrp="1"/>
          </p:cNvSpPr>
          <p:nvPr>
            <p:ph type="ctrTitle"/>
          </p:nvPr>
        </p:nvSpPr>
        <p:spPr>
          <a:xfrm>
            <a:off x="1151275" y="1144894"/>
            <a:ext cx="3792300" cy="2258100"/>
          </a:xfrm>
          <a:prstGeom prst="rect">
            <a:avLst/>
          </a:prstGeom>
        </p:spPr>
        <p:txBody>
          <a:bodyPr spcFirstLastPara="1" wrap="square" lIns="91425" tIns="91425" rIns="91425" bIns="91425" anchor="b" anchorCtr="0">
            <a:noAutofit/>
          </a:bodyPr>
          <a:lstStyle>
            <a:lvl1pPr lvl="0" algn="l">
              <a:spcBef>
                <a:spcPts val="0"/>
              </a:spcBef>
              <a:spcAft>
                <a:spcPts val="0"/>
              </a:spcAft>
              <a:buClr>
                <a:srgbClr val="191919"/>
              </a:buClr>
              <a:buSzPts val="5200"/>
              <a:buNone/>
              <a:defRPr sz="35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36" name="Google Shape;36;p2"/>
          <p:cNvSpPr txBox="1">
            <a:spLocks noGrp="1"/>
          </p:cNvSpPr>
          <p:nvPr>
            <p:ph type="subTitle" idx="1"/>
          </p:nvPr>
        </p:nvSpPr>
        <p:spPr>
          <a:xfrm>
            <a:off x="1151275" y="3407419"/>
            <a:ext cx="2494200" cy="687900"/>
          </a:xfrm>
          <a:prstGeom prst="rect">
            <a:avLst/>
          </a:prstGeom>
        </p:spPr>
        <p:txBody>
          <a:bodyPr spcFirstLastPara="1" wrap="square" lIns="91425" tIns="91425" rIns="91425" bIns="91425" anchor="t" anchorCtr="0">
            <a:noAutofit/>
          </a:bodyPr>
          <a:lstStyle>
            <a:lvl1pPr lvl="0">
              <a:spcBef>
                <a:spcPts val="0"/>
              </a:spcBef>
              <a:spcAft>
                <a:spcPts val="0"/>
              </a:spcAft>
              <a:buSzPts val="1400"/>
              <a:buNone/>
              <a:defRPr sz="1600">
                <a:solidFill>
                  <a:schemeClr val="dk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ext">
  <p:cSld name="CUSTOM">
    <p:spTree>
      <p:nvGrpSpPr>
        <p:cNvPr id="1" name="Shape 432"/>
        <p:cNvGrpSpPr/>
        <p:nvPr/>
      </p:nvGrpSpPr>
      <p:grpSpPr>
        <a:xfrm>
          <a:off x="0" y="0"/>
          <a:ext cx="0" cy="0"/>
          <a:chOff x="0" y="0"/>
          <a:chExt cx="0" cy="0"/>
        </a:xfrm>
      </p:grpSpPr>
      <p:grpSp>
        <p:nvGrpSpPr>
          <p:cNvPr id="433" name="Google Shape;433;p15"/>
          <p:cNvGrpSpPr/>
          <p:nvPr/>
        </p:nvGrpSpPr>
        <p:grpSpPr>
          <a:xfrm>
            <a:off x="-473582" y="1127728"/>
            <a:ext cx="9783830" cy="4292534"/>
            <a:chOff x="-473582" y="1127728"/>
            <a:chExt cx="9783830" cy="4292534"/>
          </a:xfrm>
        </p:grpSpPr>
        <p:grpSp>
          <p:nvGrpSpPr>
            <p:cNvPr id="434" name="Google Shape;434;p15"/>
            <p:cNvGrpSpPr/>
            <p:nvPr/>
          </p:nvGrpSpPr>
          <p:grpSpPr>
            <a:xfrm rot="6943988" flipH="1">
              <a:off x="88441" y="3502085"/>
              <a:ext cx="1136066" cy="1961370"/>
              <a:chOff x="1353097" y="1651879"/>
              <a:chExt cx="906223" cy="1564556"/>
            </a:xfrm>
          </p:grpSpPr>
          <p:sp>
            <p:nvSpPr>
              <p:cNvPr id="435" name="Google Shape;435;p15"/>
              <p:cNvSpPr/>
              <p:nvPr/>
            </p:nvSpPr>
            <p:spPr>
              <a:xfrm>
                <a:off x="1353097" y="1651879"/>
                <a:ext cx="906223" cy="1564556"/>
              </a:xfrm>
              <a:custGeom>
                <a:avLst/>
                <a:gdLst/>
                <a:ahLst/>
                <a:cxnLst/>
                <a:rect l="l" t="t" r="r" b="b"/>
                <a:pathLst>
                  <a:path w="906223" h="1564556" extrusionOk="0">
                    <a:moveTo>
                      <a:pt x="0" y="0"/>
                    </a:moveTo>
                    <a:lnTo>
                      <a:pt x="0" y="1564557"/>
                    </a:lnTo>
                    <a:lnTo>
                      <a:pt x="906223" y="1564557"/>
                    </a:lnTo>
                    <a:lnTo>
                      <a:pt x="0" y="0"/>
                    </a:lnTo>
                    <a:close/>
                    <a:moveTo>
                      <a:pt x="227420" y="846367"/>
                    </a:moveTo>
                    <a:lnTo>
                      <a:pt x="511759" y="1337224"/>
                    </a:lnTo>
                    <a:lnTo>
                      <a:pt x="227420" y="1337224"/>
                    </a:lnTo>
                    <a:lnTo>
                      <a:pt x="227420" y="846367"/>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6" name="Google Shape;436;p15"/>
              <p:cNvSpPr/>
              <p:nvPr/>
            </p:nvSpPr>
            <p:spPr>
              <a:xfrm>
                <a:off x="2061613" y="3109420"/>
                <a:ext cx="38867" cy="38867"/>
              </a:xfrm>
              <a:custGeom>
                <a:avLst/>
                <a:gdLst/>
                <a:ahLst/>
                <a:cxnLst/>
                <a:rect l="l" t="t" r="r" b="b"/>
                <a:pathLst>
                  <a:path w="38867" h="38867" extrusionOk="0">
                    <a:moveTo>
                      <a:pt x="38868" y="19434"/>
                    </a:moveTo>
                    <a:cubicBezTo>
                      <a:pt x="38868" y="30144"/>
                      <a:pt x="30144" y="38868"/>
                      <a:pt x="19434" y="38868"/>
                    </a:cubicBezTo>
                    <a:cubicBezTo>
                      <a:pt x="8724" y="38868"/>
                      <a:pt x="0" y="30144"/>
                      <a:pt x="0" y="19434"/>
                    </a:cubicBezTo>
                    <a:cubicBezTo>
                      <a:pt x="0" y="8724"/>
                      <a:pt x="8724" y="0"/>
                      <a:pt x="19434" y="0"/>
                    </a:cubicBezTo>
                    <a:cubicBezTo>
                      <a:pt x="30144" y="0"/>
                      <a:pt x="38868" y="8724"/>
                      <a:pt x="38868" y="19434"/>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7" name="Google Shape;437;p15"/>
              <p:cNvSpPr/>
              <p:nvPr/>
            </p:nvSpPr>
            <p:spPr>
              <a:xfrm>
                <a:off x="1353097" y="1651879"/>
                <a:ext cx="906223" cy="1564556"/>
              </a:xfrm>
              <a:custGeom>
                <a:avLst/>
                <a:gdLst/>
                <a:ahLst/>
                <a:cxnLst/>
                <a:rect l="l" t="t" r="r" b="b"/>
                <a:pathLst>
                  <a:path w="906223" h="1564556" extrusionOk="0">
                    <a:moveTo>
                      <a:pt x="29194" y="108484"/>
                    </a:moveTo>
                    <a:lnTo>
                      <a:pt x="855695" y="1535449"/>
                    </a:lnTo>
                    <a:lnTo>
                      <a:pt x="29194" y="1535449"/>
                    </a:lnTo>
                    <a:lnTo>
                      <a:pt x="29194" y="108484"/>
                    </a:lnTo>
                    <a:moveTo>
                      <a:pt x="198312" y="1366331"/>
                    </a:moveTo>
                    <a:lnTo>
                      <a:pt x="562373" y="1366331"/>
                    </a:lnTo>
                    <a:lnTo>
                      <a:pt x="537066" y="1322540"/>
                    </a:lnTo>
                    <a:lnTo>
                      <a:pt x="252727" y="831684"/>
                    </a:lnTo>
                    <a:lnTo>
                      <a:pt x="198312" y="737797"/>
                    </a:lnTo>
                    <a:lnTo>
                      <a:pt x="198312" y="1366331"/>
                    </a:lnTo>
                    <a:moveTo>
                      <a:pt x="0" y="0"/>
                    </a:moveTo>
                    <a:lnTo>
                      <a:pt x="0" y="1564557"/>
                    </a:lnTo>
                    <a:lnTo>
                      <a:pt x="906223" y="1564557"/>
                    </a:lnTo>
                    <a:lnTo>
                      <a:pt x="0" y="0"/>
                    </a:lnTo>
                    <a:lnTo>
                      <a:pt x="0" y="0"/>
                    </a:lnTo>
                    <a:close/>
                    <a:moveTo>
                      <a:pt x="227420" y="1337224"/>
                    </a:moveTo>
                    <a:lnTo>
                      <a:pt x="227420" y="846367"/>
                    </a:lnTo>
                    <a:lnTo>
                      <a:pt x="511759" y="1337224"/>
                    </a:lnTo>
                    <a:lnTo>
                      <a:pt x="227420" y="1337224"/>
                    </a:lnTo>
                    <a:close/>
                  </a:path>
                </a:pathLst>
              </a:custGeom>
              <a:solidFill>
                <a:srgbClr val="F3982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8" name="Google Shape;438;p15"/>
              <p:cNvSpPr/>
              <p:nvPr/>
            </p:nvSpPr>
            <p:spPr>
              <a:xfrm>
                <a:off x="1353097" y="1651879"/>
                <a:ext cx="906223" cy="1564556"/>
              </a:xfrm>
              <a:custGeom>
                <a:avLst/>
                <a:gdLst/>
                <a:ahLst/>
                <a:cxnLst/>
                <a:rect l="l" t="t" r="r" b="b"/>
                <a:pathLst>
                  <a:path w="906223" h="1564556" extrusionOk="0">
                    <a:moveTo>
                      <a:pt x="29194" y="108484"/>
                    </a:moveTo>
                    <a:lnTo>
                      <a:pt x="855695" y="1535449"/>
                    </a:lnTo>
                    <a:lnTo>
                      <a:pt x="29194" y="1535449"/>
                    </a:lnTo>
                    <a:lnTo>
                      <a:pt x="29194" y="108484"/>
                    </a:lnTo>
                    <a:moveTo>
                      <a:pt x="198312" y="1366331"/>
                    </a:moveTo>
                    <a:lnTo>
                      <a:pt x="562373" y="1366331"/>
                    </a:lnTo>
                    <a:lnTo>
                      <a:pt x="537066" y="1322540"/>
                    </a:lnTo>
                    <a:lnTo>
                      <a:pt x="252727" y="831684"/>
                    </a:lnTo>
                    <a:lnTo>
                      <a:pt x="198312" y="737797"/>
                    </a:lnTo>
                    <a:lnTo>
                      <a:pt x="198312" y="1366331"/>
                    </a:lnTo>
                    <a:moveTo>
                      <a:pt x="0" y="0"/>
                    </a:moveTo>
                    <a:lnTo>
                      <a:pt x="0" y="1564557"/>
                    </a:lnTo>
                    <a:lnTo>
                      <a:pt x="906223" y="1564557"/>
                    </a:lnTo>
                    <a:lnTo>
                      <a:pt x="0" y="0"/>
                    </a:lnTo>
                    <a:lnTo>
                      <a:pt x="0" y="0"/>
                    </a:lnTo>
                    <a:close/>
                    <a:moveTo>
                      <a:pt x="227420" y="1337224"/>
                    </a:moveTo>
                    <a:lnTo>
                      <a:pt x="227420" y="846367"/>
                    </a:lnTo>
                    <a:lnTo>
                      <a:pt x="511759" y="1337224"/>
                    </a:lnTo>
                    <a:lnTo>
                      <a:pt x="227420" y="1337224"/>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439" name="Google Shape;439;p15"/>
              <p:cNvGrpSpPr/>
              <p:nvPr/>
            </p:nvGrpSpPr>
            <p:grpSpPr>
              <a:xfrm>
                <a:off x="1353097" y="1907975"/>
                <a:ext cx="113234" cy="1268557"/>
                <a:chOff x="1353097" y="1907975"/>
                <a:chExt cx="113234" cy="1268557"/>
              </a:xfrm>
            </p:grpSpPr>
            <p:sp>
              <p:nvSpPr>
                <p:cNvPr id="440" name="Google Shape;440;p15"/>
                <p:cNvSpPr/>
                <p:nvPr/>
              </p:nvSpPr>
              <p:spPr>
                <a:xfrm>
                  <a:off x="1353097" y="1907975"/>
                  <a:ext cx="113234" cy="8637"/>
                </a:xfrm>
                <a:custGeom>
                  <a:avLst/>
                  <a:gdLst/>
                  <a:ahLst/>
                  <a:cxnLst/>
                  <a:rect l="l" t="t" r="r" b="b"/>
                  <a:pathLst>
                    <a:path w="113234" h="8637" extrusionOk="0">
                      <a:moveTo>
                        <a:pt x="0" y="0"/>
                      </a:moveTo>
                      <a:lnTo>
                        <a:pt x="113235" y="0"/>
                      </a:lnTo>
                    </a:path>
                  </a:pathLst>
                </a:custGeom>
                <a:noFill/>
                <a:ln w="17250" cap="rnd" cmpd="sng">
                  <a:solidFill>
                    <a:schemeClr val="accent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1" name="Google Shape;441;p15"/>
                <p:cNvSpPr/>
                <p:nvPr/>
              </p:nvSpPr>
              <p:spPr>
                <a:xfrm>
                  <a:off x="1353097" y="2012918"/>
                  <a:ext cx="113234" cy="8637"/>
                </a:xfrm>
                <a:custGeom>
                  <a:avLst/>
                  <a:gdLst/>
                  <a:ahLst/>
                  <a:cxnLst/>
                  <a:rect l="l" t="t" r="r" b="b"/>
                  <a:pathLst>
                    <a:path w="113234" h="8637" extrusionOk="0">
                      <a:moveTo>
                        <a:pt x="0" y="0"/>
                      </a:moveTo>
                      <a:lnTo>
                        <a:pt x="113235" y="0"/>
                      </a:lnTo>
                    </a:path>
                  </a:pathLst>
                </a:custGeom>
                <a:noFill/>
                <a:ln w="17250" cap="rnd" cmpd="sng">
                  <a:solidFill>
                    <a:schemeClr val="accent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2" name="Google Shape;442;p15"/>
                <p:cNvSpPr/>
                <p:nvPr/>
              </p:nvSpPr>
              <p:spPr>
                <a:xfrm>
                  <a:off x="1353097" y="2117947"/>
                  <a:ext cx="113234" cy="8637"/>
                </a:xfrm>
                <a:custGeom>
                  <a:avLst/>
                  <a:gdLst/>
                  <a:ahLst/>
                  <a:cxnLst/>
                  <a:rect l="l" t="t" r="r" b="b"/>
                  <a:pathLst>
                    <a:path w="113234" h="8637" extrusionOk="0">
                      <a:moveTo>
                        <a:pt x="0" y="0"/>
                      </a:moveTo>
                      <a:lnTo>
                        <a:pt x="113235" y="0"/>
                      </a:lnTo>
                    </a:path>
                  </a:pathLst>
                </a:custGeom>
                <a:noFill/>
                <a:ln w="17250" cap="rnd" cmpd="sng">
                  <a:solidFill>
                    <a:schemeClr val="accent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3" name="Google Shape;443;p15"/>
                <p:cNvSpPr/>
                <p:nvPr/>
              </p:nvSpPr>
              <p:spPr>
                <a:xfrm>
                  <a:off x="1353097" y="2222976"/>
                  <a:ext cx="113234" cy="8637"/>
                </a:xfrm>
                <a:custGeom>
                  <a:avLst/>
                  <a:gdLst/>
                  <a:ahLst/>
                  <a:cxnLst/>
                  <a:rect l="l" t="t" r="r" b="b"/>
                  <a:pathLst>
                    <a:path w="113234" h="8637" extrusionOk="0">
                      <a:moveTo>
                        <a:pt x="0" y="0"/>
                      </a:moveTo>
                      <a:lnTo>
                        <a:pt x="113235" y="0"/>
                      </a:lnTo>
                    </a:path>
                  </a:pathLst>
                </a:custGeom>
                <a:noFill/>
                <a:ln w="17250" cap="rnd" cmpd="sng">
                  <a:solidFill>
                    <a:schemeClr val="accent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4" name="Google Shape;444;p15"/>
                <p:cNvSpPr/>
                <p:nvPr/>
              </p:nvSpPr>
              <p:spPr>
                <a:xfrm>
                  <a:off x="1353097" y="2327919"/>
                  <a:ext cx="113234" cy="8637"/>
                </a:xfrm>
                <a:custGeom>
                  <a:avLst/>
                  <a:gdLst/>
                  <a:ahLst/>
                  <a:cxnLst/>
                  <a:rect l="l" t="t" r="r" b="b"/>
                  <a:pathLst>
                    <a:path w="113234" h="8637" extrusionOk="0">
                      <a:moveTo>
                        <a:pt x="0" y="0"/>
                      </a:moveTo>
                      <a:lnTo>
                        <a:pt x="113235" y="0"/>
                      </a:lnTo>
                    </a:path>
                  </a:pathLst>
                </a:custGeom>
                <a:noFill/>
                <a:ln w="17250" cap="rnd" cmpd="sng">
                  <a:solidFill>
                    <a:schemeClr val="accent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5" name="Google Shape;445;p15"/>
                <p:cNvSpPr/>
                <p:nvPr/>
              </p:nvSpPr>
              <p:spPr>
                <a:xfrm>
                  <a:off x="1353097" y="2432948"/>
                  <a:ext cx="113234" cy="8637"/>
                </a:xfrm>
                <a:custGeom>
                  <a:avLst/>
                  <a:gdLst/>
                  <a:ahLst/>
                  <a:cxnLst/>
                  <a:rect l="l" t="t" r="r" b="b"/>
                  <a:pathLst>
                    <a:path w="113234" h="8637" extrusionOk="0">
                      <a:moveTo>
                        <a:pt x="0" y="0"/>
                      </a:moveTo>
                      <a:lnTo>
                        <a:pt x="113235" y="0"/>
                      </a:lnTo>
                    </a:path>
                  </a:pathLst>
                </a:custGeom>
                <a:noFill/>
                <a:ln w="17250" cap="rnd" cmpd="sng">
                  <a:solidFill>
                    <a:schemeClr val="accent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6" name="Google Shape;446;p15"/>
                <p:cNvSpPr/>
                <p:nvPr/>
              </p:nvSpPr>
              <p:spPr>
                <a:xfrm>
                  <a:off x="1353097" y="2537891"/>
                  <a:ext cx="113234" cy="8637"/>
                </a:xfrm>
                <a:custGeom>
                  <a:avLst/>
                  <a:gdLst/>
                  <a:ahLst/>
                  <a:cxnLst/>
                  <a:rect l="l" t="t" r="r" b="b"/>
                  <a:pathLst>
                    <a:path w="113234" h="8637" extrusionOk="0">
                      <a:moveTo>
                        <a:pt x="0" y="0"/>
                      </a:moveTo>
                      <a:lnTo>
                        <a:pt x="113235" y="0"/>
                      </a:lnTo>
                    </a:path>
                  </a:pathLst>
                </a:custGeom>
                <a:noFill/>
                <a:ln w="17250" cap="rnd" cmpd="sng">
                  <a:solidFill>
                    <a:schemeClr val="accent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7" name="Google Shape;447;p15"/>
                <p:cNvSpPr/>
                <p:nvPr/>
              </p:nvSpPr>
              <p:spPr>
                <a:xfrm>
                  <a:off x="1353097" y="2642921"/>
                  <a:ext cx="113234" cy="8637"/>
                </a:xfrm>
                <a:custGeom>
                  <a:avLst/>
                  <a:gdLst/>
                  <a:ahLst/>
                  <a:cxnLst/>
                  <a:rect l="l" t="t" r="r" b="b"/>
                  <a:pathLst>
                    <a:path w="113234" h="8637" extrusionOk="0">
                      <a:moveTo>
                        <a:pt x="0" y="0"/>
                      </a:moveTo>
                      <a:lnTo>
                        <a:pt x="113235" y="0"/>
                      </a:lnTo>
                    </a:path>
                  </a:pathLst>
                </a:custGeom>
                <a:noFill/>
                <a:ln w="17250" cap="rnd" cmpd="sng">
                  <a:solidFill>
                    <a:schemeClr val="accent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8" name="Google Shape;448;p15"/>
                <p:cNvSpPr/>
                <p:nvPr/>
              </p:nvSpPr>
              <p:spPr>
                <a:xfrm>
                  <a:off x="1353097" y="2747950"/>
                  <a:ext cx="113234" cy="8637"/>
                </a:xfrm>
                <a:custGeom>
                  <a:avLst/>
                  <a:gdLst/>
                  <a:ahLst/>
                  <a:cxnLst/>
                  <a:rect l="l" t="t" r="r" b="b"/>
                  <a:pathLst>
                    <a:path w="113234" h="8637" extrusionOk="0">
                      <a:moveTo>
                        <a:pt x="0" y="0"/>
                      </a:moveTo>
                      <a:lnTo>
                        <a:pt x="113235" y="0"/>
                      </a:lnTo>
                    </a:path>
                  </a:pathLst>
                </a:custGeom>
                <a:noFill/>
                <a:ln w="17250" cap="rnd" cmpd="sng">
                  <a:solidFill>
                    <a:schemeClr val="accent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9" name="Google Shape;449;p15"/>
                <p:cNvSpPr/>
                <p:nvPr/>
              </p:nvSpPr>
              <p:spPr>
                <a:xfrm>
                  <a:off x="1353097" y="2852893"/>
                  <a:ext cx="113234" cy="8637"/>
                </a:xfrm>
                <a:custGeom>
                  <a:avLst/>
                  <a:gdLst/>
                  <a:ahLst/>
                  <a:cxnLst/>
                  <a:rect l="l" t="t" r="r" b="b"/>
                  <a:pathLst>
                    <a:path w="113234" h="8637" extrusionOk="0">
                      <a:moveTo>
                        <a:pt x="0" y="0"/>
                      </a:moveTo>
                      <a:lnTo>
                        <a:pt x="113235" y="0"/>
                      </a:lnTo>
                    </a:path>
                  </a:pathLst>
                </a:custGeom>
                <a:noFill/>
                <a:ln w="17250" cap="rnd" cmpd="sng">
                  <a:solidFill>
                    <a:schemeClr val="accent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0" name="Google Shape;450;p15"/>
                <p:cNvSpPr/>
                <p:nvPr/>
              </p:nvSpPr>
              <p:spPr>
                <a:xfrm>
                  <a:off x="1353097" y="2957922"/>
                  <a:ext cx="113234" cy="8637"/>
                </a:xfrm>
                <a:custGeom>
                  <a:avLst/>
                  <a:gdLst/>
                  <a:ahLst/>
                  <a:cxnLst/>
                  <a:rect l="l" t="t" r="r" b="b"/>
                  <a:pathLst>
                    <a:path w="113234" h="8637" extrusionOk="0">
                      <a:moveTo>
                        <a:pt x="0" y="0"/>
                      </a:moveTo>
                      <a:lnTo>
                        <a:pt x="113235" y="0"/>
                      </a:lnTo>
                    </a:path>
                  </a:pathLst>
                </a:custGeom>
                <a:noFill/>
                <a:ln w="17250" cap="rnd" cmpd="sng">
                  <a:solidFill>
                    <a:schemeClr val="accent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1" name="Google Shape;451;p15"/>
                <p:cNvSpPr/>
                <p:nvPr/>
              </p:nvSpPr>
              <p:spPr>
                <a:xfrm>
                  <a:off x="1353097" y="3062865"/>
                  <a:ext cx="113234" cy="8637"/>
                </a:xfrm>
                <a:custGeom>
                  <a:avLst/>
                  <a:gdLst/>
                  <a:ahLst/>
                  <a:cxnLst/>
                  <a:rect l="l" t="t" r="r" b="b"/>
                  <a:pathLst>
                    <a:path w="113234" h="8637" extrusionOk="0">
                      <a:moveTo>
                        <a:pt x="0" y="0"/>
                      </a:moveTo>
                      <a:lnTo>
                        <a:pt x="113235" y="0"/>
                      </a:lnTo>
                    </a:path>
                  </a:pathLst>
                </a:custGeom>
                <a:noFill/>
                <a:ln w="17250" cap="rnd" cmpd="sng">
                  <a:solidFill>
                    <a:schemeClr val="accent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2" name="Google Shape;452;p15"/>
                <p:cNvSpPr/>
                <p:nvPr/>
              </p:nvSpPr>
              <p:spPr>
                <a:xfrm>
                  <a:off x="1353097" y="3167895"/>
                  <a:ext cx="113234" cy="8637"/>
                </a:xfrm>
                <a:custGeom>
                  <a:avLst/>
                  <a:gdLst/>
                  <a:ahLst/>
                  <a:cxnLst/>
                  <a:rect l="l" t="t" r="r" b="b"/>
                  <a:pathLst>
                    <a:path w="113234" h="8637" extrusionOk="0">
                      <a:moveTo>
                        <a:pt x="0" y="0"/>
                      </a:moveTo>
                      <a:lnTo>
                        <a:pt x="113235" y="0"/>
                      </a:lnTo>
                    </a:path>
                  </a:pathLst>
                </a:custGeom>
                <a:noFill/>
                <a:ln w="17250" cap="rnd" cmpd="sng">
                  <a:solidFill>
                    <a:schemeClr val="accent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453" name="Google Shape;453;p15"/>
            <p:cNvGrpSpPr/>
            <p:nvPr/>
          </p:nvGrpSpPr>
          <p:grpSpPr>
            <a:xfrm rot="-8100000">
              <a:off x="8353629" y="3360914"/>
              <a:ext cx="277071" cy="1927756"/>
              <a:chOff x="5771324" y="4276662"/>
              <a:chExt cx="124377" cy="865369"/>
            </a:xfrm>
          </p:grpSpPr>
          <p:sp>
            <p:nvSpPr>
              <p:cNvPr id="454" name="Google Shape;454;p15"/>
              <p:cNvSpPr/>
              <p:nvPr/>
            </p:nvSpPr>
            <p:spPr>
              <a:xfrm rot="10800000">
                <a:off x="5870653" y="4320367"/>
                <a:ext cx="24875" cy="697028"/>
              </a:xfrm>
              <a:custGeom>
                <a:avLst/>
                <a:gdLst/>
                <a:ahLst/>
                <a:cxnLst/>
                <a:rect l="l" t="t" r="r" b="b"/>
                <a:pathLst>
                  <a:path w="24875" h="697028" extrusionOk="0">
                    <a:moveTo>
                      <a:pt x="0" y="0"/>
                    </a:moveTo>
                    <a:lnTo>
                      <a:pt x="24875" y="0"/>
                    </a:lnTo>
                    <a:lnTo>
                      <a:pt x="24875" y="697029"/>
                    </a:lnTo>
                    <a:lnTo>
                      <a:pt x="0" y="697029"/>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5" name="Google Shape;455;p15"/>
              <p:cNvSpPr/>
              <p:nvPr/>
            </p:nvSpPr>
            <p:spPr>
              <a:xfrm rot="10800000">
                <a:off x="5845864" y="4320367"/>
                <a:ext cx="24875" cy="697028"/>
              </a:xfrm>
              <a:custGeom>
                <a:avLst/>
                <a:gdLst/>
                <a:ahLst/>
                <a:cxnLst/>
                <a:rect l="l" t="t" r="r" b="b"/>
                <a:pathLst>
                  <a:path w="24875" h="697028" extrusionOk="0">
                    <a:moveTo>
                      <a:pt x="0" y="0"/>
                    </a:moveTo>
                    <a:lnTo>
                      <a:pt x="24875" y="0"/>
                    </a:lnTo>
                    <a:lnTo>
                      <a:pt x="24875" y="697029"/>
                    </a:lnTo>
                    <a:lnTo>
                      <a:pt x="0" y="697029"/>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6" name="Google Shape;456;p15"/>
              <p:cNvSpPr/>
              <p:nvPr/>
            </p:nvSpPr>
            <p:spPr>
              <a:xfrm rot="10800000">
                <a:off x="5821075" y="4320367"/>
                <a:ext cx="24875" cy="697028"/>
              </a:xfrm>
              <a:custGeom>
                <a:avLst/>
                <a:gdLst/>
                <a:ahLst/>
                <a:cxnLst/>
                <a:rect l="l" t="t" r="r" b="b"/>
                <a:pathLst>
                  <a:path w="24875" h="697028" extrusionOk="0">
                    <a:moveTo>
                      <a:pt x="0" y="0"/>
                    </a:moveTo>
                    <a:lnTo>
                      <a:pt x="24875" y="0"/>
                    </a:lnTo>
                    <a:lnTo>
                      <a:pt x="24875" y="697029"/>
                    </a:lnTo>
                    <a:lnTo>
                      <a:pt x="0" y="697029"/>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7" name="Google Shape;457;p15"/>
              <p:cNvSpPr/>
              <p:nvPr/>
            </p:nvSpPr>
            <p:spPr>
              <a:xfrm rot="10800000">
                <a:off x="5796113" y="4320367"/>
                <a:ext cx="24875" cy="697028"/>
              </a:xfrm>
              <a:custGeom>
                <a:avLst/>
                <a:gdLst/>
                <a:ahLst/>
                <a:cxnLst/>
                <a:rect l="l" t="t" r="r" b="b"/>
                <a:pathLst>
                  <a:path w="24875" h="697028" extrusionOk="0">
                    <a:moveTo>
                      <a:pt x="0" y="0"/>
                    </a:moveTo>
                    <a:lnTo>
                      <a:pt x="24875" y="0"/>
                    </a:lnTo>
                    <a:lnTo>
                      <a:pt x="24875" y="697029"/>
                    </a:lnTo>
                    <a:lnTo>
                      <a:pt x="0" y="697029"/>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8" name="Google Shape;458;p15"/>
              <p:cNvSpPr/>
              <p:nvPr/>
            </p:nvSpPr>
            <p:spPr>
              <a:xfrm rot="10800000">
                <a:off x="5771324" y="4320367"/>
                <a:ext cx="24875" cy="697028"/>
              </a:xfrm>
              <a:custGeom>
                <a:avLst/>
                <a:gdLst/>
                <a:ahLst/>
                <a:cxnLst/>
                <a:rect l="l" t="t" r="r" b="b"/>
                <a:pathLst>
                  <a:path w="24875" h="697028" extrusionOk="0">
                    <a:moveTo>
                      <a:pt x="0" y="0"/>
                    </a:moveTo>
                    <a:lnTo>
                      <a:pt x="24875" y="0"/>
                    </a:lnTo>
                    <a:lnTo>
                      <a:pt x="24875" y="697029"/>
                    </a:lnTo>
                    <a:lnTo>
                      <a:pt x="0" y="697029"/>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9" name="Google Shape;459;p15"/>
              <p:cNvSpPr/>
              <p:nvPr/>
            </p:nvSpPr>
            <p:spPr>
              <a:xfrm>
                <a:off x="5771324" y="5017395"/>
                <a:ext cx="124204" cy="124635"/>
              </a:xfrm>
              <a:custGeom>
                <a:avLst/>
                <a:gdLst/>
                <a:ahLst/>
                <a:cxnLst/>
                <a:rect l="l" t="t" r="r" b="b"/>
                <a:pathLst>
                  <a:path w="124204" h="124635" extrusionOk="0">
                    <a:moveTo>
                      <a:pt x="62102" y="124636"/>
                    </a:moveTo>
                    <a:cubicBezTo>
                      <a:pt x="76872" y="124636"/>
                      <a:pt x="124204" y="0"/>
                      <a:pt x="124204" y="0"/>
                    </a:cubicBezTo>
                    <a:lnTo>
                      <a:pt x="0" y="0"/>
                    </a:lnTo>
                    <a:cubicBezTo>
                      <a:pt x="0" y="0"/>
                      <a:pt x="47851" y="124636"/>
                      <a:pt x="62102" y="124636"/>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0" name="Google Shape;460;p15"/>
              <p:cNvSpPr/>
              <p:nvPr/>
            </p:nvSpPr>
            <p:spPr>
              <a:xfrm>
                <a:off x="5815720" y="5108691"/>
                <a:ext cx="35499" cy="33340"/>
              </a:xfrm>
              <a:custGeom>
                <a:avLst/>
                <a:gdLst/>
                <a:ahLst/>
                <a:cxnLst/>
                <a:rect l="l" t="t" r="r" b="b"/>
                <a:pathLst>
                  <a:path w="35499" h="33340" extrusionOk="0">
                    <a:moveTo>
                      <a:pt x="17706" y="0"/>
                    </a:moveTo>
                    <a:cubicBezTo>
                      <a:pt x="10797" y="0"/>
                      <a:pt x="4492" y="3887"/>
                      <a:pt x="0" y="10192"/>
                    </a:cubicBezTo>
                    <a:cubicBezTo>
                      <a:pt x="7342" y="23839"/>
                      <a:pt x="13734" y="33340"/>
                      <a:pt x="17706" y="33340"/>
                    </a:cubicBezTo>
                    <a:cubicBezTo>
                      <a:pt x="21680" y="33340"/>
                      <a:pt x="28244" y="24012"/>
                      <a:pt x="35499" y="10451"/>
                    </a:cubicBezTo>
                    <a:cubicBezTo>
                      <a:pt x="31008" y="4060"/>
                      <a:pt x="24702" y="86"/>
                      <a:pt x="17706" y="8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1" name="Google Shape;461;p15"/>
              <p:cNvSpPr/>
              <p:nvPr/>
            </p:nvSpPr>
            <p:spPr>
              <a:xfrm rot="10800000">
                <a:off x="5771411" y="4276662"/>
                <a:ext cx="124290" cy="110470"/>
              </a:xfrm>
              <a:custGeom>
                <a:avLst/>
                <a:gdLst/>
                <a:ahLst/>
                <a:cxnLst/>
                <a:rect l="l" t="t" r="r" b="b"/>
                <a:pathLst>
                  <a:path w="124290" h="110470" extrusionOk="0">
                    <a:moveTo>
                      <a:pt x="86" y="0"/>
                    </a:moveTo>
                    <a:lnTo>
                      <a:pt x="124290" y="0"/>
                    </a:lnTo>
                    <a:lnTo>
                      <a:pt x="124290" y="88532"/>
                    </a:lnTo>
                    <a:cubicBezTo>
                      <a:pt x="124290" y="100624"/>
                      <a:pt x="114444" y="110471"/>
                      <a:pt x="102352" y="110471"/>
                    </a:cubicBezTo>
                    <a:lnTo>
                      <a:pt x="21939" y="110471"/>
                    </a:lnTo>
                    <a:cubicBezTo>
                      <a:pt x="9846" y="110471"/>
                      <a:pt x="0" y="100624"/>
                      <a:pt x="0" y="88532"/>
                    </a:cubicBezTo>
                    <a:lnTo>
                      <a:pt x="0" y="0"/>
                    </a:lnTo>
                    <a:lnTo>
                      <a:pt x="0" y="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462" name="Google Shape;462;p15"/>
            <p:cNvGrpSpPr/>
            <p:nvPr/>
          </p:nvGrpSpPr>
          <p:grpSpPr>
            <a:xfrm rot="-9033759">
              <a:off x="8615436" y="1279691"/>
              <a:ext cx="680582" cy="236675"/>
              <a:chOff x="2832375" y="669000"/>
              <a:chExt cx="491675" cy="215825"/>
            </a:xfrm>
          </p:grpSpPr>
          <p:sp>
            <p:nvSpPr>
              <p:cNvPr id="463" name="Google Shape;463;p15"/>
              <p:cNvSpPr/>
              <p:nvPr/>
            </p:nvSpPr>
            <p:spPr>
              <a:xfrm>
                <a:off x="2832375" y="669000"/>
                <a:ext cx="491675" cy="215825"/>
              </a:xfrm>
              <a:custGeom>
                <a:avLst/>
                <a:gdLst/>
                <a:ahLst/>
                <a:cxnLst/>
                <a:rect l="l" t="t" r="r" b="b"/>
                <a:pathLst>
                  <a:path w="19667" h="8633" extrusionOk="0">
                    <a:moveTo>
                      <a:pt x="730" y="0"/>
                    </a:moveTo>
                    <a:cubicBezTo>
                      <a:pt x="305" y="0"/>
                      <a:pt x="1" y="365"/>
                      <a:pt x="1" y="730"/>
                    </a:cubicBezTo>
                    <a:lnTo>
                      <a:pt x="1" y="7903"/>
                    </a:lnTo>
                    <a:cubicBezTo>
                      <a:pt x="1" y="8329"/>
                      <a:pt x="335" y="8633"/>
                      <a:pt x="730" y="8633"/>
                    </a:cubicBezTo>
                    <a:lnTo>
                      <a:pt x="18968" y="8633"/>
                    </a:lnTo>
                    <a:cubicBezTo>
                      <a:pt x="19363" y="8633"/>
                      <a:pt x="19667" y="8298"/>
                      <a:pt x="19667" y="7903"/>
                    </a:cubicBezTo>
                    <a:lnTo>
                      <a:pt x="19667" y="730"/>
                    </a:lnTo>
                    <a:cubicBezTo>
                      <a:pt x="19667" y="304"/>
                      <a:pt x="19333" y="0"/>
                      <a:pt x="189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15"/>
              <p:cNvSpPr/>
              <p:nvPr/>
            </p:nvSpPr>
            <p:spPr>
              <a:xfrm>
                <a:off x="3078600" y="669000"/>
                <a:ext cx="245450" cy="215825"/>
              </a:xfrm>
              <a:custGeom>
                <a:avLst/>
                <a:gdLst/>
                <a:ahLst/>
                <a:cxnLst/>
                <a:rect l="l" t="t" r="r" b="b"/>
                <a:pathLst>
                  <a:path w="9818" h="8633" extrusionOk="0">
                    <a:moveTo>
                      <a:pt x="0" y="0"/>
                    </a:moveTo>
                    <a:lnTo>
                      <a:pt x="0" y="8633"/>
                    </a:lnTo>
                    <a:lnTo>
                      <a:pt x="9119" y="8633"/>
                    </a:lnTo>
                    <a:cubicBezTo>
                      <a:pt x="9484" y="8633"/>
                      <a:pt x="9818" y="8329"/>
                      <a:pt x="9818" y="7903"/>
                    </a:cubicBezTo>
                    <a:lnTo>
                      <a:pt x="9818" y="578"/>
                    </a:lnTo>
                    <a:cubicBezTo>
                      <a:pt x="9818" y="213"/>
                      <a:pt x="9514" y="0"/>
                      <a:pt x="91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65" name="Google Shape;465;p15"/>
          <p:cNvGrpSpPr/>
          <p:nvPr/>
        </p:nvGrpSpPr>
        <p:grpSpPr>
          <a:xfrm>
            <a:off x="269601" y="190275"/>
            <a:ext cx="8601223" cy="4774676"/>
            <a:chOff x="5447852" y="0"/>
            <a:chExt cx="5442090" cy="3618001"/>
          </a:xfrm>
        </p:grpSpPr>
        <p:sp>
          <p:nvSpPr>
            <p:cNvPr id="466" name="Google Shape;466;p15"/>
            <p:cNvSpPr/>
            <p:nvPr/>
          </p:nvSpPr>
          <p:spPr>
            <a:xfrm>
              <a:off x="5447852" y="220602"/>
              <a:ext cx="5442090" cy="3397399"/>
            </a:xfrm>
            <a:custGeom>
              <a:avLst/>
              <a:gdLst/>
              <a:ahLst/>
              <a:cxnLst/>
              <a:rect l="l" t="t" r="r" b="b"/>
              <a:pathLst>
                <a:path w="5442090" h="3282511" extrusionOk="0">
                  <a:moveTo>
                    <a:pt x="5369624" y="0"/>
                  </a:moveTo>
                  <a:cubicBezTo>
                    <a:pt x="5409646" y="0"/>
                    <a:pt x="5442091" y="32444"/>
                    <a:pt x="5442091" y="72467"/>
                  </a:cubicBezTo>
                  <a:lnTo>
                    <a:pt x="5442091" y="3210045"/>
                  </a:lnTo>
                  <a:cubicBezTo>
                    <a:pt x="5442091" y="3250067"/>
                    <a:pt x="5409646" y="3282512"/>
                    <a:pt x="5369624" y="3282512"/>
                  </a:cubicBezTo>
                  <a:lnTo>
                    <a:pt x="72467" y="3282512"/>
                  </a:lnTo>
                  <a:cubicBezTo>
                    <a:pt x="32445" y="3282512"/>
                    <a:pt x="0" y="3250068"/>
                    <a:pt x="0" y="3210045"/>
                  </a:cubicBezTo>
                  <a:lnTo>
                    <a:pt x="0" y="72467"/>
                  </a:lnTo>
                  <a:cubicBezTo>
                    <a:pt x="0" y="32445"/>
                    <a:pt x="32444" y="0"/>
                    <a:pt x="72467"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467" name="Google Shape;467;p15"/>
            <p:cNvGrpSpPr/>
            <p:nvPr/>
          </p:nvGrpSpPr>
          <p:grpSpPr>
            <a:xfrm>
              <a:off x="5586054" y="0"/>
              <a:ext cx="5165785" cy="3492512"/>
              <a:chOff x="5586054" y="0"/>
              <a:chExt cx="5165785" cy="3492512"/>
            </a:xfrm>
          </p:grpSpPr>
          <p:sp>
            <p:nvSpPr>
              <p:cNvPr id="468" name="Google Shape;468;p15"/>
              <p:cNvSpPr/>
              <p:nvPr/>
            </p:nvSpPr>
            <p:spPr>
              <a:xfrm>
                <a:off x="8168947" y="0"/>
                <a:ext cx="2582892" cy="3363183"/>
              </a:xfrm>
              <a:custGeom>
                <a:avLst/>
                <a:gdLst/>
                <a:ahLst/>
                <a:cxnLst/>
                <a:rect l="l" t="t" r="r" b="b"/>
                <a:pathLst>
                  <a:path w="2582892" h="3363183" extrusionOk="0">
                    <a:moveTo>
                      <a:pt x="139492" y="0"/>
                    </a:moveTo>
                    <a:lnTo>
                      <a:pt x="2443400" y="0"/>
                    </a:lnTo>
                    <a:cubicBezTo>
                      <a:pt x="2520445" y="0"/>
                      <a:pt x="2582892" y="62534"/>
                      <a:pt x="2582892" y="139492"/>
                    </a:cubicBezTo>
                    <a:lnTo>
                      <a:pt x="2582892" y="3363184"/>
                    </a:lnTo>
                    <a:lnTo>
                      <a:pt x="0" y="3363184"/>
                    </a:lnTo>
                    <a:lnTo>
                      <a:pt x="0" y="139492"/>
                    </a:lnTo>
                    <a:cubicBezTo>
                      <a:pt x="0" y="62448"/>
                      <a:pt x="62534" y="0"/>
                      <a:pt x="139492"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9" name="Google Shape;469;p15"/>
              <p:cNvSpPr/>
              <p:nvPr/>
            </p:nvSpPr>
            <p:spPr>
              <a:xfrm>
                <a:off x="5586054" y="0"/>
                <a:ext cx="2582892" cy="3363183"/>
              </a:xfrm>
              <a:custGeom>
                <a:avLst/>
                <a:gdLst/>
                <a:ahLst/>
                <a:cxnLst/>
                <a:rect l="l" t="t" r="r" b="b"/>
                <a:pathLst>
                  <a:path w="2582892" h="3363183" extrusionOk="0">
                    <a:moveTo>
                      <a:pt x="139492" y="0"/>
                    </a:moveTo>
                    <a:lnTo>
                      <a:pt x="2443400" y="0"/>
                    </a:lnTo>
                    <a:cubicBezTo>
                      <a:pt x="2520445" y="0"/>
                      <a:pt x="2582892" y="62534"/>
                      <a:pt x="2582892" y="139492"/>
                    </a:cubicBezTo>
                    <a:lnTo>
                      <a:pt x="2582892" y="3363184"/>
                    </a:lnTo>
                    <a:lnTo>
                      <a:pt x="0" y="3363184"/>
                    </a:lnTo>
                    <a:lnTo>
                      <a:pt x="0" y="139492"/>
                    </a:lnTo>
                    <a:cubicBezTo>
                      <a:pt x="0" y="62448"/>
                      <a:pt x="62534" y="0"/>
                      <a:pt x="139492"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0" name="Google Shape;470;p15"/>
              <p:cNvSpPr/>
              <p:nvPr/>
            </p:nvSpPr>
            <p:spPr>
              <a:xfrm rot="10800000" flipH="1">
                <a:off x="8168947" y="3207396"/>
                <a:ext cx="2582892" cy="285116"/>
              </a:xfrm>
              <a:custGeom>
                <a:avLst/>
                <a:gdLst/>
                <a:ahLst/>
                <a:cxnLst/>
                <a:rect l="l" t="t" r="r" b="b"/>
                <a:pathLst>
                  <a:path w="2582892" h="285116" extrusionOk="0">
                    <a:moveTo>
                      <a:pt x="139492" y="0"/>
                    </a:moveTo>
                    <a:lnTo>
                      <a:pt x="2443400" y="0"/>
                    </a:lnTo>
                    <a:cubicBezTo>
                      <a:pt x="2520445" y="0"/>
                      <a:pt x="2582892" y="62534"/>
                      <a:pt x="2582892" y="139492"/>
                    </a:cubicBezTo>
                    <a:lnTo>
                      <a:pt x="2582892" y="285117"/>
                    </a:lnTo>
                    <a:lnTo>
                      <a:pt x="0" y="285117"/>
                    </a:lnTo>
                    <a:lnTo>
                      <a:pt x="0" y="139492"/>
                    </a:lnTo>
                    <a:cubicBezTo>
                      <a:pt x="0" y="62448"/>
                      <a:pt x="62534" y="0"/>
                      <a:pt x="139492"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1" name="Google Shape;471;p15"/>
              <p:cNvSpPr/>
              <p:nvPr/>
            </p:nvSpPr>
            <p:spPr>
              <a:xfrm rot="10800000" flipH="1">
                <a:off x="5586054" y="3207396"/>
                <a:ext cx="2582892" cy="285116"/>
              </a:xfrm>
              <a:custGeom>
                <a:avLst/>
                <a:gdLst/>
                <a:ahLst/>
                <a:cxnLst/>
                <a:rect l="l" t="t" r="r" b="b"/>
                <a:pathLst>
                  <a:path w="2582892" h="285116" extrusionOk="0">
                    <a:moveTo>
                      <a:pt x="139492" y="0"/>
                    </a:moveTo>
                    <a:lnTo>
                      <a:pt x="2443400" y="0"/>
                    </a:lnTo>
                    <a:cubicBezTo>
                      <a:pt x="2520445" y="0"/>
                      <a:pt x="2582892" y="62534"/>
                      <a:pt x="2582892" y="139492"/>
                    </a:cubicBezTo>
                    <a:lnTo>
                      <a:pt x="2582892" y="285117"/>
                    </a:lnTo>
                    <a:lnTo>
                      <a:pt x="0" y="285117"/>
                    </a:lnTo>
                    <a:lnTo>
                      <a:pt x="0" y="139492"/>
                    </a:lnTo>
                    <a:cubicBezTo>
                      <a:pt x="0" y="62448"/>
                      <a:pt x="62534" y="0"/>
                      <a:pt x="139492"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
        <p:nvSpPr>
          <p:cNvPr id="472" name="Google Shape;472;p15"/>
          <p:cNvSpPr txBox="1">
            <a:spLocks noGrp="1"/>
          </p:cNvSpPr>
          <p:nvPr>
            <p:ph type="title"/>
          </p:nvPr>
        </p:nvSpPr>
        <p:spPr>
          <a:xfrm>
            <a:off x="808206" y="1341126"/>
            <a:ext cx="3519600" cy="1660800"/>
          </a:xfrm>
          <a:prstGeom prst="rect">
            <a:avLst/>
          </a:prstGeom>
        </p:spPr>
        <p:txBody>
          <a:bodyPr spcFirstLastPara="1" wrap="square" lIns="91425" tIns="91425" rIns="91425" bIns="91425" anchor="b" anchorCtr="0">
            <a:noAutofit/>
          </a:bodyPr>
          <a:lstStyle>
            <a:lvl1pPr lvl="0" algn="l" rtl="0">
              <a:spcBef>
                <a:spcPts val="0"/>
              </a:spcBef>
              <a:spcAft>
                <a:spcPts val="0"/>
              </a:spcAft>
              <a:buSzPts val="31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73" name="Google Shape;473;p15"/>
          <p:cNvSpPr txBox="1">
            <a:spLocks noGrp="1"/>
          </p:cNvSpPr>
          <p:nvPr>
            <p:ph type="subTitle" idx="1"/>
          </p:nvPr>
        </p:nvSpPr>
        <p:spPr>
          <a:xfrm>
            <a:off x="808200" y="3001875"/>
            <a:ext cx="3519600" cy="873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74" name="Google Shape;474;p15"/>
          <p:cNvSpPr>
            <a:spLocks noGrp="1"/>
          </p:cNvSpPr>
          <p:nvPr>
            <p:ph type="pic" idx="2"/>
          </p:nvPr>
        </p:nvSpPr>
        <p:spPr>
          <a:xfrm>
            <a:off x="5042900" y="533875"/>
            <a:ext cx="3387900" cy="4075800"/>
          </a:xfrm>
          <a:prstGeom prst="rect">
            <a:avLst/>
          </a:prstGeom>
          <a:noFill/>
          <a:ln>
            <a:no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ext 1">
  <p:cSld name="CUSTOM_4">
    <p:spTree>
      <p:nvGrpSpPr>
        <p:cNvPr id="1" name="Shape 475"/>
        <p:cNvGrpSpPr/>
        <p:nvPr/>
      </p:nvGrpSpPr>
      <p:grpSpPr>
        <a:xfrm>
          <a:off x="0" y="0"/>
          <a:ext cx="0" cy="0"/>
          <a:chOff x="0" y="0"/>
          <a:chExt cx="0" cy="0"/>
        </a:xfrm>
      </p:grpSpPr>
      <p:grpSp>
        <p:nvGrpSpPr>
          <p:cNvPr id="476" name="Google Shape;476;p16"/>
          <p:cNvGrpSpPr/>
          <p:nvPr/>
        </p:nvGrpSpPr>
        <p:grpSpPr>
          <a:xfrm>
            <a:off x="-414901" y="360191"/>
            <a:ext cx="9801943" cy="5344822"/>
            <a:chOff x="-414901" y="360191"/>
            <a:chExt cx="9801943" cy="5344822"/>
          </a:xfrm>
        </p:grpSpPr>
        <p:grpSp>
          <p:nvGrpSpPr>
            <p:cNvPr id="477" name="Google Shape;477;p16"/>
            <p:cNvGrpSpPr/>
            <p:nvPr/>
          </p:nvGrpSpPr>
          <p:grpSpPr>
            <a:xfrm rot="-996566">
              <a:off x="-311671" y="572481"/>
              <a:ext cx="1625396" cy="959531"/>
              <a:chOff x="7008442" y="6231192"/>
              <a:chExt cx="1035004" cy="611001"/>
            </a:xfrm>
          </p:grpSpPr>
          <p:sp>
            <p:nvSpPr>
              <p:cNvPr id="478" name="Google Shape;478;p16"/>
              <p:cNvSpPr/>
              <p:nvPr/>
            </p:nvSpPr>
            <p:spPr>
              <a:xfrm>
                <a:off x="7008614" y="6231192"/>
                <a:ext cx="1034832" cy="610914"/>
              </a:xfrm>
              <a:custGeom>
                <a:avLst/>
                <a:gdLst/>
                <a:ahLst/>
                <a:cxnLst/>
                <a:rect l="l" t="t" r="r" b="b"/>
                <a:pathLst>
                  <a:path w="1034832" h="610914" extrusionOk="0">
                    <a:moveTo>
                      <a:pt x="517373" y="0"/>
                    </a:moveTo>
                    <a:cubicBezTo>
                      <a:pt x="231652" y="0"/>
                      <a:pt x="0" y="231652"/>
                      <a:pt x="0" y="517373"/>
                    </a:cubicBezTo>
                    <a:lnTo>
                      <a:pt x="0" y="610915"/>
                    </a:lnTo>
                    <a:lnTo>
                      <a:pt x="1034832" y="610915"/>
                    </a:lnTo>
                    <a:lnTo>
                      <a:pt x="1034832" y="517373"/>
                    </a:lnTo>
                    <a:cubicBezTo>
                      <a:pt x="1034832" y="231652"/>
                      <a:pt x="803181" y="0"/>
                      <a:pt x="517460" y="0"/>
                    </a:cubicBezTo>
                    <a:close/>
                    <a:moveTo>
                      <a:pt x="517373" y="501308"/>
                    </a:moveTo>
                    <a:cubicBezTo>
                      <a:pt x="502863" y="501308"/>
                      <a:pt x="491030" y="489561"/>
                      <a:pt x="491030" y="474964"/>
                    </a:cubicBezTo>
                    <a:cubicBezTo>
                      <a:pt x="491030" y="460367"/>
                      <a:pt x="502776" y="448620"/>
                      <a:pt x="517373" y="448620"/>
                    </a:cubicBezTo>
                    <a:cubicBezTo>
                      <a:pt x="531970" y="448620"/>
                      <a:pt x="543717" y="460367"/>
                      <a:pt x="543717" y="474964"/>
                    </a:cubicBezTo>
                    <a:cubicBezTo>
                      <a:pt x="543717" y="489561"/>
                      <a:pt x="531970" y="501308"/>
                      <a:pt x="517373" y="501308"/>
                    </a:cubicBezTo>
                    <a:close/>
                    <a:moveTo>
                      <a:pt x="609446" y="474964"/>
                    </a:moveTo>
                    <a:cubicBezTo>
                      <a:pt x="609446" y="424091"/>
                      <a:pt x="568247" y="382891"/>
                      <a:pt x="517373" y="382891"/>
                    </a:cubicBezTo>
                    <a:cubicBezTo>
                      <a:pt x="466500" y="382891"/>
                      <a:pt x="425300" y="424091"/>
                      <a:pt x="425300" y="474964"/>
                    </a:cubicBezTo>
                    <a:lnTo>
                      <a:pt x="138283" y="474964"/>
                    </a:lnTo>
                    <a:cubicBezTo>
                      <a:pt x="159444" y="284512"/>
                      <a:pt x="321393" y="135864"/>
                      <a:pt x="517460" y="135864"/>
                    </a:cubicBezTo>
                    <a:cubicBezTo>
                      <a:pt x="713526" y="135864"/>
                      <a:pt x="875475" y="284512"/>
                      <a:pt x="896636" y="474964"/>
                    </a:cubicBezTo>
                    <a:lnTo>
                      <a:pt x="609619" y="474964"/>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9" name="Google Shape;479;p16"/>
              <p:cNvSpPr/>
              <p:nvPr/>
            </p:nvSpPr>
            <p:spPr>
              <a:xfrm>
                <a:off x="7008614" y="6748652"/>
                <a:ext cx="65729" cy="8637"/>
              </a:xfrm>
              <a:custGeom>
                <a:avLst/>
                <a:gdLst/>
                <a:ahLst/>
                <a:cxnLst/>
                <a:rect l="l" t="t" r="r" b="b"/>
                <a:pathLst>
                  <a:path w="65729" h="8637" extrusionOk="0">
                    <a:moveTo>
                      <a:pt x="0" y="0"/>
                    </a:moveTo>
                    <a:lnTo>
                      <a:pt x="65730" y="0"/>
                    </a:lnTo>
                  </a:path>
                </a:pathLst>
              </a:custGeom>
              <a:noFill/>
              <a:ln w="10100" cap="rnd" cmpd="sng">
                <a:solidFill>
                  <a:schemeClr val="accent5"/>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0" name="Google Shape;480;p16"/>
              <p:cNvSpPr/>
              <p:nvPr/>
            </p:nvSpPr>
            <p:spPr>
              <a:xfrm>
                <a:off x="7016474" y="6658824"/>
                <a:ext cx="64779" cy="11401"/>
              </a:xfrm>
              <a:custGeom>
                <a:avLst/>
                <a:gdLst/>
                <a:ahLst/>
                <a:cxnLst/>
                <a:rect l="l" t="t" r="r" b="b"/>
                <a:pathLst>
                  <a:path w="64779" h="11401" extrusionOk="0">
                    <a:moveTo>
                      <a:pt x="0" y="0"/>
                    </a:moveTo>
                    <a:lnTo>
                      <a:pt x="64780" y="11401"/>
                    </a:lnTo>
                  </a:path>
                </a:pathLst>
              </a:custGeom>
              <a:noFill/>
              <a:ln w="10100" cap="rnd" cmpd="sng">
                <a:solidFill>
                  <a:schemeClr val="accent5"/>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1" name="Google Shape;481;p16"/>
              <p:cNvSpPr/>
              <p:nvPr/>
            </p:nvSpPr>
            <p:spPr>
              <a:xfrm>
                <a:off x="7039795" y="6571674"/>
                <a:ext cx="61842" cy="22456"/>
              </a:xfrm>
              <a:custGeom>
                <a:avLst/>
                <a:gdLst/>
                <a:ahLst/>
                <a:cxnLst/>
                <a:rect l="l" t="t" r="r" b="b"/>
                <a:pathLst>
                  <a:path w="61842" h="22456" extrusionOk="0">
                    <a:moveTo>
                      <a:pt x="0" y="0"/>
                    </a:moveTo>
                    <a:lnTo>
                      <a:pt x="61843" y="22457"/>
                    </a:lnTo>
                  </a:path>
                </a:pathLst>
              </a:custGeom>
              <a:noFill/>
              <a:ln w="10100" cap="rnd" cmpd="sng">
                <a:solidFill>
                  <a:schemeClr val="accent5"/>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2" name="Google Shape;482;p16"/>
              <p:cNvSpPr/>
              <p:nvPr/>
            </p:nvSpPr>
            <p:spPr>
              <a:xfrm>
                <a:off x="7077885" y="6489965"/>
                <a:ext cx="57006" cy="32821"/>
              </a:xfrm>
              <a:custGeom>
                <a:avLst/>
                <a:gdLst/>
                <a:ahLst/>
                <a:cxnLst/>
                <a:rect l="l" t="t" r="r" b="b"/>
                <a:pathLst>
                  <a:path w="57006" h="32821" extrusionOk="0">
                    <a:moveTo>
                      <a:pt x="0" y="0"/>
                    </a:moveTo>
                    <a:lnTo>
                      <a:pt x="57006" y="32822"/>
                    </a:lnTo>
                  </a:path>
                </a:pathLst>
              </a:custGeom>
              <a:noFill/>
              <a:ln w="10100" cap="rnd" cmpd="sng">
                <a:solidFill>
                  <a:schemeClr val="accent5"/>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3" name="Google Shape;483;p16"/>
              <p:cNvSpPr/>
              <p:nvPr/>
            </p:nvSpPr>
            <p:spPr>
              <a:xfrm>
                <a:off x="7129623" y="6416030"/>
                <a:ext cx="50441" cy="42322"/>
              </a:xfrm>
              <a:custGeom>
                <a:avLst/>
                <a:gdLst/>
                <a:ahLst/>
                <a:cxnLst/>
                <a:rect l="l" t="t" r="r" b="b"/>
                <a:pathLst>
                  <a:path w="50441" h="42322" extrusionOk="0">
                    <a:moveTo>
                      <a:pt x="0" y="0"/>
                    </a:moveTo>
                    <a:lnTo>
                      <a:pt x="50442" y="42323"/>
                    </a:lnTo>
                  </a:path>
                </a:pathLst>
              </a:custGeom>
              <a:noFill/>
              <a:ln w="10100" cap="rnd" cmpd="sng">
                <a:solidFill>
                  <a:schemeClr val="accent5"/>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4" name="Google Shape;484;p16"/>
              <p:cNvSpPr/>
              <p:nvPr/>
            </p:nvSpPr>
            <p:spPr>
              <a:xfrm>
                <a:off x="7193452" y="6352287"/>
                <a:ext cx="42236" cy="50355"/>
              </a:xfrm>
              <a:custGeom>
                <a:avLst/>
                <a:gdLst/>
                <a:ahLst/>
                <a:cxnLst/>
                <a:rect l="l" t="t" r="r" b="b"/>
                <a:pathLst>
                  <a:path w="42236" h="50355" extrusionOk="0">
                    <a:moveTo>
                      <a:pt x="0" y="0"/>
                    </a:moveTo>
                    <a:lnTo>
                      <a:pt x="42236" y="50356"/>
                    </a:lnTo>
                  </a:path>
                </a:pathLst>
              </a:custGeom>
              <a:noFill/>
              <a:ln w="10100" cap="rnd" cmpd="sng">
                <a:solidFill>
                  <a:schemeClr val="accent5"/>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5" name="Google Shape;485;p16"/>
              <p:cNvSpPr/>
              <p:nvPr/>
            </p:nvSpPr>
            <p:spPr>
              <a:xfrm>
                <a:off x="7267301" y="6300549"/>
                <a:ext cx="32908" cy="57006"/>
              </a:xfrm>
              <a:custGeom>
                <a:avLst/>
                <a:gdLst/>
                <a:ahLst/>
                <a:cxnLst/>
                <a:rect l="l" t="t" r="r" b="b"/>
                <a:pathLst>
                  <a:path w="32908" h="57006" extrusionOk="0">
                    <a:moveTo>
                      <a:pt x="0" y="0"/>
                    </a:moveTo>
                    <a:lnTo>
                      <a:pt x="32908" y="57006"/>
                    </a:lnTo>
                  </a:path>
                </a:pathLst>
              </a:custGeom>
              <a:noFill/>
              <a:ln w="10100" cap="rnd" cmpd="sng">
                <a:solidFill>
                  <a:schemeClr val="accent5"/>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6" name="Google Shape;486;p16"/>
              <p:cNvSpPr/>
              <p:nvPr/>
            </p:nvSpPr>
            <p:spPr>
              <a:xfrm>
                <a:off x="7349010" y="6262459"/>
                <a:ext cx="22543" cy="61756"/>
              </a:xfrm>
              <a:custGeom>
                <a:avLst/>
                <a:gdLst/>
                <a:ahLst/>
                <a:cxnLst/>
                <a:rect l="l" t="t" r="r" b="b"/>
                <a:pathLst>
                  <a:path w="22543" h="61756" extrusionOk="0">
                    <a:moveTo>
                      <a:pt x="0" y="0"/>
                    </a:moveTo>
                    <a:lnTo>
                      <a:pt x="22543" y="61757"/>
                    </a:lnTo>
                  </a:path>
                </a:pathLst>
              </a:custGeom>
              <a:noFill/>
              <a:ln w="10100" cap="rnd" cmpd="sng">
                <a:solidFill>
                  <a:schemeClr val="accent5"/>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7" name="Google Shape;487;p16"/>
              <p:cNvSpPr/>
              <p:nvPr/>
            </p:nvSpPr>
            <p:spPr>
              <a:xfrm>
                <a:off x="7436160" y="6239138"/>
                <a:ext cx="11401" cy="64693"/>
              </a:xfrm>
              <a:custGeom>
                <a:avLst/>
                <a:gdLst/>
                <a:ahLst/>
                <a:cxnLst/>
                <a:rect l="l" t="t" r="r" b="b"/>
                <a:pathLst>
                  <a:path w="11401" h="64693" extrusionOk="0">
                    <a:moveTo>
                      <a:pt x="0" y="0"/>
                    </a:moveTo>
                    <a:lnTo>
                      <a:pt x="11401" y="64693"/>
                    </a:lnTo>
                  </a:path>
                </a:pathLst>
              </a:custGeom>
              <a:noFill/>
              <a:ln w="10100" cap="rnd" cmpd="sng">
                <a:solidFill>
                  <a:schemeClr val="accent5"/>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8" name="Google Shape;488;p16"/>
              <p:cNvSpPr/>
              <p:nvPr/>
            </p:nvSpPr>
            <p:spPr>
              <a:xfrm>
                <a:off x="7525987" y="6231192"/>
                <a:ext cx="8637" cy="65816"/>
              </a:xfrm>
              <a:custGeom>
                <a:avLst/>
                <a:gdLst/>
                <a:ahLst/>
                <a:cxnLst/>
                <a:rect l="l" t="t" r="r" b="b"/>
                <a:pathLst>
                  <a:path w="8637" h="65816" extrusionOk="0">
                    <a:moveTo>
                      <a:pt x="0" y="0"/>
                    </a:moveTo>
                    <a:lnTo>
                      <a:pt x="0" y="65816"/>
                    </a:lnTo>
                  </a:path>
                </a:pathLst>
              </a:custGeom>
              <a:noFill/>
              <a:ln w="10100" cap="rnd" cmpd="sng">
                <a:solidFill>
                  <a:schemeClr val="accent5"/>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9" name="Google Shape;489;p16"/>
              <p:cNvSpPr/>
              <p:nvPr/>
            </p:nvSpPr>
            <p:spPr>
              <a:xfrm>
                <a:off x="7604414" y="6239138"/>
                <a:ext cx="11401" cy="64693"/>
              </a:xfrm>
              <a:custGeom>
                <a:avLst/>
                <a:gdLst/>
                <a:ahLst/>
                <a:cxnLst/>
                <a:rect l="l" t="t" r="r" b="b"/>
                <a:pathLst>
                  <a:path w="11401" h="64693" extrusionOk="0">
                    <a:moveTo>
                      <a:pt x="11401" y="0"/>
                    </a:moveTo>
                    <a:lnTo>
                      <a:pt x="0" y="64693"/>
                    </a:lnTo>
                  </a:path>
                </a:pathLst>
              </a:custGeom>
              <a:noFill/>
              <a:ln w="10100" cap="rnd" cmpd="sng">
                <a:solidFill>
                  <a:schemeClr val="accent5"/>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0" name="Google Shape;490;p16"/>
              <p:cNvSpPr/>
              <p:nvPr/>
            </p:nvSpPr>
            <p:spPr>
              <a:xfrm>
                <a:off x="7680422" y="6262459"/>
                <a:ext cx="22543" cy="61756"/>
              </a:xfrm>
              <a:custGeom>
                <a:avLst/>
                <a:gdLst/>
                <a:ahLst/>
                <a:cxnLst/>
                <a:rect l="l" t="t" r="r" b="b"/>
                <a:pathLst>
                  <a:path w="22543" h="61756" extrusionOk="0">
                    <a:moveTo>
                      <a:pt x="22543" y="0"/>
                    </a:moveTo>
                    <a:lnTo>
                      <a:pt x="0" y="61757"/>
                    </a:lnTo>
                  </a:path>
                </a:pathLst>
              </a:custGeom>
              <a:noFill/>
              <a:ln w="10100" cap="rnd" cmpd="sng">
                <a:solidFill>
                  <a:schemeClr val="accent5"/>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1" name="Google Shape;491;p16"/>
              <p:cNvSpPr/>
              <p:nvPr/>
            </p:nvSpPr>
            <p:spPr>
              <a:xfrm>
                <a:off x="7751852" y="6300549"/>
                <a:ext cx="32821" cy="57006"/>
              </a:xfrm>
              <a:custGeom>
                <a:avLst/>
                <a:gdLst/>
                <a:ahLst/>
                <a:cxnLst/>
                <a:rect l="l" t="t" r="r" b="b"/>
                <a:pathLst>
                  <a:path w="32821" h="57006" extrusionOk="0">
                    <a:moveTo>
                      <a:pt x="32822" y="0"/>
                    </a:moveTo>
                    <a:lnTo>
                      <a:pt x="0" y="57006"/>
                    </a:lnTo>
                  </a:path>
                </a:pathLst>
              </a:custGeom>
              <a:noFill/>
              <a:ln w="10100" cap="rnd" cmpd="sng">
                <a:solidFill>
                  <a:schemeClr val="accent5"/>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2" name="Google Shape;492;p16"/>
              <p:cNvSpPr/>
              <p:nvPr/>
            </p:nvSpPr>
            <p:spPr>
              <a:xfrm>
                <a:off x="7816286" y="6352287"/>
                <a:ext cx="42322" cy="50355"/>
              </a:xfrm>
              <a:custGeom>
                <a:avLst/>
                <a:gdLst/>
                <a:ahLst/>
                <a:cxnLst/>
                <a:rect l="l" t="t" r="r" b="b"/>
                <a:pathLst>
                  <a:path w="42322" h="50355" extrusionOk="0">
                    <a:moveTo>
                      <a:pt x="42323" y="0"/>
                    </a:moveTo>
                    <a:lnTo>
                      <a:pt x="0" y="50356"/>
                    </a:lnTo>
                  </a:path>
                </a:pathLst>
              </a:custGeom>
              <a:noFill/>
              <a:ln w="10100" cap="rnd" cmpd="sng">
                <a:solidFill>
                  <a:schemeClr val="accent5"/>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3" name="Google Shape;493;p16"/>
              <p:cNvSpPr/>
              <p:nvPr/>
            </p:nvSpPr>
            <p:spPr>
              <a:xfrm>
                <a:off x="7871997" y="6416030"/>
                <a:ext cx="50355" cy="42322"/>
              </a:xfrm>
              <a:custGeom>
                <a:avLst/>
                <a:gdLst/>
                <a:ahLst/>
                <a:cxnLst/>
                <a:rect l="l" t="t" r="r" b="b"/>
                <a:pathLst>
                  <a:path w="50355" h="42322" extrusionOk="0">
                    <a:moveTo>
                      <a:pt x="50355" y="0"/>
                    </a:moveTo>
                    <a:lnTo>
                      <a:pt x="0" y="42323"/>
                    </a:lnTo>
                  </a:path>
                </a:pathLst>
              </a:custGeom>
              <a:noFill/>
              <a:ln w="10100" cap="rnd" cmpd="sng">
                <a:solidFill>
                  <a:schemeClr val="accent5"/>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4" name="Google Shape;494;p16"/>
              <p:cNvSpPr/>
              <p:nvPr/>
            </p:nvSpPr>
            <p:spPr>
              <a:xfrm>
                <a:off x="7917083" y="6489965"/>
                <a:ext cx="57006" cy="32821"/>
              </a:xfrm>
              <a:custGeom>
                <a:avLst/>
                <a:gdLst/>
                <a:ahLst/>
                <a:cxnLst/>
                <a:rect l="l" t="t" r="r" b="b"/>
                <a:pathLst>
                  <a:path w="57006" h="32821" extrusionOk="0">
                    <a:moveTo>
                      <a:pt x="57006" y="0"/>
                    </a:moveTo>
                    <a:lnTo>
                      <a:pt x="0" y="32822"/>
                    </a:lnTo>
                  </a:path>
                </a:pathLst>
              </a:custGeom>
              <a:noFill/>
              <a:ln w="10100" cap="rnd" cmpd="sng">
                <a:solidFill>
                  <a:schemeClr val="accent5"/>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5" name="Google Shape;495;p16"/>
              <p:cNvSpPr/>
              <p:nvPr/>
            </p:nvSpPr>
            <p:spPr>
              <a:xfrm>
                <a:off x="7950423" y="6571674"/>
                <a:ext cx="61756" cy="22456"/>
              </a:xfrm>
              <a:custGeom>
                <a:avLst/>
                <a:gdLst/>
                <a:ahLst/>
                <a:cxnLst/>
                <a:rect l="l" t="t" r="r" b="b"/>
                <a:pathLst>
                  <a:path w="61756" h="22456" extrusionOk="0">
                    <a:moveTo>
                      <a:pt x="61756" y="0"/>
                    </a:moveTo>
                    <a:lnTo>
                      <a:pt x="0" y="22457"/>
                    </a:lnTo>
                  </a:path>
                </a:pathLst>
              </a:custGeom>
              <a:noFill/>
              <a:ln w="10100" cap="rnd" cmpd="sng">
                <a:solidFill>
                  <a:schemeClr val="accent5"/>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6" name="Google Shape;496;p16"/>
              <p:cNvSpPr/>
              <p:nvPr/>
            </p:nvSpPr>
            <p:spPr>
              <a:xfrm>
                <a:off x="7970807" y="6658824"/>
                <a:ext cx="64693" cy="11401"/>
              </a:xfrm>
              <a:custGeom>
                <a:avLst/>
                <a:gdLst/>
                <a:ahLst/>
                <a:cxnLst/>
                <a:rect l="l" t="t" r="r" b="b"/>
                <a:pathLst>
                  <a:path w="64693" h="11401" extrusionOk="0">
                    <a:moveTo>
                      <a:pt x="64693" y="0"/>
                    </a:moveTo>
                    <a:lnTo>
                      <a:pt x="0" y="11401"/>
                    </a:lnTo>
                  </a:path>
                </a:pathLst>
              </a:custGeom>
              <a:noFill/>
              <a:ln w="10100" cap="rnd" cmpd="sng">
                <a:solidFill>
                  <a:schemeClr val="accent5"/>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7" name="Google Shape;497;p16"/>
              <p:cNvSpPr/>
              <p:nvPr/>
            </p:nvSpPr>
            <p:spPr>
              <a:xfrm>
                <a:off x="7977631" y="6748652"/>
                <a:ext cx="65729" cy="8637"/>
              </a:xfrm>
              <a:custGeom>
                <a:avLst/>
                <a:gdLst/>
                <a:ahLst/>
                <a:cxnLst/>
                <a:rect l="l" t="t" r="r" b="b"/>
                <a:pathLst>
                  <a:path w="65729" h="8637" extrusionOk="0">
                    <a:moveTo>
                      <a:pt x="65730" y="0"/>
                    </a:moveTo>
                    <a:lnTo>
                      <a:pt x="0" y="0"/>
                    </a:lnTo>
                  </a:path>
                </a:pathLst>
              </a:custGeom>
              <a:noFill/>
              <a:ln w="10100" cap="rnd" cmpd="sng">
                <a:solidFill>
                  <a:schemeClr val="accent5"/>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8" name="Google Shape;498;p16"/>
              <p:cNvSpPr/>
              <p:nvPr/>
            </p:nvSpPr>
            <p:spPr>
              <a:xfrm>
                <a:off x="7008442" y="6231279"/>
                <a:ext cx="1034832" cy="610914"/>
              </a:xfrm>
              <a:custGeom>
                <a:avLst/>
                <a:gdLst/>
                <a:ahLst/>
                <a:cxnLst/>
                <a:rect l="l" t="t" r="r" b="b"/>
                <a:pathLst>
                  <a:path w="1034832" h="610914" extrusionOk="0">
                    <a:moveTo>
                      <a:pt x="517546" y="26257"/>
                    </a:moveTo>
                    <a:cubicBezTo>
                      <a:pt x="788324" y="26257"/>
                      <a:pt x="1008661" y="246594"/>
                      <a:pt x="1008661" y="517373"/>
                    </a:cubicBezTo>
                    <a:lnTo>
                      <a:pt x="1008661" y="584571"/>
                    </a:lnTo>
                    <a:lnTo>
                      <a:pt x="26430" y="584571"/>
                    </a:lnTo>
                    <a:lnTo>
                      <a:pt x="26430" y="517373"/>
                    </a:lnTo>
                    <a:cubicBezTo>
                      <a:pt x="26430" y="246594"/>
                      <a:pt x="246767" y="26257"/>
                      <a:pt x="517546" y="26257"/>
                    </a:cubicBezTo>
                    <a:moveTo>
                      <a:pt x="109002" y="501308"/>
                    </a:moveTo>
                    <a:lnTo>
                      <a:pt x="451730" y="501308"/>
                    </a:lnTo>
                    <a:lnTo>
                      <a:pt x="451730" y="474964"/>
                    </a:lnTo>
                    <a:cubicBezTo>
                      <a:pt x="451730" y="438687"/>
                      <a:pt x="481269" y="409234"/>
                      <a:pt x="517459" y="409234"/>
                    </a:cubicBezTo>
                    <a:cubicBezTo>
                      <a:pt x="553649" y="409234"/>
                      <a:pt x="583189" y="438774"/>
                      <a:pt x="583189" y="474964"/>
                    </a:cubicBezTo>
                    <a:lnTo>
                      <a:pt x="583189" y="501308"/>
                    </a:lnTo>
                    <a:lnTo>
                      <a:pt x="925916" y="501308"/>
                    </a:lnTo>
                    <a:lnTo>
                      <a:pt x="922634" y="472113"/>
                    </a:lnTo>
                    <a:cubicBezTo>
                      <a:pt x="899659" y="265423"/>
                      <a:pt x="725445" y="109607"/>
                      <a:pt x="517373" y="109607"/>
                    </a:cubicBezTo>
                    <a:cubicBezTo>
                      <a:pt x="309301" y="109607"/>
                      <a:pt x="135001" y="265423"/>
                      <a:pt x="112112" y="472113"/>
                    </a:cubicBezTo>
                    <a:lnTo>
                      <a:pt x="108830" y="501308"/>
                    </a:lnTo>
                    <a:moveTo>
                      <a:pt x="517373" y="527652"/>
                    </a:moveTo>
                    <a:cubicBezTo>
                      <a:pt x="546394" y="527652"/>
                      <a:pt x="569974" y="504072"/>
                      <a:pt x="569974" y="475050"/>
                    </a:cubicBezTo>
                    <a:cubicBezTo>
                      <a:pt x="569974" y="446029"/>
                      <a:pt x="546394" y="422449"/>
                      <a:pt x="517373" y="422449"/>
                    </a:cubicBezTo>
                    <a:cubicBezTo>
                      <a:pt x="488352" y="422449"/>
                      <a:pt x="464772" y="446029"/>
                      <a:pt x="464772" y="475050"/>
                    </a:cubicBezTo>
                    <a:cubicBezTo>
                      <a:pt x="464772" y="504072"/>
                      <a:pt x="488352" y="527652"/>
                      <a:pt x="517373" y="527652"/>
                    </a:cubicBezTo>
                    <a:moveTo>
                      <a:pt x="517373" y="0"/>
                    </a:moveTo>
                    <a:cubicBezTo>
                      <a:pt x="231652" y="0"/>
                      <a:pt x="0" y="231652"/>
                      <a:pt x="0" y="517373"/>
                    </a:cubicBezTo>
                    <a:lnTo>
                      <a:pt x="0" y="610915"/>
                    </a:lnTo>
                    <a:lnTo>
                      <a:pt x="1034832" y="610915"/>
                    </a:lnTo>
                    <a:lnTo>
                      <a:pt x="1034832" y="517373"/>
                    </a:lnTo>
                    <a:cubicBezTo>
                      <a:pt x="1034832" y="231652"/>
                      <a:pt x="803181" y="0"/>
                      <a:pt x="517459" y="0"/>
                    </a:cubicBezTo>
                    <a:lnTo>
                      <a:pt x="517459" y="0"/>
                    </a:lnTo>
                    <a:close/>
                    <a:moveTo>
                      <a:pt x="138196" y="475050"/>
                    </a:moveTo>
                    <a:cubicBezTo>
                      <a:pt x="159358" y="284598"/>
                      <a:pt x="321307" y="135951"/>
                      <a:pt x="517373" y="135951"/>
                    </a:cubicBezTo>
                    <a:cubicBezTo>
                      <a:pt x="713439" y="135951"/>
                      <a:pt x="875388" y="284598"/>
                      <a:pt x="896550" y="475050"/>
                    </a:cubicBezTo>
                    <a:lnTo>
                      <a:pt x="609533" y="475050"/>
                    </a:lnTo>
                    <a:cubicBezTo>
                      <a:pt x="609533" y="424177"/>
                      <a:pt x="568333" y="382977"/>
                      <a:pt x="517459" y="382977"/>
                    </a:cubicBezTo>
                    <a:cubicBezTo>
                      <a:pt x="466585" y="382977"/>
                      <a:pt x="425386" y="424177"/>
                      <a:pt x="425386" y="475050"/>
                    </a:cubicBezTo>
                    <a:lnTo>
                      <a:pt x="138369" y="475050"/>
                    </a:lnTo>
                    <a:close/>
                    <a:moveTo>
                      <a:pt x="517373" y="501394"/>
                    </a:moveTo>
                    <a:cubicBezTo>
                      <a:pt x="502862" y="501394"/>
                      <a:pt x="491029" y="489647"/>
                      <a:pt x="491029" y="475050"/>
                    </a:cubicBezTo>
                    <a:cubicBezTo>
                      <a:pt x="491029" y="460453"/>
                      <a:pt x="502776" y="448707"/>
                      <a:pt x="517373" y="448707"/>
                    </a:cubicBezTo>
                    <a:cubicBezTo>
                      <a:pt x="531970" y="448707"/>
                      <a:pt x="543717" y="460453"/>
                      <a:pt x="543717" y="475050"/>
                    </a:cubicBezTo>
                    <a:cubicBezTo>
                      <a:pt x="543717" y="489647"/>
                      <a:pt x="531970" y="501394"/>
                      <a:pt x="517373" y="501394"/>
                    </a:cubicBezTo>
                    <a:lnTo>
                      <a:pt x="517373" y="501394"/>
                    </a:lnTo>
                    <a:close/>
                  </a:path>
                </a:pathLst>
              </a:custGeom>
              <a:solidFill>
                <a:srgbClr val="05135F">
                  <a:alpha val="1203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9" name="Google Shape;499;p16"/>
              <p:cNvSpPr/>
              <p:nvPr/>
            </p:nvSpPr>
            <p:spPr>
              <a:xfrm>
                <a:off x="7118567" y="6338640"/>
                <a:ext cx="815013" cy="364493"/>
              </a:xfrm>
              <a:custGeom>
                <a:avLst/>
                <a:gdLst/>
                <a:ahLst/>
                <a:cxnLst/>
                <a:rect l="l" t="t" r="r" b="b"/>
                <a:pathLst>
                  <a:path w="815013" h="364493" extrusionOk="0">
                    <a:moveTo>
                      <a:pt x="0" y="364493"/>
                    </a:moveTo>
                    <a:cubicBezTo>
                      <a:pt x="11055" y="264992"/>
                      <a:pt x="58388" y="173005"/>
                      <a:pt x="133273" y="105461"/>
                    </a:cubicBezTo>
                    <a:cubicBezTo>
                      <a:pt x="208676" y="37486"/>
                      <a:pt x="306105" y="0"/>
                      <a:pt x="407507" y="0"/>
                    </a:cubicBezTo>
                    <a:cubicBezTo>
                      <a:pt x="508908" y="0"/>
                      <a:pt x="606251" y="37486"/>
                      <a:pt x="681740" y="105461"/>
                    </a:cubicBezTo>
                    <a:cubicBezTo>
                      <a:pt x="756625" y="172919"/>
                      <a:pt x="803958" y="264905"/>
                      <a:pt x="815014" y="364493"/>
                    </a:cubicBezTo>
                  </a:path>
                </a:pathLst>
              </a:custGeom>
              <a:noFill/>
              <a:ln w="10100" cap="rnd" cmpd="sng">
                <a:solidFill>
                  <a:schemeClr val="accent5"/>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500" name="Google Shape;500;p16"/>
            <p:cNvGrpSpPr/>
            <p:nvPr/>
          </p:nvGrpSpPr>
          <p:grpSpPr>
            <a:xfrm rot="3806465">
              <a:off x="7150733" y="3777821"/>
              <a:ext cx="1136027" cy="1961303"/>
              <a:chOff x="1353097" y="1651879"/>
              <a:chExt cx="906223" cy="1564556"/>
            </a:xfrm>
          </p:grpSpPr>
          <p:sp>
            <p:nvSpPr>
              <p:cNvPr id="501" name="Google Shape;501;p16"/>
              <p:cNvSpPr/>
              <p:nvPr/>
            </p:nvSpPr>
            <p:spPr>
              <a:xfrm>
                <a:off x="1353097" y="1651879"/>
                <a:ext cx="906223" cy="1564556"/>
              </a:xfrm>
              <a:custGeom>
                <a:avLst/>
                <a:gdLst/>
                <a:ahLst/>
                <a:cxnLst/>
                <a:rect l="l" t="t" r="r" b="b"/>
                <a:pathLst>
                  <a:path w="906223" h="1564556" extrusionOk="0">
                    <a:moveTo>
                      <a:pt x="0" y="0"/>
                    </a:moveTo>
                    <a:lnTo>
                      <a:pt x="0" y="1564557"/>
                    </a:lnTo>
                    <a:lnTo>
                      <a:pt x="906223" y="1564557"/>
                    </a:lnTo>
                    <a:lnTo>
                      <a:pt x="0" y="0"/>
                    </a:lnTo>
                    <a:close/>
                    <a:moveTo>
                      <a:pt x="227420" y="846367"/>
                    </a:moveTo>
                    <a:lnTo>
                      <a:pt x="511759" y="1337224"/>
                    </a:lnTo>
                    <a:lnTo>
                      <a:pt x="227420" y="1337224"/>
                    </a:lnTo>
                    <a:lnTo>
                      <a:pt x="227420" y="846367"/>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2" name="Google Shape;502;p16"/>
              <p:cNvSpPr/>
              <p:nvPr/>
            </p:nvSpPr>
            <p:spPr>
              <a:xfrm>
                <a:off x="2061613" y="3109420"/>
                <a:ext cx="38867" cy="38867"/>
              </a:xfrm>
              <a:custGeom>
                <a:avLst/>
                <a:gdLst/>
                <a:ahLst/>
                <a:cxnLst/>
                <a:rect l="l" t="t" r="r" b="b"/>
                <a:pathLst>
                  <a:path w="38867" h="38867" extrusionOk="0">
                    <a:moveTo>
                      <a:pt x="38868" y="19434"/>
                    </a:moveTo>
                    <a:cubicBezTo>
                      <a:pt x="38868" y="30144"/>
                      <a:pt x="30144" y="38868"/>
                      <a:pt x="19434" y="38868"/>
                    </a:cubicBezTo>
                    <a:cubicBezTo>
                      <a:pt x="8724" y="38868"/>
                      <a:pt x="0" y="30144"/>
                      <a:pt x="0" y="19434"/>
                    </a:cubicBezTo>
                    <a:cubicBezTo>
                      <a:pt x="0" y="8724"/>
                      <a:pt x="8724" y="0"/>
                      <a:pt x="19434" y="0"/>
                    </a:cubicBezTo>
                    <a:cubicBezTo>
                      <a:pt x="30144" y="0"/>
                      <a:pt x="38868" y="8724"/>
                      <a:pt x="38868" y="19434"/>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3" name="Google Shape;503;p16"/>
              <p:cNvSpPr/>
              <p:nvPr/>
            </p:nvSpPr>
            <p:spPr>
              <a:xfrm>
                <a:off x="1353097" y="1651879"/>
                <a:ext cx="906223" cy="1564556"/>
              </a:xfrm>
              <a:custGeom>
                <a:avLst/>
                <a:gdLst/>
                <a:ahLst/>
                <a:cxnLst/>
                <a:rect l="l" t="t" r="r" b="b"/>
                <a:pathLst>
                  <a:path w="906223" h="1564556" extrusionOk="0">
                    <a:moveTo>
                      <a:pt x="29194" y="108484"/>
                    </a:moveTo>
                    <a:lnTo>
                      <a:pt x="855695" y="1535449"/>
                    </a:lnTo>
                    <a:lnTo>
                      <a:pt x="29194" y="1535449"/>
                    </a:lnTo>
                    <a:lnTo>
                      <a:pt x="29194" y="108484"/>
                    </a:lnTo>
                    <a:moveTo>
                      <a:pt x="198312" y="1366331"/>
                    </a:moveTo>
                    <a:lnTo>
                      <a:pt x="562373" y="1366331"/>
                    </a:lnTo>
                    <a:lnTo>
                      <a:pt x="537066" y="1322540"/>
                    </a:lnTo>
                    <a:lnTo>
                      <a:pt x="252727" y="831684"/>
                    </a:lnTo>
                    <a:lnTo>
                      <a:pt x="198312" y="737797"/>
                    </a:lnTo>
                    <a:lnTo>
                      <a:pt x="198312" y="1366331"/>
                    </a:lnTo>
                    <a:moveTo>
                      <a:pt x="0" y="0"/>
                    </a:moveTo>
                    <a:lnTo>
                      <a:pt x="0" y="1564557"/>
                    </a:lnTo>
                    <a:lnTo>
                      <a:pt x="906223" y="1564557"/>
                    </a:lnTo>
                    <a:lnTo>
                      <a:pt x="0" y="0"/>
                    </a:lnTo>
                    <a:lnTo>
                      <a:pt x="0" y="0"/>
                    </a:lnTo>
                    <a:close/>
                    <a:moveTo>
                      <a:pt x="227420" y="1337224"/>
                    </a:moveTo>
                    <a:lnTo>
                      <a:pt x="227420" y="846367"/>
                    </a:lnTo>
                    <a:lnTo>
                      <a:pt x="511759" y="1337224"/>
                    </a:lnTo>
                    <a:lnTo>
                      <a:pt x="227420" y="1337224"/>
                    </a:lnTo>
                    <a:close/>
                  </a:path>
                </a:pathLst>
              </a:custGeom>
              <a:solidFill>
                <a:srgbClr val="F3982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4" name="Google Shape;504;p16"/>
              <p:cNvSpPr/>
              <p:nvPr/>
            </p:nvSpPr>
            <p:spPr>
              <a:xfrm>
                <a:off x="1353097" y="1651879"/>
                <a:ext cx="906223" cy="1564556"/>
              </a:xfrm>
              <a:custGeom>
                <a:avLst/>
                <a:gdLst/>
                <a:ahLst/>
                <a:cxnLst/>
                <a:rect l="l" t="t" r="r" b="b"/>
                <a:pathLst>
                  <a:path w="906223" h="1564556" extrusionOk="0">
                    <a:moveTo>
                      <a:pt x="29194" y="108484"/>
                    </a:moveTo>
                    <a:lnTo>
                      <a:pt x="855695" y="1535449"/>
                    </a:lnTo>
                    <a:lnTo>
                      <a:pt x="29194" y="1535449"/>
                    </a:lnTo>
                    <a:lnTo>
                      <a:pt x="29194" y="108484"/>
                    </a:lnTo>
                    <a:moveTo>
                      <a:pt x="198312" y="1366331"/>
                    </a:moveTo>
                    <a:lnTo>
                      <a:pt x="562373" y="1366331"/>
                    </a:lnTo>
                    <a:lnTo>
                      <a:pt x="537066" y="1322540"/>
                    </a:lnTo>
                    <a:lnTo>
                      <a:pt x="252727" y="831684"/>
                    </a:lnTo>
                    <a:lnTo>
                      <a:pt x="198312" y="737797"/>
                    </a:lnTo>
                    <a:lnTo>
                      <a:pt x="198312" y="1366331"/>
                    </a:lnTo>
                    <a:moveTo>
                      <a:pt x="0" y="0"/>
                    </a:moveTo>
                    <a:lnTo>
                      <a:pt x="0" y="1564557"/>
                    </a:lnTo>
                    <a:lnTo>
                      <a:pt x="906223" y="1564557"/>
                    </a:lnTo>
                    <a:lnTo>
                      <a:pt x="0" y="0"/>
                    </a:lnTo>
                    <a:lnTo>
                      <a:pt x="0" y="0"/>
                    </a:lnTo>
                    <a:close/>
                    <a:moveTo>
                      <a:pt x="227420" y="1337224"/>
                    </a:moveTo>
                    <a:lnTo>
                      <a:pt x="227420" y="846367"/>
                    </a:lnTo>
                    <a:lnTo>
                      <a:pt x="511759" y="1337224"/>
                    </a:lnTo>
                    <a:lnTo>
                      <a:pt x="227420" y="1337224"/>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505" name="Google Shape;505;p16"/>
              <p:cNvGrpSpPr/>
              <p:nvPr/>
            </p:nvGrpSpPr>
            <p:grpSpPr>
              <a:xfrm>
                <a:off x="1353097" y="1907975"/>
                <a:ext cx="113234" cy="1268557"/>
                <a:chOff x="1353097" y="1907975"/>
                <a:chExt cx="113234" cy="1268557"/>
              </a:xfrm>
            </p:grpSpPr>
            <p:sp>
              <p:nvSpPr>
                <p:cNvPr id="506" name="Google Shape;506;p16"/>
                <p:cNvSpPr/>
                <p:nvPr/>
              </p:nvSpPr>
              <p:spPr>
                <a:xfrm>
                  <a:off x="1353097" y="1907975"/>
                  <a:ext cx="113234" cy="8637"/>
                </a:xfrm>
                <a:custGeom>
                  <a:avLst/>
                  <a:gdLst/>
                  <a:ahLst/>
                  <a:cxnLst/>
                  <a:rect l="l" t="t" r="r" b="b"/>
                  <a:pathLst>
                    <a:path w="113234" h="8637" extrusionOk="0">
                      <a:moveTo>
                        <a:pt x="0" y="0"/>
                      </a:moveTo>
                      <a:lnTo>
                        <a:pt x="113235" y="0"/>
                      </a:lnTo>
                    </a:path>
                  </a:pathLst>
                </a:custGeom>
                <a:noFill/>
                <a:ln w="17250" cap="rnd" cmpd="sng">
                  <a:solidFill>
                    <a:schemeClr val="accent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7" name="Google Shape;507;p16"/>
                <p:cNvSpPr/>
                <p:nvPr/>
              </p:nvSpPr>
              <p:spPr>
                <a:xfrm>
                  <a:off x="1353097" y="2012918"/>
                  <a:ext cx="113234" cy="8637"/>
                </a:xfrm>
                <a:custGeom>
                  <a:avLst/>
                  <a:gdLst/>
                  <a:ahLst/>
                  <a:cxnLst/>
                  <a:rect l="l" t="t" r="r" b="b"/>
                  <a:pathLst>
                    <a:path w="113234" h="8637" extrusionOk="0">
                      <a:moveTo>
                        <a:pt x="0" y="0"/>
                      </a:moveTo>
                      <a:lnTo>
                        <a:pt x="113235" y="0"/>
                      </a:lnTo>
                    </a:path>
                  </a:pathLst>
                </a:custGeom>
                <a:noFill/>
                <a:ln w="17250" cap="rnd" cmpd="sng">
                  <a:solidFill>
                    <a:schemeClr val="accent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8" name="Google Shape;508;p16"/>
                <p:cNvSpPr/>
                <p:nvPr/>
              </p:nvSpPr>
              <p:spPr>
                <a:xfrm>
                  <a:off x="1353097" y="2117947"/>
                  <a:ext cx="113234" cy="8637"/>
                </a:xfrm>
                <a:custGeom>
                  <a:avLst/>
                  <a:gdLst/>
                  <a:ahLst/>
                  <a:cxnLst/>
                  <a:rect l="l" t="t" r="r" b="b"/>
                  <a:pathLst>
                    <a:path w="113234" h="8637" extrusionOk="0">
                      <a:moveTo>
                        <a:pt x="0" y="0"/>
                      </a:moveTo>
                      <a:lnTo>
                        <a:pt x="113235" y="0"/>
                      </a:lnTo>
                    </a:path>
                  </a:pathLst>
                </a:custGeom>
                <a:noFill/>
                <a:ln w="17250" cap="rnd" cmpd="sng">
                  <a:solidFill>
                    <a:schemeClr val="accent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9" name="Google Shape;509;p16"/>
                <p:cNvSpPr/>
                <p:nvPr/>
              </p:nvSpPr>
              <p:spPr>
                <a:xfrm>
                  <a:off x="1353097" y="2222976"/>
                  <a:ext cx="113234" cy="8637"/>
                </a:xfrm>
                <a:custGeom>
                  <a:avLst/>
                  <a:gdLst/>
                  <a:ahLst/>
                  <a:cxnLst/>
                  <a:rect l="l" t="t" r="r" b="b"/>
                  <a:pathLst>
                    <a:path w="113234" h="8637" extrusionOk="0">
                      <a:moveTo>
                        <a:pt x="0" y="0"/>
                      </a:moveTo>
                      <a:lnTo>
                        <a:pt x="113235" y="0"/>
                      </a:lnTo>
                    </a:path>
                  </a:pathLst>
                </a:custGeom>
                <a:noFill/>
                <a:ln w="17250" cap="rnd" cmpd="sng">
                  <a:solidFill>
                    <a:schemeClr val="accent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0" name="Google Shape;510;p16"/>
                <p:cNvSpPr/>
                <p:nvPr/>
              </p:nvSpPr>
              <p:spPr>
                <a:xfrm>
                  <a:off x="1353097" y="2327919"/>
                  <a:ext cx="113234" cy="8637"/>
                </a:xfrm>
                <a:custGeom>
                  <a:avLst/>
                  <a:gdLst/>
                  <a:ahLst/>
                  <a:cxnLst/>
                  <a:rect l="l" t="t" r="r" b="b"/>
                  <a:pathLst>
                    <a:path w="113234" h="8637" extrusionOk="0">
                      <a:moveTo>
                        <a:pt x="0" y="0"/>
                      </a:moveTo>
                      <a:lnTo>
                        <a:pt x="113235" y="0"/>
                      </a:lnTo>
                    </a:path>
                  </a:pathLst>
                </a:custGeom>
                <a:noFill/>
                <a:ln w="17250" cap="rnd" cmpd="sng">
                  <a:solidFill>
                    <a:schemeClr val="accent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1" name="Google Shape;511;p16"/>
                <p:cNvSpPr/>
                <p:nvPr/>
              </p:nvSpPr>
              <p:spPr>
                <a:xfrm>
                  <a:off x="1353097" y="2432948"/>
                  <a:ext cx="113234" cy="8637"/>
                </a:xfrm>
                <a:custGeom>
                  <a:avLst/>
                  <a:gdLst/>
                  <a:ahLst/>
                  <a:cxnLst/>
                  <a:rect l="l" t="t" r="r" b="b"/>
                  <a:pathLst>
                    <a:path w="113234" h="8637" extrusionOk="0">
                      <a:moveTo>
                        <a:pt x="0" y="0"/>
                      </a:moveTo>
                      <a:lnTo>
                        <a:pt x="113235" y="0"/>
                      </a:lnTo>
                    </a:path>
                  </a:pathLst>
                </a:custGeom>
                <a:noFill/>
                <a:ln w="17250" cap="rnd" cmpd="sng">
                  <a:solidFill>
                    <a:schemeClr val="accent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2" name="Google Shape;512;p16"/>
                <p:cNvSpPr/>
                <p:nvPr/>
              </p:nvSpPr>
              <p:spPr>
                <a:xfrm>
                  <a:off x="1353097" y="2537891"/>
                  <a:ext cx="113234" cy="8637"/>
                </a:xfrm>
                <a:custGeom>
                  <a:avLst/>
                  <a:gdLst/>
                  <a:ahLst/>
                  <a:cxnLst/>
                  <a:rect l="l" t="t" r="r" b="b"/>
                  <a:pathLst>
                    <a:path w="113234" h="8637" extrusionOk="0">
                      <a:moveTo>
                        <a:pt x="0" y="0"/>
                      </a:moveTo>
                      <a:lnTo>
                        <a:pt x="113235" y="0"/>
                      </a:lnTo>
                    </a:path>
                  </a:pathLst>
                </a:custGeom>
                <a:noFill/>
                <a:ln w="17250" cap="rnd" cmpd="sng">
                  <a:solidFill>
                    <a:schemeClr val="accent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3" name="Google Shape;513;p16"/>
                <p:cNvSpPr/>
                <p:nvPr/>
              </p:nvSpPr>
              <p:spPr>
                <a:xfrm>
                  <a:off x="1353097" y="2642921"/>
                  <a:ext cx="113234" cy="8637"/>
                </a:xfrm>
                <a:custGeom>
                  <a:avLst/>
                  <a:gdLst/>
                  <a:ahLst/>
                  <a:cxnLst/>
                  <a:rect l="l" t="t" r="r" b="b"/>
                  <a:pathLst>
                    <a:path w="113234" h="8637" extrusionOk="0">
                      <a:moveTo>
                        <a:pt x="0" y="0"/>
                      </a:moveTo>
                      <a:lnTo>
                        <a:pt x="113235" y="0"/>
                      </a:lnTo>
                    </a:path>
                  </a:pathLst>
                </a:custGeom>
                <a:noFill/>
                <a:ln w="17250" cap="rnd" cmpd="sng">
                  <a:solidFill>
                    <a:schemeClr val="accent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4" name="Google Shape;514;p16"/>
                <p:cNvSpPr/>
                <p:nvPr/>
              </p:nvSpPr>
              <p:spPr>
                <a:xfrm>
                  <a:off x="1353097" y="2747950"/>
                  <a:ext cx="113234" cy="8637"/>
                </a:xfrm>
                <a:custGeom>
                  <a:avLst/>
                  <a:gdLst/>
                  <a:ahLst/>
                  <a:cxnLst/>
                  <a:rect l="l" t="t" r="r" b="b"/>
                  <a:pathLst>
                    <a:path w="113234" h="8637" extrusionOk="0">
                      <a:moveTo>
                        <a:pt x="0" y="0"/>
                      </a:moveTo>
                      <a:lnTo>
                        <a:pt x="113235" y="0"/>
                      </a:lnTo>
                    </a:path>
                  </a:pathLst>
                </a:custGeom>
                <a:noFill/>
                <a:ln w="17250" cap="rnd" cmpd="sng">
                  <a:solidFill>
                    <a:schemeClr val="accent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5" name="Google Shape;515;p16"/>
                <p:cNvSpPr/>
                <p:nvPr/>
              </p:nvSpPr>
              <p:spPr>
                <a:xfrm>
                  <a:off x="1353097" y="2852893"/>
                  <a:ext cx="113234" cy="8637"/>
                </a:xfrm>
                <a:custGeom>
                  <a:avLst/>
                  <a:gdLst/>
                  <a:ahLst/>
                  <a:cxnLst/>
                  <a:rect l="l" t="t" r="r" b="b"/>
                  <a:pathLst>
                    <a:path w="113234" h="8637" extrusionOk="0">
                      <a:moveTo>
                        <a:pt x="0" y="0"/>
                      </a:moveTo>
                      <a:lnTo>
                        <a:pt x="113235" y="0"/>
                      </a:lnTo>
                    </a:path>
                  </a:pathLst>
                </a:custGeom>
                <a:noFill/>
                <a:ln w="17250" cap="rnd" cmpd="sng">
                  <a:solidFill>
                    <a:schemeClr val="accent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6" name="Google Shape;516;p16"/>
                <p:cNvSpPr/>
                <p:nvPr/>
              </p:nvSpPr>
              <p:spPr>
                <a:xfrm>
                  <a:off x="1353097" y="2957922"/>
                  <a:ext cx="113234" cy="8637"/>
                </a:xfrm>
                <a:custGeom>
                  <a:avLst/>
                  <a:gdLst/>
                  <a:ahLst/>
                  <a:cxnLst/>
                  <a:rect l="l" t="t" r="r" b="b"/>
                  <a:pathLst>
                    <a:path w="113234" h="8637" extrusionOk="0">
                      <a:moveTo>
                        <a:pt x="0" y="0"/>
                      </a:moveTo>
                      <a:lnTo>
                        <a:pt x="113235" y="0"/>
                      </a:lnTo>
                    </a:path>
                  </a:pathLst>
                </a:custGeom>
                <a:noFill/>
                <a:ln w="17250" cap="rnd" cmpd="sng">
                  <a:solidFill>
                    <a:schemeClr val="accent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7" name="Google Shape;517;p16"/>
                <p:cNvSpPr/>
                <p:nvPr/>
              </p:nvSpPr>
              <p:spPr>
                <a:xfrm>
                  <a:off x="1353097" y="3062865"/>
                  <a:ext cx="113234" cy="8637"/>
                </a:xfrm>
                <a:custGeom>
                  <a:avLst/>
                  <a:gdLst/>
                  <a:ahLst/>
                  <a:cxnLst/>
                  <a:rect l="l" t="t" r="r" b="b"/>
                  <a:pathLst>
                    <a:path w="113234" h="8637" extrusionOk="0">
                      <a:moveTo>
                        <a:pt x="0" y="0"/>
                      </a:moveTo>
                      <a:lnTo>
                        <a:pt x="113235" y="0"/>
                      </a:lnTo>
                    </a:path>
                  </a:pathLst>
                </a:custGeom>
                <a:noFill/>
                <a:ln w="17250" cap="rnd" cmpd="sng">
                  <a:solidFill>
                    <a:schemeClr val="accent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8" name="Google Shape;518;p16"/>
                <p:cNvSpPr/>
                <p:nvPr/>
              </p:nvSpPr>
              <p:spPr>
                <a:xfrm>
                  <a:off x="1353097" y="3167895"/>
                  <a:ext cx="113234" cy="8637"/>
                </a:xfrm>
                <a:custGeom>
                  <a:avLst/>
                  <a:gdLst/>
                  <a:ahLst/>
                  <a:cxnLst/>
                  <a:rect l="l" t="t" r="r" b="b"/>
                  <a:pathLst>
                    <a:path w="113234" h="8637" extrusionOk="0">
                      <a:moveTo>
                        <a:pt x="0" y="0"/>
                      </a:moveTo>
                      <a:lnTo>
                        <a:pt x="113235" y="0"/>
                      </a:lnTo>
                    </a:path>
                  </a:pathLst>
                </a:custGeom>
                <a:noFill/>
                <a:ln w="17250" cap="rnd" cmpd="sng">
                  <a:solidFill>
                    <a:schemeClr val="accent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519" name="Google Shape;519;p16"/>
            <p:cNvGrpSpPr/>
            <p:nvPr/>
          </p:nvGrpSpPr>
          <p:grpSpPr>
            <a:xfrm rot="-6543674">
              <a:off x="8292249" y="-157959"/>
              <a:ext cx="277067" cy="1927732"/>
              <a:chOff x="5771324" y="4276662"/>
              <a:chExt cx="124377" cy="865369"/>
            </a:xfrm>
          </p:grpSpPr>
          <p:sp>
            <p:nvSpPr>
              <p:cNvPr id="520" name="Google Shape;520;p16"/>
              <p:cNvSpPr/>
              <p:nvPr/>
            </p:nvSpPr>
            <p:spPr>
              <a:xfrm rot="10800000">
                <a:off x="5870653" y="4320367"/>
                <a:ext cx="24875" cy="697028"/>
              </a:xfrm>
              <a:custGeom>
                <a:avLst/>
                <a:gdLst/>
                <a:ahLst/>
                <a:cxnLst/>
                <a:rect l="l" t="t" r="r" b="b"/>
                <a:pathLst>
                  <a:path w="24875" h="697028" extrusionOk="0">
                    <a:moveTo>
                      <a:pt x="0" y="0"/>
                    </a:moveTo>
                    <a:lnTo>
                      <a:pt x="24875" y="0"/>
                    </a:lnTo>
                    <a:lnTo>
                      <a:pt x="24875" y="697029"/>
                    </a:lnTo>
                    <a:lnTo>
                      <a:pt x="0" y="697029"/>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1" name="Google Shape;521;p16"/>
              <p:cNvSpPr/>
              <p:nvPr/>
            </p:nvSpPr>
            <p:spPr>
              <a:xfrm rot="10800000">
                <a:off x="5845864" y="4320367"/>
                <a:ext cx="24875" cy="697028"/>
              </a:xfrm>
              <a:custGeom>
                <a:avLst/>
                <a:gdLst/>
                <a:ahLst/>
                <a:cxnLst/>
                <a:rect l="l" t="t" r="r" b="b"/>
                <a:pathLst>
                  <a:path w="24875" h="697028" extrusionOk="0">
                    <a:moveTo>
                      <a:pt x="0" y="0"/>
                    </a:moveTo>
                    <a:lnTo>
                      <a:pt x="24875" y="0"/>
                    </a:lnTo>
                    <a:lnTo>
                      <a:pt x="24875" y="697029"/>
                    </a:lnTo>
                    <a:lnTo>
                      <a:pt x="0" y="697029"/>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2" name="Google Shape;522;p16"/>
              <p:cNvSpPr/>
              <p:nvPr/>
            </p:nvSpPr>
            <p:spPr>
              <a:xfrm rot="10800000">
                <a:off x="5821075" y="4320367"/>
                <a:ext cx="24875" cy="697028"/>
              </a:xfrm>
              <a:custGeom>
                <a:avLst/>
                <a:gdLst/>
                <a:ahLst/>
                <a:cxnLst/>
                <a:rect l="l" t="t" r="r" b="b"/>
                <a:pathLst>
                  <a:path w="24875" h="697028" extrusionOk="0">
                    <a:moveTo>
                      <a:pt x="0" y="0"/>
                    </a:moveTo>
                    <a:lnTo>
                      <a:pt x="24875" y="0"/>
                    </a:lnTo>
                    <a:lnTo>
                      <a:pt x="24875" y="697029"/>
                    </a:lnTo>
                    <a:lnTo>
                      <a:pt x="0" y="697029"/>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3" name="Google Shape;523;p16"/>
              <p:cNvSpPr/>
              <p:nvPr/>
            </p:nvSpPr>
            <p:spPr>
              <a:xfrm rot="10800000">
                <a:off x="5796113" y="4320367"/>
                <a:ext cx="24875" cy="697028"/>
              </a:xfrm>
              <a:custGeom>
                <a:avLst/>
                <a:gdLst/>
                <a:ahLst/>
                <a:cxnLst/>
                <a:rect l="l" t="t" r="r" b="b"/>
                <a:pathLst>
                  <a:path w="24875" h="697028" extrusionOk="0">
                    <a:moveTo>
                      <a:pt x="0" y="0"/>
                    </a:moveTo>
                    <a:lnTo>
                      <a:pt x="24875" y="0"/>
                    </a:lnTo>
                    <a:lnTo>
                      <a:pt x="24875" y="697029"/>
                    </a:lnTo>
                    <a:lnTo>
                      <a:pt x="0" y="697029"/>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4" name="Google Shape;524;p16"/>
              <p:cNvSpPr/>
              <p:nvPr/>
            </p:nvSpPr>
            <p:spPr>
              <a:xfrm rot="10800000">
                <a:off x="5771324" y="4320367"/>
                <a:ext cx="24875" cy="697028"/>
              </a:xfrm>
              <a:custGeom>
                <a:avLst/>
                <a:gdLst/>
                <a:ahLst/>
                <a:cxnLst/>
                <a:rect l="l" t="t" r="r" b="b"/>
                <a:pathLst>
                  <a:path w="24875" h="697028" extrusionOk="0">
                    <a:moveTo>
                      <a:pt x="0" y="0"/>
                    </a:moveTo>
                    <a:lnTo>
                      <a:pt x="24875" y="0"/>
                    </a:lnTo>
                    <a:lnTo>
                      <a:pt x="24875" y="697029"/>
                    </a:lnTo>
                    <a:lnTo>
                      <a:pt x="0" y="697029"/>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5" name="Google Shape;525;p16"/>
              <p:cNvSpPr/>
              <p:nvPr/>
            </p:nvSpPr>
            <p:spPr>
              <a:xfrm>
                <a:off x="5771324" y="5017395"/>
                <a:ext cx="124204" cy="124635"/>
              </a:xfrm>
              <a:custGeom>
                <a:avLst/>
                <a:gdLst/>
                <a:ahLst/>
                <a:cxnLst/>
                <a:rect l="l" t="t" r="r" b="b"/>
                <a:pathLst>
                  <a:path w="124204" h="124635" extrusionOk="0">
                    <a:moveTo>
                      <a:pt x="62102" y="124636"/>
                    </a:moveTo>
                    <a:cubicBezTo>
                      <a:pt x="76872" y="124636"/>
                      <a:pt x="124204" y="0"/>
                      <a:pt x="124204" y="0"/>
                    </a:cubicBezTo>
                    <a:lnTo>
                      <a:pt x="0" y="0"/>
                    </a:lnTo>
                    <a:cubicBezTo>
                      <a:pt x="0" y="0"/>
                      <a:pt x="47851" y="124636"/>
                      <a:pt x="62102" y="124636"/>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6" name="Google Shape;526;p16"/>
              <p:cNvSpPr/>
              <p:nvPr/>
            </p:nvSpPr>
            <p:spPr>
              <a:xfrm>
                <a:off x="5815720" y="5108691"/>
                <a:ext cx="35499" cy="33340"/>
              </a:xfrm>
              <a:custGeom>
                <a:avLst/>
                <a:gdLst/>
                <a:ahLst/>
                <a:cxnLst/>
                <a:rect l="l" t="t" r="r" b="b"/>
                <a:pathLst>
                  <a:path w="35499" h="33340" extrusionOk="0">
                    <a:moveTo>
                      <a:pt x="17706" y="0"/>
                    </a:moveTo>
                    <a:cubicBezTo>
                      <a:pt x="10797" y="0"/>
                      <a:pt x="4492" y="3887"/>
                      <a:pt x="0" y="10192"/>
                    </a:cubicBezTo>
                    <a:cubicBezTo>
                      <a:pt x="7342" y="23839"/>
                      <a:pt x="13734" y="33340"/>
                      <a:pt x="17706" y="33340"/>
                    </a:cubicBezTo>
                    <a:cubicBezTo>
                      <a:pt x="21680" y="33340"/>
                      <a:pt x="28244" y="24012"/>
                      <a:pt x="35499" y="10451"/>
                    </a:cubicBezTo>
                    <a:cubicBezTo>
                      <a:pt x="31008" y="4060"/>
                      <a:pt x="24702" y="86"/>
                      <a:pt x="17706" y="8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7" name="Google Shape;527;p16"/>
              <p:cNvSpPr/>
              <p:nvPr/>
            </p:nvSpPr>
            <p:spPr>
              <a:xfrm rot="10800000">
                <a:off x="5771411" y="4276662"/>
                <a:ext cx="124290" cy="110470"/>
              </a:xfrm>
              <a:custGeom>
                <a:avLst/>
                <a:gdLst/>
                <a:ahLst/>
                <a:cxnLst/>
                <a:rect l="l" t="t" r="r" b="b"/>
                <a:pathLst>
                  <a:path w="124290" h="110470" extrusionOk="0">
                    <a:moveTo>
                      <a:pt x="86" y="0"/>
                    </a:moveTo>
                    <a:lnTo>
                      <a:pt x="124290" y="0"/>
                    </a:lnTo>
                    <a:lnTo>
                      <a:pt x="124290" y="88532"/>
                    </a:lnTo>
                    <a:cubicBezTo>
                      <a:pt x="124290" y="100624"/>
                      <a:pt x="114444" y="110471"/>
                      <a:pt x="102352" y="110471"/>
                    </a:cubicBezTo>
                    <a:lnTo>
                      <a:pt x="21939" y="110471"/>
                    </a:lnTo>
                    <a:cubicBezTo>
                      <a:pt x="9846" y="110471"/>
                      <a:pt x="0" y="100624"/>
                      <a:pt x="0" y="88532"/>
                    </a:cubicBezTo>
                    <a:lnTo>
                      <a:pt x="0" y="0"/>
                    </a:lnTo>
                    <a:lnTo>
                      <a:pt x="0" y="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528" name="Google Shape;528;p16"/>
          <p:cNvGrpSpPr/>
          <p:nvPr/>
        </p:nvGrpSpPr>
        <p:grpSpPr>
          <a:xfrm>
            <a:off x="269601" y="190275"/>
            <a:ext cx="8601223" cy="4774676"/>
            <a:chOff x="5447852" y="0"/>
            <a:chExt cx="5442090" cy="3618001"/>
          </a:xfrm>
        </p:grpSpPr>
        <p:sp>
          <p:nvSpPr>
            <p:cNvPr id="529" name="Google Shape;529;p16"/>
            <p:cNvSpPr/>
            <p:nvPr/>
          </p:nvSpPr>
          <p:spPr>
            <a:xfrm>
              <a:off x="5447852" y="220602"/>
              <a:ext cx="5442090" cy="3397399"/>
            </a:xfrm>
            <a:custGeom>
              <a:avLst/>
              <a:gdLst/>
              <a:ahLst/>
              <a:cxnLst/>
              <a:rect l="l" t="t" r="r" b="b"/>
              <a:pathLst>
                <a:path w="5442090" h="3282511" extrusionOk="0">
                  <a:moveTo>
                    <a:pt x="5369624" y="0"/>
                  </a:moveTo>
                  <a:cubicBezTo>
                    <a:pt x="5409646" y="0"/>
                    <a:pt x="5442091" y="32444"/>
                    <a:pt x="5442091" y="72467"/>
                  </a:cubicBezTo>
                  <a:lnTo>
                    <a:pt x="5442091" y="3210045"/>
                  </a:lnTo>
                  <a:cubicBezTo>
                    <a:pt x="5442091" y="3250067"/>
                    <a:pt x="5409646" y="3282512"/>
                    <a:pt x="5369624" y="3282512"/>
                  </a:cubicBezTo>
                  <a:lnTo>
                    <a:pt x="72467" y="3282512"/>
                  </a:lnTo>
                  <a:cubicBezTo>
                    <a:pt x="32445" y="3282512"/>
                    <a:pt x="0" y="3250068"/>
                    <a:pt x="0" y="3210045"/>
                  </a:cubicBezTo>
                  <a:lnTo>
                    <a:pt x="0" y="72467"/>
                  </a:lnTo>
                  <a:cubicBezTo>
                    <a:pt x="0" y="32445"/>
                    <a:pt x="32444" y="0"/>
                    <a:pt x="72467"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530" name="Google Shape;530;p16"/>
            <p:cNvGrpSpPr/>
            <p:nvPr/>
          </p:nvGrpSpPr>
          <p:grpSpPr>
            <a:xfrm>
              <a:off x="5586054" y="0"/>
              <a:ext cx="5165785" cy="3492512"/>
              <a:chOff x="5586054" y="0"/>
              <a:chExt cx="5165785" cy="3492512"/>
            </a:xfrm>
          </p:grpSpPr>
          <p:sp>
            <p:nvSpPr>
              <p:cNvPr id="531" name="Google Shape;531;p16"/>
              <p:cNvSpPr/>
              <p:nvPr/>
            </p:nvSpPr>
            <p:spPr>
              <a:xfrm>
                <a:off x="8168947" y="0"/>
                <a:ext cx="2582892" cy="3363183"/>
              </a:xfrm>
              <a:custGeom>
                <a:avLst/>
                <a:gdLst/>
                <a:ahLst/>
                <a:cxnLst/>
                <a:rect l="l" t="t" r="r" b="b"/>
                <a:pathLst>
                  <a:path w="2582892" h="3363183" extrusionOk="0">
                    <a:moveTo>
                      <a:pt x="139492" y="0"/>
                    </a:moveTo>
                    <a:lnTo>
                      <a:pt x="2443400" y="0"/>
                    </a:lnTo>
                    <a:cubicBezTo>
                      <a:pt x="2520445" y="0"/>
                      <a:pt x="2582892" y="62534"/>
                      <a:pt x="2582892" y="139492"/>
                    </a:cubicBezTo>
                    <a:lnTo>
                      <a:pt x="2582892" y="3363184"/>
                    </a:lnTo>
                    <a:lnTo>
                      <a:pt x="0" y="3363184"/>
                    </a:lnTo>
                    <a:lnTo>
                      <a:pt x="0" y="139492"/>
                    </a:lnTo>
                    <a:cubicBezTo>
                      <a:pt x="0" y="62448"/>
                      <a:pt x="62534" y="0"/>
                      <a:pt x="139492"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2" name="Google Shape;532;p16"/>
              <p:cNvSpPr/>
              <p:nvPr/>
            </p:nvSpPr>
            <p:spPr>
              <a:xfrm>
                <a:off x="5586054" y="0"/>
                <a:ext cx="2582892" cy="3363183"/>
              </a:xfrm>
              <a:custGeom>
                <a:avLst/>
                <a:gdLst/>
                <a:ahLst/>
                <a:cxnLst/>
                <a:rect l="l" t="t" r="r" b="b"/>
                <a:pathLst>
                  <a:path w="2582892" h="3363183" extrusionOk="0">
                    <a:moveTo>
                      <a:pt x="139492" y="0"/>
                    </a:moveTo>
                    <a:lnTo>
                      <a:pt x="2443400" y="0"/>
                    </a:lnTo>
                    <a:cubicBezTo>
                      <a:pt x="2520445" y="0"/>
                      <a:pt x="2582892" y="62534"/>
                      <a:pt x="2582892" y="139492"/>
                    </a:cubicBezTo>
                    <a:lnTo>
                      <a:pt x="2582892" y="3363184"/>
                    </a:lnTo>
                    <a:lnTo>
                      <a:pt x="0" y="3363184"/>
                    </a:lnTo>
                    <a:lnTo>
                      <a:pt x="0" y="139492"/>
                    </a:lnTo>
                    <a:cubicBezTo>
                      <a:pt x="0" y="62448"/>
                      <a:pt x="62534" y="0"/>
                      <a:pt x="139492"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3" name="Google Shape;533;p16"/>
              <p:cNvSpPr/>
              <p:nvPr/>
            </p:nvSpPr>
            <p:spPr>
              <a:xfrm rot="10800000" flipH="1">
                <a:off x="8168947" y="3207396"/>
                <a:ext cx="2582892" cy="285116"/>
              </a:xfrm>
              <a:custGeom>
                <a:avLst/>
                <a:gdLst/>
                <a:ahLst/>
                <a:cxnLst/>
                <a:rect l="l" t="t" r="r" b="b"/>
                <a:pathLst>
                  <a:path w="2582892" h="285116" extrusionOk="0">
                    <a:moveTo>
                      <a:pt x="139492" y="0"/>
                    </a:moveTo>
                    <a:lnTo>
                      <a:pt x="2443400" y="0"/>
                    </a:lnTo>
                    <a:cubicBezTo>
                      <a:pt x="2520445" y="0"/>
                      <a:pt x="2582892" y="62534"/>
                      <a:pt x="2582892" y="139492"/>
                    </a:cubicBezTo>
                    <a:lnTo>
                      <a:pt x="2582892" y="285117"/>
                    </a:lnTo>
                    <a:lnTo>
                      <a:pt x="0" y="285117"/>
                    </a:lnTo>
                    <a:lnTo>
                      <a:pt x="0" y="139492"/>
                    </a:lnTo>
                    <a:cubicBezTo>
                      <a:pt x="0" y="62448"/>
                      <a:pt x="62534" y="0"/>
                      <a:pt x="139492"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4" name="Google Shape;534;p16"/>
              <p:cNvSpPr/>
              <p:nvPr/>
            </p:nvSpPr>
            <p:spPr>
              <a:xfrm rot="10800000" flipH="1">
                <a:off x="5586054" y="3207396"/>
                <a:ext cx="2582892" cy="285116"/>
              </a:xfrm>
              <a:custGeom>
                <a:avLst/>
                <a:gdLst/>
                <a:ahLst/>
                <a:cxnLst/>
                <a:rect l="l" t="t" r="r" b="b"/>
                <a:pathLst>
                  <a:path w="2582892" h="285116" extrusionOk="0">
                    <a:moveTo>
                      <a:pt x="139492" y="0"/>
                    </a:moveTo>
                    <a:lnTo>
                      <a:pt x="2443400" y="0"/>
                    </a:lnTo>
                    <a:cubicBezTo>
                      <a:pt x="2520445" y="0"/>
                      <a:pt x="2582892" y="62534"/>
                      <a:pt x="2582892" y="139492"/>
                    </a:cubicBezTo>
                    <a:lnTo>
                      <a:pt x="2582892" y="285117"/>
                    </a:lnTo>
                    <a:lnTo>
                      <a:pt x="0" y="285117"/>
                    </a:lnTo>
                    <a:lnTo>
                      <a:pt x="0" y="139492"/>
                    </a:lnTo>
                    <a:cubicBezTo>
                      <a:pt x="0" y="62448"/>
                      <a:pt x="62534" y="0"/>
                      <a:pt x="139492"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
        <p:nvSpPr>
          <p:cNvPr id="535" name="Google Shape;535;p16"/>
          <p:cNvSpPr txBox="1">
            <a:spLocks noGrp="1"/>
          </p:cNvSpPr>
          <p:nvPr>
            <p:ph type="title"/>
          </p:nvPr>
        </p:nvSpPr>
        <p:spPr>
          <a:xfrm>
            <a:off x="1177200" y="1518783"/>
            <a:ext cx="2700300" cy="1063200"/>
          </a:xfrm>
          <a:prstGeom prst="rect">
            <a:avLst/>
          </a:prstGeom>
        </p:spPr>
        <p:txBody>
          <a:bodyPr spcFirstLastPara="1" wrap="square" lIns="91425" tIns="91425" rIns="91425" bIns="91425" anchor="b" anchorCtr="0">
            <a:noAutofit/>
          </a:bodyPr>
          <a:lstStyle>
            <a:lvl1pPr lvl="0" algn="l" rtl="0">
              <a:spcBef>
                <a:spcPts val="0"/>
              </a:spcBef>
              <a:spcAft>
                <a:spcPts val="0"/>
              </a:spcAft>
              <a:buSzPts val="31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36" name="Google Shape;536;p16"/>
          <p:cNvSpPr txBox="1">
            <a:spLocks noGrp="1"/>
          </p:cNvSpPr>
          <p:nvPr>
            <p:ph type="subTitle" idx="1"/>
          </p:nvPr>
        </p:nvSpPr>
        <p:spPr>
          <a:xfrm>
            <a:off x="1177200" y="2581983"/>
            <a:ext cx="2700300" cy="11199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3">
  <p:cSld name="CUSTOM_4_1_1">
    <p:spTree>
      <p:nvGrpSpPr>
        <p:cNvPr id="1" name="Shape 589"/>
        <p:cNvGrpSpPr/>
        <p:nvPr/>
      </p:nvGrpSpPr>
      <p:grpSpPr>
        <a:xfrm>
          <a:off x="0" y="0"/>
          <a:ext cx="0" cy="0"/>
          <a:chOff x="0" y="0"/>
          <a:chExt cx="0" cy="0"/>
        </a:xfrm>
      </p:grpSpPr>
      <p:grpSp>
        <p:nvGrpSpPr>
          <p:cNvPr id="590" name="Google Shape;590;p18"/>
          <p:cNvGrpSpPr/>
          <p:nvPr/>
        </p:nvGrpSpPr>
        <p:grpSpPr>
          <a:xfrm>
            <a:off x="-157012" y="-727673"/>
            <a:ext cx="9722808" cy="5413524"/>
            <a:chOff x="-157012" y="-727673"/>
            <a:chExt cx="9722808" cy="5413524"/>
          </a:xfrm>
        </p:grpSpPr>
        <p:grpSp>
          <p:nvGrpSpPr>
            <p:cNvPr id="591" name="Google Shape;591;p18"/>
            <p:cNvGrpSpPr/>
            <p:nvPr/>
          </p:nvGrpSpPr>
          <p:grpSpPr>
            <a:xfrm rot="-8827366" flipH="1">
              <a:off x="-147274" y="4283399"/>
              <a:ext cx="680576" cy="236683"/>
              <a:chOff x="2832375" y="669000"/>
              <a:chExt cx="491675" cy="215825"/>
            </a:xfrm>
          </p:grpSpPr>
          <p:sp>
            <p:nvSpPr>
              <p:cNvPr id="592" name="Google Shape;592;p18"/>
              <p:cNvSpPr/>
              <p:nvPr/>
            </p:nvSpPr>
            <p:spPr>
              <a:xfrm>
                <a:off x="2832375" y="669000"/>
                <a:ext cx="491675" cy="215825"/>
              </a:xfrm>
              <a:custGeom>
                <a:avLst/>
                <a:gdLst/>
                <a:ahLst/>
                <a:cxnLst/>
                <a:rect l="l" t="t" r="r" b="b"/>
                <a:pathLst>
                  <a:path w="19667" h="8633" extrusionOk="0">
                    <a:moveTo>
                      <a:pt x="730" y="0"/>
                    </a:moveTo>
                    <a:cubicBezTo>
                      <a:pt x="305" y="0"/>
                      <a:pt x="1" y="365"/>
                      <a:pt x="1" y="730"/>
                    </a:cubicBezTo>
                    <a:lnTo>
                      <a:pt x="1" y="7903"/>
                    </a:lnTo>
                    <a:cubicBezTo>
                      <a:pt x="1" y="8329"/>
                      <a:pt x="335" y="8633"/>
                      <a:pt x="730" y="8633"/>
                    </a:cubicBezTo>
                    <a:lnTo>
                      <a:pt x="18968" y="8633"/>
                    </a:lnTo>
                    <a:cubicBezTo>
                      <a:pt x="19363" y="8633"/>
                      <a:pt x="19667" y="8298"/>
                      <a:pt x="19667" y="7903"/>
                    </a:cubicBezTo>
                    <a:lnTo>
                      <a:pt x="19667" y="730"/>
                    </a:lnTo>
                    <a:cubicBezTo>
                      <a:pt x="19667" y="304"/>
                      <a:pt x="19333" y="0"/>
                      <a:pt x="189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18"/>
              <p:cNvSpPr/>
              <p:nvPr/>
            </p:nvSpPr>
            <p:spPr>
              <a:xfrm>
                <a:off x="3078600" y="669000"/>
                <a:ext cx="245450" cy="215825"/>
              </a:xfrm>
              <a:custGeom>
                <a:avLst/>
                <a:gdLst/>
                <a:ahLst/>
                <a:cxnLst/>
                <a:rect l="l" t="t" r="r" b="b"/>
                <a:pathLst>
                  <a:path w="9818" h="8633" extrusionOk="0">
                    <a:moveTo>
                      <a:pt x="0" y="0"/>
                    </a:moveTo>
                    <a:lnTo>
                      <a:pt x="0" y="8633"/>
                    </a:lnTo>
                    <a:lnTo>
                      <a:pt x="9119" y="8633"/>
                    </a:lnTo>
                    <a:cubicBezTo>
                      <a:pt x="9484" y="8633"/>
                      <a:pt x="9818" y="8329"/>
                      <a:pt x="9818" y="7903"/>
                    </a:cubicBezTo>
                    <a:lnTo>
                      <a:pt x="9818" y="578"/>
                    </a:lnTo>
                    <a:cubicBezTo>
                      <a:pt x="9818" y="213"/>
                      <a:pt x="9514" y="0"/>
                      <a:pt x="91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4" name="Google Shape;594;p18"/>
            <p:cNvGrpSpPr/>
            <p:nvPr/>
          </p:nvGrpSpPr>
          <p:grpSpPr>
            <a:xfrm rot="2021523">
              <a:off x="438396" y="-830981"/>
              <a:ext cx="305506" cy="2239206"/>
              <a:chOff x="4265846" y="1371340"/>
              <a:chExt cx="126709" cy="928680"/>
            </a:xfrm>
          </p:grpSpPr>
          <p:sp>
            <p:nvSpPr>
              <p:cNvPr id="595" name="Google Shape;595;p18"/>
              <p:cNvSpPr/>
              <p:nvPr/>
            </p:nvSpPr>
            <p:spPr>
              <a:xfrm>
                <a:off x="4289685" y="1944338"/>
                <a:ext cx="102870" cy="202457"/>
              </a:xfrm>
              <a:custGeom>
                <a:avLst/>
                <a:gdLst/>
                <a:ahLst/>
                <a:cxnLst/>
                <a:rect l="l" t="t" r="r" b="b"/>
                <a:pathLst>
                  <a:path w="102870" h="202457" extrusionOk="0">
                    <a:moveTo>
                      <a:pt x="102870" y="86"/>
                    </a:moveTo>
                    <a:lnTo>
                      <a:pt x="102179" y="202458"/>
                    </a:lnTo>
                    <a:lnTo>
                      <a:pt x="0" y="202285"/>
                    </a:lnTo>
                    <a:lnTo>
                      <a:pt x="777" y="0"/>
                    </a:lnTo>
                    <a:lnTo>
                      <a:pt x="102870" y="86"/>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6" name="Google Shape;596;p18"/>
              <p:cNvSpPr/>
              <p:nvPr/>
            </p:nvSpPr>
            <p:spPr>
              <a:xfrm>
                <a:off x="4299791" y="1484834"/>
                <a:ext cx="85163" cy="459589"/>
              </a:xfrm>
              <a:custGeom>
                <a:avLst/>
                <a:gdLst/>
                <a:ahLst/>
                <a:cxnLst/>
                <a:rect l="l" t="t" r="r" b="b"/>
                <a:pathLst>
                  <a:path w="85163" h="459589" extrusionOk="0">
                    <a:moveTo>
                      <a:pt x="85163" y="86"/>
                    </a:moveTo>
                    <a:lnTo>
                      <a:pt x="83436" y="459590"/>
                    </a:lnTo>
                    <a:lnTo>
                      <a:pt x="0" y="459503"/>
                    </a:lnTo>
                    <a:lnTo>
                      <a:pt x="1727" y="0"/>
                    </a:lnTo>
                    <a:lnTo>
                      <a:pt x="85163" y="86"/>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7" name="Google Shape;597;p18"/>
              <p:cNvSpPr/>
              <p:nvPr/>
            </p:nvSpPr>
            <p:spPr>
              <a:xfrm>
                <a:off x="4301432" y="2146623"/>
                <a:ext cx="78512" cy="124290"/>
              </a:xfrm>
              <a:custGeom>
                <a:avLst/>
                <a:gdLst/>
                <a:ahLst/>
                <a:cxnLst/>
                <a:rect l="l" t="t" r="r" b="b"/>
                <a:pathLst>
                  <a:path w="78512" h="124290" extrusionOk="0">
                    <a:moveTo>
                      <a:pt x="0" y="41459"/>
                    </a:moveTo>
                    <a:lnTo>
                      <a:pt x="27466" y="124291"/>
                    </a:lnTo>
                    <a:lnTo>
                      <a:pt x="50269" y="124291"/>
                    </a:lnTo>
                    <a:lnTo>
                      <a:pt x="78340" y="41545"/>
                    </a:lnTo>
                    <a:lnTo>
                      <a:pt x="78513" y="86"/>
                    </a:lnTo>
                    <a:lnTo>
                      <a:pt x="173" y="0"/>
                    </a:lnTo>
                    <a:lnTo>
                      <a:pt x="0" y="41459"/>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8" name="Google Shape;598;p18"/>
              <p:cNvSpPr/>
              <p:nvPr/>
            </p:nvSpPr>
            <p:spPr>
              <a:xfrm>
                <a:off x="4336759" y="2270913"/>
                <a:ext cx="6909" cy="29107"/>
              </a:xfrm>
              <a:custGeom>
                <a:avLst/>
                <a:gdLst/>
                <a:ahLst/>
                <a:cxnLst/>
                <a:rect l="l" t="t" r="r" b="b"/>
                <a:pathLst>
                  <a:path w="6909" h="29107" extrusionOk="0">
                    <a:moveTo>
                      <a:pt x="6823" y="29108"/>
                    </a:moveTo>
                    <a:lnTo>
                      <a:pt x="6910" y="0"/>
                    </a:lnTo>
                    <a:lnTo>
                      <a:pt x="173" y="0"/>
                    </a:lnTo>
                    <a:lnTo>
                      <a:pt x="0" y="29108"/>
                    </a:lnTo>
                    <a:lnTo>
                      <a:pt x="6823" y="29108"/>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9" name="Google Shape;599;p18"/>
              <p:cNvSpPr/>
              <p:nvPr/>
            </p:nvSpPr>
            <p:spPr>
              <a:xfrm>
                <a:off x="4313006" y="1443634"/>
                <a:ext cx="60633" cy="41286"/>
              </a:xfrm>
              <a:custGeom>
                <a:avLst/>
                <a:gdLst/>
                <a:ahLst/>
                <a:cxnLst/>
                <a:rect l="l" t="t" r="r" b="b"/>
                <a:pathLst>
                  <a:path w="60633" h="41286" extrusionOk="0">
                    <a:moveTo>
                      <a:pt x="60634" y="86"/>
                    </a:moveTo>
                    <a:lnTo>
                      <a:pt x="60461" y="41286"/>
                    </a:lnTo>
                    <a:lnTo>
                      <a:pt x="0" y="41200"/>
                    </a:lnTo>
                    <a:lnTo>
                      <a:pt x="173" y="0"/>
                    </a:lnTo>
                    <a:lnTo>
                      <a:pt x="60634" y="86"/>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0" name="Google Shape;600;p18"/>
              <p:cNvSpPr/>
              <p:nvPr/>
            </p:nvSpPr>
            <p:spPr>
              <a:xfrm>
                <a:off x="4307564" y="1371340"/>
                <a:ext cx="71948" cy="72380"/>
              </a:xfrm>
              <a:custGeom>
                <a:avLst/>
                <a:gdLst/>
                <a:ahLst/>
                <a:cxnLst/>
                <a:rect l="l" t="t" r="r" b="b"/>
                <a:pathLst>
                  <a:path w="71948" h="72380" extrusionOk="0">
                    <a:moveTo>
                      <a:pt x="71948" y="86"/>
                    </a:moveTo>
                    <a:lnTo>
                      <a:pt x="71689" y="72380"/>
                    </a:lnTo>
                    <a:lnTo>
                      <a:pt x="0" y="72294"/>
                    </a:lnTo>
                    <a:lnTo>
                      <a:pt x="259" y="0"/>
                    </a:lnTo>
                    <a:lnTo>
                      <a:pt x="71948" y="86"/>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1" name="Google Shape;601;p18"/>
              <p:cNvSpPr/>
              <p:nvPr/>
            </p:nvSpPr>
            <p:spPr>
              <a:xfrm>
                <a:off x="4265846" y="1496581"/>
                <a:ext cx="35672" cy="247285"/>
              </a:xfrm>
              <a:custGeom>
                <a:avLst/>
                <a:gdLst/>
                <a:ahLst/>
                <a:cxnLst/>
                <a:rect l="l" t="t" r="r" b="b"/>
                <a:pathLst>
                  <a:path w="35672" h="247285" extrusionOk="0">
                    <a:moveTo>
                      <a:pt x="0" y="247285"/>
                    </a:moveTo>
                    <a:lnTo>
                      <a:pt x="25307" y="247285"/>
                    </a:lnTo>
                    <a:lnTo>
                      <a:pt x="26085" y="38090"/>
                    </a:lnTo>
                    <a:lnTo>
                      <a:pt x="35499" y="38090"/>
                    </a:lnTo>
                    <a:lnTo>
                      <a:pt x="35672" y="86"/>
                    </a:lnTo>
                    <a:lnTo>
                      <a:pt x="26257" y="86"/>
                    </a:lnTo>
                    <a:lnTo>
                      <a:pt x="11488" y="0"/>
                    </a:lnTo>
                    <a:lnTo>
                      <a:pt x="950" y="0"/>
                    </a:lnTo>
                    <a:lnTo>
                      <a:pt x="0" y="247285"/>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602" name="Google Shape;602;p18"/>
            <p:cNvGrpSpPr/>
            <p:nvPr/>
          </p:nvGrpSpPr>
          <p:grpSpPr>
            <a:xfrm rot="-3806465" flipH="1">
              <a:off x="7866645" y="-62642"/>
              <a:ext cx="1136027" cy="1961303"/>
              <a:chOff x="1353097" y="1651879"/>
              <a:chExt cx="906223" cy="1564556"/>
            </a:xfrm>
          </p:grpSpPr>
          <p:sp>
            <p:nvSpPr>
              <p:cNvPr id="603" name="Google Shape;603;p18"/>
              <p:cNvSpPr/>
              <p:nvPr/>
            </p:nvSpPr>
            <p:spPr>
              <a:xfrm>
                <a:off x="1353097" y="1651879"/>
                <a:ext cx="906223" cy="1564556"/>
              </a:xfrm>
              <a:custGeom>
                <a:avLst/>
                <a:gdLst/>
                <a:ahLst/>
                <a:cxnLst/>
                <a:rect l="l" t="t" r="r" b="b"/>
                <a:pathLst>
                  <a:path w="906223" h="1564556" extrusionOk="0">
                    <a:moveTo>
                      <a:pt x="0" y="0"/>
                    </a:moveTo>
                    <a:lnTo>
                      <a:pt x="0" y="1564557"/>
                    </a:lnTo>
                    <a:lnTo>
                      <a:pt x="906223" y="1564557"/>
                    </a:lnTo>
                    <a:lnTo>
                      <a:pt x="0" y="0"/>
                    </a:lnTo>
                    <a:close/>
                    <a:moveTo>
                      <a:pt x="227420" y="846367"/>
                    </a:moveTo>
                    <a:lnTo>
                      <a:pt x="511759" y="1337224"/>
                    </a:lnTo>
                    <a:lnTo>
                      <a:pt x="227420" y="1337224"/>
                    </a:lnTo>
                    <a:lnTo>
                      <a:pt x="227420" y="846367"/>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4" name="Google Shape;604;p18"/>
              <p:cNvSpPr/>
              <p:nvPr/>
            </p:nvSpPr>
            <p:spPr>
              <a:xfrm>
                <a:off x="2061613" y="3109420"/>
                <a:ext cx="38867" cy="38867"/>
              </a:xfrm>
              <a:custGeom>
                <a:avLst/>
                <a:gdLst/>
                <a:ahLst/>
                <a:cxnLst/>
                <a:rect l="l" t="t" r="r" b="b"/>
                <a:pathLst>
                  <a:path w="38867" h="38867" extrusionOk="0">
                    <a:moveTo>
                      <a:pt x="38868" y="19434"/>
                    </a:moveTo>
                    <a:cubicBezTo>
                      <a:pt x="38868" y="30144"/>
                      <a:pt x="30144" y="38868"/>
                      <a:pt x="19434" y="38868"/>
                    </a:cubicBezTo>
                    <a:cubicBezTo>
                      <a:pt x="8724" y="38868"/>
                      <a:pt x="0" y="30144"/>
                      <a:pt x="0" y="19434"/>
                    </a:cubicBezTo>
                    <a:cubicBezTo>
                      <a:pt x="0" y="8724"/>
                      <a:pt x="8724" y="0"/>
                      <a:pt x="19434" y="0"/>
                    </a:cubicBezTo>
                    <a:cubicBezTo>
                      <a:pt x="30144" y="0"/>
                      <a:pt x="38868" y="8724"/>
                      <a:pt x="38868" y="19434"/>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5" name="Google Shape;605;p18"/>
              <p:cNvSpPr/>
              <p:nvPr/>
            </p:nvSpPr>
            <p:spPr>
              <a:xfrm>
                <a:off x="1353097" y="1651879"/>
                <a:ext cx="906223" cy="1564556"/>
              </a:xfrm>
              <a:custGeom>
                <a:avLst/>
                <a:gdLst/>
                <a:ahLst/>
                <a:cxnLst/>
                <a:rect l="l" t="t" r="r" b="b"/>
                <a:pathLst>
                  <a:path w="906223" h="1564556" extrusionOk="0">
                    <a:moveTo>
                      <a:pt x="29194" y="108484"/>
                    </a:moveTo>
                    <a:lnTo>
                      <a:pt x="855695" y="1535449"/>
                    </a:lnTo>
                    <a:lnTo>
                      <a:pt x="29194" y="1535449"/>
                    </a:lnTo>
                    <a:lnTo>
                      <a:pt x="29194" y="108484"/>
                    </a:lnTo>
                    <a:moveTo>
                      <a:pt x="198312" y="1366331"/>
                    </a:moveTo>
                    <a:lnTo>
                      <a:pt x="562373" y="1366331"/>
                    </a:lnTo>
                    <a:lnTo>
                      <a:pt x="537066" y="1322540"/>
                    </a:lnTo>
                    <a:lnTo>
                      <a:pt x="252727" y="831684"/>
                    </a:lnTo>
                    <a:lnTo>
                      <a:pt x="198312" y="737797"/>
                    </a:lnTo>
                    <a:lnTo>
                      <a:pt x="198312" y="1366331"/>
                    </a:lnTo>
                    <a:moveTo>
                      <a:pt x="0" y="0"/>
                    </a:moveTo>
                    <a:lnTo>
                      <a:pt x="0" y="1564557"/>
                    </a:lnTo>
                    <a:lnTo>
                      <a:pt x="906223" y="1564557"/>
                    </a:lnTo>
                    <a:lnTo>
                      <a:pt x="0" y="0"/>
                    </a:lnTo>
                    <a:lnTo>
                      <a:pt x="0" y="0"/>
                    </a:lnTo>
                    <a:close/>
                    <a:moveTo>
                      <a:pt x="227420" y="1337224"/>
                    </a:moveTo>
                    <a:lnTo>
                      <a:pt x="227420" y="846367"/>
                    </a:lnTo>
                    <a:lnTo>
                      <a:pt x="511759" y="1337224"/>
                    </a:lnTo>
                    <a:lnTo>
                      <a:pt x="227420" y="1337224"/>
                    </a:lnTo>
                    <a:close/>
                  </a:path>
                </a:pathLst>
              </a:custGeom>
              <a:solidFill>
                <a:srgbClr val="F3982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6" name="Google Shape;606;p18"/>
              <p:cNvSpPr/>
              <p:nvPr/>
            </p:nvSpPr>
            <p:spPr>
              <a:xfrm>
                <a:off x="1353097" y="1651879"/>
                <a:ext cx="906223" cy="1564556"/>
              </a:xfrm>
              <a:custGeom>
                <a:avLst/>
                <a:gdLst/>
                <a:ahLst/>
                <a:cxnLst/>
                <a:rect l="l" t="t" r="r" b="b"/>
                <a:pathLst>
                  <a:path w="906223" h="1564556" extrusionOk="0">
                    <a:moveTo>
                      <a:pt x="29194" y="108484"/>
                    </a:moveTo>
                    <a:lnTo>
                      <a:pt x="855695" y="1535449"/>
                    </a:lnTo>
                    <a:lnTo>
                      <a:pt x="29194" y="1535449"/>
                    </a:lnTo>
                    <a:lnTo>
                      <a:pt x="29194" y="108484"/>
                    </a:lnTo>
                    <a:moveTo>
                      <a:pt x="198312" y="1366331"/>
                    </a:moveTo>
                    <a:lnTo>
                      <a:pt x="562373" y="1366331"/>
                    </a:lnTo>
                    <a:lnTo>
                      <a:pt x="537066" y="1322540"/>
                    </a:lnTo>
                    <a:lnTo>
                      <a:pt x="252727" y="831684"/>
                    </a:lnTo>
                    <a:lnTo>
                      <a:pt x="198312" y="737797"/>
                    </a:lnTo>
                    <a:lnTo>
                      <a:pt x="198312" y="1366331"/>
                    </a:lnTo>
                    <a:moveTo>
                      <a:pt x="0" y="0"/>
                    </a:moveTo>
                    <a:lnTo>
                      <a:pt x="0" y="1564557"/>
                    </a:lnTo>
                    <a:lnTo>
                      <a:pt x="906223" y="1564557"/>
                    </a:lnTo>
                    <a:lnTo>
                      <a:pt x="0" y="0"/>
                    </a:lnTo>
                    <a:lnTo>
                      <a:pt x="0" y="0"/>
                    </a:lnTo>
                    <a:close/>
                    <a:moveTo>
                      <a:pt x="227420" y="1337224"/>
                    </a:moveTo>
                    <a:lnTo>
                      <a:pt x="227420" y="846367"/>
                    </a:lnTo>
                    <a:lnTo>
                      <a:pt x="511759" y="1337224"/>
                    </a:lnTo>
                    <a:lnTo>
                      <a:pt x="227420" y="1337224"/>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607" name="Google Shape;607;p18"/>
              <p:cNvGrpSpPr/>
              <p:nvPr/>
            </p:nvGrpSpPr>
            <p:grpSpPr>
              <a:xfrm>
                <a:off x="1353097" y="1907975"/>
                <a:ext cx="113234" cy="1268557"/>
                <a:chOff x="1353097" y="1907975"/>
                <a:chExt cx="113234" cy="1268557"/>
              </a:xfrm>
            </p:grpSpPr>
            <p:sp>
              <p:nvSpPr>
                <p:cNvPr id="608" name="Google Shape;608;p18"/>
                <p:cNvSpPr/>
                <p:nvPr/>
              </p:nvSpPr>
              <p:spPr>
                <a:xfrm>
                  <a:off x="1353097" y="1907975"/>
                  <a:ext cx="113234" cy="8637"/>
                </a:xfrm>
                <a:custGeom>
                  <a:avLst/>
                  <a:gdLst/>
                  <a:ahLst/>
                  <a:cxnLst/>
                  <a:rect l="l" t="t" r="r" b="b"/>
                  <a:pathLst>
                    <a:path w="113234" h="8637" extrusionOk="0">
                      <a:moveTo>
                        <a:pt x="0" y="0"/>
                      </a:moveTo>
                      <a:lnTo>
                        <a:pt x="113235" y="0"/>
                      </a:lnTo>
                    </a:path>
                  </a:pathLst>
                </a:custGeom>
                <a:noFill/>
                <a:ln w="17250" cap="rnd" cmpd="sng">
                  <a:solidFill>
                    <a:schemeClr val="accent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9" name="Google Shape;609;p18"/>
                <p:cNvSpPr/>
                <p:nvPr/>
              </p:nvSpPr>
              <p:spPr>
                <a:xfrm>
                  <a:off x="1353097" y="2012918"/>
                  <a:ext cx="113234" cy="8637"/>
                </a:xfrm>
                <a:custGeom>
                  <a:avLst/>
                  <a:gdLst/>
                  <a:ahLst/>
                  <a:cxnLst/>
                  <a:rect l="l" t="t" r="r" b="b"/>
                  <a:pathLst>
                    <a:path w="113234" h="8637" extrusionOk="0">
                      <a:moveTo>
                        <a:pt x="0" y="0"/>
                      </a:moveTo>
                      <a:lnTo>
                        <a:pt x="113235" y="0"/>
                      </a:lnTo>
                    </a:path>
                  </a:pathLst>
                </a:custGeom>
                <a:noFill/>
                <a:ln w="17250" cap="rnd" cmpd="sng">
                  <a:solidFill>
                    <a:schemeClr val="accent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0" name="Google Shape;610;p18"/>
                <p:cNvSpPr/>
                <p:nvPr/>
              </p:nvSpPr>
              <p:spPr>
                <a:xfrm>
                  <a:off x="1353097" y="2117947"/>
                  <a:ext cx="113234" cy="8637"/>
                </a:xfrm>
                <a:custGeom>
                  <a:avLst/>
                  <a:gdLst/>
                  <a:ahLst/>
                  <a:cxnLst/>
                  <a:rect l="l" t="t" r="r" b="b"/>
                  <a:pathLst>
                    <a:path w="113234" h="8637" extrusionOk="0">
                      <a:moveTo>
                        <a:pt x="0" y="0"/>
                      </a:moveTo>
                      <a:lnTo>
                        <a:pt x="113235" y="0"/>
                      </a:lnTo>
                    </a:path>
                  </a:pathLst>
                </a:custGeom>
                <a:noFill/>
                <a:ln w="17250" cap="rnd" cmpd="sng">
                  <a:solidFill>
                    <a:schemeClr val="accent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1" name="Google Shape;611;p18"/>
                <p:cNvSpPr/>
                <p:nvPr/>
              </p:nvSpPr>
              <p:spPr>
                <a:xfrm>
                  <a:off x="1353097" y="2222976"/>
                  <a:ext cx="113234" cy="8637"/>
                </a:xfrm>
                <a:custGeom>
                  <a:avLst/>
                  <a:gdLst/>
                  <a:ahLst/>
                  <a:cxnLst/>
                  <a:rect l="l" t="t" r="r" b="b"/>
                  <a:pathLst>
                    <a:path w="113234" h="8637" extrusionOk="0">
                      <a:moveTo>
                        <a:pt x="0" y="0"/>
                      </a:moveTo>
                      <a:lnTo>
                        <a:pt x="113235" y="0"/>
                      </a:lnTo>
                    </a:path>
                  </a:pathLst>
                </a:custGeom>
                <a:noFill/>
                <a:ln w="17250" cap="rnd" cmpd="sng">
                  <a:solidFill>
                    <a:schemeClr val="accent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2" name="Google Shape;612;p18"/>
                <p:cNvSpPr/>
                <p:nvPr/>
              </p:nvSpPr>
              <p:spPr>
                <a:xfrm>
                  <a:off x="1353097" y="2327919"/>
                  <a:ext cx="113234" cy="8637"/>
                </a:xfrm>
                <a:custGeom>
                  <a:avLst/>
                  <a:gdLst/>
                  <a:ahLst/>
                  <a:cxnLst/>
                  <a:rect l="l" t="t" r="r" b="b"/>
                  <a:pathLst>
                    <a:path w="113234" h="8637" extrusionOk="0">
                      <a:moveTo>
                        <a:pt x="0" y="0"/>
                      </a:moveTo>
                      <a:lnTo>
                        <a:pt x="113235" y="0"/>
                      </a:lnTo>
                    </a:path>
                  </a:pathLst>
                </a:custGeom>
                <a:noFill/>
                <a:ln w="17250" cap="rnd" cmpd="sng">
                  <a:solidFill>
                    <a:schemeClr val="accent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3" name="Google Shape;613;p18"/>
                <p:cNvSpPr/>
                <p:nvPr/>
              </p:nvSpPr>
              <p:spPr>
                <a:xfrm>
                  <a:off x="1353097" y="2432948"/>
                  <a:ext cx="113234" cy="8637"/>
                </a:xfrm>
                <a:custGeom>
                  <a:avLst/>
                  <a:gdLst/>
                  <a:ahLst/>
                  <a:cxnLst/>
                  <a:rect l="l" t="t" r="r" b="b"/>
                  <a:pathLst>
                    <a:path w="113234" h="8637" extrusionOk="0">
                      <a:moveTo>
                        <a:pt x="0" y="0"/>
                      </a:moveTo>
                      <a:lnTo>
                        <a:pt x="113235" y="0"/>
                      </a:lnTo>
                    </a:path>
                  </a:pathLst>
                </a:custGeom>
                <a:noFill/>
                <a:ln w="17250" cap="rnd" cmpd="sng">
                  <a:solidFill>
                    <a:schemeClr val="accent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4" name="Google Shape;614;p18"/>
                <p:cNvSpPr/>
                <p:nvPr/>
              </p:nvSpPr>
              <p:spPr>
                <a:xfrm>
                  <a:off x="1353097" y="2537891"/>
                  <a:ext cx="113234" cy="8637"/>
                </a:xfrm>
                <a:custGeom>
                  <a:avLst/>
                  <a:gdLst/>
                  <a:ahLst/>
                  <a:cxnLst/>
                  <a:rect l="l" t="t" r="r" b="b"/>
                  <a:pathLst>
                    <a:path w="113234" h="8637" extrusionOk="0">
                      <a:moveTo>
                        <a:pt x="0" y="0"/>
                      </a:moveTo>
                      <a:lnTo>
                        <a:pt x="113235" y="0"/>
                      </a:lnTo>
                    </a:path>
                  </a:pathLst>
                </a:custGeom>
                <a:noFill/>
                <a:ln w="17250" cap="rnd" cmpd="sng">
                  <a:solidFill>
                    <a:schemeClr val="accent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5" name="Google Shape;615;p18"/>
                <p:cNvSpPr/>
                <p:nvPr/>
              </p:nvSpPr>
              <p:spPr>
                <a:xfrm>
                  <a:off x="1353097" y="2642921"/>
                  <a:ext cx="113234" cy="8637"/>
                </a:xfrm>
                <a:custGeom>
                  <a:avLst/>
                  <a:gdLst/>
                  <a:ahLst/>
                  <a:cxnLst/>
                  <a:rect l="l" t="t" r="r" b="b"/>
                  <a:pathLst>
                    <a:path w="113234" h="8637" extrusionOk="0">
                      <a:moveTo>
                        <a:pt x="0" y="0"/>
                      </a:moveTo>
                      <a:lnTo>
                        <a:pt x="113235" y="0"/>
                      </a:lnTo>
                    </a:path>
                  </a:pathLst>
                </a:custGeom>
                <a:noFill/>
                <a:ln w="17250" cap="rnd" cmpd="sng">
                  <a:solidFill>
                    <a:schemeClr val="accent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6" name="Google Shape;616;p18"/>
                <p:cNvSpPr/>
                <p:nvPr/>
              </p:nvSpPr>
              <p:spPr>
                <a:xfrm>
                  <a:off x="1353097" y="2747950"/>
                  <a:ext cx="113234" cy="8637"/>
                </a:xfrm>
                <a:custGeom>
                  <a:avLst/>
                  <a:gdLst/>
                  <a:ahLst/>
                  <a:cxnLst/>
                  <a:rect l="l" t="t" r="r" b="b"/>
                  <a:pathLst>
                    <a:path w="113234" h="8637" extrusionOk="0">
                      <a:moveTo>
                        <a:pt x="0" y="0"/>
                      </a:moveTo>
                      <a:lnTo>
                        <a:pt x="113235" y="0"/>
                      </a:lnTo>
                    </a:path>
                  </a:pathLst>
                </a:custGeom>
                <a:noFill/>
                <a:ln w="17250" cap="rnd" cmpd="sng">
                  <a:solidFill>
                    <a:schemeClr val="accent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7" name="Google Shape;617;p18"/>
                <p:cNvSpPr/>
                <p:nvPr/>
              </p:nvSpPr>
              <p:spPr>
                <a:xfrm>
                  <a:off x="1353097" y="2852893"/>
                  <a:ext cx="113234" cy="8637"/>
                </a:xfrm>
                <a:custGeom>
                  <a:avLst/>
                  <a:gdLst/>
                  <a:ahLst/>
                  <a:cxnLst/>
                  <a:rect l="l" t="t" r="r" b="b"/>
                  <a:pathLst>
                    <a:path w="113234" h="8637" extrusionOk="0">
                      <a:moveTo>
                        <a:pt x="0" y="0"/>
                      </a:moveTo>
                      <a:lnTo>
                        <a:pt x="113235" y="0"/>
                      </a:lnTo>
                    </a:path>
                  </a:pathLst>
                </a:custGeom>
                <a:noFill/>
                <a:ln w="17250" cap="rnd" cmpd="sng">
                  <a:solidFill>
                    <a:schemeClr val="accent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8" name="Google Shape;618;p18"/>
                <p:cNvSpPr/>
                <p:nvPr/>
              </p:nvSpPr>
              <p:spPr>
                <a:xfrm>
                  <a:off x="1353097" y="2957922"/>
                  <a:ext cx="113234" cy="8637"/>
                </a:xfrm>
                <a:custGeom>
                  <a:avLst/>
                  <a:gdLst/>
                  <a:ahLst/>
                  <a:cxnLst/>
                  <a:rect l="l" t="t" r="r" b="b"/>
                  <a:pathLst>
                    <a:path w="113234" h="8637" extrusionOk="0">
                      <a:moveTo>
                        <a:pt x="0" y="0"/>
                      </a:moveTo>
                      <a:lnTo>
                        <a:pt x="113235" y="0"/>
                      </a:lnTo>
                    </a:path>
                  </a:pathLst>
                </a:custGeom>
                <a:noFill/>
                <a:ln w="17250" cap="rnd" cmpd="sng">
                  <a:solidFill>
                    <a:schemeClr val="accent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9" name="Google Shape;619;p18"/>
                <p:cNvSpPr/>
                <p:nvPr/>
              </p:nvSpPr>
              <p:spPr>
                <a:xfrm>
                  <a:off x="1353097" y="3062865"/>
                  <a:ext cx="113234" cy="8637"/>
                </a:xfrm>
                <a:custGeom>
                  <a:avLst/>
                  <a:gdLst/>
                  <a:ahLst/>
                  <a:cxnLst/>
                  <a:rect l="l" t="t" r="r" b="b"/>
                  <a:pathLst>
                    <a:path w="113234" h="8637" extrusionOk="0">
                      <a:moveTo>
                        <a:pt x="0" y="0"/>
                      </a:moveTo>
                      <a:lnTo>
                        <a:pt x="113235" y="0"/>
                      </a:lnTo>
                    </a:path>
                  </a:pathLst>
                </a:custGeom>
                <a:noFill/>
                <a:ln w="17250" cap="rnd" cmpd="sng">
                  <a:solidFill>
                    <a:schemeClr val="accent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0" name="Google Shape;620;p18"/>
                <p:cNvSpPr/>
                <p:nvPr/>
              </p:nvSpPr>
              <p:spPr>
                <a:xfrm>
                  <a:off x="1353097" y="3167895"/>
                  <a:ext cx="113234" cy="8637"/>
                </a:xfrm>
                <a:custGeom>
                  <a:avLst/>
                  <a:gdLst/>
                  <a:ahLst/>
                  <a:cxnLst/>
                  <a:rect l="l" t="t" r="r" b="b"/>
                  <a:pathLst>
                    <a:path w="113234" h="8637" extrusionOk="0">
                      <a:moveTo>
                        <a:pt x="0" y="0"/>
                      </a:moveTo>
                      <a:lnTo>
                        <a:pt x="113235" y="0"/>
                      </a:lnTo>
                    </a:path>
                  </a:pathLst>
                </a:custGeom>
                <a:noFill/>
                <a:ln w="17250" cap="rnd" cmpd="sng">
                  <a:solidFill>
                    <a:schemeClr val="accent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grpSp>
        <p:nvGrpSpPr>
          <p:cNvPr id="621" name="Google Shape;621;p18"/>
          <p:cNvGrpSpPr/>
          <p:nvPr/>
        </p:nvGrpSpPr>
        <p:grpSpPr>
          <a:xfrm>
            <a:off x="269601" y="190275"/>
            <a:ext cx="8601223" cy="4774676"/>
            <a:chOff x="5447852" y="0"/>
            <a:chExt cx="5442090" cy="3618001"/>
          </a:xfrm>
        </p:grpSpPr>
        <p:sp>
          <p:nvSpPr>
            <p:cNvPr id="622" name="Google Shape;622;p18"/>
            <p:cNvSpPr/>
            <p:nvPr/>
          </p:nvSpPr>
          <p:spPr>
            <a:xfrm>
              <a:off x="5447852" y="220602"/>
              <a:ext cx="5442090" cy="3397399"/>
            </a:xfrm>
            <a:custGeom>
              <a:avLst/>
              <a:gdLst/>
              <a:ahLst/>
              <a:cxnLst/>
              <a:rect l="l" t="t" r="r" b="b"/>
              <a:pathLst>
                <a:path w="5442090" h="3282511" extrusionOk="0">
                  <a:moveTo>
                    <a:pt x="5369624" y="0"/>
                  </a:moveTo>
                  <a:cubicBezTo>
                    <a:pt x="5409646" y="0"/>
                    <a:pt x="5442091" y="32444"/>
                    <a:pt x="5442091" y="72467"/>
                  </a:cubicBezTo>
                  <a:lnTo>
                    <a:pt x="5442091" y="3210045"/>
                  </a:lnTo>
                  <a:cubicBezTo>
                    <a:pt x="5442091" y="3250067"/>
                    <a:pt x="5409646" y="3282512"/>
                    <a:pt x="5369624" y="3282512"/>
                  </a:cubicBezTo>
                  <a:lnTo>
                    <a:pt x="72467" y="3282512"/>
                  </a:lnTo>
                  <a:cubicBezTo>
                    <a:pt x="32445" y="3282512"/>
                    <a:pt x="0" y="3250068"/>
                    <a:pt x="0" y="3210045"/>
                  </a:cubicBezTo>
                  <a:lnTo>
                    <a:pt x="0" y="72467"/>
                  </a:lnTo>
                  <a:cubicBezTo>
                    <a:pt x="0" y="32445"/>
                    <a:pt x="32444" y="0"/>
                    <a:pt x="72467"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623" name="Google Shape;623;p18"/>
            <p:cNvGrpSpPr/>
            <p:nvPr/>
          </p:nvGrpSpPr>
          <p:grpSpPr>
            <a:xfrm>
              <a:off x="5586054" y="0"/>
              <a:ext cx="5165785" cy="3492512"/>
              <a:chOff x="5586054" y="0"/>
              <a:chExt cx="5165785" cy="3492512"/>
            </a:xfrm>
          </p:grpSpPr>
          <p:sp>
            <p:nvSpPr>
              <p:cNvPr id="624" name="Google Shape;624;p18"/>
              <p:cNvSpPr/>
              <p:nvPr/>
            </p:nvSpPr>
            <p:spPr>
              <a:xfrm>
                <a:off x="8168947" y="0"/>
                <a:ext cx="2582892" cy="3363183"/>
              </a:xfrm>
              <a:custGeom>
                <a:avLst/>
                <a:gdLst/>
                <a:ahLst/>
                <a:cxnLst/>
                <a:rect l="l" t="t" r="r" b="b"/>
                <a:pathLst>
                  <a:path w="2582892" h="3363183" extrusionOk="0">
                    <a:moveTo>
                      <a:pt x="139492" y="0"/>
                    </a:moveTo>
                    <a:lnTo>
                      <a:pt x="2443400" y="0"/>
                    </a:lnTo>
                    <a:cubicBezTo>
                      <a:pt x="2520445" y="0"/>
                      <a:pt x="2582892" y="62534"/>
                      <a:pt x="2582892" y="139492"/>
                    </a:cubicBezTo>
                    <a:lnTo>
                      <a:pt x="2582892" y="3363184"/>
                    </a:lnTo>
                    <a:lnTo>
                      <a:pt x="0" y="3363184"/>
                    </a:lnTo>
                    <a:lnTo>
                      <a:pt x="0" y="139492"/>
                    </a:lnTo>
                    <a:cubicBezTo>
                      <a:pt x="0" y="62448"/>
                      <a:pt x="62534" y="0"/>
                      <a:pt x="139492"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5" name="Google Shape;625;p18"/>
              <p:cNvSpPr/>
              <p:nvPr/>
            </p:nvSpPr>
            <p:spPr>
              <a:xfrm>
                <a:off x="5586054" y="0"/>
                <a:ext cx="2582892" cy="3363183"/>
              </a:xfrm>
              <a:custGeom>
                <a:avLst/>
                <a:gdLst/>
                <a:ahLst/>
                <a:cxnLst/>
                <a:rect l="l" t="t" r="r" b="b"/>
                <a:pathLst>
                  <a:path w="2582892" h="3363183" extrusionOk="0">
                    <a:moveTo>
                      <a:pt x="139492" y="0"/>
                    </a:moveTo>
                    <a:lnTo>
                      <a:pt x="2443400" y="0"/>
                    </a:lnTo>
                    <a:cubicBezTo>
                      <a:pt x="2520445" y="0"/>
                      <a:pt x="2582892" y="62534"/>
                      <a:pt x="2582892" y="139492"/>
                    </a:cubicBezTo>
                    <a:lnTo>
                      <a:pt x="2582892" y="3363184"/>
                    </a:lnTo>
                    <a:lnTo>
                      <a:pt x="0" y="3363184"/>
                    </a:lnTo>
                    <a:lnTo>
                      <a:pt x="0" y="139492"/>
                    </a:lnTo>
                    <a:cubicBezTo>
                      <a:pt x="0" y="62448"/>
                      <a:pt x="62534" y="0"/>
                      <a:pt x="139492"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6" name="Google Shape;626;p18"/>
              <p:cNvSpPr/>
              <p:nvPr/>
            </p:nvSpPr>
            <p:spPr>
              <a:xfrm rot="10800000" flipH="1">
                <a:off x="8168947" y="3207396"/>
                <a:ext cx="2582892" cy="285116"/>
              </a:xfrm>
              <a:custGeom>
                <a:avLst/>
                <a:gdLst/>
                <a:ahLst/>
                <a:cxnLst/>
                <a:rect l="l" t="t" r="r" b="b"/>
                <a:pathLst>
                  <a:path w="2582892" h="285116" extrusionOk="0">
                    <a:moveTo>
                      <a:pt x="139492" y="0"/>
                    </a:moveTo>
                    <a:lnTo>
                      <a:pt x="2443400" y="0"/>
                    </a:lnTo>
                    <a:cubicBezTo>
                      <a:pt x="2520445" y="0"/>
                      <a:pt x="2582892" y="62534"/>
                      <a:pt x="2582892" y="139492"/>
                    </a:cubicBezTo>
                    <a:lnTo>
                      <a:pt x="2582892" y="285117"/>
                    </a:lnTo>
                    <a:lnTo>
                      <a:pt x="0" y="285117"/>
                    </a:lnTo>
                    <a:lnTo>
                      <a:pt x="0" y="139492"/>
                    </a:lnTo>
                    <a:cubicBezTo>
                      <a:pt x="0" y="62448"/>
                      <a:pt x="62534" y="0"/>
                      <a:pt x="139492"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7" name="Google Shape;627;p18"/>
              <p:cNvSpPr/>
              <p:nvPr/>
            </p:nvSpPr>
            <p:spPr>
              <a:xfrm rot="10800000" flipH="1">
                <a:off x="5586054" y="3207396"/>
                <a:ext cx="2582892" cy="285116"/>
              </a:xfrm>
              <a:custGeom>
                <a:avLst/>
                <a:gdLst/>
                <a:ahLst/>
                <a:cxnLst/>
                <a:rect l="l" t="t" r="r" b="b"/>
                <a:pathLst>
                  <a:path w="2582892" h="285116" extrusionOk="0">
                    <a:moveTo>
                      <a:pt x="139492" y="0"/>
                    </a:moveTo>
                    <a:lnTo>
                      <a:pt x="2443400" y="0"/>
                    </a:lnTo>
                    <a:cubicBezTo>
                      <a:pt x="2520445" y="0"/>
                      <a:pt x="2582892" y="62534"/>
                      <a:pt x="2582892" y="139492"/>
                    </a:cubicBezTo>
                    <a:lnTo>
                      <a:pt x="2582892" y="285117"/>
                    </a:lnTo>
                    <a:lnTo>
                      <a:pt x="0" y="285117"/>
                    </a:lnTo>
                    <a:lnTo>
                      <a:pt x="0" y="139492"/>
                    </a:lnTo>
                    <a:cubicBezTo>
                      <a:pt x="0" y="62448"/>
                      <a:pt x="62534" y="0"/>
                      <a:pt x="139492"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
        <p:nvSpPr>
          <p:cNvPr id="628" name="Google Shape;628;p1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1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29" name="Google Shape;629;p18"/>
          <p:cNvSpPr txBox="1">
            <a:spLocks noGrp="1"/>
          </p:cNvSpPr>
          <p:nvPr>
            <p:ph type="body" idx="1"/>
          </p:nvPr>
        </p:nvSpPr>
        <p:spPr>
          <a:xfrm>
            <a:off x="720000" y="1215751"/>
            <a:ext cx="7704000" cy="10116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Font typeface="Nunito Light"/>
              <a:buChar char="●"/>
              <a:defRPr/>
            </a:lvl1pPr>
            <a:lvl2pPr marL="914400" lvl="1" indent="-317500" rtl="0">
              <a:lnSpc>
                <a:spcPct val="100000"/>
              </a:lnSpc>
              <a:spcBef>
                <a:spcPts val="0"/>
              </a:spcBef>
              <a:spcAft>
                <a:spcPts val="0"/>
              </a:spcAft>
              <a:buSzPts val="1400"/>
              <a:buFont typeface="Nunito Light"/>
              <a:buChar char="○"/>
              <a:defRPr/>
            </a:lvl2pPr>
            <a:lvl3pPr marL="1371600" lvl="2" indent="-317500" rtl="0">
              <a:lnSpc>
                <a:spcPct val="100000"/>
              </a:lnSpc>
              <a:spcBef>
                <a:spcPts val="0"/>
              </a:spcBef>
              <a:spcAft>
                <a:spcPts val="0"/>
              </a:spcAft>
              <a:buSzPts val="1400"/>
              <a:buFont typeface="Nunito Light"/>
              <a:buChar char="■"/>
              <a:defRPr/>
            </a:lvl3pPr>
            <a:lvl4pPr marL="1828800" lvl="3" indent="-317500" rtl="0">
              <a:lnSpc>
                <a:spcPct val="100000"/>
              </a:lnSpc>
              <a:spcBef>
                <a:spcPts val="0"/>
              </a:spcBef>
              <a:spcAft>
                <a:spcPts val="0"/>
              </a:spcAft>
              <a:buSzPts val="1400"/>
              <a:buFont typeface="Nunito Light"/>
              <a:buChar char="●"/>
              <a:defRPr/>
            </a:lvl4pPr>
            <a:lvl5pPr marL="2286000" lvl="4" indent="-317500" rtl="0">
              <a:lnSpc>
                <a:spcPct val="100000"/>
              </a:lnSpc>
              <a:spcBef>
                <a:spcPts val="0"/>
              </a:spcBef>
              <a:spcAft>
                <a:spcPts val="0"/>
              </a:spcAft>
              <a:buSzPts val="1400"/>
              <a:buFont typeface="Nunito Light"/>
              <a:buChar char="○"/>
              <a:defRPr/>
            </a:lvl5pPr>
            <a:lvl6pPr marL="2743200" lvl="5" indent="-317500" rtl="0">
              <a:lnSpc>
                <a:spcPct val="100000"/>
              </a:lnSpc>
              <a:spcBef>
                <a:spcPts val="0"/>
              </a:spcBef>
              <a:spcAft>
                <a:spcPts val="0"/>
              </a:spcAft>
              <a:buSzPts val="1400"/>
              <a:buFont typeface="Nunito Light"/>
              <a:buChar char="■"/>
              <a:defRPr/>
            </a:lvl6pPr>
            <a:lvl7pPr marL="3200400" lvl="6" indent="-317500" rtl="0">
              <a:lnSpc>
                <a:spcPct val="100000"/>
              </a:lnSpc>
              <a:spcBef>
                <a:spcPts val="0"/>
              </a:spcBef>
              <a:spcAft>
                <a:spcPts val="0"/>
              </a:spcAft>
              <a:buSzPts val="1400"/>
              <a:buFont typeface="Nunito Light"/>
              <a:buChar char="●"/>
              <a:defRPr/>
            </a:lvl7pPr>
            <a:lvl8pPr marL="3657600" lvl="7" indent="-317500" rtl="0">
              <a:lnSpc>
                <a:spcPct val="100000"/>
              </a:lnSpc>
              <a:spcBef>
                <a:spcPts val="0"/>
              </a:spcBef>
              <a:spcAft>
                <a:spcPts val="0"/>
              </a:spcAft>
              <a:buSzPts val="1400"/>
              <a:buFont typeface="Nunito Light"/>
              <a:buChar char="○"/>
              <a:defRPr/>
            </a:lvl8pPr>
            <a:lvl9pPr marL="4114800" lvl="8" indent="-317500" rtl="0">
              <a:lnSpc>
                <a:spcPct val="100000"/>
              </a:lnSpc>
              <a:spcBef>
                <a:spcPts val="0"/>
              </a:spcBef>
              <a:spcAft>
                <a:spcPts val="0"/>
              </a:spcAft>
              <a:buSzPts val="1400"/>
              <a:buFont typeface="Nunito Light"/>
              <a:buChar char="■"/>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wo columns 2">
  <p:cSld name="TITLE_AND_TWO_COLUMNS_1_1">
    <p:spTree>
      <p:nvGrpSpPr>
        <p:cNvPr id="1" name="Shape 680"/>
        <p:cNvGrpSpPr/>
        <p:nvPr/>
      </p:nvGrpSpPr>
      <p:grpSpPr>
        <a:xfrm>
          <a:off x="0" y="0"/>
          <a:ext cx="0" cy="0"/>
          <a:chOff x="0" y="0"/>
          <a:chExt cx="0" cy="0"/>
        </a:xfrm>
      </p:grpSpPr>
      <p:grpSp>
        <p:nvGrpSpPr>
          <p:cNvPr id="681" name="Google Shape;681;p20"/>
          <p:cNvGrpSpPr/>
          <p:nvPr/>
        </p:nvGrpSpPr>
        <p:grpSpPr>
          <a:xfrm>
            <a:off x="-187378" y="-223473"/>
            <a:ext cx="9478716" cy="5981800"/>
            <a:chOff x="-187378" y="-223473"/>
            <a:chExt cx="9478716" cy="5981800"/>
          </a:xfrm>
        </p:grpSpPr>
        <p:grpSp>
          <p:nvGrpSpPr>
            <p:cNvPr id="682" name="Google Shape;682;p20"/>
            <p:cNvGrpSpPr/>
            <p:nvPr/>
          </p:nvGrpSpPr>
          <p:grpSpPr>
            <a:xfrm rot="-2021523" flipH="1">
              <a:off x="8390435" y="-326781"/>
              <a:ext cx="305506" cy="2239206"/>
              <a:chOff x="4265846" y="1371340"/>
              <a:chExt cx="126709" cy="928680"/>
            </a:xfrm>
          </p:grpSpPr>
          <p:sp>
            <p:nvSpPr>
              <p:cNvPr id="683" name="Google Shape;683;p20"/>
              <p:cNvSpPr/>
              <p:nvPr/>
            </p:nvSpPr>
            <p:spPr>
              <a:xfrm>
                <a:off x="4289685" y="1944338"/>
                <a:ext cx="102870" cy="202457"/>
              </a:xfrm>
              <a:custGeom>
                <a:avLst/>
                <a:gdLst/>
                <a:ahLst/>
                <a:cxnLst/>
                <a:rect l="l" t="t" r="r" b="b"/>
                <a:pathLst>
                  <a:path w="102870" h="202457" extrusionOk="0">
                    <a:moveTo>
                      <a:pt x="102870" y="86"/>
                    </a:moveTo>
                    <a:lnTo>
                      <a:pt x="102179" y="202458"/>
                    </a:lnTo>
                    <a:lnTo>
                      <a:pt x="0" y="202285"/>
                    </a:lnTo>
                    <a:lnTo>
                      <a:pt x="777" y="0"/>
                    </a:lnTo>
                    <a:lnTo>
                      <a:pt x="102870" y="86"/>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4" name="Google Shape;684;p20"/>
              <p:cNvSpPr/>
              <p:nvPr/>
            </p:nvSpPr>
            <p:spPr>
              <a:xfrm>
                <a:off x="4299791" y="1484834"/>
                <a:ext cx="85163" cy="459589"/>
              </a:xfrm>
              <a:custGeom>
                <a:avLst/>
                <a:gdLst/>
                <a:ahLst/>
                <a:cxnLst/>
                <a:rect l="l" t="t" r="r" b="b"/>
                <a:pathLst>
                  <a:path w="85163" h="459589" extrusionOk="0">
                    <a:moveTo>
                      <a:pt x="85163" y="86"/>
                    </a:moveTo>
                    <a:lnTo>
                      <a:pt x="83436" y="459590"/>
                    </a:lnTo>
                    <a:lnTo>
                      <a:pt x="0" y="459503"/>
                    </a:lnTo>
                    <a:lnTo>
                      <a:pt x="1727" y="0"/>
                    </a:lnTo>
                    <a:lnTo>
                      <a:pt x="85163" y="86"/>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5" name="Google Shape;685;p20"/>
              <p:cNvSpPr/>
              <p:nvPr/>
            </p:nvSpPr>
            <p:spPr>
              <a:xfrm>
                <a:off x="4301432" y="2146623"/>
                <a:ext cx="78512" cy="124290"/>
              </a:xfrm>
              <a:custGeom>
                <a:avLst/>
                <a:gdLst/>
                <a:ahLst/>
                <a:cxnLst/>
                <a:rect l="l" t="t" r="r" b="b"/>
                <a:pathLst>
                  <a:path w="78512" h="124290" extrusionOk="0">
                    <a:moveTo>
                      <a:pt x="0" y="41459"/>
                    </a:moveTo>
                    <a:lnTo>
                      <a:pt x="27466" y="124291"/>
                    </a:lnTo>
                    <a:lnTo>
                      <a:pt x="50269" y="124291"/>
                    </a:lnTo>
                    <a:lnTo>
                      <a:pt x="78340" y="41545"/>
                    </a:lnTo>
                    <a:lnTo>
                      <a:pt x="78513" y="86"/>
                    </a:lnTo>
                    <a:lnTo>
                      <a:pt x="173" y="0"/>
                    </a:lnTo>
                    <a:lnTo>
                      <a:pt x="0" y="41459"/>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6" name="Google Shape;686;p20"/>
              <p:cNvSpPr/>
              <p:nvPr/>
            </p:nvSpPr>
            <p:spPr>
              <a:xfrm>
                <a:off x="4336759" y="2270913"/>
                <a:ext cx="6909" cy="29107"/>
              </a:xfrm>
              <a:custGeom>
                <a:avLst/>
                <a:gdLst/>
                <a:ahLst/>
                <a:cxnLst/>
                <a:rect l="l" t="t" r="r" b="b"/>
                <a:pathLst>
                  <a:path w="6909" h="29107" extrusionOk="0">
                    <a:moveTo>
                      <a:pt x="6823" y="29108"/>
                    </a:moveTo>
                    <a:lnTo>
                      <a:pt x="6910" y="0"/>
                    </a:lnTo>
                    <a:lnTo>
                      <a:pt x="173" y="0"/>
                    </a:lnTo>
                    <a:lnTo>
                      <a:pt x="0" y="29108"/>
                    </a:lnTo>
                    <a:lnTo>
                      <a:pt x="6823" y="29108"/>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7" name="Google Shape;687;p20"/>
              <p:cNvSpPr/>
              <p:nvPr/>
            </p:nvSpPr>
            <p:spPr>
              <a:xfrm>
                <a:off x="4313006" y="1443634"/>
                <a:ext cx="60633" cy="41286"/>
              </a:xfrm>
              <a:custGeom>
                <a:avLst/>
                <a:gdLst/>
                <a:ahLst/>
                <a:cxnLst/>
                <a:rect l="l" t="t" r="r" b="b"/>
                <a:pathLst>
                  <a:path w="60633" h="41286" extrusionOk="0">
                    <a:moveTo>
                      <a:pt x="60634" y="86"/>
                    </a:moveTo>
                    <a:lnTo>
                      <a:pt x="60461" y="41286"/>
                    </a:lnTo>
                    <a:lnTo>
                      <a:pt x="0" y="41200"/>
                    </a:lnTo>
                    <a:lnTo>
                      <a:pt x="173" y="0"/>
                    </a:lnTo>
                    <a:lnTo>
                      <a:pt x="60634" y="86"/>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8" name="Google Shape;688;p20"/>
              <p:cNvSpPr/>
              <p:nvPr/>
            </p:nvSpPr>
            <p:spPr>
              <a:xfrm>
                <a:off x="4307564" y="1371340"/>
                <a:ext cx="71948" cy="72380"/>
              </a:xfrm>
              <a:custGeom>
                <a:avLst/>
                <a:gdLst/>
                <a:ahLst/>
                <a:cxnLst/>
                <a:rect l="l" t="t" r="r" b="b"/>
                <a:pathLst>
                  <a:path w="71948" h="72380" extrusionOk="0">
                    <a:moveTo>
                      <a:pt x="71948" y="86"/>
                    </a:moveTo>
                    <a:lnTo>
                      <a:pt x="71689" y="72380"/>
                    </a:lnTo>
                    <a:lnTo>
                      <a:pt x="0" y="72294"/>
                    </a:lnTo>
                    <a:lnTo>
                      <a:pt x="259" y="0"/>
                    </a:lnTo>
                    <a:lnTo>
                      <a:pt x="71948" y="86"/>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9" name="Google Shape;689;p20"/>
              <p:cNvSpPr/>
              <p:nvPr/>
            </p:nvSpPr>
            <p:spPr>
              <a:xfrm>
                <a:off x="4265846" y="1496581"/>
                <a:ext cx="35672" cy="247285"/>
              </a:xfrm>
              <a:custGeom>
                <a:avLst/>
                <a:gdLst/>
                <a:ahLst/>
                <a:cxnLst/>
                <a:rect l="l" t="t" r="r" b="b"/>
                <a:pathLst>
                  <a:path w="35672" h="247285" extrusionOk="0">
                    <a:moveTo>
                      <a:pt x="0" y="247285"/>
                    </a:moveTo>
                    <a:lnTo>
                      <a:pt x="25307" y="247285"/>
                    </a:lnTo>
                    <a:lnTo>
                      <a:pt x="26085" y="38090"/>
                    </a:lnTo>
                    <a:lnTo>
                      <a:pt x="35499" y="38090"/>
                    </a:lnTo>
                    <a:lnTo>
                      <a:pt x="35672" y="86"/>
                    </a:lnTo>
                    <a:lnTo>
                      <a:pt x="26257" y="86"/>
                    </a:lnTo>
                    <a:lnTo>
                      <a:pt x="11488" y="0"/>
                    </a:lnTo>
                    <a:lnTo>
                      <a:pt x="950" y="0"/>
                    </a:lnTo>
                    <a:lnTo>
                      <a:pt x="0" y="247285"/>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690" name="Google Shape;690;p20"/>
            <p:cNvGrpSpPr/>
            <p:nvPr/>
          </p:nvGrpSpPr>
          <p:grpSpPr>
            <a:xfrm rot="9186830">
              <a:off x="203899" y="4105093"/>
              <a:ext cx="520580" cy="1623257"/>
              <a:chOff x="3419954" y="295999"/>
              <a:chExt cx="265198" cy="826933"/>
            </a:xfrm>
          </p:grpSpPr>
          <p:sp>
            <p:nvSpPr>
              <p:cNvPr id="691" name="Google Shape;691;p20"/>
              <p:cNvSpPr/>
              <p:nvPr/>
            </p:nvSpPr>
            <p:spPr>
              <a:xfrm>
                <a:off x="3419954" y="300750"/>
                <a:ext cx="265198" cy="615233"/>
              </a:xfrm>
              <a:custGeom>
                <a:avLst/>
                <a:gdLst/>
                <a:ahLst/>
                <a:cxnLst/>
                <a:rect l="l" t="t" r="r" b="b"/>
                <a:pathLst>
                  <a:path w="265198" h="615233" extrusionOk="0">
                    <a:moveTo>
                      <a:pt x="202675" y="777"/>
                    </a:moveTo>
                    <a:cubicBezTo>
                      <a:pt x="202675" y="777"/>
                      <a:pt x="201897" y="259"/>
                      <a:pt x="201465" y="0"/>
                    </a:cubicBezTo>
                    <a:cubicBezTo>
                      <a:pt x="144287" y="12179"/>
                      <a:pt x="87194" y="24444"/>
                      <a:pt x="30015" y="36536"/>
                    </a:cubicBezTo>
                    <a:cubicBezTo>
                      <a:pt x="25006" y="37572"/>
                      <a:pt x="23365" y="39472"/>
                      <a:pt x="23192" y="44655"/>
                    </a:cubicBezTo>
                    <a:cubicBezTo>
                      <a:pt x="21119" y="101402"/>
                      <a:pt x="18700" y="158149"/>
                      <a:pt x="16368" y="214809"/>
                    </a:cubicBezTo>
                    <a:cubicBezTo>
                      <a:pt x="11013" y="346182"/>
                      <a:pt x="5744" y="477469"/>
                      <a:pt x="476" y="608842"/>
                    </a:cubicBezTo>
                    <a:cubicBezTo>
                      <a:pt x="389" y="611001"/>
                      <a:pt x="-1338" y="614111"/>
                      <a:pt x="2376" y="615233"/>
                    </a:cubicBezTo>
                    <a:cubicBezTo>
                      <a:pt x="4535" y="613938"/>
                      <a:pt x="6867" y="614542"/>
                      <a:pt x="9113" y="614542"/>
                    </a:cubicBezTo>
                    <a:cubicBezTo>
                      <a:pt x="37702" y="614111"/>
                      <a:pt x="66378" y="613851"/>
                      <a:pt x="94968" y="613506"/>
                    </a:cubicBezTo>
                    <a:cubicBezTo>
                      <a:pt x="141523" y="612988"/>
                      <a:pt x="188164" y="612210"/>
                      <a:pt x="234719" y="611865"/>
                    </a:cubicBezTo>
                    <a:cubicBezTo>
                      <a:pt x="243874" y="611865"/>
                      <a:pt x="253116" y="610397"/>
                      <a:pt x="262185" y="612383"/>
                    </a:cubicBezTo>
                    <a:lnTo>
                      <a:pt x="262013" y="612383"/>
                    </a:lnTo>
                    <a:cubicBezTo>
                      <a:pt x="262444" y="611606"/>
                      <a:pt x="263049" y="611433"/>
                      <a:pt x="263826" y="611865"/>
                    </a:cubicBezTo>
                    <a:cubicBezTo>
                      <a:pt x="266331" y="609446"/>
                      <a:pt x="264690" y="606510"/>
                      <a:pt x="264431" y="604005"/>
                    </a:cubicBezTo>
                    <a:cubicBezTo>
                      <a:pt x="251043" y="475050"/>
                      <a:pt x="237569" y="346182"/>
                      <a:pt x="224181" y="217228"/>
                    </a:cubicBezTo>
                    <a:cubicBezTo>
                      <a:pt x="216840" y="147093"/>
                      <a:pt x="209584" y="76958"/>
                      <a:pt x="202243" y="6737"/>
                    </a:cubicBezTo>
                    <a:cubicBezTo>
                      <a:pt x="202070" y="4750"/>
                      <a:pt x="200947" y="2678"/>
                      <a:pt x="202588" y="691"/>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2" name="Google Shape;692;p20"/>
              <p:cNvSpPr/>
              <p:nvPr/>
            </p:nvSpPr>
            <p:spPr>
              <a:xfrm>
                <a:off x="3456706" y="295999"/>
                <a:ext cx="150720" cy="40767"/>
              </a:xfrm>
              <a:custGeom>
                <a:avLst/>
                <a:gdLst/>
                <a:ahLst/>
                <a:cxnLst/>
                <a:rect l="l" t="t" r="r" b="b"/>
                <a:pathLst>
                  <a:path w="150720" h="40767" extrusionOk="0">
                    <a:moveTo>
                      <a:pt x="0" y="40682"/>
                    </a:moveTo>
                    <a:cubicBezTo>
                      <a:pt x="0" y="39559"/>
                      <a:pt x="86" y="38436"/>
                      <a:pt x="173" y="37313"/>
                    </a:cubicBezTo>
                    <a:cubicBezTo>
                      <a:pt x="346" y="32994"/>
                      <a:pt x="1728" y="31440"/>
                      <a:pt x="5873" y="30576"/>
                    </a:cubicBezTo>
                    <a:cubicBezTo>
                      <a:pt x="53810" y="20470"/>
                      <a:pt x="101747" y="10192"/>
                      <a:pt x="149684" y="0"/>
                    </a:cubicBezTo>
                    <a:cubicBezTo>
                      <a:pt x="150030" y="173"/>
                      <a:pt x="150375" y="432"/>
                      <a:pt x="150634" y="605"/>
                    </a:cubicBezTo>
                    <a:cubicBezTo>
                      <a:pt x="149339" y="2246"/>
                      <a:pt x="150202" y="3973"/>
                      <a:pt x="150375" y="5701"/>
                    </a:cubicBezTo>
                    <a:cubicBezTo>
                      <a:pt x="150462" y="6737"/>
                      <a:pt x="150548" y="7687"/>
                      <a:pt x="150721" y="8724"/>
                    </a:cubicBezTo>
                    <a:cubicBezTo>
                      <a:pt x="100452" y="19434"/>
                      <a:pt x="50269" y="30230"/>
                      <a:pt x="0" y="40768"/>
                    </a:cubicBezTo>
                    <a:close/>
                  </a:path>
                </a:pathLst>
              </a:custGeom>
              <a:solidFill>
                <a:srgbClr val="4C5BA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3" name="Google Shape;693;p20"/>
              <p:cNvSpPr/>
              <p:nvPr/>
            </p:nvSpPr>
            <p:spPr>
              <a:xfrm>
                <a:off x="3531246" y="1027145"/>
                <a:ext cx="74626" cy="95787"/>
              </a:xfrm>
              <a:custGeom>
                <a:avLst/>
                <a:gdLst/>
                <a:ahLst/>
                <a:cxnLst/>
                <a:rect l="l" t="t" r="r" b="b"/>
                <a:pathLst>
                  <a:path w="74626" h="95787" extrusionOk="0">
                    <a:moveTo>
                      <a:pt x="0" y="86"/>
                    </a:moveTo>
                    <a:cubicBezTo>
                      <a:pt x="3196" y="15374"/>
                      <a:pt x="6478" y="30576"/>
                      <a:pt x="9501" y="45864"/>
                    </a:cubicBezTo>
                    <a:cubicBezTo>
                      <a:pt x="10192" y="49492"/>
                      <a:pt x="12092" y="51478"/>
                      <a:pt x="15029" y="53292"/>
                    </a:cubicBezTo>
                    <a:cubicBezTo>
                      <a:pt x="39300" y="68926"/>
                      <a:pt x="49578" y="80068"/>
                      <a:pt x="73849" y="95787"/>
                    </a:cubicBezTo>
                    <a:cubicBezTo>
                      <a:pt x="74108" y="95356"/>
                      <a:pt x="74367" y="95010"/>
                      <a:pt x="74626" y="94578"/>
                    </a:cubicBezTo>
                    <a:cubicBezTo>
                      <a:pt x="72899" y="82400"/>
                      <a:pt x="73158" y="38868"/>
                      <a:pt x="72985" y="29367"/>
                    </a:cubicBezTo>
                    <a:cubicBezTo>
                      <a:pt x="60547" y="24444"/>
                      <a:pt x="16929" y="5269"/>
                      <a:pt x="0" y="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4" name="Google Shape;694;p20"/>
              <p:cNvSpPr/>
              <p:nvPr/>
            </p:nvSpPr>
            <p:spPr>
              <a:xfrm>
                <a:off x="3422416" y="912239"/>
                <a:ext cx="259809" cy="148504"/>
              </a:xfrm>
              <a:custGeom>
                <a:avLst/>
                <a:gdLst/>
                <a:ahLst/>
                <a:cxnLst/>
                <a:rect l="l" t="t" r="r" b="b"/>
                <a:pathLst>
                  <a:path w="259809" h="148504" extrusionOk="0">
                    <a:moveTo>
                      <a:pt x="101402" y="114560"/>
                    </a:moveTo>
                    <a:cubicBezTo>
                      <a:pt x="118331" y="119829"/>
                      <a:pt x="134396" y="127430"/>
                      <a:pt x="150980" y="133648"/>
                    </a:cubicBezTo>
                    <a:cubicBezTo>
                      <a:pt x="163504" y="138313"/>
                      <a:pt x="175855" y="143495"/>
                      <a:pt x="188293" y="148505"/>
                    </a:cubicBezTo>
                    <a:cubicBezTo>
                      <a:pt x="189761" y="126911"/>
                      <a:pt x="192698" y="105664"/>
                      <a:pt x="199953" y="85193"/>
                    </a:cubicBezTo>
                    <a:cubicBezTo>
                      <a:pt x="211700" y="52372"/>
                      <a:pt x="230097" y="24387"/>
                      <a:pt x="258168" y="3139"/>
                    </a:cubicBezTo>
                    <a:cubicBezTo>
                      <a:pt x="258859" y="2621"/>
                      <a:pt x="259291" y="1757"/>
                      <a:pt x="259809" y="1066"/>
                    </a:cubicBezTo>
                    <a:cubicBezTo>
                      <a:pt x="250654" y="-920"/>
                      <a:pt x="241498" y="462"/>
                      <a:pt x="232343" y="548"/>
                    </a:cubicBezTo>
                    <a:cubicBezTo>
                      <a:pt x="185788" y="893"/>
                      <a:pt x="139147" y="1584"/>
                      <a:pt x="92592" y="2189"/>
                    </a:cubicBezTo>
                    <a:cubicBezTo>
                      <a:pt x="64002" y="2535"/>
                      <a:pt x="35326" y="2794"/>
                      <a:pt x="6737" y="3226"/>
                    </a:cubicBezTo>
                    <a:cubicBezTo>
                      <a:pt x="4491" y="3226"/>
                      <a:pt x="2073" y="2621"/>
                      <a:pt x="0" y="3917"/>
                    </a:cubicBezTo>
                    <a:cubicBezTo>
                      <a:pt x="49232" y="26719"/>
                      <a:pt x="82140" y="64464"/>
                      <a:pt x="101488" y="11464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5" name="Google Shape;695;p20"/>
              <p:cNvSpPr/>
              <p:nvPr/>
            </p:nvSpPr>
            <p:spPr>
              <a:xfrm>
                <a:off x="3682053" y="912512"/>
                <a:ext cx="1814" cy="1273"/>
              </a:xfrm>
              <a:custGeom>
                <a:avLst/>
                <a:gdLst/>
                <a:ahLst/>
                <a:cxnLst/>
                <a:rect l="l" t="t" r="r" b="b"/>
                <a:pathLst>
                  <a:path w="1814" h="1273" extrusionOk="0">
                    <a:moveTo>
                      <a:pt x="0" y="794"/>
                    </a:moveTo>
                    <a:cubicBezTo>
                      <a:pt x="1037" y="1917"/>
                      <a:pt x="1382" y="794"/>
                      <a:pt x="1814" y="189"/>
                    </a:cubicBezTo>
                    <a:cubicBezTo>
                      <a:pt x="1037" y="-156"/>
                      <a:pt x="346" y="-70"/>
                      <a:pt x="0" y="794"/>
                    </a:cubicBezTo>
                    <a:close/>
                  </a:path>
                </a:pathLst>
              </a:custGeom>
              <a:solidFill>
                <a:srgbClr val="14141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6" name="Google Shape;696;p20"/>
              <p:cNvSpPr/>
              <p:nvPr/>
            </p:nvSpPr>
            <p:spPr>
              <a:xfrm>
                <a:off x="3556467" y="1061262"/>
                <a:ext cx="34376" cy="24357"/>
              </a:xfrm>
              <a:custGeom>
                <a:avLst/>
                <a:gdLst/>
                <a:ahLst/>
                <a:cxnLst/>
                <a:rect l="l" t="t" r="r" b="b"/>
                <a:pathLst>
                  <a:path w="34376" h="24357" extrusionOk="0">
                    <a:moveTo>
                      <a:pt x="34376" y="24357"/>
                    </a:moveTo>
                    <a:lnTo>
                      <a:pt x="20643" y="0"/>
                    </a:lnTo>
                    <a:lnTo>
                      <a:pt x="0" y="9760"/>
                    </a:lnTo>
                  </a:path>
                </a:pathLst>
              </a:custGeom>
              <a:noFill/>
              <a:ln w="11300"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7" name="Google Shape;697;p20"/>
              <p:cNvSpPr/>
              <p:nvPr/>
            </p:nvSpPr>
            <p:spPr>
              <a:xfrm>
                <a:off x="3501706" y="417526"/>
                <a:ext cx="8637" cy="410357"/>
              </a:xfrm>
              <a:custGeom>
                <a:avLst/>
                <a:gdLst/>
                <a:ahLst/>
                <a:cxnLst/>
                <a:rect l="l" t="t" r="r" b="b"/>
                <a:pathLst>
                  <a:path w="8637" h="410357" extrusionOk="0">
                    <a:moveTo>
                      <a:pt x="0" y="410357"/>
                    </a:moveTo>
                    <a:lnTo>
                      <a:pt x="0" y="0"/>
                    </a:lnTo>
                  </a:path>
                </a:pathLst>
              </a:custGeom>
              <a:noFill/>
              <a:ln w="28300" cap="rnd"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698" name="Google Shape;698;p20"/>
            <p:cNvGrpSpPr/>
            <p:nvPr/>
          </p:nvGrpSpPr>
          <p:grpSpPr>
            <a:xfrm rot="8827366">
              <a:off x="-177640" y="1780024"/>
              <a:ext cx="680576" cy="236683"/>
              <a:chOff x="2832375" y="669000"/>
              <a:chExt cx="491675" cy="215825"/>
            </a:xfrm>
          </p:grpSpPr>
          <p:sp>
            <p:nvSpPr>
              <p:cNvPr id="699" name="Google Shape;699;p20"/>
              <p:cNvSpPr/>
              <p:nvPr/>
            </p:nvSpPr>
            <p:spPr>
              <a:xfrm>
                <a:off x="2832375" y="669000"/>
                <a:ext cx="491675" cy="215825"/>
              </a:xfrm>
              <a:custGeom>
                <a:avLst/>
                <a:gdLst/>
                <a:ahLst/>
                <a:cxnLst/>
                <a:rect l="l" t="t" r="r" b="b"/>
                <a:pathLst>
                  <a:path w="19667" h="8633" extrusionOk="0">
                    <a:moveTo>
                      <a:pt x="730" y="0"/>
                    </a:moveTo>
                    <a:cubicBezTo>
                      <a:pt x="305" y="0"/>
                      <a:pt x="1" y="365"/>
                      <a:pt x="1" y="730"/>
                    </a:cubicBezTo>
                    <a:lnTo>
                      <a:pt x="1" y="7903"/>
                    </a:lnTo>
                    <a:cubicBezTo>
                      <a:pt x="1" y="8329"/>
                      <a:pt x="335" y="8633"/>
                      <a:pt x="730" y="8633"/>
                    </a:cubicBezTo>
                    <a:lnTo>
                      <a:pt x="18968" y="8633"/>
                    </a:lnTo>
                    <a:cubicBezTo>
                      <a:pt x="19363" y="8633"/>
                      <a:pt x="19667" y="8298"/>
                      <a:pt x="19667" y="7903"/>
                    </a:cubicBezTo>
                    <a:lnTo>
                      <a:pt x="19667" y="730"/>
                    </a:lnTo>
                    <a:cubicBezTo>
                      <a:pt x="19667" y="304"/>
                      <a:pt x="19333" y="0"/>
                      <a:pt x="189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20"/>
              <p:cNvSpPr/>
              <p:nvPr/>
            </p:nvSpPr>
            <p:spPr>
              <a:xfrm>
                <a:off x="3078600" y="669000"/>
                <a:ext cx="245450" cy="215825"/>
              </a:xfrm>
              <a:custGeom>
                <a:avLst/>
                <a:gdLst/>
                <a:ahLst/>
                <a:cxnLst/>
                <a:rect l="l" t="t" r="r" b="b"/>
                <a:pathLst>
                  <a:path w="9818" h="8633" extrusionOk="0">
                    <a:moveTo>
                      <a:pt x="0" y="0"/>
                    </a:moveTo>
                    <a:lnTo>
                      <a:pt x="0" y="8633"/>
                    </a:lnTo>
                    <a:lnTo>
                      <a:pt x="9119" y="8633"/>
                    </a:lnTo>
                    <a:cubicBezTo>
                      <a:pt x="9484" y="8633"/>
                      <a:pt x="9818" y="8329"/>
                      <a:pt x="9818" y="7903"/>
                    </a:cubicBezTo>
                    <a:lnTo>
                      <a:pt x="9818" y="578"/>
                    </a:lnTo>
                    <a:cubicBezTo>
                      <a:pt x="9818" y="213"/>
                      <a:pt x="9514" y="0"/>
                      <a:pt x="91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01" name="Google Shape;701;p20"/>
          <p:cNvGrpSpPr/>
          <p:nvPr/>
        </p:nvGrpSpPr>
        <p:grpSpPr>
          <a:xfrm>
            <a:off x="269601" y="190275"/>
            <a:ext cx="8601223" cy="4774676"/>
            <a:chOff x="5447852" y="0"/>
            <a:chExt cx="5442090" cy="3618001"/>
          </a:xfrm>
        </p:grpSpPr>
        <p:sp>
          <p:nvSpPr>
            <p:cNvPr id="702" name="Google Shape;702;p20"/>
            <p:cNvSpPr/>
            <p:nvPr/>
          </p:nvSpPr>
          <p:spPr>
            <a:xfrm>
              <a:off x="5447852" y="220602"/>
              <a:ext cx="5442090" cy="3397399"/>
            </a:xfrm>
            <a:custGeom>
              <a:avLst/>
              <a:gdLst/>
              <a:ahLst/>
              <a:cxnLst/>
              <a:rect l="l" t="t" r="r" b="b"/>
              <a:pathLst>
                <a:path w="5442090" h="3282511" extrusionOk="0">
                  <a:moveTo>
                    <a:pt x="5369624" y="0"/>
                  </a:moveTo>
                  <a:cubicBezTo>
                    <a:pt x="5409646" y="0"/>
                    <a:pt x="5442091" y="32444"/>
                    <a:pt x="5442091" y="72467"/>
                  </a:cubicBezTo>
                  <a:lnTo>
                    <a:pt x="5442091" y="3210045"/>
                  </a:lnTo>
                  <a:cubicBezTo>
                    <a:pt x="5442091" y="3250067"/>
                    <a:pt x="5409646" y="3282512"/>
                    <a:pt x="5369624" y="3282512"/>
                  </a:cubicBezTo>
                  <a:lnTo>
                    <a:pt x="72467" y="3282512"/>
                  </a:lnTo>
                  <a:cubicBezTo>
                    <a:pt x="32445" y="3282512"/>
                    <a:pt x="0" y="3250068"/>
                    <a:pt x="0" y="3210045"/>
                  </a:cubicBezTo>
                  <a:lnTo>
                    <a:pt x="0" y="72467"/>
                  </a:lnTo>
                  <a:cubicBezTo>
                    <a:pt x="0" y="32445"/>
                    <a:pt x="32444" y="0"/>
                    <a:pt x="72467"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703" name="Google Shape;703;p20"/>
            <p:cNvGrpSpPr/>
            <p:nvPr/>
          </p:nvGrpSpPr>
          <p:grpSpPr>
            <a:xfrm>
              <a:off x="5586054" y="0"/>
              <a:ext cx="5165785" cy="3492512"/>
              <a:chOff x="5586054" y="0"/>
              <a:chExt cx="5165785" cy="3492512"/>
            </a:xfrm>
          </p:grpSpPr>
          <p:sp>
            <p:nvSpPr>
              <p:cNvPr id="704" name="Google Shape;704;p20"/>
              <p:cNvSpPr/>
              <p:nvPr/>
            </p:nvSpPr>
            <p:spPr>
              <a:xfrm>
                <a:off x="8168947" y="0"/>
                <a:ext cx="2582892" cy="3363183"/>
              </a:xfrm>
              <a:custGeom>
                <a:avLst/>
                <a:gdLst/>
                <a:ahLst/>
                <a:cxnLst/>
                <a:rect l="l" t="t" r="r" b="b"/>
                <a:pathLst>
                  <a:path w="2582892" h="3363183" extrusionOk="0">
                    <a:moveTo>
                      <a:pt x="139492" y="0"/>
                    </a:moveTo>
                    <a:lnTo>
                      <a:pt x="2443400" y="0"/>
                    </a:lnTo>
                    <a:cubicBezTo>
                      <a:pt x="2520445" y="0"/>
                      <a:pt x="2582892" y="62534"/>
                      <a:pt x="2582892" y="139492"/>
                    </a:cubicBezTo>
                    <a:lnTo>
                      <a:pt x="2582892" y="3363184"/>
                    </a:lnTo>
                    <a:lnTo>
                      <a:pt x="0" y="3363184"/>
                    </a:lnTo>
                    <a:lnTo>
                      <a:pt x="0" y="139492"/>
                    </a:lnTo>
                    <a:cubicBezTo>
                      <a:pt x="0" y="62448"/>
                      <a:pt x="62534" y="0"/>
                      <a:pt x="139492"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5" name="Google Shape;705;p20"/>
              <p:cNvSpPr/>
              <p:nvPr/>
            </p:nvSpPr>
            <p:spPr>
              <a:xfrm>
                <a:off x="5586054" y="0"/>
                <a:ext cx="2582892" cy="3363183"/>
              </a:xfrm>
              <a:custGeom>
                <a:avLst/>
                <a:gdLst/>
                <a:ahLst/>
                <a:cxnLst/>
                <a:rect l="l" t="t" r="r" b="b"/>
                <a:pathLst>
                  <a:path w="2582892" h="3363183" extrusionOk="0">
                    <a:moveTo>
                      <a:pt x="139492" y="0"/>
                    </a:moveTo>
                    <a:lnTo>
                      <a:pt x="2443400" y="0"/>
                    </a:lnTo>
                    <a:cubicBezTo>
                      <a:pt x="2520445" y="0"/>
                      <a:pt x="2582892" y="62534"/>
                      <a:pt x="2582892" y="139492"/>
                    </a:cubicBezTo>
                    <a:lnTo>
                      <a:pt x="2582892" y="3363184"/>
                    </a:lnTo>
                    <a:lnTo>
                      <a:pt x="0" y="3363184"/>
                    </a:lnTo>
                    <a:lnTo>
                      <a:pt x="0" y="139492"/>
                    </a:lnTo>
                    <a:cubicBezTo>
                      <a:pt x="0" y="62448"/>
                      <a:pt x="62534" y="0"/>
                      <a:pt x="139492"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6" name="Google Shape;706;p20"/>
              <p:cNvSpPr/>
              <p:nvPr/>
            </p:nvSpPr>
            <p:spPr>
              <a:xfrm rot="10800000" flipH="1">
                <a:off x="8168947" y="3207396"/>
                <a:ext cx="2582892" cy="285116"/>
              </a:xfrm>
              <a:custGeom>
                <a:avLst/>
                <a:gdLst/>
                <a:ahLst/>
                <a:cxnLst/>
                <a:rect l="l" t="t" r="r" b="b"/>
                <a:pathLst>
                  <a:path w="2582892" h="285116" extrusionOk="0">
                    <a:moveTo>
                      <a:pt x="139492" y="0"/>
                    </a:moveTo>
                    <a:lnTo>
                      <a:pt x="2443400" y="0"/>
                    </a:lnTo>
                    <a:cubicBezTo>
                      <a:pt x="2520445" y="0"/>
                      <a:pt x="2582892" y="62534"/>
                      <a:pt x="2582892" y="139492"/>
                    </a:cubicBezTo>
                    <a:lnTo>
                      <a:pt x="2582892" y="285117"/>
                    </a:lnTo>
                    <a:lnTo>
                      <a:pt x="0" y="285117"/>
                    </a:lnTo>
                    <a:lnTo>
                      <a:pt x="0" y="139492"/>
                    </a:lnTo>
                    <a:cubicBezTo>
                      <a:pt x="0" y="62448"/>
                      <a:pt x="62534" y="0"/>
                      <a:pt x="139492"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7" name="Google Shape;707;p20"/>
              <p:cNvSpPr/>
              <p:nvPr/>
            </p:nvSpPr>
            <p:spPr>
              <a:xfrm rot="10800000" flipH="1">
                <a:off x="5586054" y="3207396"/>
                <a:ext cx="2582892" cy="285116"/>
              </a:xfrm>
              <a:custGeom>
                <a:avLst/>
                <a:gdLst/>
                <a:ahLst/>
                <a:cxnLst/>
                <a:rect l="l" t="t" r="r" b="b"/>
                <a:pathLst>
                  <a:path w="2582892" h="285116" extrusionOk="0">
                    <a:moveTo>
                      <a:pt x="139492" y="0"/>
                    </a:moveTo>
                    <a:lnTo>
                      <a:pt x="2443400" y="0"/>
                    </a:lnTo>
                    <a:cubicBezTo>
                      <a:pt x="2520445" y="0"/>
                      <a:pt x="2582892" y="62534"/>
                      <a:pt x="2582892" y="139492"/>
                    </a:cubicBezTo>
                    <a:lnTo>
                      <a:pt x="2582892" y="285117"/>
                    </a:lnTo>
                    <a:lnTo>
                      <a:pt x="0" y="285117"/>
                    </a:lnTo>
                    <a:lnTo>
                      <a:pt x="0" y="139492"/>
                    </a:lnTo>
                    <a:cubicBezTo>
                      <a:pt x="0" y="62448"/>
                      <a:pt x="62534" y="0"/>
                      <a:pt x="139492"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
        <p:nvSpPr>
          <p:cNvPr id="708" name="Google Shape;708;p20"/>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1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09" name="Google Shape;709;p20"/>
          <p:cNvSpPr txBox="1">
            <a:spLocks noGrp="1"/>
          </p:cNvSpPr>
          <p:nvPr>
            <p:ph type="subTitle" idx="1"/>
          </p:nvPr>
        </p:nvSpPr>
        <p:spPr>
          <a:xfrm>
            <a:off x="4824580" y="1439025"/>
            <a:ext cx="3472500" cy="26361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10" name="Google Shape;710;p20"/>
          <p:cNvSpPr txBox="1">
            <a:spLocks noGrp="1"/>
          </p:cNvSpPr>
          <p:nvPr>
            <p:ph type="subTitle" idx="2"/>
          </p:nvPr>
        </p:nvSpPr>
        <p:spPr>
          <a:xfrm>
            <a:off x="831980" y="1439025"/>
            <a:ext cx="3472500" cy="26361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six columns">
  <p:cSld name="CUSTOM_7">
    <p:spTree>
      <p:nvGrpSpPr>
        <p:cNvPr id="1" name="Shape 874"/>
        <p:cNvGrpSpPr/>
        <p:nvPr/>
      </p:nvGrpSpPr>
      <p:grpSpPr>
        <a:xfrm>
          <a:off x="0" y="0"/>
          <a:ext cx="0" cy="0"/>
          <a:chOff x="0" y="0"/>
          <a:chExt cx="0" cy="0"/>
        </a:xfrm>
      </p:grpSpPr>
      <p:grpSp>
        <p:nvGrpSpPr>
          <p:cNvPr id="875" name="Google Shape;875;p24"/>
          <p:cNvGrpSpPr/>
          <p:nvPr/>
        </p:nvGrpSpPr>
        <p:grpSpPr>
          <a:xfrm>
            <a:off x="-76205" y="-152398"/>
            <a:ext cx="9286593" cy="5448574"/>
            <a:chOff x="-304805" y="2"/>
            <a:chExt cx="9286593" cy="5448574"/>
          </a:xfrm>
        </p:grpSpPr>
        <p:grpSp>
          <p:nvGrpSpPr>
            <p:cNvPr id="876" name="Google Shape;876;p24"/>
            <p:cNvGrpSpPr/>
            <p:nvPr/>
          </p:nvGrpSpPr>
          <p:grpSpPr>
            <a:xfrm rot="8827366">
              <a:off x="7747985" y="5046124"/>
              <a:ext cx="680576" cy="236683"/>
              <a:chOff x="3866187" y="-186504"/>
              <a:chExt cx="491675" cy="215825"/>
            </a:xfrm>
          </p:grpSpPr>
          <p:sp>
            <p:nvSpPr>
              <p:cNvPr id="877" name="Google Shape;877;p24"/>
              <p:cNvSpPr/>
              <p:nvPr/>
            </p:nvSpPr>
            <p:spPr>
              <a:xfrm>
                <a:off x="3866187" y="-186504"/>
                <a:ext cx="491675" cy="215825"/>
              </a:xfrm>
              <a:custGeom>
                <a:avLst/>
                <a:gdLst/>
                <a:ahLst/>
                <a:cxnLst/>
                <a:rect l="l" t="t" r="r" b="b"/>
                <a:pathLst>
                  <a:path w="19667" h="8633" extrusionOk="0">
                    <a:moveTo>
                      <a:pt x="730" y="0"/>
                    </a:moveTo>
                    <a:cubicBezTo>
                      <a:pt x="305" y="0"/>
                      <a:pt x="1" y="365"/>
                      <a:pt x="1" y="730"/>
                    </a:cubicBezTo>
                    <a:lnTo>
                      <a:pt x="1" y="7903"/>
                    </a:lnTo>
                    <a:cubicBezTo>
                      <a:pt x="1" y="8329"/>
                      <a:pt x="335" y="8633"/>
                      <a:pt x="730" y="8633"/>
                    </a:cubicBezTo>
                    <a:lnTo>
                      <a:pt x="18968" y="8633"/>
                    </a:lnTo>
                    <a:cubicBezTo>
                      <a:pt x="19363" y="8633"/>
                      <a:pt x="19667" y="8298"/>
                      <a:pt x="19667" y="7903"/>
                    </a:cubicBezTo>
                    <a:lnTo>
                      <a:pt x="19667" y="730"/>
                    </a:lnTo>
                    <a:cubicBezTo>
                      <a:pt x="19667" y="304"/>
                      <a:pt x="19333" y="0"/>
                      <a:pt x="189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24"/>
              <p:cNvSpPr/>
              <p:nvPr/>
            </p:nvSpPr>
            <p:spPr>
              <a:xfrm>
                <a:off x="4112412" y="-186504"/>
                <a:ext cx="245450" cy="215825"/>
              </a:xfrm>
              <a:custGeom>
                <a:avLst/>
                <a:gdLst/>
                <a:ahLst/>
                <a:cxnLst/>
                <a:rect l="l" t="t" r="r" b="b"/>
                <a:pathLst>
                  <a:path w="9818" h="8633" extrusionOk="0">
                    <a:moveTo>
                      <a:pt x="0" y="0"/>
                    </a:moveTo>
                    <a:lnTo>
                      <a:pt x="0" y="8633"/>
                    </a:lnTo>
                    <a:lnTo>
                      <a:pt x="9119" y="8633"/>
                    </a:lnTo>
                    <a:cubicBezTo>
                      <a:pt x="9484" y="8633"/>
                      <a:pt x="9818" y="8329"/>
                      <a:pt x="9818" y="7903"/>
                    </a:cubicBezTo>
                    <a:lnTo>
                      <a:pt x="9818" y="578"/>
                    </a:lnTo>
                    <a:cubicBezTo>
                      <a:pt x="9818" y="213"/>
                      <a:pt x="9514" y="0"/>
                      <a:pt x="91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79" name="Google Shape;879;p24"/>
            <p:cNvGrpSpPr/>
            <p:nvPr/>
          </p:nvGrpSpPr>
          <p:grpSpPr>
            <a:xfrm rot="9432368">
              <a:off x="-10691" y="137925"/>
              <a:ext cx="520584" cy="1623271"/>
              <a:chOff x="3578139" y="320368"/>
              <a:chExt cx="265198" cy="826933"/>
            </a:xfrm>
          </p:grpSpPr>
          <p:sp>
            <p:nvSpPr>
              <p:cNvPr id="880" name="Google Shape;880;p24"/>
              <p:cNvSpPr/>
              <p:nvPr/>
            </p:nvSpPr>
            <p:spPr>
              <a:xfrm>
                <a:off x="3578139" y="325119"/>
                <a:ext cx="265198" cy="615233"/>
              </a:xfrm>
              <a:custGeom>
                <a:avLst/>
                <a:gdLst/>
                <a:ahLst/>
                <a:cxnLst/>
                <a:rect l="l" t="t" r="r" b="b"/>
                <a:pathLst>
                  <a:path w="265198" h="615233" extrusionOk="0">
                    <a:moveTo>
                      <a:pt x="202675" y="777"/>
                    </a:moveTo>
                    <a:cubicBezTo>
                      <a:pt x="202675" y="777"/>
                      <a:pt x="201897" y="259"/>
                      <a:pt x="201465" y="0"/>
                    </a:cubicBezTo>
                    <a:cubicBezTo>
                      <a:pt x="144287" y="12179"/>
                      <a:pt x="87194" y="24444"/>
                      <a:pt x="30015" y="36536"/>
                    </a:cubicBezTo>
                    <a:cubicBezTo>
                      <a:pt x="25006" y="37572"/>
                      <a:pt x="23365" y="39472"/>
                      <a:pt x="23192" y="44655"/>
                    </a:cubicBezTo>
                    <a:cubicBezTo>
                      <a:pt x="21119" y="101402"/>
                      <a:pt x="18700" y="158149"/>
                      <a:pt x="16368" y="214809"/>
                    </a:cubicBezTo>
                    <a:cubicBezTo>
                      <a:pt x="11013" y="346182"/>
                      <a:pt x="5744" y="477469"/>
                      <a:pt x="476" y="608842"/>
                    </a:cubicBezTo>
                    <a:cubicBezTo>
                      <a:pt x="389" y="611001"/>
                      <a:pt x="-1338" y="614111"/>
                      <a:pt x="2376" y="615233"/>
                    </a:cubicBezTo>
                    <a:cubicBezTo>
                      <a:pt x="4535" y="613938"/>
                      <a:pt x="6867" y="614542"/>
                      <a:pt x="9113" y="614542"/>
                    </a:cubicBezTo>
                    <a:cubicBezTo>
                      <a:pt x="37702" y="614111"/>
                      <a:pt x="66378" y="613851"/>
                      <a:pt x="94968" y="613506"/>
                    </a:cubicBezTo>
                    <a:cubicBezTo>
                      <a:pt x="141523" y="612988"/>
                      <a:pt x="188164" y="612210"/>
                      <a:pt x="234719" y="611865"/>
                    </a:cubicBezTo>
                    <a:cubicBezTo>
                      <a:pt x="243874" y="611865"/>
                      <a:pt x="253116" y="610397"/>
                      <a:pt x="262185" y="612383"/>
                    </a:cubicBezTo>
                    <a:lnTo>
                      <a:pt x="262013" y="612383"/>
                    </a:lnTo>
                    <a:cubicBezTo>
                      <a:pt x="262444" y="611606"/>
                      <a:pt x="263049" y="611433"/>
                      <a:pt x="263826" y="611865"/>
                    </a:cubicBezTo>
                    <a:cubicBezTo>
                      <a:pt x="266331" y="609446"/>
                      <a:pt x="264690" y="606510"/>
                      <a:pt x="264431" y="604005"/>
                    </a:cubicBezTo>
                    <a:cubicBezTo>
                      <a:pt x="251043" y="475050"/>
                      <a:pt x="237569" y="346182"/>
                      <a:pt x="224181" y="217228"/>
                    </a:cubicBezTo>
                    <a:cubicBezTo>
                      <a:pt x="216840" y="147093"/>
                      <a:pt x="209584" y="76958"/>
                      <a:pt x="202243" y="6737"/>
                    </a:cubicBezTo>
                    <a:cubicBezTo>
                      <a:pt x="202070" y="4750"/>
                      <a:pt x="200947" y="2678"/>
                      <a:pt x="202588" y="69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1" name="Google Shape;881;p24"/>
              <p:cNvSpPr/>
              <p:nvPr/>
            </p:nvSpPr>
            <p:spPr>
              <a:xfrm>
                <a:off x="3614891" y="320368"/>
                <a:ext cx="150720" cy="40767"/>
              </a:xfrm>
              <a:custGeom>
                <a:avLst/>
                <a:gdLst/>
                <a:ahLst/>
                <a:cxnLst/>
                <a:rect l="l" t="t" r="r" b="b"/>
                <a:pathLst>
                  <a:path w="150720" h="40767" extrusionOk="0">
                    <a:moveTo>
                      <a:pt x="0" y="40682"/>
                    </a:moveTo>
                    <a:cubicBezTo>
                      <a:pt x="0" y="39559"/>
                      <a:pt x="86" y="38436"/>
                      <a:pt x="173" y="37313"/>
                    </a:cubicBezTo>
                    <a:cubicBezTo>
                      <a:pt x="346" y="32994"/>
                      <a:pt x="1728" y="31440"/>
                      <a:pt x="5873" y="30576"/>
                    </a:cubicBezTo>
                    <a:cubicBezTo>
                      <a:pt x="53810" y="20470"/>
                      <a:pt x="101747" y="10192"/>
                      <a:pt x="149684" y="0"/>
                    </a:cubicBezTo>
                    <a:cubicBezTo>
                      <a:pt x="150030" y="173"/>
                      <a:pt x="150375" y="432"/>
                      <a:pt x="150634" y="605"/>
                    </a:cubicBezTo>
                    <a:cubicBezTo>
                      <a:pt x="149339" y="2246"/>
                      <a:pt x="150202" y="3973"/>
                      <a:pt x="150375" y="5701"/>
                    </a:cubicBezTo>
                    <a:cubicBezTo>
                      <a:pt x="150462" y="6737"/>
                      <a:pt x="150548" y="7687"/>
                      <a:pt x="150721" y="8724"/>
                    </a:cubicBezTo>
                    <a:cubicBezTo>
                      <a:pt x="100452" y="19434"/>
                      <a:pt x="50269" y="30230"/>
                      <a:pt x="0" y="40768"/>
                    </a:cubicBezTo>
                    <a:close/>
                  </a:path>
                </a:pathLst>
              </a:custGeom>
              <a:solidFill>
                <a:srgbClr val="4C5BA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2" name="Google Shape;882;p24"/>
              <p:cNvSpPr/>
              <p:nvPr/>
            </p:nvSpPr>
            <p:spPr>
              <a:xfrm>
                <a:off x="3689431" y="1051514"/>
                <a:ext cx="74626" cy="95787"/>
              </a:xfrm>
              <a:custGeom>
                <a:avLst/>
                <a:gdLst/>
                <a:ahLst/>
                <a:cxnLst/>
                <a:rect l="l" t="t" r="r" b="b"/>
                <a:pathLst>
                  <a:path w="74626" h="95787" extrusionOk="0">
                    <a:moveTo>
                      <a:pt x="0" y="86"/>
                    </a:moveTo>
                    <a:cubicBezTo>
                      <a:pt x="3196" y="15374"/>
                      <a:pt x="6478" y="30576"/>
                      <a:pt x="9501" y="45864"/>
                    </a:cubicBezTo>
                    <a:cubicBezTo>
                      <a:pt x="10192" y="49492"/>
                      <a:pt x="12092" y="51478"/>
                      <a:pt x="15029" y="53292"/>
                    </a:cubicBezTo>
                    <a:cubicBezTo>
                      <a:pt x="39300" y="68926"/>
                      <a:pt x="49578" y="80068"/>
                      <a:pt x="73849" y="95787"/>
                    </a:cubicBezTo>
                    <a:cubicBezTo>
                      <a:pt x="74108" y="95356"/>
                      <a:pt x="74367" y="95010"/>
                      <a:pt x="74626" y="94578"/>
                    </a:cubicBezTo>
                    <a:cubicBezTo>
                      <a:pt x="72899" y="82400"/>
                      <a:pt x="73158" y="38868"/>
                      <a:pt x="72985" y="29367"/>
                    </a:cubicBezTo>
                    <a:cubicBezTo>
                      <a:pt x="60547" y="24444"/>
                      <a:pt x="16929" y="5269"/>
                      <a:pt x="0" y="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3" name="Google Shape;883;p24"/>
              <p:cNvSpPr/>
              <p:nvPr/>
            </p:nvSpPr>
            <p:spPr>
              <a:xfrm>
                <a:off x="3580601" y="936608"/>
                <a:ext cx="259809" cy="148504"/>
              </a:xfrm>
              <a:custGeom>
                <a:avLst/>
                <a:gdLst/>
                <a:ahLst/>
                <a:cxnLst/>
                <a:rect l="l" t="t" r="r" b="b"/>
                <a:pathLst>
                  <a:path w="259809" h="148504" extrusionOk="0">
                    <a:moveTo>
                      <a:pt x="101402" y="114560"/>
                    </a:moveTo>
                    <a:cubicBezTo>
                      <a:pt x="118331" y="119829"/>
                      <a:pt x="134396" y="127430"/>
                      <a:pt x="150980" y="133648"/>
                    </a:cubicBezTo>
                    <a:cubicBezTo>
                      <a:pt x="163504" y="138313"/>
                      <a:pt x="175855" y="143495"/>
                      <a:pt x="188293" y="148505"/>
                    </a:cubicBezTo>
                    <a:cubicBezTo>
                      <a:pt x="189761" y="126911"/>
                      <a:pt x="192698" y="105664"/>
                      <a:pt x="199953" y="85193"/>
                    </a:cubicBezTo>
                    <a:cubicBezTo>
                      <a:pt x="211700" y="52372"/>
                      <a:pt x="230097" y="24387"/>
                      <a:pt x="258168" y="3139"/>
                    </a:cubicBezTo>
                    <a:cubicBezTo>
                      <a:pt x="258859" y="2621"/>
                      <a:pt x="259291" y="1757"/>
                      <a:pt x="259809" y="1066"/>
                    </a:cubicBezTo>
                    <a:cubicBezTo>
                      <a:pt x="250654" y="-920"/>
                      <a:pt x="241498" y="462"/>
                      <a:pt x="232343" y="548"/>
                    </a:cubicBezTo>
                    <a:cubicBezTo>
                      <a:pt x="185788" y="893"/>
                      <a:pt x="139147" y="1584"/>
                      <a:pt x="92592" y="2189"/>
                    </a:cubicBezTo>
                    <a:cubicBezTo>
                      <a:pt x="64002" y="2535"/>
                      <a:pt x="35326" y="2794"/>
                      <a:pt x="6737" y="3226"/>
                    </a:cubicBezTo>
                    <a:cubicBezTo>
                      <a:pt x="4491" y="3226"/>
                      <a:pt x="2073" y="2621"/>
                      <a:pt x="0" y="3917"/>
                    </a:cubicBezTo>
                    <a:cubicBezTo>
                      <a:pt x="49232" y="26719"/>
                      <a:pt x="82140" y="64464"/>
                      <a:pt x="101488" y="11464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4" name="Google Shape;884;p24"/>
              <p:cNvSpPr/>
              <p:nvPr/>
            </p:nvSpPr>
            <p:spPr>
              <a:xfrm>
                <a:off x="3682053" y="912512"/>
                <a:ext cx="1814" cy="1273"/>
              </a:xfrm>
              <a:custGeom>
                <a:avLst/>
                <a:gdLst/>
                <a:ahLst/>
                <a:cxnLst/>
                <a:rect l="l" t="t" r="r" b="b"/>
                <a:pathLst>
                  <a:path w="1814" h="1273" extrusionOk="0">
                    <a:moveTo>
                      <a:pt x="0" y="794"/>
                    </a:moveTo>
                    <a:cubicBezTo>
                      <a:pt x="1037" y="1917"/>
                      <a:pt x="1382" y="794"/>
                      <a:pt x="1814" y="189"/>
                    </a:cubicBezTo>
                    <a:cubicBezTo>
                      <a:pt x="1037" y="-156"/>
                      <a:pt x="346" y="-70"/>
                      <a:pt x="0" y="794"/>
                    </a:cubicBezTo>
                    <a:close/>
                  </a:path>
                </a:pathLst>
              </a:custGeom>
              <a:solidFill>
                <a:srgbClr val="14141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5" name="Google Shape;885;p24"/>
              <p:cNvSpPr/>
              <p:nvPr/>
            </p:nvSpPr>
            <p:spPr>
              <a:xfrm>
                <a:off x="3714652" y="1085631"/>
                <a:ext cx="34376" cy="24357"/>
              </a:xfrm>
              <a:custGeom>
                <a:avLst/>
                <a:gdLst/>
                <a:ahLst/>
                <a:cxnLst/>
                <a:rect l="l" t="t" r="r" b="b"/>
                <a:pathLst>
                  <a:path w="34376" h="24357" extrusionOk="0">
                    <a:moveTo>
                      <a:pt x="34376" y="24357"/>
                    </a:moveTo>
                    <a:lnTo>
                      <a:pt x="20643" y="0"/>
                    </a:lnTo>
                    <a:lnTo>
                      <a:pt x="0" y="9760"/>
                    </a:lnTo>
                  </a:path>
                </a:pathLst>
              </a:custGeom>
              <a:noFill/>
              <a:ln w="11300"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6" name="Google Shape;886;p24"/>
              <p:cNvSpPr/>
              <p:nvPr/>
            </p:nvSpPr>
            <p:spPr>
              <a:xfrm>
                <a:off x="3659891" y="441895"/>
                <a:ext cx="8637" cy="410357"/>
              </a:xfrm>
              <a:custGeom>
                <a:avLst/>
                <a:gdLst/>
                <a:ahLst/>
                <a:cxnLst/>
                <a:rect l="l" t="t" r="r" b="b"/>
                <a:pathLst>
                  <a:path w="8637" h="410357" extrusionOk="0">
                    <a:moveTo>
                      <a:pt x="0" y="410357"/>
                    </a:moveTo>
                    <a:lnTo>
                      <a:pt x="0" y="0"/>
                    </a:lnTo>
                  </a:path>
                </a:pathLst>
              </a:custGeom>
              <a:noFill/>
              <a:ln w="28300" cap="rnd"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887" name="Google Shape;887;p24"/>
            <p:cNvGrpSpPr/>
            <p:nvPr/>
          </p:nvGrpSpPr>
          <p:grpSpPr>
            <a:xfrm rot="2021523">
              <a:off x="8080885" y="-103306"/>
              <a:ext cx="305506" cy="2239206"/>
              <a:chOff x="4265846" y="1371340"/>
              <a:chExt cx="126709" cy="928680"/>
            </a:xfrm>
          </p:grpSpPr>
          <p:sp>
            <p:nvSpPr>
              <p:cNvPr id="888" name="Google Shape;888;p24"/>
              <p:cNvSpPr/>
              <p:nvPr/>
            </p:nvSpPr>
            <p:spPr>
              <a:xfrm>
                <a:off x="4289685" y="1944338"/>
                <a:ext cx="102870" cy="202457"/>
              </a:xfrm>
              <a:custGeom>
                <a:avLst/>
                <a:gdLst/>
                <a:ahLst/>
                <a:cxnLst/>
                <a:rect l="l" t="t" r="r" b="b"/>
                <a:pathLst>
                  <a:path w="102870" h="202457" extrusionOk="0">
                    <a:moveTo>
                      <a:pt x="102870" y="86"/>
                    </a:moveTo>
                    <a:lnTo>
                      <a:pt x="102179" y="202458"/>
                    </a:lnTo>
                    <a:lnTo>
                      <a:pt x="0" y="202285"/>
                    </a:lnTo>
                    <a:lnTo>
                      <a:pt x="777" y="0"/>
                    </a:lnTo>
                    <a:lnTo>
                      <a:pt x="102870" y="86"/>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9" name="Google Shape;889;p24"/>
              <p:cNvSpPr/>
              <p:nvPr/>
            </p:nvSpPr>
            <p:spPr>
              <a:xfrm>
                <a:off x="4299791" y="1484834"/>
                <a:ext cx="85163" cy="459589"/>
              </a:xfrm>
              <a:custGeom>
                <a:avLst/>
                <a:gdLst/>
                <a:ahLst/>
                <a:cxnLst/>
                <a:rect l="l" t="t" r="r" b="b"/>
                <a:pathLst>
                  <a:path w="85163" h="459589" extrusionOk="0">
                    <a:moveTo>
                      <a:pt x="85163" y="86"/>
                    </a:moveTo>
                    <a:lnTo>
                      <a:pt x="83436" y="459590"/>
                    </a:lnTo>
                    <a:lnTo>
                      <a:pt x="0" y="459503"/>
                    </a:lnTo>
                    <a:lnTo>
                      <a:pt x="1727" y="0"/>
                    </a:lnTo>
                    <a:lnTo>
                      <a:pt x="85163" y="86"/>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0" name="Google Shape;890;p24"/>
              <p:cNvSpPr/>
              <p:nvPr/>
            </p:nvSpPr>
            <p:spPr>
              <a:xfrm>
                <a:off x="4301432" y="2146623"/>
                <a:ext cx="78512" cy="124290"/>
              </a:xfrm>
              <a:custGeom>
                <a:avLst/>
                <a:gdLst/>
                <a:ahLst/>
                <a:cxnLst/>
                <a:rect l="l" t="t" r="r" b="b"/>
                <a:pathLst>
                  <a:path w="78512" h="124290" extrusionOk="0">
                    <a:moveTo>
                      <a:pt x="0" y="41459"/>
                    </a:moveTo>
                    <a:lnTo>
                      <a:pt x="27466" y="124291"/>
                    </a:lnTo>
                    <a:lnTo>
                      <a:pt x="50269" y="124291"/>
                    </a:lnTo>
                    <a:lnTo>
                      <a:pt x="78340" y="41545"/>
                    </a:lnTo>
                    <a:lnTo>
                      <a:pt x="78513" y="86"/>
                    </a:lnTo>
                    <a:lnTo>
                      <a:pt x="173" y="0"/>
                    </a:lnTo>
                    <a:lnTo>
                      <a:pt x="0" y="41459"/>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1" name="Google Shape;891;p24"/>
              <p:cNvSpPr/>
              <p:nvPr/>
            </p:nvSpPr>
            <p:spPr>
              <a:xfrm>
                <a:off x="4336759" y="2270913"/>
                <a:ext cx="6909" cy="29107"/>
              </a:xfrm>
              <a:custGeom>
                <a:avLst/>
                <a:gdLst/>
                <a:ahLst/>
                <a:cxnLst/>
                <a:rect l="l" t="t" r="r" b="b"/>
                <a:pathLst>
                  <a:path w="6909" h="29107" extrusionOk="0">
                    <a:moveTo>
                      <a:pt x="6823" y="29108"/>
                    </a:moveTo>
                    <a:lnTo>
                      <a:pt x="6910" y="0"/>
                    </a:lnTo>
                    <a:lnTo>
                      <a:pt x="173" y="0"/>
                    </a:lnTo>
                    <a:lnTo>
                      <a:pt x="0" y="29108"/>
                    </a:lnTo>
                    <a:lnTo>
                      <a:pt x="6823" y="29108"/>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2" name="Google Shape;892;p24"/>
              <p:cNvSpPr/>
              <p:nvPr/>
            </p:nvSpPr>
            <p:spPr>
              <a:xfrm>
                <a:off x="4313006" y="1443634"/>
                <a:ext cx="60633" cy="41286"/>
              </a:xfrm>
              <a:custGeom>
                <a:avLst/>
                <a:gdLst/>
                <a:ahLst/>
                <a:cxnLst/>
                <a:rect l="l" t="t" r="r" b="b"/>
                <a:pathLst>
                  <a:path w="60633" h="41286" extrusionOk="0">
                    <a:moveTo>
                      <a:pt x="60634" y="86"/>
                    </a:moveTo>
                    <a:lnTo>
                      <a:pt x="60461" y="41286"/>
                    </a:lnTo>
                    <a:lnTo>
                      <a:pt x="0" y="41200"/>
                    </a:lnTo>
                    <a:lnTo>
                      <a:pt x="173" y="0"/>
                    </a:lnTo>
                    <a:lnTo>
                      <a:pt x="60634" y="86"/>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3" name="Google Shape;893;p24"/>
              <p:cNvSpPr/>
              <p:nvPr/>
            </p:nvSpPr>
            <p:spPr>
              <a:xfrm>
                <a:off x="4307564" y="1371340"/>
                <a:ext cx="71948" cy="72380"/>
              </a:xfrm>
              <a:custGeom>
                <a:avLst/>
                <a:gdLst/>
                <a:ahLst/>
                <a:cxnLst/>
                <a:rect l="l" t="t" r="r" b="b"/>
                <a:pathLst>
                  <a:path w="71948" h="72380" extrusionOk="0">
                    <a:moveTo>
                      <a:pt x="71948" y="86"/>
                    </a:moveTo>
                    <a:lnTo>
                      <a:pt x="71689" y="72380"/>
                    </a:lnTo>
                    <a:lnTo>
                      <a:pt x="0" y="72294"/>
                    </a:lnTo>
                    <a:lnTo>
                      <a:pt x="259" y="0"/>
                    </a:lnTo>
                    <a:lnTo>
                      <a:pt x="71948" y="86"/>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4" name="Google Shape;894;p24"/>
              <p:cNvSpPr/>
              <p:nvPr/>
            </p:nvSpPr>
            <p:spPr>
              <a:xfrm>
                <a:off x="4265846" y="1496581"/>
                <a:ext cx="35672" cy="247285"/>
              </a:xfrm>
              <a:custGeom>
                <a:avLst/>
                <a:gdLst/>
                <a:ahLst/>
                <a:cxnLst/>
                <a:rect l="l" t="t" r="r" b="b"/>
                <a:pathLst>
                  <a:path w="35672" h="247285" extrusionOk="0">
                    <a:moveTo>
                      <a:pt x="0" y="247285"/>
                    </a:moveTo>
                    <a:lnTo>
                      <a:pt x="25307" y="247285"/>
                    </a:lnTo>
                    <a:lnTo>
                      <a:pt x="26085" y="38090"/>
                    </a:lnTo>
                    <a:lnTo>
                      <a:pt x="35499" y="38090"/>
                    </a:lnTo>
                    <a:lnTo>
                      <a:pt x="35672" y="86"/>
                    </a:lnTo>
                    <a:lnTo>
                      <a:pt x="26257" y="86"/>
                    </a:lnTo>
                    <a:lnTo>
                      <a:pt x="11488" y="0"/>
                    </a:lnTo>
                    <a:lnTo>
                      <a:pt x="950" y="0"/>
                    </a:lnTo>
                    <a:lnTo>
                      <a:pt x="0" y="247285"/>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895" name="Google Shape;895;p24"/>
          <p:cNvGrpSpPr/>
          <p:nvPr/>
        </p:nvGrpSpPr>
        <p:grpSpPr>
          <a:xfrm>
            <a:off x="269601" y="190275"/>
            <a:ext cx="8601223" cy="4774676"/>
            <a:chOff x="5447852" y="0"/>
            <a:chExt cx="5442090" cy="3618001"/>
          </a:xfrm>
        </p:grpSpPr>
        <p:sp>
          <p:nvSpPr>
            <p:cNvPr id="896" name="Google Shape;896;p24"/>
            <p:cNvSpPr/>
            <p:nvPr/>
          </p:nvSpPr>
          <p:spPr>
            <a:xfrm>
              <a:off x="5447852" y="220602"/>
              <a:ext cx="5442090" cy="3397399"/>
            </a:xfrm>
            <a:custGeom>
              <a:avLst/>
              <a:gdLst/>
              <a:ahLst/>
              <a:cxnLst/>
              <a:rect l="l" t="t" r="r" b="b"/>
              <a:pathLst>
                <a:path w="5442090" h="3282511" extrusionOk="0">
                  <a:moveTo>
                    <a:pt x="5369624" y="0"/>
                  </a:moveTo>
                  <a:cubicBezTo>
                    <a:pt x="5409646" y="0"/>
                    <a:pt x="5442091" y="32444"/>
                    <a:pt x="5442091" y="72467"/>
                  </a:cubicBezTo>
                  <a:lnTo>
                    <a:pt x="5442091" y="3210045"/>
                  </a:lnTo>
                  <a:cubicBezTo>
                    <a:pt x="5442091" y="3250067"/>
                    <a:pt x="5409646" y="3282512"/>
                    <a:pt x="5369624" y="3282512"/>
                  </a:cubicBezTo>
                  <a:lnTo>
                    <a:pt x="72467" y="3282512"/>
                  </a:lnTo>
                  <a:cubicBezTo>
                    <a:pt x="32445" y="3282512"/>
                    <a:pt x="0" y="3250068"/>
                    <a:pt x="0" y="3210045"/>
                  </a:cubicBezTo>
                  <a:lnTo>
                    <a:pt x="0" y="72467"/>
                  </a:lnTo>
                  <a:cubicBezTo>
                    <a:pt x="0" y="32445"/>
                    <a:pt x="32444" y="0"/>
                    <a:pt x="72467"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897" name="Google Shape;897;p24"/>
            <p:cNvGrpSpPr/>
            <p:nvPr/>
          </p:nvGrpSpPr>
          <p:grpSpPr>
            <a:xfrm>
              <a:off x="5586054" y="0"/>
              <a:ext cx="5165785" cy="3492512"/>
              <a:chOff x="5586054" y="0"/>
              <a:chExt cx="5165785" cy="3492512"/>
            </a:xfrm>
          </p:grpSpPr>
          <p:sp>
            <p:nvSpPr>
              <p:cNvPr id="898" name="Google Shape;898;p24"/>
              <p:cNvSpPr/>
              <p:nvPr/>
            </p:nvSpPr>
            <p:spPr>
              <a:xfrm>
                <a:off x="8168947" y="0"/>
                <a:ext cx="2582892" cy="3363183"/>
              </a:xfrm>
              <a:custGeom>
                <a:avLst/>
                <a:gdLst/>
                <a:ahLst/>
                <a:cxnLst/>
                <a:rect l="l" t="t" r="r" b="b"/>
                <a:pathLst>
                  <a:path w="2582892" h="3363183" extrusionOk="0">
                    <a:moveTo>
                      <a:pt x="139492" y="0"/>
                    </a:moveTo>
                    <a:lnTo>
                      <a:pt x="2443400" y="0"/>
                    </a:lnTo>
                    <a:cubicBezTo>
                      <a:pt x="2520445" y="0"/>
                      <a:pt x="2582892" y="62534"/>
                      <a:pt x="2582892" y="139492"/>
                    </a:cubicBezTo>
                    <a:lnTo>
                      <a:pt x="2582892" y="3363184"/>
                    </a:lnTo>
                    <a:lnTo>
                      <a:pt x="0" y="3363184"/>
                    </a:lnTo>
                    <a:lnTo>
                      <a:pt x="0" y="139492"/>
                    </a:lnTo>
                    <a:cubicBezTo>
                      <a:pt x="0" y="62448"/>
                      <a:pt x="62534" y="0"/>
                      <a:pt x="139492"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9" name="Google Shape;899;p24"/>
              <p:cNvSpPr/>
              <p:nvPr/>
            </p:nvSpPr>
            <p:spPr>
              <a:xfrm>
                <a:off x="5586054" y="0"/>
                <a:ext cx="2582892" cy="3363183"/>
              </a:xfrm>
              <a:custGeom>
                <a:avLst/>
                <a:gdLst/>
                <a:ahLst/>
                <a:cxnLst/>
                <a:rect l="l" t="t" r="r" b="b"/>
                <a:pathLst>
                  <a:path w="2582892" h="3363183" extrusionOk="0">
                    <a:moveTo>
                      <a:pt x="139492" y="0"/>
                    </a:moveTo>
                    <a:lnTo>
                      <a:pt x="2443400" y="0"/>
                    </a:lnTo>
                    <a:cubicBezTo>
                      <a:pt x="2520445" y="0"/>
                      <a:pt x="2582892" y="62534"/>
                      <a:pt x="2582892" y="139492"/>
                    </a:cubicBezTo>
                    <a:lnTo>
                      <a:pt x="2582892" y="3363184"/>
                    </a:lnTo>
                    <a:lnTo>
                      <a:pt x="0" y="3363184"/>
                    </a:lnTo>
                    <a:lnTo>
                      <a:pt x="0" y="139492"/>
                    </a:lnTo>
                    <a:cubicBezTo>
                      <a:pt x="0" y="62448"/>
                      <a:pt x="62534" y="0"/>
                      <a:pt x="139492"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0" name="Google Shape;900;p24"/>
              <p:cNvSpPr/>
              <p:nvPr/>
            </p:nvSpPr>
            <p:spPr>
              <a:xfrm rot="10800000" flipH="1">
                <a:off x="8168947" y="3207396"/>
                <a:ext cx="2582892" cy="285116"/>
              </a:xfrm>
              <a:custGeom>
                <a:avLst/>
                <a:gdLst/>
                <a:ahLst/>
                <a:cxnLst/>
                <a:rect l="l" t="t" r="r" b="b"/>
                <a:pathLst>
                  <a:path w="2582892" h="285116" extrusionOk="0">
                    <a:moveTo>
                      <a:pt x="139492" y="0"/>
                    </a:moveTo>
                    <a:lnTo>
                      <a:pt x="2443400" y="0"/>
                    </a:lnTo>
                    <a:cubicBezTo>
                      <a:pt x="2520445" y="0"/>
                      <a:pt x="2582892" y="62534"/>
                      <a:pt x="2582892" y="139492"/>
                    </a:cubicBezTo>
                    <a:lnTo>
                      <a:pt x="2582892" y="285117"/>
                    </a:lnTo>
                    <a:lnTo>
                      <a:pt x="0" y="285117"/>
                    </a:lnTo>
                    <a:lnTo>
                      <a:pt x="0" y="139492"/>
                    </a:lnTo>
                    <a:cubicBezTo>
                      <a:pt x="0" y="62448"/>
                      <a:pt x="62534" y="0"/>
                      <a:pt x="139492"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1" name="Google Shape;901;p24"/>
              <p:cNvSpPr/>
              <p:nvPr/>
            </p:nvSpPr>
            <p:spPr>
              <a:xfrm rot="10800000" flipH="1">
                <a:off x="5586054" y="3207396"/>
                <a:ext cx="2582892" cy="285116"/>
              </a:xfrm>
              <a:custGeom>
                <a:avLst/>
                <a:gdLst/>
                <a:ahLst/>
                <a:cxnLst/>
                <a:rect l="l" t="t" r="r" b="b"/>
                <a:pathLst>
                  <a:path w="2582892" h="285116" extrusionOk="0">
                    <a:moveTo>
                      <a:pt x="139492" y="0"/>
                    </a:moveTo>
                    <a:lnTo>
                      <a:pt x="2443400" y="0"/>
                    </a:lnTo>
                    <a:cubicBezTo>
                      <a:pt x="2520445" y="0"/>
                      <a:pt x="2582892" y="62534"/>
                      <a:pt x="2582892" y="139492"/>
                    </a:cubicBezTo>
                    <a:lnTo>
                      <a:pt x="2582892" y="285117"/>
                    </a:lnTo>
                    <a:lnTo>
                      <a:pt x="0" y="285117"/>
                    </a:lnTo>
                    <a:lnTo>
                      <a:pt x="0" y="139492"/>
                    </a:lnTo>
                    <a:cubicBezTo>
                      <a:pt x="0" y="62448"/>
                      <a:pt x="62534" y="0"/>
                      <a:pt x="139492"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
        <p:nvSpPr>
          <p:cNvPr id="902" name="Google Shape;902;p2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1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903" name="Google Shape;903;p24"/>
          <p:cNvSpPr txBox="1">
            <a:spLocks noGrp="1"/>
          </p:cNvSpPr>
          <p:nvPr>
            <p:ph type="subTitle" idx="1"/>
          </p:nvPr>
        </p:nvSpPr>
        <p:spPr>
          <a:xfrm>
            <a:off x="1108627" y="1881224"/>
            <a:ext cx="19860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04" name="Google Shape;904;p24"/>
          <p:cNvSpPr txBox="1">
            <a:spLocks noGrp="1"/>
          </p:cNvSpPr>
          <p:nvPr>
            <p:ph type="subTitle" idx="2"/>
          </p:nvPr>
        </p:nvSpPr>
        <p:spPr>
          <a:xfrm>
            <a:off x="3579000" y="1881224"/>
            <a:ext cx="19860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05" name="Google Shape;905;p24"/>
          <p:cNvSpPr txBox="1">
            <a:spLocks noGrp="1"/>
          </p:cNvSpPr>
          <p:nvPr>
            <p:ph type="subTitle" idx="3"/>
          </p:nvPr>
        </p:nvSpPr>
        <p:spPr>
          <a:xfrm>
            <a:off x="1108627" y="3311449"/>
            <a:ext cx="19860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06" name="Google Shape;906;p24"/>
          <p:cNvSpPr txBox="1">
            <a:spLocks noGrp="1"/>
          </p:cNvSpPr>
          <p:nvPr>
            <p:ph type="subTitle" idx="4"/>
          </p:nvPr>
        </p:nvSpPr>
        <p:spPr>
          <a:xfrm>
            <a:off x="3579000" y="3311449"/>
            <a:ext cx="19860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07" name="Google Shape;907;p24"/>
          <p:cNvSpPr txBox="1">
            <a:spLocks noGrp="1"/>
          </p:cNvSpPr>
          <p:nvPr>
            <p:ph type="subTitle" idx="5"/>
          </p:nvPr>
        </p:nvSpPr>
        <p:spPr>
          <a:xfrm>
            <a:off x="6049373" y="1881224"/>
            <a:ext cx="19860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08" name="Google Shape;908;p24"/>
          <p:cNvSpPr txBox="1">
            <a:spLocks noGrp="1"/>
          </p:cNvSpPr>
          <p:nvPr>
            <p:ph type="subTitle" idx="6"/>
          </p:nvPr>
        </p:nvSpPr>
        <p:spPr>
          <a:xfrm>
            <a:off x="6049373" y="3311449"/>
            <a:ext cx="19860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09" name="Google Shape;909;p24"/>
          <p:cNvSpPr txBox="1">
            <a:spLocks noGrp="1"/>
          </p:cNvSpPr>
          <p:nvPr>
            <p:ph type="subTitle" idx="7"/>
          </p:nvPr>
        </p:nvSpPr>
        <p:spPr>
          <a:xfrm>
            <a:off x="1109527" y="1532577"/>
            <a:ext cx="1984200" cy="49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200" b="1">
                <a:solidFill>
                  <a:schemeClr val="dk1"/>
                </a:solidFill>
                <a:latin typeface="Epilogue"/>
                <a:ea typeface="Epilogue"/>
                <a:cs typeface="Epilogue"/>
                <a:sym typeface="Epilogue"/>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910" name="Google Shape;910;p24"/>
          <p:cNvSpPr txBox="1">
            <a:spLocks noGrp="1"/>
          </p:cNvSpPr>
          <p:nvPr>
            <p:ph type="subTitle" idx="8"/>
          </p:nvPr>
        </p:nvSpPr>
        <p:spPr>
          <a:xfrm>
            <a:off x="3579900" y="1532577"/>
            <a:ext cx="1984200" cy="49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200" b="1">
                <a:solidFill>
                  <a:schemeClr val="dk1"/>
                </a:solidFill>
                <a:latin typeface="Epilogue"/>
                <a:ea typeface="Epilogue"/>
                <a:cs typeface="Epilogue"/>
                <a:sym typeface="Epilogue"/>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911" name="Google Shape;911;p24"/>
          <p:cNvSpPr txBox="1">
            <a:spLocks noGrp="1"/>
          </p:cNvSpPr>
          <p:nvPr>
            <p:ph type="subTitle" idx="9"/>
          </p:nvPr>
        </p:nvSpPr>
        <p:spPr>
          <a:xfrm>
            <a:off x="6050273" y="1532577"/>
            <a:ext cx="1984200" cy="49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200" b="1">
                <a:solidFill>
                  <a:schemeClr val="dk1"/>
                </a:solidFill>
                <a:latin typeface="Epilogue"/>
                <a:ea typeface="Epilogue"/>
                <a:cs typeface="Epilogue"/>
                <a:sym typeface="Epilogue"/>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912" name="Google Shape;912;p24"/>
          <p:cNvSpPr txBox="1">
            <a:spLocks noGrp="1"/>
          </p:cNvSpPr>
          <p:nvPr>
            <p:ph type="subTitle" idx="13"/>
          </p:nvPr>
        </p:nvSpPr>
        <p:spPr>
          <a:xfrm>
            <a:off x="1109527" y="2962778"/>
            <a:ext cx="1984200" cy="49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200" b="1">
                <a:solidFill>
                  <a:schemeClr val="dk1"/>
                </a:solidFill>
                <a:latin typeface="Epilogue"/>
                <a:ea typeface="Epilogue"/>
                <a:cs typeface="Epilogue"/>
                <a:sym typeface="Epilogue"/>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913" name="Google Shape;913;p24"/>
          <p:cNvSpPr txBox="1">
            <a:spLocks noGrp="1"/>
          </p:cNvSpPr>
          <p:nvPr>
            <p:ph type="subTitle" idx="14"/>
          </p:nvPr>
        </p:nvSpPr>
        <p:spPr>
          <a:xfrm>
            <a:off x="3579900" y="2962778"/>
            <a:ext cx="1984200" cy="49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200" b="1">
                <a:solidFill>
                  <a:schemeClr val="dk1"/>
                </a:solidFill>
                <a:latin typeface="Epilogue"/>
                <a:ea typeface="Epilogue"/>
                <a:cs typeface="Epilogue"/>
                <a:sym typeface="Epilogue"/>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914" name="Google Shape;914;p24"/>
          <p:cNvSpPr txBox="1">
            <a:spLocks noGrp="1"/>
          </p:cNvSpPr>
          <p:nvPr>
            <p:ph type="subTitle" idx="15"/>
          </p:nvPr>
        </p:nvSpPr>
        <p:spPr>
          <a:xfrm>
            <a:off x="6050273" y="2962778"/>
            <a:ext cx="1984200" cy="49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200" b="1">
                <a:solidFill>
                  <a:schemeClr val="dk1"/>
                </a:solidFill>
                <a:latin typeface="Epilogue"/>
                <a:ea typeface="Epilogue"/>
                <a:cs typeface="Epilogue"/>
                <a:sym typeface="Epilogue"/>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Numbers and text">
  <p:cSld name="CUSTOM_8">
    <p:spTree>
      <p:nvGrpSpPr>
        <p:cNvPr id="1" name="Shape 915"/>
        <p:cNvGrpSpPr/>
        <p:nvPr/>
      </p:nvGrpSpPr>
      <p:grpSpPr>
        <a:xfrm>
          <a:off x="0" y="0"/>
          <a:ext cx="0" cy="0"/>
          <a:chOff x="0" y="0"/>
          <a:chExt cx="0" cy="0"/>
        </a:xfrm>
      </p:grpSpPr>
      <p:grpSp>
        <p:nvGrpSpPr>
          <p:cNvPr id="916" name="Google Shape;916;p25"/>
          <p:cNvGrpSpPr/>
          <p:nvPr/>
        </p:nvGrpSpPr>
        <p:grpSpPr>
          <a:xfrm rot="3806465">
            <a:off x="275145" y="-266804"/>
            <a:ext cx="1136027" cy="1961303"/>
            <a:chOff x="1353097" y="1651879"/>
            <a:chExt cx="906223" cy="1564556"/>
          </a:xfrm>
        </p:grpSpPr>
        <p:sp>
          <p:nvSpPr>
            <p:cNvPr id="917" name="Google Shape;917;p25"/>
            <p:cNvSpPr/>
            <p:nvPr/>
          </p:nvSpPr>
          <p:spPr>
            <a:xfrm>
              <a:off x="1353097" y="1651879"/>
              <a:ext cx="906223" cy="1564556"/>
            </a:xfrm>
            <a:custGeom>
              <a:avLst/>
              <a:gdLst/>
              <a:ahLst/>
              <a:cxnLst/>
              <a:rect l="l" t="t" r="r" b="b"/>
              <a:pathLst>
                <a:path w="906223" h="1564556" extrusionOk="0">
                  <a:moveTo>
                    <a:pt x="0" y="0"/>
                  </a:moveTo>
                  <a:lnTo>
                    <a:pt x="0" y="1564557"/>
                  </a:lnTo>
                  <a:lnTo>
                    <a:pt x="906223" y="1564557"/>
                  </a:lnTo>
                  <a:lnTo>
                    <a:pt x="0" y="0"/>
                  </a:lnTo>
                  <a:close/>
                  <a:moveTo>
                    <a:pt x="227420" y="846367"/>
                  </a:moveTo>
                  <a:lnTo>
                    <a:pt x="511759" y="1337224"/>
                  </a:lnTo>
                  <a:lnTo>
                    <a:pt x="227420" y="1337224"/>
                  </a:lnTo>
                  <a:lnTo>
                    <a:pt x="227420" y="846367"/>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8" name="Google Shape;918;p25"/>
            <p:cNvSpPr/>
            <p:nvPr/>
          </p:nvSpPr>
          <p:spPr>
            <a:xfrm>
              <a:off x="2061613" y="3109420"/>
              <a:ext cx="38867" cy="38867"/>
            </a:xfrm>
            <a:custGeom>
              <a:avLst/>
              <a:gdLst/>
              <a:ahLst/>
              <a:cxnLst/>
              <a:rect l="l" t="t" r="r" b="b"/>
              <a:pathLst>
                <a:path w="38867" h="38867" extrusionOk="0">
                  <a:moveTo>
                    <a:pt x="38868" y="19434"/>
                  </a:moveTo>
                  <a:cubicBezTo>
                    <a:pt x="38868" y="30144"/>
                    <a:pt x="30144" y="38868"/>
                    <a:pt x="19434" y="38868"/>
                  </a:cubicBezTo>
                  <a:cubicBezTo>
                    <a:pt x="8724" y="38868"/>
                    <a:pt x="0" y="30144"/>
                    <a:pt x="0" y="19434"/>
                  </a:cubicBezTo>
                  <a:cubicBezTo>
                    <a:pt x="0" y="8724"/>
                    <a:pt x="8724" y="0"/>
                    <a:pt x="19434" y="0"/>
                  </a:cubicBezTo>
                  <a:cubicBezTo>
                    <a:pt x="30144" y="0"/>
                    <a:pt x="38868" y="8724"/>
                    <a:pt x="38868" y="19434"/>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9" name="Google Shape;919;p25"/>
            <p:cNvSpPr/>
            <p:nvPr/>
          </p:nvSpPr>
          <p:spPr>
            <a:xfrm>
              <a:off x="1353097" y="1651879"/>
              <a:ext cx="906223" cy="1564556"/>
            </a:xfrm>
            <a:custGeom>
              <a:avLst/>
              <a:gdLst/>
              <a:ahLst/>
              <a:cxnLst/>
              <a:rect l="l" t="t" r="r" b="b"/>
              <a:pathLst>
                <a:path w="906223" h="1564556" extrusionOk="0">
                  <a:moveTo>
                    <a:pt x="29194" y="108484"/>
                  </a:moveTo>
                  <a:lnTo>
                    <a:pt x="855695" y="1535449"/>
                  </a:lnTo>
                  <a:lnTo>
                    <a:pt x="29194" y="1535449"/>
                  </a:lnTo>
                  <a:lnTo>
                    <a:pt x="29194" y="108484"/>
                  </a:lnTo>
                  <a:moveTo>
                    <a:pt x="198312" y="1366331"/>
                  </a:moveTo>
                  <a:lnTo>
                    <a:pt x="562373" y="1366331"/>
                  </a:lnTo>
                  <a:lnTo>
                    <a:pt x="537066" y="1322540"/>
                  </a:lnTo>
                  <a:lnTo>
                    <a:pt x="252727" y="831684"/>
                  </a:lnTo>
                  <a:lnTo>
                    <a:pt x="198312" y="737797"/>
                  </a:lnTo>
                  <a:lnTo>
                    <a:pt x="198312" y="1366331"/>
                  </a:lnTo>
                  <a:moveTo>
                    <a:pt x="0" y="0"/>
                  </a:moveTo>
                  <a:lnTo>
                    <a:pt x="0" y="1564557"/>
                  </a:lnTo>
                  <a:lnTo>
                    <a:pt x="906223" y="1564557"/>
                  </a:lnTo>
                  <a:lnTo>
                    <a:pt x="0" y="0"/>
                  </a:lnTo>
                  <a:lnTo>
                    <a:pt x="0" y="0"/>
                  </a:lnTo>
                  <a:close/>
                  <a:moveTo>
                    <a:pt x="227420" y="1337224"/>
                  </a:moveTo>
                  <a:lnTo>
                    <a:pt x="227420" y="846367"/>
                  </a:lnTo>
                  <a:lnTo>
                    <a:pt x="511759" y="1337224"/>
                  </a:lnTo>
                  <a:lnTo>
                    <a:pt x="227420" y="1337224"/>
                  </a:lnTo>
                  <a:close/>
                </a:path>
              </a:pathLst>
            </a:custGeom>
            <a:solidFill>
              <a:srgbClr val="F3982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20" name="Google Shape;920;p25"/>
            <p:cNvSpPr/>
            <p:nvPr/>
          </p:nvSpPr>
          <p:spPr>
            <a:xfrm>
              <a:off x="1353097" y="1651879"/>
              <a:ext cx="906223" cy="1564556"/>
            </a:xfrm>
            <a:custGeom>
              <a:avLst/>
              <a:gdLst/>
              <a:ahLst/>
              <a:cxnLst/>
              <a:rect l="l" t="t" r="r" b="b"/>
              <a:pathLst>
                <a:path w="906223" h="1564556" extrusionOk="0">
                  <a:moveTo>
                    <a:pt x="29194" y="108484"/>
                  </a:moveTo>
                  <a:lnTo>
                    <a:pt x="855695" y="1535449"/>
                  </a:lnTo>
                  <a:lnTo>
                    <a:pt x="29194" y="1535449"/>
                  </a:lnTo>
                  <a:lnTo>
                    <a:pt x="29194" y="108484"/>
                  </a:lnTo>
                  <a:moveTo>
                    <a:pt x="198312" y="1366331"/>
                  </a:moveTo>
                  <a:lnTo>
                    <a:pt x="562373" y="1366331"/>
                  </a:lnTo>
                  <a:lnTo>
                    <a:pt x="537066" y="1322540"/>
                  </a:lnTo>
                  <a:lnTo>
                    <a:pt x="252727" y="831684"/>
                  </a:lnTo>
                  <a:lnTo>
                    <a:pt x="198312" y="737797"/>
                  </a:lnTo>
                  <a:lnTo>
                    <a:pt x="198312" y="1366331"/>
                  </a:lnTo>
                  <a:moveTo>
                    <a:pt x="0" y="0"/>
                  </a:moveTo>
                  <a:lnTo>
                    <a:pt x="0" y="1564557"/>
                  </a:lnTo>
                  <a:lnTo>
                    <a:pt x="906223" y="1564557"/>
                  </a:lnTo>
                  <a:lnTo>
                    <a:pt x="0" y="0"/>
                  </a:lnTo>
                  <a:lnTo>
                    <a:pt x="0" y="0"/>
                  </a:lnTo>
                  <a:close/>
                  <a:moveTo>
                    <a:pt x="227420" y="1337224"/>
                  </a:moveTo>
                  <a:lnTo>
                    <a:pt x="227420" y="846367"/>
                  </a:lnTo>
                  <a:lnTo>
                    <a:pt x="511759" y="1337224"/>
                  </a:lnTo>
                  <a:lnTo>
                    <a:pt x="227420" y="1337224"/>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921" name="Google Shape;921;p25"/>
            <p:cNvGrpSpPr/>
            <p:nvPr/>
          </p:nvGrpSpPr>
          <p:grpSpPr>
            <a:xfrm>
              <a:off x="1353097" y="1907975"/>
              <a:ext cx="113234" cy="1268557"/>
              <a:chOff x="1353097" y="1907975"/>
              <a:chExt cx="113234" cy="1268557"/>
            </a:xfrm>
          </p:grpSpPr>
          <p:sp>
            <p:nvSpPr>
              <p:cNvPr id="922" name="Google Shape;922;p25"/>
              <p:cNvSpPr/>
              <p:nvPr/>
            </p:nvSpPr>
            <p:spPr>
              <a:xfrm>
                <a:off x="1353097" y="1907975"/>
                <a:ext cx="113234" cy="8637"/>
              </a:xfrm>
              <a:custGeom>
                <a:avLst/>
                <a:gdLst/>
                <a:ahLst/>
                <a:cxnLst/>
                <a:rect l="l" t="t" r="r" b="b"/>
                <a:pathLst>
                  <a:path w="113234" h="8637" extrusionOk="0">
                    <a:moveTo>
                      <a:pt x="0" y="0"/>
                    </a:moveTo>
                    <a:lnTo>
                      <a:pt x="113235" y="0"/>
                    </a:lnTo>
                  </a:path>
                </a:pathLst>
              </a:custGeom>
              <a:noFill/>
              <a:ln w="17250" cap="rnd" cmpd="sng">
                <a:solidFill>
                  <a:schemeClr val="accent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23" name="Google Shape;923;p25"/>
              <p:cNvSpPr/>
              <p:nvPr/>
            </p:nvSpPr>
            <p:spPr>
              <a:xfrm>
                <a:off x="1353097" y="2012918"/>
                <a:ext cx="113234" cy="8637"/>
              </a:xfrm>
              <a:custGeom>
                <a:avLst/>
                <a:gdLst/>
                <a:ahLst/>
                <a:cxnLst/>
                <a:rect l="l" t="t" r="r" b="b"/>
                <a:pathLst>
                  <a:path w="113234" h="8637" extrusionOk="0">
                    <a:moveTo>
                      <a:pt x="0" y="0"/>
                    </a:moveTo>
                    <a:lnTo>
                      <a:pt x="113235" y="0"/>
                    </a:lnTo>
                  </a:path>
                </a:pathLst>
              </a:custGeom>
              <a:noFill/>
              <a:ln w="17250" cap="rnd" cmpd="sng">
                <a:solidFill>
                  <a:schemeClr val="accent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24" name="Google Shape;924;p25"/>
              <p:cNvSpPr/>
              <p:nvPr/>
            </p:nvSpPr>
            <p:spPr>
              <a:xfrm>
                <a:off x="1353097" y="2117947"/>
                <a:ext cx="113234" cy="8637"/>
              </a:xfrm>
              <a:custGeom>
                <a:avLst/>
                <a:gdLst/>
                <a:ahLst/>
                <a:cxnLst/>
                <a:rect l="l" t="t" r="r" b="b"/>
                <a:pathLst>
                  <a:path w="113234" h="8637" extrusionOk="0">
                    <a:moveTo>
                      <a:pt x="0" y="0"/>
                    </a:moveTo>
                    <a:lnTo>
                      <a:pt x="113235" y="0"/>
                    </a:lnTo>
                  </a:path>
                </a:pathLst>
              </a:custGeom>
              <a:noFill/>
              <a:ln w="17250" cap="rnd" cmpd="sng">
                <a:solidFill>
                  <a:schemeClr val="accent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25" name="Google Shape;925;p25"/>
              <p:cNvSpPr/>
              <p:nvPr/>
            </p:nvSpPr>
            <p:spPr>
              <a:xfrm>
                <a:off x="1353097" y="2222976"/>
                <a:ext cx="113234" cy="8637"/>
              </a:xfrm>
              <a:custGeom>
                <a:avLst/>
                <a:gdLst/>
                <a:ahLst/>
                <a:cxnLst/>
                <a:rect l="l" t="t" r="r" b="b"/>
                <a:pathLst>
                  <a:path w="113234" h="8637" extrusionOk="0">
                    <a:moveTo>
                      <a:pt x="0" y="0"/>
                    </a:moveTo>
                    <a:lnTo>
                      <a:pt x="113235" y="0"/>
                    </a:lnTo>
                  </a:path>
                </a:pathLst>
              </a:custGeom>
              <a:noFill/>
              <a:ln w="17250" cap="rnd" cmpd="sng">
                <a:solidFill>
                  <a:schemeClr val="accent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26" name="Google Shape;926;p25"/>
              <p:cNvSpPr/>
              <p:nvPr/>
            </p:nvSpPr>
            <p:spPr>
              <a:xfrm>
                <a:off x="1353097" y="2327919"/>
                <a:ext cx="113234" cy="8637"/>
              </a:xfrm>
              <a:custGeom>
                <a:avLst/>
                <a:gdLst/>
                <a:ahLst/>
                <a:cxnLst/>
                <a:rect l="l" t="t" r="r" b="b"/>
                <a:pathLst>
                  <a:path w="113234" h="8637" extrusionOk="0">
                    <a:moveTo>
                      <a:pt x="0" y="0"/>
                    </a:moveTo>
                    <a:lnTo>
                      <a:pt x="113235" y="0"/>
                    </a:lnTo>
                  </a:path>
                </a:pathLst>
              </a:custGeom>
              <a:noFill/>
              <a:ln w="17250" cap="rnd" cmpd="sng">
                <a:solidFill>
                  <a:schemeClr val="accent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27" name="Google Shape;927;p25"/>
              <p:cNvSpPr/>
              <p:nvPr/>
            </p:nvSpPr>
            <p:spPr>
              <a:xfrm>
                <a:off x="1353097" y="2432948"/>
                <a:ext cx="113234" cy="8637"/>
              </a:xfrm>
              <a:custGeom>
                <a:avLst/>
                <a:gdLst/>
                <a:ahLst/>
                <a:cxnLst/>
                <a:rect l="l" t="t" r="r" b="b"/>
                <a:pathLst>
                  <a:path w="113234" h="8637" extrusionOk="0">
                    <a:moveTo>
                      <a:pt x="0" y="0"/>
                    </a:moveTo>
                    <a:lnTo>
                      <a:pt x="113235" y="0"/>
                    </a:lnTo>
                  </a:path>
                </a:pathLst>
              </a:custGeom>
              <a:noFill/>
              <a:ln w="17250" cap="rnd" cmpd="sng">
                <a:solidFill>
                  <a:schemeClr val="accent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28" name="Google Shape;928;p25"/>
              <p:cNvSpPr/>
              <p:nvPr/>
            </p:nvSpPr>
            <p:spPr>
              <a:xfrm>
                <a:off x="1353097" y="2537891"/>
                <a:ext cx="113234" cy="8637"/>
              </a:xfrm>
              <a:custGeom>
                <a:avLst/>
                <a:gdLst/>
                <a:ahLst/>
                <a:cxnLst/>
                <a:rect l="l" t="t" r="r" b="b"/>
                <a:pathLst>
                  <a:path w="113234" h="8637" extrusionOk="0">
                    <a:moveTo>
                      <a:pt x="0" y="0"/>
                    </a:moveTo>
                    <a:lnTo>
                      <a:pt x="113235" y="0"/>
                    </a:lnTo>
                  </a:path>
                </a:pathLst>
              </a:custGeom>
              <a:noFill/>
              <a:ln w="17250" cap="rnd" cmpd="sng">
                <a:solidFill>
                  <a:schemeClr val="accent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29" name="Google Shape;929;p25"/>
              <p:cNvSpPr/>
              <p:nvPr/>
            </p:nvSpPr>
            <p:spPr>
              <a:xfrm>
                <a:off x="1353097" y="2642921"/>
                <a:ext cx="113234" cy="8637"/>
              </a:xfrm>
              <a:custGeom>
                <a:avLst/>
                <a:gdLst/>
                <a:ahLst/>
                <a:cxnLst/>
                <a:rect l="l" t="t" r="r" b="b"/>
                <a:pathLst>
                  <a:path w="113234" h="8637" extrusionOk="0">
                    <a:moveTo>
                      <a:pt x="0" y="0"/>
                    </a:moveTo>
                    <a:lnTo>
                      <a:pt x="113235" y="0"/>
                    </a:lnTo>
                  </a:path>
                </a:pathLst>
              </a:custGeom>
              <a:noFill/>
              <a:ln w="17250" cap="rnd" cmpd="sng">
                <a:solidFill>
                  <a:schemeClr val="accent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30" name="Google Shape;930;p25"/>
              <p:cNvSpPr/>
              <p:nvPr/>
            </p:nvSpPr>
            <p:spPr>
              <a:xfrm>
                <a:off x="1353097" y="2747950"/>
                <a:ext cx="113234" cy="8637"/>
              </a:xfrm>
              <a:custGeom>
                <a:avLst/>
                <a:gdLst/>
                <a:ahLst/>
                <a:cxnLst/>
                <a:rect l="l" t="t" r="r" b="b"/>
                <a:pathLst>
                  <a:path w="113234" h="8637" extrusionOk="0">
                    <a:moveTo>
                      <a:pt x="0" y="0"/>
                    </a:moveTo>
                    <a:lnTo>
                      <a:pt x="113235" y="0"/>
                    </a:lnTo>
                  </a:path>
                </a:pathLst>
              </a:custGeom>
              <a:noFill/>
              <a:ln w="17250" cap="rnd" cmpd="sng">
                <a:solidFill>
                  <a:schemeClr val="accent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31" name="Google Shape;931;p25"/>
              <p:cNvSpPr/>
              <p:nvPr/>
            </p:nvSpPr>
            <p:spPr>
              <a:xfrm>
                <a:off x="1353097" y="2852893"/>
                <a:ext cx="113234" cy="8637"/>
              </a:xfrm>
              <a:custGeom>
                <a:avLst/>
                <a:gdLst/>
                <a:ahLst/>
                <a:cxnLst/>
                <a:rect l="l" t="t" r="r" b="b"/>
                <a:pathLst>
                  <a:path w="113234" h="8637" extrusionOk="0">
                    <a:moveTo>
                      <a:pt x="0" y="0"/>
                    </a:moveTo>
                    <a:lnTo>
                      <a:pt x="113235" y="0"/>
                    </a:lnTo>
                  </a:path>
                </a:pathLst>
              </a:custGeom>
              <a:noFill/>
              <a:ln w="17250" cap="rnd" cmpd="sng">
                <a:solidFill>
                  <a:schemeClr val="accent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32" name="Google Shape;932;p25"/>
              <p:cNvSpPr/>
              <p:nvPr/>
            </p:nvSpPr>
            <p:spPr>
              <a:xfrm>
                <a:off x="1353097" y="2957922"/>
                <a:ext cx="113234" cy="8637"/>
              </a:xfrm>
              <a:custGeom>
                <a:avLst/>
                <a:gdLst/>
                <a:ahLst/>
                <a:cxnLst/>
                <a:rect l="l" t="t" r="r" b="b"/>
                <a:pathLst>
                  <a:path w="113234" h="8637" extrusionOk="0">
                    <a:moveTo>
                      <a:pt x="0" y="0"/>
                    </a:moveTo>
                    <a:lnTo>
                      <a:pt x="113235" y="0"/>
                    </a:lnTo>
                  </a:path>
                </a:pathLst>
              </a:custGeom>
              <a:noFill/>
              <a:ln w="17250" cap="rnd" cmpd="sng">
                <a:solidFill>
                  <a:schemeClr val="accent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33" name="Google Shape;933;p25"/>
              <p:cNvSpPr/>
              <p:nvPr/>
            </p:nvSpPr>
            <p:spPr>
              <a:xfrm>
                <a:off x="1353097" y="3062865"/>
                <a:ext cx="113234" cy="8637"/>
              </a:xfrm>
              <a:custGeom>
                <a:avLst/>
                <a:gdLst/>
                <a:ahLst/>
                <a:cxnLst/>
                <a:rect l="l" t="t" r="r" b="b"/>
                <a:pathLst>
                  <a:path w="113234" h="8637" extrusionOk="0">
                    <a:moveTo>
                      <a:pt x="0" y="0"/>
                    </a:moveTo>
                    <a:lnTo>
                      <a:pt x="113235" y="0"/>
                    </a:lnTo>
                  </a:path>
                </a:pathLst>
              </a:custGeom>
              <a:noFill/>
              <a:ln w="17250" cap="rnd" cmpd="sng">
                <a:solidFill>
                  <a:schemeClr val="accent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34" name="Google Shape;934;p25"/>
              <p:cNvSpPr/>
              <p:nvPr/>
            </p:nvSpPr>
            <p:spPr>
              <a:xfrm>
                <a:off x="1353097" y="3167895"/>
                <a:ext cx="113234" cy="8637"/>
              </a:xfrm>
              <a:custGeom>
                <a:avLst/>
                <a:gdLst/>
                <a:ahLst/>
                <a:cxnLst/>
                <a:rect l="l" t="t" r="r" b="b"/>
                <a:pathLst>
                  <a:path w="113234" h="8637" extrusionOk="0">
                    <a:moveTo>
                      <a:pt x="0" y="0"/>
                    </a:moveTo>
                    <a:lnTo>
                      <a:pt x="113235" y="0"/>
                    </a:lnTo>
                  </a:path>
                </a:pathLst>
              </a:custGeom>
              <a:noFill/>
              <a:ln w="17250" cap="rnd" cmpd="sng">
                <a:solidFill>
                  <a:schemeClr val="accent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935" name="Google Shape;935;p25"/>
          <p:cNvGrpSpPr/>
          <p:nvPr/>
        </p:nvGrpSpPr>
        <p:grpSpPr>
          <a:xfrm>
            <a:off x="450425" y="310675"/>
            <a:ext cx="8243134" cy="4670478"/>
            <a:chOff x="5447852" y="0"/>
            <a:chExt cx="5442090" cy="3618001"/>
          </a:xfrm>
        </p:grpSpPr>
        <p:sp>
          <p:nvSpPr>
            <p:cNvPr id="936" name="Google Shape;936;p25"/>
            <p:cNvSpPr/>
            <p:nvPr/>
          </p:nvSpPr>
          <p:spPr>
            <a:xfrm>
              <a:off x="5447852" y="220602"/>
              <a:ext cx="5442090" cy="3397399"/>
            </a:xfrm>
            <a:custGeom>
              <a:avLst/>
              <a:gdLst/>
              <a:ahLst/>
              <a:cxnLst/>
              <a:rect l="l" t="t" r="r" b="b"/>
              <a:pathLst>
                <a:path w="5442090" h="3282511" extrusionOk="0">
                  <a:moveTo>
                    <a:pt x="5369624" y="0"/>
                  </a:moveTo>
                  <a:cubicBezTo>
                    <a:pt x="5409646" y="0"/>
                    <a:pt x="5442091" y="32444"/>
                    <a:pt x="5442091" y="72467"/>
                  </a:cubicBezTo>
                  <a:lnTo>
                    <a:pt x="5442091" y="3210045"/>
                  </a:lnTo>
                  <a:cubicBezTo>
                    <a:pt x="5442091" y="3250067"/>
                    <a:pt x="5409646" y="3282512"/>
                    <a:pt x="5369624" y="3282512"/>
                  </a:cubicBezTo>
                  <a:lnTo>
                    <a:pt x="72467" y="3282512"/>
                  </a:lnTo>
                  <a:cubicBezTo>
                    <a:pt x="32445" y="3282512"/>
                    <a:pt x="0" y="3250068"/>
                    <a:pt x="0" y="3210045"/>
                  </a:cubicBezTo>
                  <a:lnTo>
                    <a:pt x="0" y="72467"/>
                  </a:lnTo>
                  <a:cubicBezTo>
                    <a:pt x="0" y="32445"/>
                    <a:pt x="32444" y="0"/>
                    <a:pt x="72467"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937" name="Google Shape;937;p25"/>
            <p:cNvGrpSpPr/>
            <p:nvPr/>
          </p:nvGrpSpPr>
          <p:grpSpPr>
            <a:xfrm>
              <a:off x="5586054" y="0"/>
              <a:ext cx="5165785" cy="3492765"/>
              <a:chOff x="5586054" y="0"/>
              <a:chExt cx="5165785" cy="3492765"/>
            </a:xfrm>
          </p:grpSpPr>
          <p:sp>
            <p:nvSpPr>
              <p:cNvPr id="938" name="Google Shape;938;p25"/>
              <p:cNvSpPr/>
              <p:nvPr/>
            </p:nvSpPr>
            <p:spPr>
              <a:xfrm>
                <a:off x="8168947" y="0"/>
                <a:ext cx="2582892" cy="3363183"/>
              </a:xfrm>
              <a:custGeom>
                <a:avLst/>
                <a:gdLst/>
                <a:ahLst/>
                <a:cxnLst/>
                <a:rect l="l" t="t" r="r" b="b"/>
                <a:pathLst>
                  <a:path w="2582892" h="3363183" extrusionOk="0">
                    <a:moveTo>
                      <a:pt x="139492" y="0"/>
                    </a:moveTo>
                    <a:lnTo>
                      <a:pt x="2443400" y="0"/>
                    </a:lnTo>
                    <a:cubicBezTo>
                      <a:pt x="2520445" y="0"/>
                      <a:pt x="2582892" y="62534"/>
                      <a:pt x="2582892" y="139492"/>
                    </a:cubicBezTo>
                    <a:lnTo>
                      <a:pt x="2582892" y="3363184"/>
                    </a:lnTo>
                    <a:lnTo>
                      <a:pt x="0" y="3363184"/>
                    </a:lnTo>
                    <a:lnTo>
                      <a:pt x="0" y="139492"/>
                    </a:lnTo>
                    <a:cubicBezTo>
                      <a:pt x="0" y="62448"/>
                      <a:pt x="62534" y="0"/>
                      <a:pt x="139492"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39" name="Google Shape;939;p25"/>
              <p:cNvSpPr/>
              <p:nvPr/>
            </p:nvSpPr>
            <p:spPr>
              <a:xfrm>
                <a:off x="5586054" y="0"/>
                <a:ext cx="2582892" cy="3363183"/>
              </a:xfrm>
              <a:custGeom>
                <a:avLst/>
                <a:gdLst/>
                <a:ahLst/>
                <a:cxnLst/>
                <a:rect l="l" t="t" r="r" b="b"/>
                <a:pathLst>
                  <a:path w="2582892" h="3363183" extrusionOk="0">
                    <a:moveTo>
                      <a:pt x="139492" y="0"/>
                    </a:moveTo>
                    <a:lnTo>
                      <a:pt x="2443400" y="0"/>
                    </a:lnTo>
                    <a:cubicBezTo>
                      <a:pt x="2520445" y="0"/>
                      <a:pt x="2582892" y="62534"/>
                      <a:pt x="2582892" y="139492"/>
                    </a:cubicBezTo>
                    <a:lnTo>
                      <a:pt x="2582892" y="3363184"/>
                    </a:lnTo>
                    <a:lnTo>
                      <a:pt x="0" y="3363184"/>
                    </a:lnTo>
                    <a:lnTo>
                      <a:pt x="0" y="139492"/>
                    </a:lnTo>
                    <a:cubicBezTo>
                      <a:pt x="0" y="62448"/>
                      <a:pt x="62534" y="0"/>
                      <a:pt x="139492"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40" name="Google Shape;940;p25"/>
              <p:cNvSpPr/>
              <p:nvPr/>
            </p:nvSpPr>
            <p:spPr>
              <a:xfrm rot="10800000" flipH="1">
                <a:off x="8168947" y="3207649"/>
                <a:ext cx="2582892" cy="285116"/>
              </a:xfrm>
              <a:custGeom>
                <a:avLst/>
                <a:gdLst/>
                <a:ahLst/>
                <a:cxnLst/>
                <a:rect l="l" t="t" r="r" b="b"/>
                <a:pathLst>
                  <a:path w="2582892" h="285116" extrusionOk="0">
                    <a:moveTo>
                      <a:pt x="139492" y="0"/>
                    </a:moveTo>
                    <a:lnTo>
                      <a:pt x="2443400" y="0"/>
                    </a:lnTo>
                    <a:cubicBezTo>
                      <a:pt x="2520445" y="0"/>
                      <a:pt x="2582892" y="62534"/>
                      <a:pt x="2582892" y="139492"/>
                    </a:cubicBezTo>
                    <a:lnTo>
                      <a:pt x="2582892" y="285117"/>
                    </a:lnTo>
                    <a:lnTo>
                      <a:pt x="0" y="285117"/>
                    </a:lnTo>
                    <a:lnTo>
                      <a:pt x="0" y="139492"/>
                    </a:lnTo>
                    <a:cubicBezTo>
                      <a:pt x="0" y="62448"/>
                      <a:pt x="62534" y="0"/>
                      <a:pt x="139492"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41" name="Google Shape;941;p25"/>
              <p:cNvSpPr/>
              <p:nvPr/>
            </p:nvSpPr>
            <p:spPr>
              <a:xfrm rot="10800000" flipH="1">
                <a:off x="5586054" y="3207649"/>
                <a:ext cx="2582892" cy="285116"/>
              </a:xfrm>
              <a:custGeom>
                <a:avLst/>
                <a:gdLst/>
                <a:ahLst/>
                <a:cxnLst/>
                <a:rect l="l" t="t" r="r" b="b"/>
                <a:pathLst>
                  <a:path w="2582892" h="285116" extrusionOk="0">
                    <a:moveTo>
                      <a:pt x="139492" y="0"/>
                    </a:moveTo>
                    <a:lnTo>
                      <a:pt x="2443400" y="0"/>
                    </a:lnTo>
                    <a:cubicBezTo>
                      <a:pt x="2520445" y="0"/>
                      <a:pt x="2582892" y="62534"/>
                      <a:pt x="2582892" y="139492"/>
                    </a:cubicBezTo>
                    <a:lnTo>
                      <a:pt x="2582892" y="285117"/>
                    </a:lnTo>
                    <a:lnTo>
                      <a:pt x="0" y="285117"/>
                    </a:lnTo>
                    <a:lnTo>
                      <a:pt x="0" y="139492"/>
                    </a:lnTo>
                    <a:cubicBezTo>
                      <a:pt x="0" y="62448"/>
                      <a:pt x="62534" y="0"/>
                      <a:pt x="139492"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
        <p:nvSpPr>
          <p:cNvPr id="942" name="Google Shape;942;p25"/>
          <p:cNvSpPr txBox="1">
            <a:spLocks noGrp="1"/>
          </p:cNvSpPr>
          <p:nvPr>
            <p:ph type="title" hasCustomPrompt="1"/>
          </p:nvPr>
        </p:nvSpPr>
        <p:spPr>
          <a:xfrm>
            <a:off x="852000" y="828800"/>
            <a:ext cx="3923100" cy="768900"/>
          </a:xfrm>
          <a:prstGeom prst="rect">
            <a:avLst/>
          </a:prstGeom>
          <a:noFill/>
        </p:spPr>
        <p:txBody>
          <a:bodyPr spcFirstLastPara="1" wrap="square" lIns="91425" tIns="91425" rIns="91425" bIns="91425" anchor="b" anchorCtr="0">
            <a:noAutofit/>
          </a:bodyPr>
          <a:lstStyle>
            <a:lvl1pPr lvl="0" algn="l" rtl="0">
              <a:spcBef>
                <a:spcPts val="0"/>
              </a:spcBef>
              <a:spcAft>
                <a:spcPts val="0"/>
              </a:spcAft>
              <a:buClr>
                <a:schemeClr val="lt1"/>
              </a:buClr>
              <a:buSzPts val="6000"/>
              <a:buNone/>
              <a:defRPr sz="4500">
                <a:latin typeface="Assistant"/>
                <a:ea typeface="Assistant"/>
                <a:cs typeface="Assistant"/>
                <a:sym typeface="Assistant"/>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943" name="Google Shape;943;p25"/>
          <p:cNvSpPr txBox="1">
            <a:spLocks noGrp="1"/>
          </p:cNvSpPr>
          <p:nvPr>
            <p:ph type="subTitle" idx="1"/>
          </p:nvPr>
        </p:nvSpPr>
        <p:spPr>
          <a:xfrm>
            <a:off x="852000" y="1517716"/>
            <a:ext cx="3923100" cy="3795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400"/>
              <a:buNone/>
              <a:defRPr sz="16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None/>
              <a:defRPr sz="2100">
                <a:solidFill>
                  <a:schemeClr val="dk1"/>
                </a:solidFill>
              </a:defRPr>
            </a:lvl4pPr>
            <a:lvl5pPr lvl="4" algn="ctr" rtl="0">
              <a:lnSpc>
                <a:spcPct val="100000"/>
              </a:lnSpc>
              <a:spcBef>
                <a:spcPts val="0"/>
              </a:spcBef>
              <a:spcAft>
                <a:spcPts val="0"/>
              </a:spcAft>
              <a:buClr>
                <a:schemeClr val="dk1"/>
              </a:buClr>
              <a:buSzPts val="2100"/>
              <a:buNone/>
              <a:defRPr sz="2100">
                <a:solidFill>
                  <a:schemeClr val="dk1"/>
                </a:solidFill>
              </a:defRPr>
            </a:lvl5pPr>
            <a:lvl6pPr lvl="5" algn="ctr" rtl="0">
              <a:lnSpc>
                <a:spcPct val="100000"/>
              </a:lnSpc>
              <a:spcBef>
                <a:spcPts val="0"/>
              </a:spcBef>
              <a:spcAft>
                <a:spcPts val="0"/>
              </a:spcAft>
              <a:buClr>
                <a:schemeClr val="dk1"/>
              </a:buClr>
              <a:buSzPts val="2100"/>
              <a:buNone/>
              <a:defRPr sz="2100">
                <a:solidFill>
                  <a:schemeClr val="dk1"/>
                </a:solidFill>
              </a:defRPr>
            </a:lvl6pPr>
            <a:lvl7pPr lvl="6" algn="ctr" rtl="0">
              <a:lnSpc>
                <a:spcPct val="100000"/>
              </a:lnSpc>
              <a:spcBef>
                <a:spcPts val="0"/>
              </a:spcBef>
              <a:spcAft>
                <a:spcPts val="0"/>
              </a:spcAft>
              <a:buClr>
                <a:schemeClr val="dk1"/>
              </a:buClr>
              <a:buSzPts val="2100"/>
              <a:buNone/>
              <a:defRPr sz="2100">
                <a:solidFill>
                  <a:schemeClr val="dk1"/>
                </a:solidFill>
              </a:defRPr>
            </a:lvl7pPr>
            <a:lvl8pPr lvl="7" algn="ctr" rtl="0">
              <a:lnSpc>
                <a:spcPct val="100000"/>
              </a:lnSpc>
              <a:spcBef>
                <a:spcPts val="0"/>
              </a:spcBef>
              <a:spcAft>
                <a:spcPts val="0"/>
              </a:spcAft>
              <a:buClr>
                <a:schemeClr val="dk1"/>
              </a:buClr>
              <a:buSzPts val="2100"/>
              <a:buNone/>
              <a:defRPr sz="2100">
                <a:solidFill>
                  <a:schemeClr val="dk1"/>
                </a:solidFill>
              </a:defRPr>
            </a:lvl8pPr>
            <a:lvl9pPr lvl="8" algn="ctr" rtl="0">
              <a:lnSpc>
                <a:spcPct val="100000"/>
              </a:lnSpc>
              <a:spcBef>
                <a:spcPts val="0"/>
              </a:spcBef>
              <a:spcAft>
                <a:spcPts val="0"/>
              </a:spcAft>
              <a:buClr>
                <a:schemeClr val="dk1"/>
              </a:buClr>
              <a:buSzPts val="2100"/>
              <a:buNone/>
              <a:defRPr sz="2100">
                <a:solidFill>
                  <a:schemeClr val="dk1"/>
                </a:solidFill>
              </a:defRPr>
            </a:lvl9pPr>
          </a:lstStyle>
          <a:p>
            <a:endParaRPr/>
          </a:p>
        </p:txBody>
      </p:sp>
      <p:sp>
        <p:nvSpPr>
          <p:cNvPr id="944" name="Google Shape;944;p25"/>
          <p:cNvSpPr txBox="1">
            <a:spLocks noGrp="1"/>
          </p:cNvSpPr>
          <p:nvPr>
            <p:ph type="title" idx="2" hasCustomPrompt="1"/>
          </p:nvPr>
        </p:nvSpPr>
        <p:spPr>
          <a:xfrm>
            <a:off x="852000" y="2028651"/>
            <a:ext cx="3923100" cy="768900"/>
          </a:xfrm>
          <a:prstGeom prst="rect">
            <a:avLst/>
          </a:prstGeom>
          <a:noFill/>
        </p:spPr>
        <p:txBody>
          <a:bodyPr spcFirstLastPara="1" wrap="square" lIns="91425" tIns="91425" rIns="91425" bIns="91425" anchor="b" anchorCtr="0">
            <a:noAutofit/>
          </a:bodyPr>
          <a:lstStyle>
            <a:lvl1pPr lvl="0" algn="l" rtl="0">
              <a:spcBef>
                <a:spcPts val="0"/>
              </a:spcBef>
              <a:spcAft>
                <a:spcPts val="0"/>
              </a:spcAft>
              <a:buClr>
                <a:schemeClr val="lt1"/>
              </a:buClr>
              <a:buSzPts val="6000"/>
              <a:buNone/>
              <a:defRPr sz="4500">
                <a:latin typeface="Assistant"/>
                <a:ea typeface="Assistant"/>
                <a:cs typeface="Assistant"/>
                <a:sym typeface="Assistant"/>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945" name="Google Shape;945;p25"/>
          <p:cNvSpPr txBox="1">
            <a:spLocks noGrp="1"/>
          </p:cNvSpPr>
          <p:nvPr>
            <p:ph type="subTitle" idx="3"/>
          </p:nvPr>
        </p:nvSpPr>
        <p:spPr>
          <a:xfrm>
            <a:off x="852000" y="2717564"/>
            <a:ext cx="3923100" cy="3795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400"/>
              <a:buNone/>
              <a:defRPr sz="16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None/>
              <a:defRPr sz="2100">
                <a:solidFill>
                  <a:schemeClr val="dk1"/>
                </a:solidFill>
              </a:defRPr>
            </a:lvl4pPr>
            <a:lvl5pPr lvl="4" algn="ctr" rtl="0">
              <a:lnSpc>
                <a:spcPct val="100000"/>
              </a:lnSpc>
              <a:spcBef>
                <a:spcPts val="0"/>
              </a:spcBef>
              <a:spcAft>
                <a:spcPts val="0"/>
              </a:spcAft>
              <a:buClr>
                <a:schemeClr val="dk1"/>
              </a:buClr>
              <a:buSzPts val="2100"/>
              <a:buNone/>
              <a:defRPr sz="2100">
                <a:solidFill>
                  <a:schemeClr val="dk1"/>
                </a:solidFill>
              </a:defRPr>
            </a:lvl5pPr>
            <a:lvl6pPr lvl="5" algn="ctr" rtl="0">
              <a:lnSpc>
                <a:spcPct val="100000"/>
              </a:lnSpc>
              <a:spcBef>
                <a:spcPts val="0"/>
              </a:spcBef>
              <a:spcAft>
                <a:spcPts val="0"/>
              </a:spcAft>
              <a:buClr>
                <a:schemeClr val="dk1"/>
              </a:buClr>
              <a:buSzPts val="2100"/>
              <a:buNone/>
              <a:defRPr sz="2100">
                <a:solidFill>
                  <a:schemeClr val="dk1"/>
                </a:solidFill>
              </a:defRPr>
            </a:lvl6pPr>
            <a:lvl7pPr lvl="6" algn="ctr" rtl="0">
              <a:lnSpc>
                <a:spcPct val="100000"/>
              </a:lnSpc>
              <a:spcBef>
                <a:spcPts val="0"/>
              </a:spcBef>
              <a:spcAft>
                <a:spcPts val="0"/>
              </a:spcAft>
              <a:buClr>
                <a:schemeClr val="dk1"/>
              </a:buClr>
              <a:buSzPts val="2100"/>
              <a:buNone/>
              <a:defRPr sz="2100">
                <a:solidFill>
                  <a:schemeClr val="dk1"/>
                </a:solidFill>
              </a:defRPr>
            </a:lvl7pPr>
            <a:lvl8pPr lvl="7" algn="ctr" rtl="0">
              <a:lnSpc>
                <a:spcPct val="100000"/>
              </a:lnSpc>
              <a:spcBef>
                <a:spcPts val="0"/>
              </a:spcBef>
              <a:spcAft>
                <a:spcPts val="0"/>
              </a:spcAft>
              <a:buClr>
                <a:schemeClr val="dk1"/>
              </a:buClr>
              <a:buSzPts val="2100"/>
              <a:buNone/>
              <a:defRPr sz="2100">
                <a:solidFill>
                  <a:schemeClr val="dk1"/>
                </a:solidFill>
              </a:defRPr>
            </a:lvl8pPr>
            <a:lvl9pPr lvl="8" algn="ctr" rtl="0">
              <a:lnSpc>
                <a:spcPct val="100000"/>
              </a:lnSpc>
              <a:spcBef>
                <a:spcPts val="0"/>
              </a:spcBef>
              <a:spcAft>
                <a:spcPts val="0"/>
              </a:spcAft>
              <a:buClr>
                <a:schemeClr val="dk1"/>
              </a:buClr>
              <a:buSzPts val="2100"/>
              <a:buNone/>
              <a:defRPr sz="2100">
                <a:solidFill>
                  <a:schemeClr val="dk1"/>
                </a:solidFill>
              </a:defRPr>
            </a:lvl9pPr>
          </a:lstStyle>
          <a:p>
            <a:endParaRPr/>
          </a:p>
        </p:txBody>
      </p:sp>
      <p:sp>
        <p:nvSpPr>
          <p:cNvPr id="946" name="Google Shape;946;p25"/>
          <p:cNvSpPr txBox="1">
            <a:spLocks noGrp="1"/>
          </p:cNvSpPr>
          <p:nvPr>
            <p:ph type="title" idx="4" hasCustomPrompt="1"/>
          </p:nvPr>
        </p:nvSpPr>
        <p:spPr>
          <a:xfrm>
            <a:off x="852000" y="3228502"/>
            <a:ext cx="3923100" cy="768900"/>
          </a:xfrm>
          <a:prstGeom prst="rect">
            <a:avLst/>
          </a:prstGeom>
          <a:noFill/>
        </p:spPr>
        <p:txBody>
          <a:bodyPr spcFirstLastPara="1" wrap="square" lIns="91425" tIns="91425" rIns="91425" bIns="91425" anchor="b" anchorCtr="0">
            <a:noAutofit/>
          </a:bodyPr>
          <a:lstStyle>
            <a:lvl1pPr lvl="0" algn="l" rtl="0">
              <a:spcBef>
                <a:spcPts val="0"/>
              </a:spcBef>
              <a:spcAft>
                <a:spcPts val="0"/>
              </a:spcAft>
              <a:buClr>
                <a:schemeClr val="lt1"/>
              </a:buClr>
              <a:buSzPts val="6000"/>
              <a:buNone/>
              <a:defRPr sz="4500">
                <a:latin typeface="Assistant"/>
                <a:ea typeface="Assistant"/>
                <a:cs typeface="Assistant"/>
                <a:sym typeface="Assistant"/>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947" name="Google Shape;947;p25"/>
          <p:cNvSpPr txBox="1">
            <a:spLocks noGrp="1"/>
          </p:cNvSpPr>
          <p:nvPr>
            <p:ph type="subTitle" idx="5"/>
          </p:nvPr>
        </p:nvSpPr>
        <p:spPr>
          <a:xfrm>
            <a:off x="852000" y="3917427"/>
            <a:ext cx="3923100" cy="3795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400"/>
              <a:buNone/>
              <a:defRPr sz="16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None/>
              <a:defRPr sz="2100">
                <a:solidFill>
                  <a:schemeClr val="dk1"/>
                </a:solidFill>
              </a:defRPr>
            </a:lvl4pPr>
            <a:lvl5pPr lvl="4" algn="ctr" rtl="0">
              <a:lnSpc>
                <a:spcPct val="100000"/>
              </a:lnSpc>
              <a:spcBef>
                <a:spcPts val="0"/>
              </a:spcBef>
              <a:spcAft>
                <a:spcPts val="0"/>
              </a:spcAft>
              <a:buClr>
                <a:schemeClr val="dk1"/>
              </a:buClr>
              <a:buSzPts val="2100"/>
              <a:buNone/>
              <a:defRPr sz="2100">
                <a:solidFill>
                  <a:schemeClr val="dk1"/>
                </a:solidFill>
              </a:defRPr>
            </a:lvl5pPr>
            <a:lvl6pPr lvl="5" algn="ctr" rtl="0">
              <a:lnSpc>
                <a:spcPct val="100000"/>
              </a:lnSpc>
              <a:spcBef>
                <a:spcPts val="0"/>
              </a:spcBef>
              <a:spcAft>
                <a:spcPts val="0"/>
              </a:spcAft>
              <a:buClr>
                <a:schemeClr val="dk1"/>
              </a:buClr>
              <a:buSzPts val="2100"/>
              <a:buNone/>
              <a:defRPr sz="2100">
                <a:solidFill>
                  <a:schemeClr val="dk1"/>
                </a:solidFill>
              </a:defRPr>
            </a:lvl6pPr>
            <a:lvl7pPr lvl="6" algn="ctr" rtl="0">
              <a:lnSpc>
                <a:spcPct val="100000"/>
              </a:lnSpc>
              <a:spcBef>
                <a:spcPts val="0"/>
              </a:spcBef>
              <a:spcAft>
                <a:spcPts val="0"/>
              </a:spcAft>
              <a:buClr>
                <a:schemeClr val="dk1"/>
              </a:buClr>
              <a:buSzPts val="2100"/>
              <a:buNone/>
              <a:defRPr sz="2100">
                <a:solidFill>
                  <a:schemeClr val="dk1"/>
                </a:solidFill>
              </a:defRPr>
            </a:lvl7pPr>
            <a:lvl8pPr lvl="7" algn="ctr" rtl="0">
              <a:lnSpc>
                <a:spcPct val="100000"/>
              </a:lnSpc>
              <a:spcBef>
                <a:spcPts val="0"/>
              </a:spcBef>
              <a:spcAft>
                <a:spcPts val="0"/>
              </a:spcAft>
              <a:buClr>
                <a:schemeClr val="dk1"/>
              </a:buClr>
              <a:buSzPts val="2100"/>
              <a:buNone/>
              <a:defRPr sz="2100">
                <a:solidFill>
                  <a:schemeClr val="dk1"/>
                </a:solidFill>
              </a:defRPr>
            </a:lvl8pPr>
            <a:lvl9pPr lvl="8" algn="ctr" rtl="0">
              <a:lnSpc>
                <a:spcPct val="100000"/>
              </a:lnSpc>
              <a:spcBef>
                <a:spcPts val="0"/>
              </a:spcBef>
              <a:spcAft>
                <a:spcPts val="0"/>
              </a:spcAft>
              <a:buClr>
                <a:schemeClr val="dk1"/>
              </a:buClr>
              <a:buSzPts val="2100"/>
              <a:buNone/>
              <a:defRPr sz="2100">
                <a:solidFill>
                  <a:schemeClr val="dk1"/>
                </a:solidFill>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2">
  <p:cSld name="CUSTOM_10_1">
    <p:spTree>
      <p:nvGrpSpPr>
        <p:cNvPr id="1" name="Shape 994"/>
        <p:cNvGrpSpPr/>
        <p:nvPr/>
      </p:nvGrpSpPr>
      <p:grpSpPr>
        <a:xfrm>
          <a:off x="0" y="0"/>
          <a:ext cx="0" cy="0"/>
          <a:chOff x="0" y="0"/>
          <a:chExt cx="0" cy="0"/>
        </a:xfrm>
      </p:grpSpPr>
      <p:grpSp>
        <p:nvGrpSpPr>
          <p:cNvPr id="995" name="Google Shape;995;p27"/>
          <p:cNvGrpSpPr/>
          <p:nvPr/>
        </p:nvGrpSpPr>
        <p:grpSpPr>
          <a:xfrm>
            <a:off x="-187378" y="-223473"/>
            <a:ext cx="9478716" cy="5981800"/>
            <a:chOff x="-187378" y="-223473"/>
            <a:chExt cx="9478716" cy="5981800"/>
          </a:xfrm>
        </p:grpSpPr>
        <p:grpSp>
          <p:nvGrpSpPr>
            <p:cNvPr id="996" name="Google Shape;996;p27"/>
            <p:cNvGrpSpPr/>
            <p:nvPr/>
          </p:nvGrpSpPr>
          <p:grpSpPr>
            <a:xfrm rot="-2021523" flipH="1">
              <a:off x="8390435" y="-326781"/>
              <a:ext cx="305506" cy="2239206"/>
              <a:chOff x="4265846" y="1371340"/>
              <a:chExt cx="126709" cy="928680"/>
            </a:xfrm>
          </p:grpSpPr>
          <p:sp>
            <p:nvSpPr>
              <p:cNvPr id="997" name="Google Shape;997;p27"/>
              <p:cNvSpPr/>
              <p:nvPr/>
            </p:nvSpPr>
            <p:spPr>
              <a:xfrm>
                <a:off x="4289685" y="1944338"/>
                <a:ext cx="102870" cy="202457"/>
              </a:xfrm>
              <a:custGeom>
                <a:avLst/>
                <a:gdLst/>
                <a:ahLst/>
                <a:cxnLst/>
                <a:rect l="l" t="t" r="r" b="b"/>
                <a:pathLst>
                  <a:path w="102870" h="202457" extrusionOk="0">
                    <a:moveTo>
                      <a:pt x="102870" y="86"/>
                    </a:moveTo>
                    <a:lnTo>
                      <a:pt x="102179" y="202458"/>
                    </a:lnTo>
                    <a:lnTo>
                      <a:pt x="0" y="202285"/>
                    </a:lnTo>
                    <a:lnTo>
                      <a:pt x="777" y="0"/>
                    </a:lnTo>
                    <a:lnTo>
                      <a:pt x="102870" y="86"/>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98" name="Google Shape;998;p27"/>
              <p:cNvSpPr/>
              <p:nvPr/>
            </p:nvSpPr>
            <p:spPr>
              <a:xfrm>
                <a:off x="4299791" y="1484834"/>
                <a:ext cx="85163" cy="459589"/>
              </a:xfrm>
              <a:custGeom>
                <a:avLst/>
                <a:gdLst/>
                <a:ahLst/>
                <a:cxnLst/>
                <a:rect l="l" t="t" r="r" b="b"/>
                <a:pathLst>
                  <a:path w="85163" h="459589" extrusionOk="0">
                    <a:moveTo>
                      <a:pt x="85163" y="86"/>
                    </a:moveTo>
                    <a:lnTo>
                      <a:pt x="83436" y="459590"/>
                    </a:lnTo>
                    <a:lnTo>
                      <a:pt x="0" y="459503"/>
                    </a:lnTo>
                    <a:lnTo>
                      <a:pt x="1727" y="0"/>
                    </a:lnTo>
                    <a:lnTo>
                      <a:pt x="85163" y="86"/>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99" name="Google Shape;999;p27"/>
              <p:cNvSpPr/>
              <p:nvPr/>
            </p:nvSpPr>
            <p:spPr>
              <a:xfrm>
                <a:off x="4301432" y="2146623"/>
                <a:ext cx="78512" cy="124290"/>
              </a:xfrm>
              <a:custGeom>
                <a:avLst/>
                <a:gdLst/>
                <a:ahLst/>
                <a:cxnLst/>
                <a:rect l="l" t="t" r="r" b="b"/>
                <a:pathLst>
                  <a:path w="78512" h="124290" extrusionOk="0">
                    <a:moveTo>
                      <a:pt x="0" y="41459"/>
                    </a:moveTo>
                    <a:lnTo>
                      <a:pt x="27466" y="124291"/>
                    </a:lnTo>
                    <a:lnTo>
                      <a:pt x="50269" y="124291"/>
                    </a:lnTo>
                    <a:lnTo>
                      <a:pt x="78340" y="41545"/>
                    </a:lnTo>
                    <a:lnTo>
                      <a:pt x="78513" y="86"/>
                    </a:lnTo>
                    <a:lnTo>
                      <a:pt x="173" y="0"/>
                    </a:lnTo>
                    <a:lnTo>
                      <a:pt x="0" y="41459"/>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00" name="Google Shape;1000;p27"/>
              <p:cNvSpPr/>
              <p:nvPr/>
            </p:nvSpPr>
            <p:spPr>
              <a:xfrm>
                <a:off x="4336759" y="2270913"/>
                <a:ext cx="6909" cy="29107"/>
              </a:xfrm>
              <a:custGeom>
                <a:avLst/>
                <a:gdLst/>
                <a:ahLst/>
                <a:cxnLst/>
                <a:rect l="l" t="t" r="r" b="b"/>
                <a:pathLst>
                  <a:path w="6909" h="29107" extrusionOk="0">
                    <a:moveTo>
                      <a:pt x="6823" y="29108"/>
                    </a:moveTo>
                    <a:lnTo>
                      <a:pt x="6910" y="0"/>
                    </a:lnTo>
                    <a:lnTo>
                      <a:pt x="173" y="0"/>
                    </a:lnTo>
                    <a:lnTo>
                      <a:pt x="0" y="29108"/>
                    </a:lnTo>
                    <a:lnTo>
                      <a:pt x="6823" y="29108"/>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01" name="Google Shape;1001;p27"/>
              <p:cNvSpPr/>
              <p:nvPr/>
            </p:nvSpPr>
            <p:spPr>
              <a:xfrm>
                <a:off x="4313006" y="1443634"/>
                <a:ext cx="60633" cy="41286"/>
              </a:xfrm>
              <a:custGeom>
                <a:avLst/>
                <a:gdLst/>
                <a:ahLst/>
                <a:cxnLst/>
                <a:rect l="l" t="t" r="r" b="b"/>
                <a:pathLst>
                  <a:path w="60633" h="41286" extrusionOk="0">
                    <a:moveTo>
                      <a:pt x="60634" y="86"/>
                    </a:moveTo>
                    <a:lnTo>
                      <a:pt x="60461" y="41286"/>
                    </a:lnTo>
                    <a:lnTo>
                      <a:pt x="0" y="41200"/>
                    </a:lnTo>
                    <a:lnTo>
                      <a:pt x="173" y="0"/>
                    </a:lnTo>
                    <a:lnTo>
                      <a:pt x="60634" y="86"/>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02" name="Google Shape;1002;p27"/>
              <p:cNvSpPr/>
              <p:nvPr/>
            </p:nvSpPr>
            <p:spPr>
              <a:xfrm>
                <a:off x="4307564" y="1371340"/>
                <a:ext cx="71948" cy="72380"/>
              </a:xfrm>
              <a:custGeom>
                <a:avLst/>
                <a:gdLst/>
                <a:ahLst/>
                <a:cxnLst/>
                <a:rect l="l" t="t" r="r" b="b"/>
                <a:pathLst>
                  <a:path w="71948" h="72380" extrusionOk="0">
                    <a:moveTo>
                      <a:pt x="71948" y="86"/>
                    </a:moveTo>
                    <a:lnTo>
                      <a:pt x="71689" y="72380"/>
                    </a:lnTo>
                    <a:lnTo>
                      <a:pt x="0" y="72294"/>
                    </a:lnTo>
                    <a:lnTo>
                      <a:pt x="259" y="0"/>
                    </a:lnTo>
                    <a:lnTo>
                      <a:pt x="71948" y="86"/>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03" name="Google Shape;1003;p27"/>
              <p:cNvSpPr/>
              <p:nvPr/>
            </p:nvSpPr>
            <p:spPr>
              <a:xfrm>
                <a:off x="4265846" y="1496581"/>
                <a:ext cx="35672" cy="247285"/>
              </a:xfrm>
              <a:custGeom>
                <a:avLst/>
                <a:gdLst/>
                <a:ahLst/>
                <a:cxnLst/>
                <a:rect l="l" t="t" r="r" b="b"/>
                <a:pathLst>
                  <a:path w="35672" h="247285" extrusionOk="0">
                    <a:moveTo>
                      <a:pt x="0" y="247285"/>
                    </a:moveTo>
                    <a:lnTo>
                      <a:pt x="25307" y="247285"/>
                    </a:lnTo>
                    <a:lnTo>
                      <a:pt x="26085" y="38090"/>
                    </a:lnTo>
                    <a:lnTo>
                      <a:pt x="35499" y="38090"/>
                    </a:lnTo>
                    <a:lnTo>
                      <a:pt x="35672" y="86"/>
                    </a:lnTo>
                    <a:lnTo>
                      <a:pt x="26257" y="86"/>
                    </a:lnTo>
                    <a:lnTo>
                      <a:pt x="11488" y="0"/>
                    </a:lnTo>
                    <a:lnTo>
                      <a:pt x="950" y="0"/>
                    </a:lnTo>
                    <a:lnTo>
                      <a:pt x="0" y="247285"/>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004" name="Google Shape;1004;p27"/>
            <p:cNvGrpSpPr/>
            <p:nvPr/>
          </p:nvGrpSpPr>
          <p:grpSpPr>
            <a:xfrm rot="9186830">
              <a:off x="203899" y="4105093"/>
              <a:ext cx="520580" cy="1623257"/>
              <a:chOff x="3419954" y="295999"/>
              <a:chExt cx="265198" cy="826933"/>
            </a:xfrm>
          </p:grpSpPr>
          <p:sp>
            <p:nvSpPr>
              <p:cNvPr id="1005" name="Google Shape;1005;p27"/>
              <p:cNvSpPr/>
              <p:nvPr/>
            </p:nvSpPr>
            <p:spPr>
              <a:xfrm>
                <a:off x="3419954" y="300750"/>
                <a:ext cx="265198" cy="615233"/>
              </a:xfrm>
              <a:custGeom>
                <a:avLst/>
                <a:gdLst/>
                <a:ahLst/>
                <a:cxnLst/>
                <a:rect l="l" t="t" r="r" b="b"/>
                <a:pathLst>
                  <a:path w="265198" h="615233" extrusionOk="0">
                    <a:moveTo>
                      <a:pt x="202675" y="777"/>
                    </a:moveTo>
                    <a:cubicBezTo>
                      <a:pt x="202675" y="777"/>
                      <a:pt x="201897" y="259"/>
                      <a:pt x="201465" y="0"/>
                    </a:cubicBezTo>
                    <a:cubicBezTo>
                      <a:pt x="144287" y="12179"/>
                      <a:pt x="87194" y="24444"/>
                      <a:pt x="30015" y="36536"/>
                    </a:cubicBezTo>
                    <a:cubicBezTo>
                      <a:pt x="25006" y="37572"/>
                      <a:pt x="23365" y="39472"/>
                      <a:pt x="23192" y="44655"/>
                    </a:cubicBezTo>
                    <a:cubicBezTo>
                      <a:pt x="21119" y="101402"/>
                      <a:pt x="18700" y="158149"/>
                      <a:pt x="16368" y="214809"/>
                    </a:cubicBezTo>
                    <a:cubicBezTo>
                      <a:pt x="11013" y="346182"/>
                      <a:pt x="5744" y="477469"/>
                      <a:pt x="476" y="608842"/>
                    </a:cubicBezTo>
                    <a:cubicBezTo>
                      <a:pt x="389" y="611001"/>
                      <a:pt x="-1338" y="614111"/>
                      <a:pt x="2376" y="615233"/>
                    </a:cubicBezTo>
                    <a:cubicBezTo>
                      <a:pt x="4535" y="613938"/>
                      <a:pt x="6867" y="614542"/>
                      <a:pt x="9113" y="614542"/>
                    </a:cubicBezTo>
                    <a:cubicBezTo>
                      <a:pt x="37702" y="614111"/>
                      <a:pt x="66378" y="613851"/>
                      <a:pt x="94968" y="613506"/>
                    </a:cubicBezTo>
                    <a:cubicBezTo>
                      <a:pt x="141523" y="612988"/>
                      <a:pt x="188164" y="612210"/>
                      <a:pt x="234719" y="611865"/>
                    </a:cubicBezTo>
                    <a:cubicBezTo>
                      <a:pt x="243874" y="611865"/>
                      <a:pt x="253116" y="610397"/>
                      <a:pt x="262185" y="612383"/>
                    </a:cubicBezTo>
                    <a:lnTo>
                      <a:pt x="262013" y="612383"/>
                    </a:lnTo>
                    <a:cubicBezTo>
                      <a:pt x="262444" y="611606"/>
                      <a:pt x="263049" y="611433"/>
                      <a:pt x="263826" y="611865"/>
                    </a:cubicBezTo>
                    <a:cubicBezTo>
                      <a:pt x="266331" y="609446"/>
                      <a:pt x="264690" y="606510"/>
                      <a:pt x="264431" y="604005"/>
                    </a:cubicBezTo>
                    <a:cubicBezTo>
                      <a:pt x="251043" y="475050"/>
                      <a:pt x="237569" y="346182"/>
                      <a:pt x="224181" y="217228"/>
                    </a:cubicBezTo>
                    <a:cubicBezTo>
                      <a:pt x="216840" y="147093"/>
                      <a:pt x="209584" y="76958"/>
                      <a:pt x="202243" y="6737"/>
                    </a:cubicBezTo>
                    <a:cubicBezTo>
                      <a:pt x="202070" y="4750"/>
                      <a:pt x="200947" y="2678"/>
                      <a:pt x="202588" y="691"/>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06" name="Google Shape;1006;p27"/>
              <p:cNvSpPr/>
              <p:nvPr/>
            </p:nvSpPr>
            <p:spPr>
              <a:xfrm>
                <a:off x="3456706" y="295999"/>
                <a:ext cx="150720" cy="40767"/>
              </a:xfrm>
              <a:custGeom>
                <a:avLst/>
                <a:gdLst/>
                <a:ahLst/>
                <a:cxnLst/>
                <a:rect l="l" t="t" r="r" b="b"/>
                <a:pathLst>
                  <a:path w="150720" h="40767" extrusionOk="0">
                    <a:moveTo>
                      <a:pt x="0" y="40682"/>
                    </a:moveTo>
                    <a:cubicBezTo>
                      <a:pt x="0" y="39559"/>
                      <a:pt x="86" y="38436"/>
                      <a:pt x="173" y="37313"/>
                    </a:cubicBezTo>
                    <a:cubicBezTo>
                      <a:pt x="346" y="32994"/>
                      <a:pt x="1728" y="31440"/>
                      <a:pt x="5873" y="30576"/>
                    </a:cubicBezTo>
                    <a:cubicBezTo>
                      <a:pt x="53810" y="20470"/>
                      <a:pt x="101747" y="10192"/>
                      <a:pt x="149684" y="0"/>
                    </a:cubicBezTo>
                    <a:cubicBezTo>
                      <a:pt x="150030" y="173"/>
                      <a:pt x="150375" y="432"/>
                      <a:pt x="150634" y="605"/>
                    </a:cubicBezTo>
                    <a:cubicBezTo>
                      <a:pt x="149339" y="2246"/>
                      <a:pt x="150202" y="3973"/>
                      <a:pt x="150375" y="5701"/>
                    </a:cubicBezTo>
                    <a:cubicBezTo>
                      <a:pt x="150462" y="6737"/>
                      <a:pt x="150548" y="7687"/>
                      <a:pt x="150721" y="8724"/>
                    </a:cubicBezTo>
                    <a:cubicBezTo>
                      <a:pt x="100452" y="19434"/>
                      <a:pt x="50269" y="30230"/>
                      <a:pt x="0" y="40768"/>
                    </a:cubicBezTo>
                    <a:close/>
                  </a:path>
                </a:pathLst>
              </a:custGeom>
              <a:solidFill>
                <a:srgbClr val="4C5BA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07" name="Google Shape;1007;p27"/>
              <p:cNvSpPr/>
              <p:nvPr/>
            </p:nvSpPr>
            <p:spPr>
              <a:xfrm>
                <a:off x="3531246" y="1027145"/>
                <a:ext cx="74626" cy="95787"/>
              </a:xfrm>
              <a:custGeom>
                <a:avLst/>
                <a:gdLst/>
                <a:ahLst/>
                <a:cxnLst/>
                <a:rect l="l" t="t" r="r" b="b"/>
                <a:pathLst>
                  <a:path w="74626" h="95787" extrusionOk="0">
                    <a:moveTo>
                      <a:pt x="0" y="86"/>
                    </a:moveTo>
                    <a:cubicBezTo>
                      <a:pt x="3196" y="15374"/>
                      <a:pt x="6478" y="30576"/>
                      <a:pt x="9501" y="45864"/>
                    </a:cubicBezTo>
                    <a:cubicBezTo>
                      <a:pt x="10192" y="49492"/>
                      <a:pt x="12092" y="51478"/>
                      <a:pt x="15029" y="53292"/>
                    </a:cubicBezTo>
                    <a:cubicBezTo>
                      <a:pt x="39300" y="68926"/>
                      <a:pt x="49578" y="80068"/>
                      <a:pt x="73849" y="95787"/>
                    </a:cubicBezTo>
                    <a:cubicBezTo>
                      <a:pt x="74108" y="95356"/>
                      <a:pt x="74367" y="95010"/>
                      <a:pt x="74626" y="94578"/>
                    </a:cubicBezTo>
                    <a:cubicBezTo>
                      <a:pt x="72899" y="82400"/>
                      <a:pt x="73158" y="38868"/>
                      <a:pt x="72985" y="29367"/>
                    </a:cubicBezTo>
                    <a:cubicBezTo>
                      <a:pt x="60547" y="24444"/>
                      <a:pt x="16929" y="5269"/>
                      <a:pt x="0" y="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08" name="Google Shape;1008;p27"/>
              <p:cNvSpPr/>
              <p:nvPr/>
            </p:nvSpPr>
            <p:spPr>
              <a:xfrm>
                <a:off x="3422416" y="912239"/>
                <a:ext cx="259809" cy="148504"/>
              </a:xfrm>
              <a:custGeom>
                <a:avLst/>
                <a:gdLst/>
                <a:ahLst/>
                <a:cxnLst/>
                <a:rect l="l" t="t" r="r" b="b"/>
                <a:pathLst>
                  <a:path w="259809" h="148504" extrusionOk="0">
                    <a:moveTo>
                      <a:pt x="101402" y="114560"/>
                    </a:moveTo>
                    <a:cubicBezTo>
                      <a:pt x="118331" y="119829"/>
                      <a:pt x="134396" y="127430"/>
                      <a:pt x="150980" y="133648"/>
                    </a:cubicBezTo>
                    <a:cubicBezTo>
                      <a:pt x="163504" y="138313"/>
                      <a:pt x="175855" y="143495"/>
                      <a:pt x="188293" y="148505"/>
                    </a:cubicBezTo>
                    <a:cubicBezTo>
                      <a:pt x="189761" y="126911"/>
                      <a:pt x="192698" y="105664"/>
                      <a:pt x="199953" y="85193"/>
                    </a:cubicBezTo>
                    <a:cubicBezTo>
                      <a:pt x="211700" y="52372"/>
                      <a:pt x="230097" y="24387"/>
                      <a:pt x="258168" y="3139"/>
                    </a:cubicBezTo>
                    <a:cubicBezTo>
                      <a:pt x="258859" y="2621"/>
                      <a:pt x="259291" y="1757"/>
                      <a:pt x="259809" y="1066"/>
                    </a:cubicBezTo>
                    <a:cubicBezTo>
                      <a:pt x="250654" y="-920"/>
                      <a:pt x="241498" y="462"/>
                      <a:pt x="232343" y="548"/>
                    </a:cubicBezTo>
                    <a:cubicBezTo>
                      <a:pt x="185788" y="893"/>
                      <a:pt x="139147" y="1584"/>
                      <a:pt x="92592" y="2189"/>
                    </a:cubicBezTo>
                    <a:cubicBezTo>
                      <a:pt x="64002" y="2535"/>
                      <a:pt x="35326" y="2794"/>
                      <a:pt x="6737" y="3226"/>
                    </a:cubicBezTo>
                    <a:cubicBezTo>
                      <a:pt x="4491" y="3226"/>
                      <a:pt x="2073" y="2621"/>
                      <a:pt x="0" y="3917"/>
                    </a:cubicBezTo>
                    <a:cubicBezTo>
                      <a:pt x="49232" y="26719"/>
                      <a:pt x="82140" y="64464"/>
                      <a:pt x="101488" y="11464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09" name="Google Shape;1009;p27"/>
              <p:cNvSpPr/>
              <p:nvPr/>
            </p:nvSpPr>
            <p:spPr>
              <a:xfrm>
                <a:off x="3682053" y="912512"/>
                <a:ext cx="1814" cy="1273"/>
              </a:xfrm>
              <a:custGeom>
                <a:avLst/>
                <a:gdLst/>
                <a:ahLst/>
                <a:cxnLst/>
                <a:rect l="l" t="t" r="r" b="b"/>
                <a:pathLst>
                  <a:path w="1814" h="1273" extrusionOk="0">
                    <a:moveTo>
                      <a:pt x="0" y="794"/>
                    </a:moveTo>
                    <a:cubicBezTo>
                      <a:pt x="1037" y="1917"/>
                      <a:pt x="1382" y="794"/>
                      <a:pt x="1814" y="189"/>
                    </a:cubicBezTo>
                    <a:cubicBezTo>
                      <a:pt x="1037" y="-156"/>
                      <a:pt x="346" y="-70"/>
                      <a:pt x="0" y="794"/>
                    </a:cubicBezTo>
                    <a:close/>
                  </a:path>
                </a:pathLst>
              </a:custGeom>
              <a:solidFill>
                <a:srgbClr val="14141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10" name="Google Shape;1010;p27"/>
              <p:cNvSpPr/>
              <p:nvPr/>
            </p:nvSpPr>
            <p:spPr>
              <a:xfrm>
                <a:off x="3556467" y="1061262"/>
                <a:ext cx="34376" cy="24357"/>
              </a:xfrm>
              <a:custGeom>
                <a:avLst/>
                <a:gdLst/>
                <a:ahLst/>
                <a:cxnLst/>
                <a:rect l="l" t="t" r="r" b="b"/>
                <a:pathLst>
                  <a:path w="34376" h="24357" extrusionOk="0">
                    <a:moveTo>
                      <a:pt x="34376" y="24357"/>
                    </a:moveTo>
                    <a:lnTo>
                      <a:pt x="20643" y="0"/>
                    </a:lnTo>
                    <a:lnTo>
                      <a:pt x="0" y="9760"/>
                    </a:lnTo>
                  </a:path>
                </a:pathLst>
              </a:custGeom>
              <a:noFill/>
              <a:ln w="11300"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11" name="Google Shape;1011;p27"/>
              <p:cNvSpPr/>
              <p:nvPr/>
            </p:nvSpPr>
            <p:spPr>
              <a:xfrm>
                <a:off x="3501706" y="417526"/>
                <a:ext cx="8637" cy="410357"/>
              </a:xfrm>
              <a:custGeom>
                <a:avLst/>
                <a:gdLst/>
                <a:ahLst/>
                <a:cxnLst/>
                <a:rect l="l" t="t" r="r" b="b"/>
                <a:pathLst>
                  <a:path w="8637" h="410357" extrusionOk="0">
                    <a:moveTo>
                      <a:pt x="0" y="410357"/>
                    </a:moveTo>
                    <a:lnTo>
                      <a:pt x="0" y="0"/>
                    </a:lnTo>
                  </a:path>
                </a:pathLst>
              </a:custGeom>
              <a:noFill/>
              <a:ln w="28300" cap="rnd"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012" name="Google Shape;1012;p27"/>
            <p:cNvGrpSpPr/>
            <p:nvPr/>
          </p:nvGrpSpPr>
          <p:grpSpPr>
            <a:xfrm rot="8827366">
              <a:off x="-177640" y="1780024"/>
              <a:ext cx="680576" cy="236683"/>
              <a:chOff x="2832375" y="669000"/>
              <a:chExt cx="491675" cy="215825"/>
            </a:xfrm>
          </p:grpSpPr>
          <p:sp>
            <p:nvSpPr>
              <p:cNvPr id="1013" name="Google Shape;1013;p27"/>
              <p:cNvSpPr/>
              <p:nvPr/>
            </p:nvSpPr>
            <p:spPr>
              <a:xfrm>
                <a:off x="2832375" y="669000"/>
                <a:ext cx="491675" cy="215825"/>
              </a:xfrm>
              <a:custGeom>
                <a:avLst/>
                <a:gdLst/>
                <a:ahLst/>
                <a:cxnLst/>
                <a:rect l="l" t="t" r="r" b="b"/>
                <a:pathLst>
                  <a:path w="19667" h="8633" extrusionOk="0">
                    <a:moveTo>
                      <a:pt x="730" y="0"/>
                    </a:moveTo>
                    <a:cubicBezTo>
                      <a:pt x="305" y="0"/>
                      <a:pt x="1" y="365"/>
                      <a:pt x="1" y="730"/>
                    </a:cubicBezTo>
                    <a:lnTo>
                      <a:pt x="1" y="7903"/>
                    </a:lnTo>
                    <a:cubicBezTo>
                      <a:pt x="1" y="8329"/>
                      <a:pt x="335" y="8633"/>
                      <a:pt x="730" y="8633"/>
                    </a:cubicBezTo>
                    <a:lnTo>
                      <a:pt x="18968" y="8633"/>
                    </a:lnTo>
                    <a:cubicBezTo>
                      <a:pt x="19363" y="8633"/>
                      <a:pt x="19667" y="8298"/>
                      <a:pt x="19667" y="7903"/>
                    </a:cubicBezTo>
                    <a:lnTo>
                      <a:pt x="19667" y="730"/>
                    </a:lnTo>
                    <a:cubicBezTo>
                      <a:pt x="19667" y="304"/>
                      <a:pt x="19333" y="0"/>
                      <a:pt x="189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27"/>
              <p:cNvSpPr/>
              <p:nvPr/>
            </p:nvSpPr>
            <p:spPr>
              <a:xfrm>
                <a:off x="3078600" y="669000"/>
                <a:ext cx="245450" cy="215825"/>
              </a:xfrm>
              <a:custGeom>
                <a:avLst/>
                <a:gdLst/>
                <a:ahLst/>
                <a:cxnLst/>
                <a:rect l="l" t="t" r="r" b="b"/>
                <a:pathLst>
                  <a:path w="9818" h="8633" extrusionOk="0">
                    <a:moveTo>
                      <a:pt x="0" y="0"/>
                    </a:moveTo>
                    <a:lnTo>
                      <a:pt x="0" y="8633"/>
                    </a:lnTo>
                    <a:lnTo>
                      <a:pt x="9119" y="8633"/>
                    </a:lnTo>
                    <a:cubicBezTo>
                      <a:pt x="9484" y="8633"/>
                      <a:pt x="9818" y="8329"/>
                      <a:pt x="9818" y="7903"/>
                    </a:cubicBezTo>
                    <a:lnTo>
                      <a:pt x="9818" y="578"/>
                    </a:lnTo>
                    <a:cubicBezTo>
                      <a:pt x="9818" y="213"/>
                      <a:pt x="9514" y="0"/>
                      <a:pt x="91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15" name="Google Shape;1015;p27"/>
          <p:cNvGrpSpPr/>
          <p:nvPr/>
        </p:nvGrpSpPr>
        <p:grpSpPr>
          <a:xfrm>
            <a:off x="269601" y="190275"/>
            <a:ext cx="8601223" cy="4774676"/>
            <a:chOff x="5447852" y="0"/>
            <a:chExt cx="5442090" cy="3618001"/>
          </a:xfrm>
        </p:grpSpPr>
        <p:sp>
          <p:nvSpPr>
            <p:cNvPr id="1016" name="Google Shape;1016;p27"/>
            <p:cNvSpPr/>
            <p:nvPr/>
          </p:nvSpPr>
          <p:spPr>
            <a:xfrm>
              <a:off x="5447852" y="220602"/>
              <a:ext cx="5442090" cy="3397399"/>
            </a:xfrm>
            <a:custGeom>
              <a:avLst/>
              <a:gdLst/>
              <a:ahLst/>
              <a:cxnLst/>
              <a:rect l="l" t="t" r="r" b="b"/>
              <a:pathLst>
                <a:path w="5442090" h="3282511" extrusionOk="0">
                  <a:moveTo>
                    <a:pt x="5369624" y="0"/>
                  </a:moveTo>
                  <a:cubicBezTo>
                    <a:pt x="5409646" y="0"/>
                    <a:pt x="5442091" y="32444"/>
                    <a:pt x="5442091" y="72467"/>
                  </a:cubicBezTo>
                  <a:lnTo>
                    <a:pt x="5442091" y="3210045"/>
                  </a:lnTo>
                  <a:cubicBezTo>
                    <a:pt x="5442091" y="3250067"/>
                    <a:pt x="5409646" y="3282512"/>
                    <a:pt x="5369624" y="3282512"/>
                  </a:cubicBezTo>
                  <a:lnTo>
                    <a:pt x="72467" y="3282512"/>
                  </a:lnTo>
                  <a:cubicBezTo>
                    <a:pt x="32445" y="3282512"/>
                    <a:pt x="0" y="3250068"/>
                    <a:pt x="0" y="3210045"/>
                  </a:cubicBezTo>
                  <a:lnTo>
                    <a:pt x="0" y="72467"/>
                  </a:lnTo>
                  <a:cubicBezTo>
                    <a:pt x="0" y="32445"/>
                    <a:pt x="32444" y="0"/>
                    <a:pt x="72467"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1017" name="Google Shape;1017;p27"/>
            <p:cNvGrpSpPr/>
            <p:nvPr/>
          </p:nvGrpSpPr>
          <p:grpSpPr>
            <a:xfrm>
              <a:off x="5586054" y="0"/>
              <a:ext cx="5165785" cy="3492512"/>
              <a:chOff x="5586054" y="0"/>
              <a:chExt cx="5165785" cy="3492512"/>
            </a:xfrm>
          </p:grpSpPr>
          <p:sp>
            <p:nvSpPr>
              <p:cNvPr id="1018" name="Google Shape;1018;p27"/>
              <p:cNvSpPr/>
              <p:nvPr/>
            </p:nvSpPr>
            <p:spPr>
              <a:xfrm>
                <a:off x="8168947" y="0"/>
                <a:ext cx="2582892" cy="3363183"/>
              </a:xfrm>
              <a:custGeom>
                <a:avLst/>
                <a:gdLst/>
                <a:ahLst/>
                <a:cxnLst/>
                <a:rect l="l" t="t" r="r" b="b"/>
                <a:pathLst>
                  <a:path w="2582892" h="3363183" extrusionOk="0">
                    <a:moveTo>
                      <a:pt x="139492" y="0"/>
                    </a:moveTo>
                    <a:lnTo>
                      <a:pt x="2443400" y="0"/>
                    </a:lnTo>
                    <a:cubicBezTo>
                      <a:pt x="2520445" y="0"/>
                      <a:pt x="2582892" y="62534"/>
                      <a:pt x="2582892" y="139492"/>
                    </a:cubicBezTo>
                    <a:lnTo>
                      <a:pt x="2582892" y="3363184"/>
                    </a:lnTo>
                    <a:lnTo>
                      <a:pt x="0" y="3363184"/>
                    </a:lnTo>
                    <a:lnTo>
                      <a:pt x="0" y="139492"/>
                    </a:lnTo>
                    <a:cubicBezTo>
                      <a:pt x="0" y="62448"/>
                      <a:pt x="62534" y="0"/>
                      <a:pt x="139492"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19" name="Google Shape;1019;p27"/>
              <p:cNvSpPr/>
              <p:nvPr/>
            </p:nvSpPr>
            <p:spPr>
              <a:xfrm>
                <a:off x="5586054" y="0"/>
                <a:ext cx="2582892" cy="3363183"/>
              </a:xfrm>
              <a:custGeom>
                <a:avLst/>
                <a:gdLst/>
                <a:ahLst/>
                <a:cxnLst/>
                <a:rect l="l" t="t" r="r" b="b"/>
                <a:pathLst>
                  <a:path w="2582892" h="3363183" extrusionOk="0">
                    <a:moveTo>
                      <a:pt x="139492" y="0"/>
                    </a:moveTo>
                    <a:lnTo>
                      <a:pt x="2443400" y="0"/>
                    </a:lnTo>
                    <a:cubicBezTo>
                      <a:pt x="2520445" y="0"/>
                      <a:pt x="2582892" y="62534"/>
                      <a:pt x="2582892" y="139492"/>
                    </a:cubicBezTo>
                    <a:lnTo>
                      <a:pt x="2582892" y="3363184"/>
                    </a:lnTo>
                    <a:lnTo>
                      <a:pt x="0" y="3363184"/>
                    </a:lnTo>
                    <a:lnTo>
                      <a:pt x="0" y="139492"/>
                    </a:lnTo>
                    <a:cubicBezTo>
                      <a:pt x="0" y="62448"/>
                      <a:pt x="62534" y="0"/>
                      <a:pt x="139492"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20" name="Google Shape;1020;p27"/>
              <p:cNvSpPr/>
              <p:nvPr/>
            </p:nvSpPr>
            <p:spPr>
              <a:xfrm rot="10800000" flipH="1">
                <a:off x="8168947" y="3207396"/>
                <a:ext cx="2582892" cy="285116"/>
              </a:xfrm>
              <a:custGeom>
                <a:avLst/>
                <a:gdLst/>
                <a:ahLst/>
                <a:cxnLst/>
                <a:rect l="l" t="t" r="r" b="b"/>
                <a:pathLst>
                  <a:path w="2582892" h="285116" extrusionOk="0">
                    <a:moveTo>
                      <a:pt x="139492" y="0"/>
                    </a:moveTo>
                    <a:lnTo>
                      <a:pt x="2443400" y="0"/>
                    </a:lnTo>
                    <a:cubicBezTo>
                      <a:pt x="2520445" y="0"/>
                      <a:pt x="2582892" y="62534"/>
                      <a:pt x="2582892" y="139492"/>
                    </a:cubicBezTo>
                    <a:lnTo>
                      <a:pt x="2582892" y="285117"/>
                    </a:lnTo>
                    <a:lnTo>
                      <a:pt x="0" y="285117"/>
                    </a:lnTo>
                    <a:lnTo>
                      <a:pt x="0" y="139492"/>
                    </a:lnTo>
                    <a:cubicBezTo>
                      <a:pt x="0" y="62448"/>
                      <a:pt x="62534" y="0"/>
                      <a:pt x="139492"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21" name="Google Shape;1021;p27"/>
              <p:cNvSpPr/>
              <p:nvPr/>
            </p:nvSpPr>
            <p:spPr>
              <a:xfrm rot="10800000" flipH="1">
                <a:off x="5586054" y="3207396"/>
                <a:ext cx="2582892" cy="285116"/>
              </a:xfrm>
              <a:custGeom>
                <a:avLst/>
                <a:gdLst/>
                <a:ahLst/>
                <a:cxnLst/>
                <a:rect l="l" t="t" r="r" b="b"/>
                <a:pathLst>
                  <a:path w="2582892" h="285116" extrusionOk="0">
                    <a:moveTo>
                      <a:pt x="139492" y="0"/>
                    </a:moveTo>
                    <a:lnTo>
                      <a:pt x="2443400" y="0"/>
                    </a:lnTo>
                    <a:cubicBezTo>
                      <a:pt x="2520445" y="0"/>
                      <a:pt x="2582892" y="62534"/>
                      <a:pt x="2582892" y="139492"/>
                    </a:cubicBezTo>
                    <a:lnTo>
                      <a:pt x="2582892" y="285117"/>
                    </a:lnTo>
                    <a:lnTo>
                      <a:pt x="0" y="285117"/>
                    </a:lnTo>
                    <a:lnTo>
                      <a:pt x="0" y="139492"/>
                    </a:lnTo>
                    <a:cubicBezTo>
                      <a:pt x="0" y="62448"/>
                      <a:pt x="62534" y="0"/>
                      <a:pt x="139492"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
        <p:nvSpPr>
          <p:cNvPr id="1022" name="Google Shape;1022;p27"/>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1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3">
  <p:cSld name="CUSTOM_10_1_1">
    <p:spTree>
      <p:nvGrpSpPr>
        <p:cNvPr id="1" name="Shape 1023"/>
        <p:cNvGrpSpPr/>
        <p:nvPr/>
      </p:nvGrpSpPr>
      <p:grpSpPr>
        <a:xfrm>
          <a:off x="0" y="0"/>
          <a:ext cx="0" cy="0"/>
          <a:chOff x="0" y="0"/>
          <a:chExt cx="0" cy="0"/>
        </a:xfrm>
      </p:grpSpPr>
      <p:grpSp>
        <p:nvGrpSpPr>
          <p:cNvPr id="1024" name="Google Shape;1024;p28"/>
          <p:cNvGrpSpPr/>
          <p:nvPr/>
        </p:nvGrpSpPr>
        <p:grpSpPr>
          <a:xfrm>
            <a:off x="-473582" y="1127728"/>
            <a:ext cx="9783830" cy="4292534"/>
            <a:chOff x="-473582" y="1127728"/>
            <a:chExt cx="9783830" cy="4292534"/>
          </a:xfrm>
        </p:grpSpPr>
        <p:grpSp>
          <p:nvGrpSpPr>
            <p:cNvPr id="1025" name="Google Shape;1025;p28"/>
            <p:cNvGrpSpPr/>
            <p:nvPr/>
          </p:nvGrpSpPr>
          <p:grpSpPr>
            <a:xfrm rot="6943988" flipH="1">
              <a:off x="88441" y="3502085"/>
              <a:ext cx="1136066" cy="1961370"/>
              <a:chOff x="1353097" y="1651879"/>
              <a:chExt cx="906223" cy="1564556"/>
            </a:xfrm>
          </p:grpSpPr>
          <p:sp>
            <p:nvSpPr>
              <p:cNvPr id="1026" name="Google Shape;1026;p28"/>
              <p:cNvSpPr/>
              <p:nvPr/>
            </p:nvSpPr>
            <p:spPr>
              <a:xfrm>
                <a:off x="1353097" y="1651879"/>
                <a:ext cx="906223" cy="1564556"/>
              </a:xfrm>
              <a:custGeom>
                <a:avLst/>
                <a:gdLst/>
                <a:ahLst/>
                <a:cxnLst/>
                <a:rect l="l" t="t" r="r" b="b"/>
                <a:pathLst>
                  <a:path w="906223" h="1564556" extrusionOk="0">
                    <a:moveTo>
                      <a:pt x="0" y="0"/>
                    </a:moveTo>
                    <a:lnTo>
                      <a:pt x="0" y="1564557"/>
                    </a:lnTo>
                    <a:lnTo>
                      <a:pt x="906223" y="1564557"/>
                    </a:lnTo>
                    <a:lnTo>
                      <a:pt x="0" y="0"/>
                    </a:lnTo>
                    <a:close/>
                    <a:moveTo>
                      <a:pt x="227420" y="846367"/>
                    </a:moveTo>
                    <a:lnTo>
                      <a:pt x="511759" y="1337224"/>
                    </a:lnTo>
                    <a:lnTo>
                      <a:pt x="227420" y="1337224"/>
                    </a:lnTo>
                    <a:lnTo>
                      <a:pt x="227420" y="846367"/>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27" name="Google Shape;1027;p28"/>
              <p:cNvSpPr/>
              <p:nvPr/>
            </p:nvSpPr>
            <p:spPr>
              <a:xfrm>
                <a:off x="2061613" y="3109420"/>
                <a:ext cx="38867" cy="38867"/>
              </a:xfrm>
              <a:custGeom>
                <a:avLst/>
                <a:gdLst/>
                <a:ahLst/>
                <a:cxnLst/>
                <a:rect l="l" t="t" r="r" b="b"/>
                <a:pathLst>
                  <a:path w="38867" h="38867" extrusionOk="0">
                    <a:moveTo>
                      <a:pt x="38868" y="19434"/>
                    </a:moveTo>
                    <a:cubicBezTo>
                      <a:pt x="38868" y="30144"/>
                      <a:pt x="30144" y="38868"/>
                      <a:pt x="19434" y="38868"/>
                    </a:cubicBezTo>
                    <a:cubicBezTo>
                      <a:pt x="8724" y="38868"/>
                      <a:pt x="0" y="30144"/>
                      <a:pt x="0" y="19434"/>
                    </a:cubicBezTo>
                    <a:cubicBezTo>
                      <a:pt x="0" y="8724"/>
                      <a:pt x="8724" y="0"/>
                      <a:pt x="19434" y="0"/>
                    </a:cubicBezTo>
                    <a:cubicBezTo>
                      <a:pt x="30144" y="0"/>
                      <a:pt x="38868" y="8724"/>
                      <a:pt x="38868" y="19434"/>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28" name="Google Shape;1028;p28"/>
              <p:cNvSpPr/>
              <p:nvPr/>
            </p:nvSpPr>
            <p:spPr>
              <a:xfrm>
                <a:off x="1353097" y="1651879"/>
                <a:ext cx="906223" cy="1564556"/>
              </a:xfrm>
              <a:custGeom>
                <a:avLst/>
                <a:gdLst/>
                <a:ahLst/>
                <a:cxnLst/>
                <a:rect l="l" t="t" r="r" b="b"/>
                <a:pathLst>
                  <a:path w="906223" h="1564556" extrusionOk="0">
                    <a:moveTo>
                      <a:pt x="29194" y="108484"/>
                    </a:moveTo>
                    <a:lnTo>
                      <a:pt x="855695" y="1535449"/>
                    </a:lnTo>
                    <a:lnTo>
                      <a:pt x="29194" y="1535449"/>
                    </a:lnTo>
                    <a:lnTo>
                      <a:pt x="29194" y="108484"/>
                    </a:lnTo>
                    <a:moveTo>
                      <a:pt x="198312" y="1366331"/>
                    </a:moveTo>
                    <a:lnTo>
                      <a:pt x="562373" y="1366331"/>
                    </a:lnTo>
                    <a:lnTo>
                      <a:pt x="537066" y="1322540"/>
                    </a:lnTo>
                    <a:lnTo>
                      <a:pt x="252727" y="831684"/>
                    </a:lnTo>
                    <a:lnTo>
                      <a:pt x="198312" y="737797"/>
                    </a:lnTo>
                    <a:lnTo>
                      <a:pt x="198312" y="1366331"/>
                    </a:lnTo>
                    <a:moveTo>
                      <a:pt x="0" y="0"/>
                    </a:moveTo>
                    <a:lnTo>
                      <a:pt x="0" y="1564557"/>
                    </a:lnTo>
                    <a:lnTo>
                      <a:pt x="906223" y="1564557"/>
                    </a:lnTo>
                    <a:lnTo>
                      <a:pt x="0" y="0"/>
                    </a:lnTo>
                    <a:lnTo>
                      <a:pt x="0" y="0"/>
                    </a:lnTo>
                    <a:close/>
                    <a:moveTo>
                      <a:pt x="227420" y="1337224"/>
                    </a:moveTo>
                    <a:lnTo>
                      <a:pt x="227420" y="846367"/>
                    </a:lnTo>
                    <a:lnTo>
                      <a:pt x="511759" y="1337224"/>
                    </a:lnTo>
                    <a:lnTo>
                      <a:pt x="227420" y="1337224"/>
                    </a:lnTo>
                    <a:close/>
                  </a:path>
                </a:pathLst>
              </a:custGeom>
              <a:solidFill>
                <a:srgbClr val="F3982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29" name="Google Shape;1029;p28"/>
              <p:cNvSpPr/>
              <p:nvPr/>
            </p:nvSpPr>
            <p:spPr>
              <a:xfrm>
                <a:off x="1353097" y="1651879"/>
                <a:ext cx="906223" cy="1564556"/>
              </a:xfrm>
              <a:custGeom>
                <a:avLst/>
                <a:gdLst/>
                <a:ahLst/>
                <a:cxnLst/>
                <a:rect l="l" t="t" r="r" b="b"/>
                <a:pathLst>
                  <a:path w="906223" h="1564556" extrusionOk="0">
                    <a:moveTo>
                      <a:pt x="29194" y="108484"/>
                    </a:moveTo>
                    <a:lnTo>
                      <a:pt x="855695" y="1535449"/>
                    </a:lnTo>
                    <a:lnTo>
                      <a:pt x="29194" y="1535449"/>
                    </a:lnTo>
                    <a:lnTo>
                      <a:pt x="29194" y="108484"/>
                    </a:lnTo>
                    <a:moveTo>
                      <a:pt x="198312" y="1366331"/>
                    </a:moveTo>
                    <a:lnTo>
                      <a:pt x="562373" y="1366331"/>
                    </a:lnTo>
                    <a:lnTo>
                      <a:pt x="537066" y="1322540"/>
                    </a:lnTo>
                    <a:lnTo>
                      <a:pt x="252727" y="831684"/>
                    </a:lnTo>
                    <a:lnTo>
                      <a:pt x="198312" y="737797"/>
                    </a:lnTo>
                    <a:lnTo>
                      <a:pt x="198312" y="1366331"/>
                    </a:lnTo>
                    <a:moveTo>
                      <a:pt x="0" y="0"/>
                    </a:moveTo>
                    <a:lnTo>
                      <a:pt x="0" y="1564557"/>
                    </a:lnTo>
                    <a:lnTo>
                      <a:pt x="906223" y="1564557"/>
                    </a:lnTo>
                    <a:lnTo>
                      <a:pt x="0" y="0"/>
                    </a:lnTo>
                    <a:lnTo>
                      <a:pt x="0" y="0"/>
                    </a:lnTo>
                    <a:close/>
                    <a:moveTo>
                      <a:pt x="227420" y="1337224"/>
                    </a:moveTo>
                    <a:lnTo>
                      <a:pt x="227420" y="846367"/>
                    </a:lnTo>
                    <a:lnTo>
                      <a:pt x="511759" y="1337224"/>
                    </a:lnTo>
                    <a:lnTo>
                      <a:pt x="227420" y="1337224"/>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1030" name="Google Shape;1030;p28"/>
              <p:cNvGrpSpPr/>
              <p:nvPr/>
            </p:nvGrpSpPr>
            <p:grpSpPr>
              <a:xfrm>
                <a:off x="1353097" y="1907975"/>
                <a:ext cx="113234" cy="1268557"/>
                <a:chOff x="1353097" y="1907975"/>
                <a:chExt cx="113234" cy="1268557"/>
              </a:xfrm>
            </p:grpSpPr>
            <p:sp>
              <p:nvSpPr>
                <p:cNvPr id="1031" name="Google Shape;1031;p28"/>
                <p:cNvSpPr/>
                <p:nvPr/>
              </p:nvSpPr>
              <p:spPr>
                <a:xfrm>
                  <a:off x="1353097" y="1907975"/>
                  <a:ext cx="113234" cy="8637"/>
                </a:xfrm>
                <a:custGeom>
                  <a:avLst/>
                  <a:gdLst/>
                  <a:ahLst/>
                  <a:cxnLst/>
                  <a:rect l="l" t="t" r="r" b="b"/>
                  <a:pathLst>
                    <a:path w="113234" h="8637" extrusionOk="0">
                      <a:moveTo>
                        <a:pt x="0" y="0"/>
                      </a:moveTo>
                      <a:lnTo>
                        <a:pt x="113235" y="0"/>
                      </a:lnTo>
                    </a:path>
                  </a:pathLst>
                </a:custGeom>
                <a:noFill/>
                <a:ln w="17250" cap="rnd" cmpd="sng">
                  <a:solidFill>
                    <a:schemeClr val="accent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32" name="Google Shape;1032;p28"/>
                <p:cNvSpPr/>
                <p:nvPr/>
              </p:nvSpPr>
              <p:spPr>
                <a:xfrm>
                  <a:off x="1353097" y="2012918"/>
                  <a:ext cx="113234" cy="8637"/>
                </a:xfrm>
                <a:custGeom>
                  <a:avLst/>
                  <a:gdLst/>
                  <a:ahLst/>
                  <a:cxnLst/>
                  <a:rect l="l" t="t" r="r" b="b"/>
                  <a:pathLst>
                    <a:path w="113234" h="8637" extrusionOk="0">
                      <a:moveTo>
                        <a:pt x="0" y="0"/>
                      </a:moveTo>
                      <a:lnTo>
                        <a:pt x="113235" y="0"/>
                      </a:lnTo>
                    </a:path>
                  </a:pathLst>
                </a:custGeom>
                <a:noFill/>
                <a:ln w="17250" cap="rnd" cmpd="sng">
                  <a:solidFill>
                    <a:schemeClr val="accent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33" name="Google Shape;1033;p28"/>
                <p:cNvSpPr/>
                <p:nvPr/>
              </p:nvSpPr>
              <p:spPr>
                <a:xfrm>
                  <a:off x="1353097" y="2117947"/>
                  <a:ext cx="113234" cy="8637"/>
                </a:xfrm>
                <a:custGeom>
                  <a:avLst/>
                  <a:gdLst/>
                  <a:ahLst/>
                  <a:cxnLst/>
                  <a:rect l="l" t="t" r="r" b="b"/>
                  <a:pathLst>
                    <a:path w="113234" h="8637" extrusionOk="0">
                      <a:moveTo>
                        <a:pt x="0" y="0"/>
                      </a:moveTo>
                      <a:lnTo>
                        <a:pt x="113235" y="0"/>
                      </a:lnTo>
                    </a:path>
                  </a:pathLst>
                </a:custGeom>
                <a:noFill/>
                <a:ln w="17250" cap="rnd" cmpd="sng">
                  <a:solidFill>
                    <a:schemeClr val="accent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34" name="Google Shape;1034;p28"/>
                <p:cNvSpPr/>
                <p:nvPr/>
              </p:nvSpPr>
              <p:spPr>
                <a:xfrm>
                  <a:off x="1353097" y="2222976"/>
                  <a:ext cx="113234" cy="8637"/>
                </a:xfrm>
                <a:custGeom>
                  <a:avLst/>
                  <a:gdLst/>
                  <a:ahLst/>
                  <a:cxnLst/>
                  <a:rect l="l" t="t" r="r" b="b"/>
                  <a:pathLst>
                    <a:path w="113234" h="8637" extrusionOk="0">
                      <a:moveTo>
                        <a:pt x="0" y="0"/>
                      </a:moveTo>
                      <a:lnTo>
                        <a:pt x="113235" y="0"/>
                      </a:lnTo>
                    </a:path>
                  </a:pathLst>
                </a:custGeom>
                <a:noFill/>
                <a:ln w="17250" cap="rnd" cmpd="sng">
                  <a:solidFill>
                    <a:schemeClr val="accent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35" name="Google Shape;1035;p28"/>
                <p:cNvSpPr/>
                <p:nvPr/>
              </p:nvSpPr>
              <p:spPr>
                <a:xfrm>
                  <a:off x="1353097" y="2327919"/>
                  <a:ext cx="113234" cy="8637"/>
                </a:xfrm>
                <a:custGeom>
                  <a:avLst/>
                  <a:gdLst/>
                  <a:ahLst/>
                  <a:cxnLst/>
                  <a:rect l="l" t="t" r="r" b="b"/>
                  <a:pathLst>
                    <a:path w="113234" h="8637" extrusionOk="0">
                      <a:moveTo>
                        <a:pt x="0" y="0"/>
                      </a:moveTo>
                      <a:lnTo>
                        <a:pt x="113235" y="0"/>
                      </a:lnTo>
                    </a:path>
                  </a:pathLst>
                </a:custGeom>
                <a:noFill/>
                <a:ln w="17250" cap="rnd" cmpd="sng">
                  <a:solidFill>
                    <a:schemeClr val="accent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36" name="Google Shape;1036;p28"/>
                <p:cNvSpPr/>
                <p:nvPr/>
              </p:nvSpPr>
              <p:spPr>
                <a:xfrm>
                  <a:off x="1353097" y="2432948"/>
                  <a:ext cx="113234" cy="8637"/>
                </a:xfrm>
                <a:custGeom>
                  <a:avLst/>
                  <a:gdLst/>
                  <a:ahLst/>
                  <a:cxnLst/>
                  <a:rect l="l" t="t" r="r" b="b"/>
                  <a:pathLst>
                    <a:path w="113234" h="8637" extrusionOk="0">
                      <a:moveTo>
                        <a:pt x="0" y="0"/>
                      </a:moveTo>
                      <a:lnTo>
                        <a:pt x="113235" y="0"/>
                      </a:lnTo>
                    </a:path>
                  </a:pathLst>
                </a:custGeom>
                <a:noFill/>
                <a:ln w="17250" cap="rnd" cmpd="sng">
                  <a:solidFill>
                    <a:schemeClr val="accent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37" name="Google Shape;1037;p28"/>
                <p:cNvSpPr/>
                <p:nvPr/>
              </p:nvSpPr>
              <p:spPr>
                <a:xfrm>
                  <a:off x="1353097" y="2537891"/>
                  <a:ext cx="113234" cy="8637"/>
                </a:xfrm>
                <a:custGeom>
                  <a:avLst/>
                  <a:gdLst/>
                  <a:ahLst/>
                  <a:cxnLst/>
                  <a:rect l="l" t="t" r="r" b="b"/>
                  <a:pathLst>
                    <a:path w="113234" h="8637" extrusionOk="0">
                      <a:moveTo>
                        <a:pt x="0" y="0"/>
                      </a:moveTo>
                      <a:lnTo>
                        <a:pt x="113235" y="0"/>
                      </a:lnTo>
                    </a:path>
                  </a:pathLst>
                </a:custGeom>
                <a:noFill/>
                <a:ln w="17250" cap="rnd" cmpd="sng">
                  <a:solidFill>
                    <a:schemeClr val="accent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38" name="Google Shape;1038;p28"/>
                <p:cNvSpPr/>
                <p:nvPr/>
              </p:nvSpPr>
              <p:spPr>
                <a:xfrm>
                  <a:off x="1353097" y="2642921"/>
                  <a:ext cx="113234" cy="8637"/>
                </a:xfrm>
                <a:custGeom>
                  <a:avLst/>
                  <a:gdLst/>
                  <a:ahLst/>
                  <a:cxnLst/>
                  <a:rect l="l" t="t" r="r" b="b"/>
                  <a:pathLst>
                    <a:path w="113234" h="8637" extrusionOk="0">
                      <a:moveTo>
                        <a:pt x="0" y="0"/>
                      </a:moveTo>
                      <a:lnTo>
                        <a:pt x="113235" y="0"/>
                      </a:lnTo>
                    </a:path>
                  </a:pathLst>
                </a:custGeom>
                <a:noFill/>
                <a:ln w="17250" cap="rnd" cmpd="sng">
                  <a:solidFill>
                    <a:schemeClr val="accent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39" name="Google Shape;1039;p28"/>
                <p:cNvSpPr/>
                <p:nvPr/>
              </p:nvSpPr>
              <p:spPr>
                <a:xfrm>
                  <a:off x="1353097" y="2747950"/>
                  <a:ext cx="113234" cy="8637"/>
                </a:xfrm>
                <a:custGeom>
                  <a:avLst/>
                  <a:gdLst/>
                  <a:ahLst/>
                  <a:cxnLst/>
                  <a:rect l="l" t="t" r="r" b="b"/>
                  <a:pathLst>
                    <a:path w="113234" h="8637" extrusionOk="0">
                      <a:moveTo>
                        <a:pt x="0" y="0"/>
                      </a:moveTo>
                      <a:lnTo>
                        <a:pt x="113235" y="0"/>
                      </a:lnTo>
                    </a:path>
                  </a:pathLst>
                </a:custGeom>
                <a:noFill/>
                <a:ln w="17250" cap="rnd" cmpd="sng">
                  <a:solidFill>
                    <a:schemeClr val="accent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40" name="Google Shape;1040;p28"/>
                <p:cNvSpPr/>
                <p:nvPr/>
              </p:nvSpPr>
              <p:spPr>
                <a:xfrm>
                  <a:off x="1353097" y="2852893"/>
                  <a:ext cx="113234" cy="8637"/>
                </a:xfrm>
                <a:custGeom>
                  <a:avLst/>
                  <a:gdLst/>
                  <a:ahLst/>
                  <a:cxnLst/>
                  <a:rect l="l" t="t" r="r" b="b"/>
                  <a:pathLst>
                    <a:path w="113234" h="8637" extrusionOk="0">
                      <a:moveTo>
                        <a:pt x="0" y="0"/>
                      </a:moveTo>
                      <a:lnTo>
                        <a:pt x="113235" y="0"/>
                      </a:lnTo>
                    </a:path>
                  </a:pathLst>
                </a:custGeom>
                <a:noFill/>
                <a:ln w="17250" cap="rnd" cmpd="sng">
                  <a:solidFill>
                    <a:schemeClr val="accent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41" name="Google Shape;1041;p28"/>
                <p:cNvSpPr/>
                <p:nvPr/>
              </p:nvSpPr>
              <p:spPr>
                <a:xfrm>
                  <a:off x="1353097" y="2957922"/>
                  <a:ext cx="113234" cy="8637"/>
                </a:xfrm>
                <a:custGeom>
                  <a:avLst/>
                  <a:gdLst/>
                  <a:ahLst/>
                  <a:cxnLst/>
                  <a:rect l="l" t="t" r="r" b="b"/>
                  <a:pathLst>
                    <a:path w="113234" h="8637" extrusionOk="0">
                      <a:moveTo>
                        <a:pt x="0" y="0"/>
                      </a:moveTo>
                      <a:lnTo>
                        <a:pt x="113235" y="0"/>
                      </a:lnTo>
                    </a:path>
                  </a:pathLst>
                </a:custGeom>
                <a:noFill/>
                <a:ln w="17250" cap="rnd" cmpd="sng">
                  <a:solidFill>
                    <a:schemeClr val="accent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42" name="Google Shape;1042;p28"/>
                <p:cNvSpPr/>
                <p:nvPr/>
              </p:nvSpPr>
              <p:spPr>
                <a:xfrm>
                  <a:off x="1353097" y="3062865"/>
                  <a:ext cx="113234" cy="8637"/>
                </a:xfrm>
                <a:custGeom>
                  <a:avLst/>
                  <a:gdLst/>
                  <a:ahLst/>
                  <a:cxnLst/>
                  <a:rect l="l" t="t" r="r" b="b"/>
                  <a:pathLst>
                    <a:path w="113234" h="8637" extrusionOk="0">
                      <a:moveTo>
                        <a:pt x="0" y="0"/>
                      </a:moveTo>
                      <a:lnTo>
                        <a:pt x="113235" y="0"/>
                      </a:lnTo>
                    </a:path>
                  </a:pathLst>
                </a:custGeom>
                <a:noFill/>
                <a:ln w="17250" cap="rnd" cmpd="sng">
                  <a:solidFill>
                    <a:schemeClr val="accent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43" name="Google Shape;1043;p28"/>
                <p:cNvSpPr/>
                <p:nvPr/>
              </p:nvSpPr>
              <p:spPr>
                <a:xfrm>
                  <a:off x="1353097" y="3167895"/>
                  <a:ext cx="113234" cy="8637"/>
                </a:xfrm>
                <a:custGeom>
                  <a:avLst/>
                  <a:gdLst/>
                  <a:ahLst/>
                  <a:cxnLst/>
                  <a:rect l="l" t="t" r="r" b="b"/>
                  <a:pathLst>
                    <a:path w="113234" h="8637" extrusionOk="0">
                      <a:moveTo>
                        <a:pt x="0" y="0"/>
                      </a:moveTo>
                      <a:lnTo>
                        <a:pt x="113235" y="0"/>
                      </a:lnTo>
                    </a:path>
                  </a:pathLst>
                </a:custGeom>
                <a:noFill/>
                <a:ln w="17250" cap="rnd" cmpd="sng">
                  <a:solidFill>
                    <a:schemeClr val="accent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1044" name="Google Shape;1044;p28"/>
            <p:cNvGrpSpPr/>
            <p:nvPr/>
          </p:nvGrpSpPr>
          <p:grpSpPr>
            <a:xfrm rot="-8100000">
              <a:off x="8353629" y="3360914"/>
              <a:ext cx="277071" cy="1927756"/>
              <a:chOff x="5771324" y="4276662"/>
              <a:chExt cx="124377" cy="865369"/>
            </a:xfrm>
          </p:grpSpPr>
          <p:sp>
            <p:nvSpPr>
              <p:cNvPr id="1045" name="Google Shape;1045;p28"/>
              <p:cNvSpPr/>
              <p:nvPr/>
            </p:nvSpPr>
            <p:spPr>
              <a:xfrm rot="10800000">
                <a:off x="5870653" y="4320367"/>
                <a:ext cx="24875" cy="697028"/>
              </a:xfrm>
              <a:custGeom>
                <a:avLst/>
                <a:gdLst/>
                <a:ahLst/>
                <a:cxnLst/>
                <a:rect l="l" t="t" r="r" b="b"/>
                <a:pathLst>
                  <a:path w="24875" h="697028" extrusionOk="0">
                    <a:moveTo>
                      <a:pt x="0" y="0"/>
                    </a:moveTo>
                    <a:lnTo>
                      <a:pt x="24875" y="0"/>
                    </a:lnTo>
                    <a:lnTo>
                      <a:pt x="24875" y="697029"/>
                    </a:lnTo>
                    <a:lnTo>
                      <a:pt x="0" y="697029"/>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46" name="Google Shape;1046;p28"/>
              <p:cNvSpPr/>
              <p:nvPr/>
            </p:nvSpPr>
            <p:spPr>
              <a:xfrm rot="10800000">
                <a:off x="5845864" y="4320367"/>
                <a:ext cx="24875" cy="697028"/>
              </a:xfrm>
              <a:custGeom>
                <a:avLst/>
                <a:gdLst/>
                <a:ahLst/>
                <a:cxnLst/>
                <a:rect l="l" t="t" r="r" b="b"/>
                <a:pathLst>
                  <a:path w="24875" h="697028" extrusionOk="0">
                    <a:moveTo>
                      <a:pt x="0" y="0"/>
                    </a:moveTo>
                    <a:lnTo>
                      <a:pt x="24875" y="0"/>
                    </a:lnTo>
                    <a:lnTo>
                      <a:pt x="24875" y="697029"/>
                    </a:lnTo>
                    <a:lnTo>
                      <a:pt x="0" y="697029"/>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47" name="Google Shape;1047;p28"/>
              <p:cNvSpPr/>
              <p:nvPr/>
            </p:nvSpPr>
            <p:spPr>
              <a:xfrm rot="10800000">
                <a:off x="5821075" y="4320367"/>
                <a:ext cx="24875" cy="697028"/>
              </a:xfrm>
              <a:custGeom>
                <a:avLst/>
                <a:gdLst/>
                <a:ahLst/>
                <a:cxnLst/>
                <a:rect l="l" t="t" r="r" b="b"/>
                <a:pathLst>
                  <a:path w="24875" h="697028" extrusionOk="0">
                    <a:moveTo>
                      <a:pt x="0" y="0"/>
                    </a:moveTo>
                    <a:lnTo>
                      <a:pt x="24875" y="0"/>
                    </a:lnTo>
                    <a:lnTo>
                      <a:pt x="24875" y="697029"/>
                    </a:lnTo>
                    <a:lnTo>
                      <a:pt x="0" y="697029"/>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48" name="Google Shape;1048;p28"/>
              <p:cNvSpPr/>
              <p:nvPr/>
            </p:nvSpPr>
            <p:spPr>
              <a:xfrm rot="10800000">
                <a:off x="5796113" y="4320367"/>
                <a:ext cx="24875" cy="697028"/>
              </a:xfrm>
              <a:custGeom>
                <a:avLst/>
                <a:gdLst/>
                <a:ahLst/>
                <a:cxnLst/>
                <a:rect l="l" t="t" r="r" b="b"/>
                <a:pathLst>
                  <a:path w="24875" h="697028" extrusionOk="0">
                    <a:moveTo>
                      <a:pt x="0" y="0"/>
                    </a:moveTo>
                    <a:lnTo>
                      <a:pt x="24875" y="0"/>
                    </a:lnTo>
                    <a:lnTo>
                      <a:pt x="24875" y="697029"/>
                    </a:lnTo>
                    <a:lnTo>
                      <a:pt x="0" y="697029"/>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49" name="Google Shape;1049;p28"/>
              <p:cNvSpPr/>
              <p:nvPr/>
            </p:nvSpPr>
            <p:spPr>
              <a:xfrm rot="10800000">
                <a:off x="5771324" y="4320367"/>
                <a:ext cx="24875" cy="697028"/>
              </a:xfrm>
              <a:custGeom>
                <a:avLst/>
                <a:gdLst/>
                <a:ahLst/>
                <a:cxnLst/>
                <a:rect l="l" t="t" r="r" b="b"/>
                <a:pathLst>
                  <a:path w="24875" h="697028" extrusionOk="0">
                    <a:moveTo>
                      <a:pt x="0" y="0"/>
                    </a:moveTo>
                    <a:lnTo>
                      <a:pt x="24875" y="0"/>
                    </a:lnTo>
                    <a:lnTo>
                      <a:pt x="24875" y="697029"/>
                    </a:lnTo>
                    <a:lnTo>
                      <a:pt x="0" y="697029"/>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50" name="Google Shape;1050;p28"/>
              <p:cNvSpPr/>
              <p:nvPr/>
            </p:nvSpPr>
            <p:spPr>
              <a:xfrm>
                <a:off x="5771324" y="5017395"/>
                <a:ext cx="124204" cy="124635"/>
              </a:xfrm>
              <a:custGeom>
                <a:avLst/>
                <a:gdLst/>
                <a:ahLst/>
                <a:cxnLst/>
                <a:rect l="l" t="t" r="r" b="b"/>
                <a:pathLst>
                  <a:path w="124204" h="124635" extrusionOk="0">
                    <a:moveTo>
                      <a:pt x="62102" y="124636"/>
                    </a:moveTo>
                    <a:cubicBezTo>
                      <a:pt x="76872" y="124636"/>
                      <a:pt x="124204" y="0"/>
                      <a:pt x="124204" y="0"/>
                    </a:cubicBezTo>
                    <a:lnTo>
                      <a:pt x="0" y="0"/>
                    </a:lnTo>
                    <a:cubicBezTo>
                      <a:pt x="0" y="0"/>
                      <a:pt x="47851" y="124636"/>
                      <a:pt x="62102" y="124636"/>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51" name="Google Shape;1051;p28"/>
              <p:cNvSpPr/>
              <p:nvPr/>
            </p:nvSpPr>
            <p:spPr>
              <a:xfrm>
                <a:off x="5815720" y="5108691"/>
                <a:ext cx="35499" cy="33340"/>
              </a:xfrm>
              <a:custGeom>
                <a:avLst/>
                <a:gdLst/>
                <a:ahLst/>
                <a:cxnLst/>
                <a:rect l="l" t="t" r="r" b="b"/>
                <a:pathLst>
                  <a:path w="35499" h="33340" extrusionOk="0">
                    <a:moveTo>
                      <a:pt x="17706" y="0"/>
                    </a:moveTo>
                    <a:cubicBezTo>
                      <a:pt x="10797" y="0"/>
                      <a:pt x="4492" y="3887"/>
                      <a:pt x="0" y="10192"/>
                    </a:cubicBezTo>
                    <a:cubicBezTo>
                      <a:pt x="7342" y="23839"/>
                      <a:pt x="13734" y="33340"/>
                      <a:pt x="17706" y="33340"/>
                    </a:cubicBezTo>
                    <a:cubicBezTo>
                      <a:pt x="21680" y="33340"/>
                      <a:pt x="28244" y="24012"/>
                      <a:pt x="35499" y="10451"/>
                    </a:cubicBezTo>
                    <a:cubicBezTo>
                      <a:pt x="31008" y="4060"/>
                      <a:pt x="24702" y="86"/>
                      <a:pt x="17706" y="8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52" name="Google Shape;1052;p28"/>
              <p:cNvSpPr/>
              <p:nvPr/>
            </p:nvSpPr>
            <p:spPr>
              <a:xfrm rot="10800000">
                <a:off x="5771411" y="4276662"/>
                <a:ext cx="124290" cy="110470"/>
              </a:xfrm>
              <a:custGeom>
                <a:avLst/>
                <a:gdLst/>
                <a:ahLst/>
                <a:cxnLst/>
                <a:rect l="l" t="t" r="r" b="b"/>
                <a:pathLst>
                  <a:path w="124290" h="110470" extrusionOk="0">
                    <a:moveTo>
                      <a:pt x="86" y="0"/>
                    </a:moveTo>
                    <a:lnTo>
                      <a:pt x="124290" y="0"/>
                    </a:lnTo>
                    <a:lnTo>
                      <a:pt x="124290" y="88532"/>
                    </a:lnTo>
                    <a:cubicBezTo>
                      <a:pt x="124290" y="100624"/>
                      <a:pt x="114444" y="110471"/>
                      <a:pt x="102352" y="110471"/>
                    </a:cubicBezTo>
                    <a:lnTo>
                      <a:pt x="21939" y="110471"/>
                    </a:lnTo>
                    <a:cubicBezTo>
                      <a:pt x="9846" y="110471"/>
                      <a:pt x="0" y="100624"/>
                      <a:pt x="0" y="88532"/>
                    </a:cubicBezTo>
                    <a:lnTo>
                      <a:pt x="0" y="0"/>
                    </a:lnTo>
                    <a:lnTo>
                      <a:pt x="0" y="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053" name="Google Shape;1053;p28"/>
            <p:cNvGrpSpPr/>
            <p:nvPr/>
          </p:nvGrpSpPr>
          <p:grpSpPr>
            <a:xfrm rot="-9033759">
              <a:off x="8615436" y="1279691"/>
              <a:ext cx="680582" cy="236675"/>
              <a:chOff x="2832375" y="669000"/>
              <a:chExt cx="491675" cy="215825"/>
            </a:xfrm>
          </p:grpSpPr>
          <p:sp>
            <p:nvSpPr>
              <p:cNvPr id="1054" name="Google Shape;1054;p28"/>
              <p:cNvSpPr/>
              <p:nvPr/>
            </p:nvSpPr>
            <p:spPr>
              <a:xfrm>
                <a:off x="2832375" y="669000"/>
                <a:ext cx="491675" cy="215825"/>
              </a:xfrm>
              <a:custGeom>
                <a:avLst/>
                <a:gdLst/>
                <a:ahLst/>
                <a:cxnLst/>
                <a:rect l="l" t="t" r="r" b="b"/>
                <a:pathLst>
                  <a:path w="19667" h="8633" extrusionOk="0">
                    <a:moveTo>
                      <a:pt x="730" y="0"/>
                    </a:moveTo>
                    <a:cubicBezTo>
                      <a:pt x="305" y="0"/>
                      <a:pt x="1" y="365"/>
                      <a:pt x="1" y="730"/>
                    </a:cubicBezTo>
                    <a:lnTo>
                      <a:pt x="1" y="7903"/>
                    </a:lnTo>
                    <a:cubicBezTo>
                      <a:pt x="1" y="8329"/>
                      <a:pt x="335" y="8633"/>
                      <a:pt x="730" y="8633"/>
                    </a:cubicBezTo>
                    <a:lnTo>
                      <a:pt x="18968" y="8633"/>
                    </a:lnTo>
                    <a:cubicBezTo>
                      <a:pt x="19363" y="8633"/>
                      <a:pt x="19667" y="8298"/>
                      <a:pt x="19667" y="7903"/>
                    </a:cubicBezTo>
                    <a:lnTo>
                      <a:pt x="19667" y="730"/>
                    </a:lnTo>
                    <a:cubicBezTo>
                      <a:pt x="19667" y="304"/>
                      <a:pt x="19333" y="0"/>
                      <a:pt x="189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28"/>
              <p:cNvSpPr/>
              <p:nvPr/>
            </p:nvSpPr>
            <p:spPr>
              <a:xfrm>
                <a:off x="3078600" y="669000"/>
                <a:ext cx="245450" cy="215825"/>
              </a:xfrm>
              <a:custGeom>
                <a:avLst/>
                <a:gdLst/>
                <a:ahLst/>
                <a:cxnLst/>
                <a:rect l="l" t="t" r="r" b="b"/>
                <a:pathLst>
                  <a:path w="9818" h="8633" extrusionOk="0">
                    <a:moveTo>
                      <a:pt x="0" y="0"/>
                    </a:moveTo>
                    <a:lnTo>
                      <a:pt x="0" y="8633"/>
                    </a:lnTo>
                    <a:lnTo>
                      <a:pt x="9119" y="8633"/>
                    </a:lnTo>
                    <a:cubicBezTo>
                      <a:pt x="9484" y="8633"/>
                      <a:pt x="9818" y="8329"/>
                      <a:pt x="9818" y="7903"/>
                    </a:cubicBezTo>
                    <a:lnTo>
                      <a:pt x="9818" y="578"/>
                    </a:lnTo>
                    <a:cubicBezTo>
                      <a:pt x="9818" y="213"/>
                      <a:pt x="9514" y="0"/>
                      <a:pt x="91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56" name="Google Shape;1056;p28"/>
          <p:cNvGrpSpPr/>
          <p:nvPr/>
        </p:nvGrpSpPr>
        <p:grpSpPr>
          <a:xfrm>
            <a:off x="269601" y="190275"/>
            <a:ext cx="8601223" cy="4774676"/>
            <a:chOff x="5447852" y="0"/>
            <a:chExt cx="5442090" cy="3618001"/>
          </a:xfrm>
        </p:grpSpPr>
        <p:sp>
          <p:nvSpPr>
            <p:cNvPr id="1057" name="Google Shape;1057;p28"/>
            <p:cNvSpPr/>
            <p:nvPr/>
          </p:nvSpPr>
          <p:spPr>
            <a:xfrm>
              <a:off x="5447852" y="220602"/>
              <a:ext cx="5442090" cy="3397399"/>
            </a:xfrm>
            <a:custGeom>
              <a:avLst/>
              <a:gdLst/>
              <a:ahLst/>
              <a:cxnLst/>
              <a:rect l="l" t="t" r="r" b="b"/>
              <a:pathLst>
                <a:path w="5442090" h="3282511" extrusionOk="0">
                  <a:moveTo>
                    <a:pt x="5369624" y="0"/>
                  </a:moveTo>
                  <a:cubicBezTo>
                    <a:pt x="5409646" y="0"/>
                    <a:pt x="5442091" y="32444"/>
                    <a:pt x="5442091" y="72467"/>
                  </a:cubicBezTo>
                  <a:lnTo>
                    <a:pt x="5442091" y="3210045"/>
                  </a:lnTo>
                  <a:cubicBezTo>
                    <a:pt x="5442091" y="3250067"/>
                    <a:pt x="5409646" y="3282512"/>
                    <a:pt x="5369624" y="3282512"/>
                  </a:cubicBezTo>
                  <a:lnTo>
                    <a:pt x="72467" y="3282512"/>
                  </a:lnTo>
                  <a:cubicBezTo>
                    <a:pt x="32445" y="3282512"/>
                    <a:pt x="0" y="3250068"/>
                    <a:pt x="0" y="3210045"/>
                  </a:cubicBezTo>
                  <a:lnTo>
                    <a:pt x="0" y="72467"/>
                  </a:lnTo>
                  <a:cubicBezTo>
                    <a:pt x="0" y="32445"/>
                    <a:pt x="32444" y="0"/>
                    <a:pt x="72467"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1058" name="Google Shape;1058;p28"/>
            <p:cNvGrpSpPr/>
            <p:nvPr/>
          </p:nvGrpSpPr>
          <p:grpSpPr>
            <a:xfrm>
              <a:off x="5586054" y="0"/>
              <a:ext cx="5165785" cy="3492512"/>
              <a:chOff x="5586054" y="0"/>
              <a:chExt cx="5165785" cy="3492512"/>
            </a:xfrm>
          </p:grpSpPr>
          <p:sp>
            <p:nvSpPr>
              <p:cNvPr id="1059" name="Google Shape;1059;p28"/>
              <p:cNvSpPr/>
              <p:nvPr/>
            </p:nvSpPr>
            <p:spPr>
              <a:xfrm>
                <a:off x="8168947" y="0"/>
                <a:ext cx="2582892" cy="3363183"/>
              </a:xfrm>
              <a:custGeom>
                <a:avLst/>
                <a:gdLst/>
                <a:ahLst/>
                <a:cxnLst/>
                <a:rect l="l" t="t" r="r" b="b"/>
                <a:pathLst>
                  <a:path w="2582892" h="3363183" extrusionOk="0">
                    <a:moveTo>
                      <a:pt x="139492" y="0"/>
                    </a:moveTo>
                    <a:lnTo>
                      <a:pt x="2443400" y="0"/>
                    </a:lnTo>
                    <a:cubicBezTo>
                      <a:pt x="2520445" y="0"/>
                      <a:pt x="2582892" y="62534"/>
                      <a:pt x="2582892" y="139492"/>
                    </a:cubicBezTo>
                    <a:lnTo>
                      <a:pt x="2582892" y="3363184"/>
                    </a:lnTo>
                    <a:lnTo>
                      <a:pt x="0" y="3363184"/>
                    </a:lnTo>
                    <a:lnTo>
                      <a:pt x="0" y="139492"/>
                    </a:lnTo>
                    <a:cubicBezTo>
                      <a:pt x="0" y="62448"/>
                      <a:pt x="62534" y="0"/>
                      <a:pt x="139492"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60" name="Google Shape;1060;p28"/>
              <p:cNvSpPr/>
              <p:nvPr/>
            </p:nvSpPr>
            <p:spPr>
              <a:xfrm>
                <a:off x="5586054" y="0"/>
                <a:ext cx="2582892" cy="3363183"/>
              </a:xfrm>
              <a:custGeom>
                <a:avLst/>
                <a:gdLst/>
                <a:ahLst/>
                <a:cxnLst/>
                <a:rect l="l" t="t" r="r" b="b"/>
                <a:pathLst>
                  <a:path w="2582892" h="3363183" extrusionOk="0">
                    <a:moveTo>
                      <a:pt x="139492" y="0"/>
                    </a:moveTo>
                    <a:lnTo>
                      <a:pt x="2443400" y="0"/>
                    </a:lnTo>
                    <a:cubicBezTo>
                      <a:pt x="2520445" y="0"/>
                      <a:pt x="2582892" y="62534"/>
                      <a:pt x="2582892" y="139492"/>
                    </a:cubicBezTo>
                    <a:lnTo>
                      <a:pt x="2582892" y="3363184"/>
                    </a:lnTo>
                    <a:lnTo>
                      <a:pt x="0" y="3363184"/>
                    </a:lnTo>
                    <a:lnTo>
                      <a:pt x="0" y="139492"/>
                    </a:lnTo>
                    <a:cubicBezTo>
                      <a:pt x="0" y="62448"/>
                      <a:pt x="62534" y="0"/>
                      <a:pt x="139492"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61" name="Google Shape;1061;p28"/>
              <p:cNvSpPr/>
              <p:nvPr/>
            </p:nvSpPr>
            <p:spPr>
              <a:xfrm rot="10800000" flipH="1">
                <a:off x="8168947" y="3207396"/>
                <a:ext cx="2582892" cy="285116"/>
              </a:xfrm>
              <a:custGeom>
                <a:avLst/>
                <a:gdLst/>
                <a:ahLst/>
                <a:cxnLst/>
                <a:rect l="l" t="t" r="r" b="b"/>
                <a:pathLst>
                  <a:path w="2582892" h="285116" extrusionOk="0">
                    <a:moveTo>
                      <a:pt x="139492" y="0"/>
                    </a:moveTo>
                    <a:lnTo>
                      <a:pt x="2443400" y="0"/>
                    </a:lnTo>
                    <a:cubicBezTo>
                      <a:pt x="2520445" y="0"/>
                      <a:pt x="2582892" y="62534"/>
                      <a:pt x="2582892" y="139492"/>
                    </a:cubicBezTo>
                    <a:lnTo>
                      <a:pt x="2582892" y="285117"/>
                    </a:lnTo>
                    <a:lnTo>
                      <a:pt x="0" y="285117"/>
                    </a:lnTo>
                    <a:lnTo>
                      <a:pt x="0" y="139492"/>
                    </a:lnTo>
                    <a:cubicBezTo>
                      <a:pt x="0" y="62448"/>
                      <a:pt x="62534" y="0"/>
                      <a:pt x="139492"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62" name="Google Shape;1062;p28"/>
              <p:cNvSpPr/>
              <p:nvPr/>
            </p:nvSpPr>
            <p:spPr>
              <a:xfrm rot="10800000" flipH="1">
                <a:off x="5586054" y="3207396"/>
                <a:ext cx="2582892" cy="285116"/>
              </a:xfrm>
              <a:custGeom>
                <a:avLst/>
                <a:gdLst/>
                <a:ahLst/>
                <a:cxnLst/>
                <a:rect l="l" t="t" r="r" b="b"/>
                <a:pathLst>
                  <a:path w="2582892" h="285116" extrusionOk="0">
                    <a:moveTo>
                      <a:pt x="139492" y="0"/>
                    </a:moveTo>
                    <a:lnTo>
                      <a:pt x="2443400" y="0"/>
                    </a:lnTo>
                    <a:cubicBezTo>
                      <a:pt x="2520445" y="0"/>
                      <a:pt x="2582892" y="62534"/>
                      <a:pt x="2582892" y="139492"/>
                    </a:cubicBezTo>
                    <a:lnTo>
                      <a:pt x="2582892" y="285117"/>
                    </a:lnTo>
                    <a:lnTo>
                      <a:pt x="0" y="285117"/>
                    </a:lnTo>
                    <a:lnTo>
                      <a:pt x="0" y="139492"/>
                    </a:lnTo>
                    <a:cubicBezTo>
                      <a:pt x="0" y="62448"/>
                      <a:pt x="62534" y="0"/>
                      <a:pt x="139492"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
        <p:nvSpPr>
          <p:cNvPr id="1063" name="Google Shape;1063;p2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31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hanks">
  <p:cSld name="CUSTOM_3_1">
    <p:spTree>
      <p:nvGrpSpPr>
        <p:cNvPr id="1" name="Shape 1064"/>
        <p:cNvGrpSpPr/>
        <p:nvPr/>
      </p:nvGrpSpPr>
      <p:grpSpPr>
        <a:xfrm>
          <a:off x="0" y="0"/>
          <a:ext cx="0" cy="0"/>
          <a:chOff x="0" y="0"/>
          <a:chExt cx="0" cy="0"/>
        </a:xfrm>
      </p:grpSpPr>
      <p:grpSp>
        <p:nvGrpSpPr>
          <p:cNvPr id="1065" name="Google Shape;1065;p29"/>
          <p:cNvGrpSpPr/>
          <p:nvPr/>
        </p:nvGrpSpPr>
        <p:grpSpPr>
          <a:xfrm rot="-7890065" flipH="1">
            <a:off x="-89436" y="-319725"/>
            <a:ext cx="1136071" cy="1961379"/>
            <a:chOff x="1353097" y="1651879"/>
            <a:chExt cx="906223" cy="1564556"/>
          </a:xfrm>
        </p:grpSpPr>
        <p:sp>
          <p:nvSpPr>
            <p:cNvPr id="1066" name="Google Shape;1066;p29"/>
            <p:cNvSpPr/>
            <p:nvPr/>
          </p:nvSpPr>
          <p:spPr>
            <a:xfrm>
              <a:off x="1353097" y="1651879"/>
              <a:ext cx="906223" cy="1564556"/>
            </a:xfrm>
            <a:custGeom>
              <a:avLst/>
              <a:gdLst/>
              <a:ahLst/>
              <a:cxnLst/>
              <a:rect l="l" t="t" r="r" b="b"/>
              <a:pathLst>
                <a:path w="906223" h="1564556" extrusionOk="0">
                  <a:moveTo>
                    <a:pt x="0" y="0"/>
                  </a:moveTo>
                  <a:lnTo>
                    <a:pt x="0" y="1564557"/>
                  </a:lnTo>
                  <a:lnTo>
                    <a:pt x="906223" y="1564557"/>
                  </a:lnTo>
                  <a:lnTo>
                    <a:pt x="0" y="0"/>
                  </a:lnTo>
                  <a:close/>
                  <a:moveTo>
                    <a:pt x="227420" y="846367"/>
                  </a:moveTo>
                  <a:lnTo>
                    <a:pt x="511759" y="1337224"/>
                  </a:lnTo>
                  <a:lnTo>
                    <a:pt x="227420" y="1337224"/>
                  </a:lnTo>
                  <a:lnTo>
                    <a:pt x="227420" y="846367"/>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67" name="Google Shape;1067;p29"/>
            <p:cNvSpPr/>
            <p:nvPr/>
          </p:nvSpPr>
          <p:spPr>
            <a:xfrm>
              <a:off x="2061613" y="3109420"/>
              <a:ext cx="38867" cy="38867"/>
            </a:xfrm>
            <a:custGeom>
              <a:avLst/>
              <a:gdLst/>
              <a:ahLst/>
              <a:cxnLst/>
              <a:rect l="l" t="t" r="r" b="b"/>
              <a:pathLst>
                <a:path w="38867" h="38867" extrusionOk="0">
                  <a:moveTo>
                    <a:pt x="38868" y="19434"/>
                  </a:moveTo>
                  <a:cubicBezTo>
                    <a:pt x="38868" y="30144"/>
                    <a:pt x="30144" y="38868"/>
                    <a:pt x="19434" y="38868"/>
                  </a:cubicBezTo>
                  <a:cubicBezTo>
                    <a:pt x="8724" y="38868"/>
                    <a:pt x="0" y="30144"/>
                    <a:pt x="0" y="19434"/>
                  </a:cubicBezTo>
                  <a:cubicBezTo>
                    <a:pt x="0" y="8724"/>
                    <a:pt x="8724" y="0"/>
                    <a:pt x="19434" y="0"/>
                  </a:cubicBezTo>
                  <a:cubicBezTo>
                    <a:pt x="30144" y="0"/>
                    <a:pt x="38868" y="8724"/>
                    <a:pt x="38868" y="19434"/>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68" name="Google Shape;1068;p29"/>
            <p:cNvSpPr/>
            <p:nvPr/>
          </p:nvSpPr>
          <p:spPr>
            <a:xfrm>
              <a:off x="1353097" y="1651879"/>
              <a:ext cx="906223" cy="1564556"/>
            </a:xfrm>
            <a:custGeom>
              <a:avLst/>
              <a:gdLst/>
              <a:ahLst/>
              <a:cxnLst/>
              <a:rect l="l" t="t" r="r" b="b"/>
              <a:pathLst>
                <a:path w="906223" h="1564556" extrusionOk="0">
                  <a:moveTo>
                    <a:pt x="29194" y="108484"/>
                  </a:moveTo>
                  <a:lnTo>
                    <a:pt x="855695" y="1535449"/>
                  </a:lnTo>
                  <a:lnTo>
                    <a:pt x="29194" y="1535449"/>
                  </a:lnTo>
                  <a:lnTo>
                    <a:pt x="29194" y="108484"/>
                  </a:lnTo>
                  <a:moveTo>
                    <a:pt x="198312" y="1366331"/>
                  </a:moveTo>
                  <a:lnTo>
                    <a:pt x="562373" y="1366331"/>
                  </a:lnTo>
                  <a:lnTo>
                    <a:pt x="537066" y="1322540"/>
                  </a:lnTo>
                  <a:lnTo>
                    <a:pt x="252727" y="831684"/>
                  </a:lnTo>
                  <a:lnTo>
                    <a:pt x="198312" y="737797"/>
                  </a:lnTo>
                  <a:lnTo>
                    <a:pt x="198312" y="1366331"/>
                  </a:lnTo>
                  <a:moveTo>
                    <a:pt x="0" y="0"/>
                  </a:moveTo>
                  <a:lnTo>
                    <a:pt x="0" y="1564557"/>
                  </a:lnTo>
                  <a:lnTo>
                    <a:pt x="906223" y="1564557"/>
                  </a:lnTo>
                  <a:lnTo>
                    <a:pt x="0" y="0"/>
                  </a:lnTo>
                  <a:lnTo>
                    <a:pt x="0" y="0"/>
                  </a:lnTo>
                  <a:close/>
                  <a:moveTo>
                    <a:pt x="227420" y="1337224"/>
                  </a:moveTo>
                  <a:lnTo>
                    <a:pt x="227420" y="846367"/>
                  </a:lnTo>
                  <a:lnTo>
                    <a:pt x="511759" y="1337224"/>
                  </a:lnTo>
                  <a:lnTo>
                    <a:pt x="227420" y="1337224"/>
                  </a:lnTo>
                  <a:close/>
                </a:path>
              </a:pathLst>
            </a:custGeom>
            <a:solidFill>
              <a:srgbClr val="F3982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69" name="Google Shape;1069;p29"/>
            <p:cNvSpPr/>
            <p:nvPr/>
          </p:nvSpPr>
          <p:spPr>
            <a:xfrm>
              <a:off x="1353097" y="1651879"/>
              <a:ext cx="906223" cy="1564556"/>
            </a:xfrm>
            <a:custGeom>
              <a:avLst/>
              <a:gdLst/>
              <a:ahLst/>
              <a:cxnLst/>
              <a:rect l="l" t="t" r="r" b="b"/>
              <a:pathLst>
                <a:path w="906223" h="1564556" extrusionOk="0">
                  <a:moveTo>
                    <a:pt x="29194" y="108484"/>
                  </a:moveTo>
                  <a:lnTo>
                    <a:pt x="855695" y="1535449"/>
                  </a:lnTo>
                  <a:lnTo>
                    <a:pt x="29194" y="1535449"/>
                  </a:lnTo>
                  <a:lnTo>
                    <a:pt x="29194" y="108484"/>
                  </a:lnTo>
                  <a:moveTo>
                    <a:pt x="198312" y="1366331"/>
                  </a:moveTo>
                  <a:lnTo>
                    <a:pt x="562373" y="1366331"/>
                  </a:lnTo>
                  <a:lnTo>
                    <a:pt x="537066" y="1322540"/>
                  </a:lnTo>
                  <a:lnTo>
                    <a:pt x="252727" y="831684"/>
                  </a:lnTo>
                  <a:lnTo>
                    <a:pt x="198312" y="737797"/>
                  </a:lnTo>
                  <a:lnTo>
                    <a:pt x="198312" y="1366331"/>
                  </a:lnTo>
                  <a:moveTo>
                    <a:pt x="0" y="0"/>
                  </a:moveTo>
                  <a:lnTo>
                    <a:pt x="0" y="1564557"/>
                  </a:lnTo>
                  <a:lnTo>
                    <a:pt x="906223" y="1564557"/>
                  </a:lnTo>
                  <a:lnTo>
                    <a:pt x="0" y="0"/>
                  </a:lnTo>
                  <a:lnTo>
                    <a:pt x="0" y="0"/>
                  </a:lnTo>
                  <a:close/>
                  <a:moveTo>
                    <a:pt x="227420" y="1337224"/>
                  </a:moveTo>
                  <a:lnTo>
                    <a:pt x="227420" y="846367"/>
                  </a:lnTo>
                  <a:lnTo>
                    <a:pt x="511759" y="1337224"/>
                  </a:lnTo>
                  <a:lnTo>
                    <a:pt x="227420" y="1337224"/>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1070" name="Google Shape;1070;p29"/>
            <p:cNvGrpSpPr/>
            <p:nvPr/>
          </p:nvGrpSpPr>
          <p:grpSpPr>
            <a:xfrm>
              <a:off x="1353097" y="1907975"/>
              <a:ext cx="113234" cy="1268557"/>
              <a:chOff x="1353097" y="1907975"/>
              <a:chExt cx="113234" cy="1268557"/>
            </a:xfrm>
          </p:grpSpPr>
          <p:sp>
            <p:nvSpPr>
              <p:cNvPr id="1071" name="Google Shape;1071;p29"/>
              <p:cNvSpPr/>
              <p:nvPr/>
            </p:nvSpPr>
            <p:spPr>
              <a:xfrm>
                <a:off x="1353097" y="1907975"/>
                <a:ext cx="113234" cy="8637"/>
              </a:xfrm>
              <a:custGeom>
                <a:avLst/>
                <a:gdLst/>
                <a:ahLst/>
                <a:cxnLst/>
                <a:rect l="l" t="t" r="r" b="b"/>
                <a:pathLst>
                  <a:path w="113234" h="8637" extrusionOk="0">
                    <a:moveTo>
                      <a:pt x="0" y="0"/>
                    </a:moveTo>
                    <a:lnTo>
                      <a:pt x="113235" y="0"/>
                    </a:lnTo>
                  </a:path>
                </a:pathLst>
              </a:custGeom>
              <a:noFill/>
              <a:ln w="17250" cap="rnd" cmpd="sng">
                <a:solidFill>
                  <a:schemeClr val="accent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72" name="Google Shape;1072;p29"/>
              <p:cNvSpPr/>
              <p:nvPr/>
            </p:nvSpPr>
            <p:spPr>
              <a:xfrm>
                <a:off x="1353097" y="2012918"/>
                <a:ext cx="113234" cy="8637"/>
              </a:xfrm>
              <a:custGeom>
                <a:avLst/>
                <a:gdLst/>
                <a:ahLst/>
                <a:cxnLst/>
                <a:rect l="l" t="t" r="r" b="b"/>
                <a:pathLst>
                  <a:path w="113234" h="8637" extrusionOk="0">
                    <a:moveTo>
                      <a:pt x="0" y="0"/>
                    </a:moveTo>
                    <a:lnTo>
                      <a:pt x="113235" y="0"/>
                    </a:lnTo>
                  </a:path>
                </a:pathLst>
              </a:custGeom>
              <a:noFill/>
              <a:ln w="17250" cap="rnd" cmpd="sng">
                <a:solidFill>
                  <a:schemeClr val="accent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73" name="Google Shape;1073;p29"/>
              <p:cNvSpPr/>
              <p:nvPr/>
            </p:nvSpPr>
            <p:spPr>
              <a:xfrm>
                <a:off x="1353097" y="2117947"/>
                <a:ext cx="113234" cy="8637"/>
              </a:xfrm>
              <a:custGeom>
                <a:avLst/>
                <a:gdLst/>
                <a:ahLst/>
                <a:cxnLst/>
                <a:rect l="l" t="t" r="r" b="b"/>
                <a:pathLst>
                  <a:path w="113234" h="8637" extrusionOk="0">
                    <a:moveTo>
                      <a:pt x="0" y="0"/>
                    </a:moveTo>
                    <a:lnTo>
                      <a:pt x="113235" y="0"/>
                    </a:lnTo>
                  </a:path>
                </a:pathLst>
              </a:custGeom>
              <a:noFill/>
              <a:ln w="17250" cap="rnd" cmpd="sng">
                <a:solidFill>
                  <a:schemeClr val="accent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74" name="Google Shape;1074;p29"/>
              <p:cNvSpPr/>
              <p:nvPr/>
            </p:nvSpPr>
            <p:spPr>
              <a:xfrm>
                <a:off x="1353097" y="2222976"/>
                <a:ext cx="113234" cy="8637"/>
              </a:xfrm>
              <a:custGeom>
                <a:avLst/>
                <a:gdLst/>
                <a:ahLst/>
                <a:cxnLst/>
                <a:rect l="l" t="t" r="r" b="b"/>
                <a:pathLst>
                  <a:path w="113234" h="8637" extrusionOk="0">
                    <a:moveTo>
                      <a:pt x="0" y="0"/>
                    </a:moveTo>
                    <a:lnTo>
                      <a:pt x="113235" y="0"/>
                    </a:lnTo>
                  </a:path>
                </a:pathLst>
              </a:custGeom>
              <a:noFill/>
              <a:ln w="17250" cap="rnd" cmpd="sng">
                <a:solidFill>
                  <a:schemeClr val="accent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75" name="Google Shape;1075;p29"/>
              <p:cNvSpPr/>
              <p:nvPr/>
            </p:nvSpPr>
            <p:spPr>
              <a:xfrm>
                <a:off x="1353097" y="2327919"/>
                <a:ext cx="113234" cy="8637"/>
              </a:xfrm>
              <a:custGeom>
                <a:avLst/>
                <a:gdLst/>
                <a:ahLst/>
                <a:cxnLst/>
                <a:rect l="l" t="t" r="r" b="b"/>
                <a:pathLst>
                  <a:path w="113234" h="8637" extrusionOk="0">
                    <a:moveTo>
                      <a:pt x="0" y="0"/>
                    </a:moveTo>
                    <a:lnTo>
                      <a:pt x="113235" y="0"/>
                    </a:lnTo>
                  </a:path>
                </a:pathLst>
              </a:custGeom>
              <a:noFill/>
              <a:ln w="17250" cap="rnd" cmpd="sng">
                <a:solidFill>
                  <a:schemeClr val="accent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76" name="Google Shape;1076;p29"/>
              <p:cNvSpPr/>
              <p:nvPr/>
            </p:nvSpPr>
            <p:spPr>
              <a:xfrm>
                <a:off x="1353097" y="2432948"/>
                <a:ext cx="113234" cy="8637"/>
              </a:xfrm>
              <a:custGeom>
                <a:avLst/>
                <a:gdLst/>
                <a:ahLst/>
                <a:cxnLst/>
                <a:rect l="l" t="t" r="r" b="b"/>
                <a:pathLst>
                  <a:path w="113234" h="8637" extrusionOk="0">
                    <a:moveTo>
                      <a:pt x="0" y="0"/>
                    </a:moveTo>
                    <a:lnTo>
                      <a:pt x="113235" y="0"/>
                    </a:lnTo>
                  </a:path>
                </a:pathLst>
              </a:custGeom>
              <a:noFill/>
              <a:ln w="17250" cap="rnd" cmpd="sng">
                <a:solidFill>
                  <a:schemeClr val="accent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77" name="Google Shape;1077;p29"/>
              <p:cNvSpPr/>
              <p:nvPr/>
            </p:nvSpPr>
            <p:spPr>
              <a:xfrm>
                <a:off x="1353097" y="2537891"/>
                <a:ext cx="113234" cy="8637"/>
              </a:xfrm>
              <a:custGeom>
                <a:avLst/>
                <a:gdLst/>
                <a:ahLst/>
                <a:cxnLst/>
                <a:rect l="l" t="t" r="r" b="b"/>
                <a:pathLst>
                  <a:path w="113234" h="8637" extrusionOk="0">
                    <a:moveTo>
                      <a:pt x="0" y="0"/>
                    </a:moveTo>
                    <a:lnTo>
                      <a:pt x="113235" y="0"/>
                    </a:lnTo>
                  </a:path>
                </a:pathLst>
              </a:custGeom>
              <a:noFill/>
              <a:ln w="17250" cap="rnd" cmpd="sng">
                <a:solidFill>
                  <a:schemeClr val="accent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78" name="Google Shape;1078;p29"/>
              <p:cNvSpPr/>
              <p:nvPr/>
            </p:nvSpPr>
            <p:spPr>
              <a:xfrm>
                <a:off x="1353097" y="2642921"/>
                <a:ext cx="113234" cy="8637"/>
              </a:xfrm>
              <a:custGeom>
                <a:avLst/>
                <a:gdLst/>
                <a:ahLst/>
                <a:cxnLst/>
                <a:rect l="l" t="t" r="r" b="b"/>
                <a:pathLst>
                  <a:path w="113234" h="8637" extrusionOk="0">
                    <a:moveTo>
                      <a:pt x="0" y="0"/>
                    </a:moveTo>
                    <a:lnTo>
                      <a:pt x="113235" y="0"/>
                    </a:lnTo>
                  </a:path>
                </a:pathLst>
              </a:custGeom>
              <a:noFill/>
              <a:ln w="17250" cap="rnd" cmpd="sng">
                <a:solidFill>
                  <a:schemeClr val="accent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79" name="Google Shape;1079;p29"/>
              <p:cNvSpPr/>
              <p:nvPr/>
            </p:nvSpPr>
            <p:spPr>
              <a:xfrm>
                <a:off x="1353097" y="2747950"/>
                <a:ext cx="113234" cy="8637"/>
              </a:xfrm>
              <a:custGeom>
                <a:avLst/>
                <a:gdLst/>
                <a:ahLst/>
                <a:cxnLst/>
                <a:rect l="l" t="t" r="r" b="b"/>
                <a:pathLst>
                  <a:path w="113234" h="8637" extrusionOk="0">
                    <a:moveTo>
                      <a:pt x="0" y="0"/>
                    </a:moveTo>
                    <a:lnTo>
                      <a:pt x="113235" y="0"/>
                    </a:lnTo>
                  </a:path>
                </a:pathLst>
              </a:custGeom>
              <a:noFill/>
              <a:ln w="17250" cap="rnd" cmpd="sng">
                <a:solidFill>
                  <a:schemeClr val="accent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80" name="Google Shape;1080;p29"/>
              <p:cNvSpPr/>
              <p:nvPr/>
            </p:nvSpPr>
            <p:spPr>
              <a:xfrm>
                <a:off x="1353097" y="2852893"/>
                <a:ext cx="113234" cy="8637"/>
              </a:xfrm>
              <a:custGeom>
                <a:avLst/>
                <a:gdLst/>
                <a:ahLst/>
                <a:cxnLst/>
                <a:rect l="l" t="t" r="r" b="b"/>
                <a:pathLst>
                  <a:path w="113234" h="8637" extrusionOk="0">
                    <a:moveTo>
                      <a:pt x="0" y="0"/>
                    </a:moveTo>
                    <a:lnTo>
                      <a:pt x="113235" y="0"/>
                    </a:lnTo>
                  </a:path>
                </a:pathLst>
              </a:custGeom>
              <a:noFill/>
              <a:ln w="17250" cap="rnd" cmpd="sng">
                <a:solidFill>
                  <a:schemeClr val="accent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81" name="Google Shape;1081;p29"/>
              <p:cNvSpPr/>
              <p:nvPr/>
            </p:nvSpPr>
            <p:spPr>
              <a:xfrm>
                <a:off x="1353097" y="2957922"/>
                <a:ext cx="113234" cy="8637"/>
              </a:xfrm>
              <a:custGeom>
                <a:avLst/>
                <a:gdLst/>
                <a:ahLst/>
                <a:cxnLst/>
                <a:rect l="l" t="t" r="r" b="b"/>
                <a:pathLst>
                  <a:path w="113234" h="8637" extrusionOk="0">
                    <a:moveTo>
                      <a:pt x="0" y="0"/>
                    </a:moveTo>
                    <a:lnTo>
                      <a:pt x="113235" y="0"/>
                    </a:lnTo>
                  </a:path>
                </a:pathLst>
              </a:custGeom>
              <a:noFill/>
              <a:ln w="17250" cap="rnd" cmpd="sng">
                <a:solidFill>
                  <a:schemeClr val="accent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82" name="Google Shape;1082;p29"/>
              <p:cNvSpPr/>
              <p:nvPr/>
            </p:nvSpPr>
            <p:spPr>
              <a:xfrm>
                <a:off x="1353097" y="3062865"/>
                <a:ext cx="113234" cy="8637"/>
              </a:xfrm>
              <a:custGeom>
                <a:avLst/>
                <a:gdLst/>
                <a:ahLst/>
                <a:cxnLst/>
                <a:rect l="l" t="t" r="r" b="b"/>
                <a:pathLst>
                  <a:path w="113234" h="8637" extrusionOk="0">
                    <a:moveTo>
                      <a:pt x="0" y="0"/>
                    </a:moveTo>
                    <a:lnTo>
                      <a:pt x="113235" y="0"/>
                    </a:lnTo>
                  </a:path>
                </a:pathLst>
              </a:custGeom>
              <a:noFill/>
              <a:ln w="17250" cap="rnd" cmpd="sng">
                <a:solidFill>
                  <a:schemeClr val="accent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83" name="Google Shape;1083;p29"/>
              <p:cNvSpPr/>
              <p:nvPr/>
            </p:nvSpPr>
            <p:spPr>
              <a:xfrm>
                <a:off x="1353097" y="3167895"/>
                <a:ext cx="113234" cy="8637"/>
              </a:xfrm>
              <a:custGeom>
                <a:avLst/>
                <a:gdLst/>
                <a:ahLst/>
                <a:cxnLst/>
                <a:rect l="l" t="t" r="r" b="b"/>
                <a:pathLst>
                  <a:path w="113234" h="8637" extrusionOk="0">
                    <a:moveTo>
                      <a:pt x="0" y="0"/>
                    </a:moveTo>
                    <a:lnTo>
                      <a:pt x="113235" y="0"/>
                    </a:lnTo>
                  </a:path>
                </a:pathLst>
              </a:custGeom>
              <a:noFill/>
              <a:ln w="17250" cap="rnd" cmpd="sng">
                <a:solidFill>
                  <a:schemeClr val="accent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1084" name="Google Shape;1084;p29"/>
          <p:cNvGrpSpPr/>
          <p:nvPr/>
        </p:nvGrpSpPr>
        <p:grpSpPr>
          <a:xfrm>
            <a:off x="450425" y="310675"/>
            <a:ext cx="8243134" cy="4670478"/>
            <a:chOff x="5447852" y="0"/>
            <a:chExt cx="5442090" cy="3618001"/>
          </a:xfrm>
        </p:grpSpPr>
        <p:sp>
          <p:nvSpPr>
            <p:cNvPr id="1085" name="Google Shape;1085;p29"/>
            <p:cNvSpPr/>
            <p:nvPr/>
          </p:nvSpPr>
          <p:spPr>
            <a:xfrm>
              <a:off x="5447852" y="220602"/>
              <a:ext cx="5442090" cy="3397399"/>
            </a:xfrm>
            <a:custGeom>
              <a:avLst/>
              <a:gdLst/>
              <a:ahLst/>
              <a:cxnLst/>
              <a:rect l="l" t="t" r="r" b="b"/>
              <a:pathLst>
                <a:path w="5442090" h="3282511" extrusionOk="0">
                  <a:moveTo>
                    <a:pt x="5369624" y="0"/>
                  </a:moveTo>
                  <a:cubicBezTo>
                    <a:pt x="5409646" y="0"/>
                    <a:pt x="5442091" y="32444"/>
                    <a:pt x="5442091" y="72467"/>
                  </a:cubicBezTo>
                  <a:lnTo>
                    <a:pt x="5442091" y="3210045"/>
                  </a:lnTo>
                  <a:cubicBezTo>
                    <a:pt x="5442091" y="3250067"/>
                    <a:pt x="5409646" y="3282512"/>
                    <a:pt x="5369624" y="3282512"/>
                  </a:cubicBezTo>
                  <a:lnTo>
                    <a:pt x="72467" y="3282512"/>
                  </a:lnTo>
                  <a:cubicBezTo>
                    <a:pt x="32445" y="3282512"/>
                    <a:pt x="0" y="3250068"/>
                    <a:pt x="0" y="3210045"/>
                  </a:cubicBezTo>
                  <a:lnTo>
                    <a:pt x="0" y="72467"/>
                  </a:lnTo>
                  <a:cubicBezTo>
                    <a:pt x="0" y="32445"/>
                    <a:pt x="32444" y="0"/>
                    <a:pt x="72467"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1086" name="Google Shape;1086;p29"/>
            <p:cNvGrpSpPr/>
            <p:nvPr/>
          </p:nvGrpSpPr>
          <p:grpSpPr>
            <a:xfrm>
              <a:off x="5586054" y="0"/>
              <a:ext cx="5165785" cy="3492765"/>
              <a:chOff x="5586054" y="0"/>
              <a:chExt cx="5165785" cy="3492765"/>
            </a:xfrm>
          </p:grpSpPr>
          <p:sp>
            <p:nvSpPr>
              <p:cNvPr id="1087" name="Google Shape;1087;p29"/>
              <p:cNvSpPr/>
              <p:nvPr/>
            </p:nvSpPr>
            <p:spPr>
              <a:xfrm>
                <a:off x="8168947" y="0"/>
                <a:ext cx="2582892" cy="3363183"/>
              </a:xfrm>
              <a:custGeom>
                <a:avLst/>
                <a:gdLst/>
                <a:ahLst/>
                <a:cxnLst/>
                <a:rect l="l" t="t" r="r" b="b"/>
                <a:pathLst>
                  <a:path w="2582892" h="3363183" extrusionOk="0">
                    <a:moveTo>
                      <a:pt x="139492" y="0"/>
                    </a:moveTo>
                    <a:lnTo>
                      <a:pt x="2443400" y="0"/>
                    </a:lnTo>
                    <a:cubicBezTo>
                      <a:pt x="2520445" y="0"/>
                      <a:pt x="2582892" y="62534"/>
                      <a:pt x="2582892" y="139492"/>
                    </a:cubicBezTo>
                    <a:lnTo>
                      <a:pt x="2582892" y="3363184"/>
                    </a:lnTo>
                    <a:lnTo>
                      <a:pt x="0" y="3363184"/>
                    </a:lnTo>
                    <a:lnTo>
                      <a:pt x="0" y="139492"/>
                    </a:lnTo>
                    <a:cubicBezTo>
                      <a:pt x="0" y="62448"/>
                      <a:pt x="62534" y="0"/>
                      <a:pt x="139492"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88" name="Google Shape;1088;p29"/>
              <p:cNvSpPr/>
              <p:nvPr/>
            </p:nvSpPr>
            <p:spPr>
              <a:xfrm>
                <a:off x="5586054" y="0"/>
                <a:ext cx="2582892" cy="3363183"/>
              </a:xfrm>
              <a:custGeom>
                <a:avLst/>
                <a:gdLst/>
                <a:ahLst/>
                <a:cxnLst/>
                <a:rect l="l" t="t" r="r" b="b"/>
                <a:pathLst>
                  <a:path w="2582892" h="3363183" extrusionOk="0">
                    <a:moveTo>
                      <a:pt x="139492" y="0"/>
                    </a:moveTo>
                    <a:lnTo>
                      <a:pt x="2443400" y="0"/>
                    </a:lnTo>
                    <a:cubicBezTo>
                      <a:pt x="2520445" y="0"/>
                      <a:pt x="2582892" y="62534"/>
                      <a:pt x="2582892" y="139492"/>
                    </a:cubicBezTo>
                    <a:lnTo>
                      <a:pt x="2582892" y="3363184"/>
                    </a:lnTo>
                    <a:lnTo>
                      <a:pt x="0" y="3363184"/>
                    </a:lnTo>
                    <a:lnTo>
                      <a:pt x="0" y="139492"/>
                    </a:lnTo>
                    <a:cubicBezTo>
                      <a:pt x="0" y="62448"/>
                      <a:pt x="62534" y="0"/>
                      <a:pt x="139492"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89" name="Google Shape;1089;p29"/>
              <p:cNvSpPr/>
              <p:nvPr/>
            </p:nvSpPr>
            <p:spPr>
              <a:xfrm rot="10800000" flipH="1">
                <a:off x="8168947" y="3207649"/>
                <a:ext cx="2582892" cy="285116"/>
              </a:xfrm>
              <a:custGeom>
                <a:avLst/>
                <a:gdLst/>
                <a:ahLst/>
                <a:cxnLst/>
                <a:rect l="l" t="t" r="r" b="b"/>
                <a:pathLst>
                  <a:path w="2582892" h="285116" extrusionOk="0">
                    <a:moveTo>
                      <a:pt x="139492" y="0"/>
                    </a:moveTo>
                    <a:lnTo>
                      <a:pt x="2443400" y="0"/>
                    </a:lnTo>
                    <a:cubicBezTo>
                      <a:pt x="2520445" y="0"/>
                      <a:pt x="2582892" y="62534"/>
                      <a:pt x="2582892" y="139492"/>
                    </a:cubicBezTo>
                    <a:lnTo>
                      <a:pt x="2582892" y="285117"/>
                    </a:lnTo>
                    <a:lnTo>
                      <a:pt x="0" y="285117"/>
                    </a:lnTo>
                    <a:lnTo>
                      <a:pt x="0" y="139492"/>
                    </a:lnTo>
                    <a:cubicBezTo>
                      <a:pt x="0" y="62448"/>
                      <a:pt x="62534" y="0"/>
                      <a:pt x="139492"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90" name="Google Shape;1090;p29"/>
              <p:cNvSpPr/>
              <p:nvPr/>
            </p:nvSpPr>
            <p:spPr>
              <a:xfrm rot="10800000" flipH="1">
                <a:off x="5586054" y="3207649"/>
                <a:ext cx="2582892" cy="285116"/>
              </a:xfrm>
              <a:custGeom>
                <a:avLst/>
                <a:gdLst/>
                <a:ahLst/>
                <a:cxnLst/>
                <a:rect l="l" t="t" r="r" b="b"/>
                <a:pathLst>
                  <a:path w="2582892" h="285116" extrusionOk="0">
                    <a:moveTo>
                      <a:pt x="139492" y="0"/>
                    </a:moveTo>
                    <a:lnTo>
                      <a:pt x="2443400" y="0"/>
                    </a:lnTo>
                    <a:cubicBezTo>
                      <a:pt x="2520445" y="0"/>
                      <a:pt x="2582892" y="62534"/>
                      <a:pt x="2582892" y="139492"/>
                    </a:cubicBezTo>
                    <a:lnTo>
                      <a:pt x="2582892" y="285117"/>
                    </a:lnTo>
                    <a:lnTo>
                      <a:pt x="0" y="285117"/>
                    </a:lnTo>
                    <a:lnTo>
                      <a:pt x="0" y="139492"/>
                    </a:lnTo>
                    <a:cubicBezTo>
                      <a:pt x="0" y="62448"/>
                      <a:pt x="62534" y="0"/>
                      <a:pt x="139492"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
        <p:nvSpPr>
          <p:cNvPr id="1091" name="Google Shape;1091;p29"/>
          <p:cNvSpPr txBox="1">
            <a:spLocks noGrp="1"/>
          </p:cNvSpPr>
          <p:nvPr>
            <p:ph type="title"/>
          </p:nvPr>
        </p:nvSpPr>
        <p:spPr>
          <a:xfrm>
            <a:off x="905844" y="677525"/>
            <a:ext cx="3732900" cy="10587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100"/>
              <a:buNone/>
              <a:defRPr sz="6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92" name="Google Shape;1092;p29"/>
          <p:cNvSpPr txBox="1">
            <a:spLocks noGrp="1"/>
          </p:cNvSpPr>
          <p:nvPr>
            <p:ph type="subTitle" idx="1"/>
          </p:nvPr>
        </p:nvSpPr>
        <p:spPr>
          <a:xfrm>
            <a:off x="905813" y="1677225"/>
            <a:ext cx="3732900" cy="10587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93" name="Google Shape;1093;p29"/>
          <p:cNvSpPr txBox="1"/>
          <p:nvPr/>
        </p:nvSpPr>
        <p:spPr>
          <a:xfrm>
            <a:off x="905830" y="3326325"/>
            <a:ext cx="3732900" cy="742200"/>
          </a:xfrm>
          <a:prstGeom prst="rect">
            <a:avLst/>
          </a:prstGeom>
          <a:noFill/>
          <a:ln>
            <a:noFill/>
          </a:ln>
        </p:spPr>
        <p:txBody>
          <a:bodyPr spcFirstLastPara="1" wrap="square" lIns="91425" tIns="91425" rIns="91425" bIns="91425" anchor="t" anchorCtr="0">
            <a:noAutofit/>
          </a:bodyPr>
          <a:lstStyle/>
          <a:p>
            <a:pPr marL="0" lvl="0" indent="0" algn="l" rtl="0">
              <a:spcBef>
                <a:spcPts val="300"/>
              </a:spcBef>
              <a:spcAft>
                <a:spcPts val="0"/>
              </a:spcAft>
              <a:buNone/>
            </a:pPr>
            <a:r>
              <a:rPr lang="en" sz="1200" b="1">
                <a:solidFill>
                  <a:schemeClr val="dk1"/>
                </a:solidFill>
                <a:latin typeface="Assistant"/>
                <a:ea typeface="Assistant"/>
                <a:cs typeface="Assistant"/>
                <a:sym typeface="Assistant"/>
              </a:rPr>
              <a:t>CREDITS:</a:t>
            </a:r>
            <a:r>
              <a:rPr lang="en" sz="1200">
                <a:solidFill>
                  <a:schemeClr val="dk1"/>
                </a:solidFill>
                <a:latin typeface="Assistant"/>
                <a:ea typeface="Assistant"/>
                <a:cs typeface="Assistant"/>
                <a:sym typeface="Assistant"/>
              </a:rPr>
              <a:t> This presentation template was created by </a:t>
            </a:r>
            <a:r>
              <a:rPr lang="en" sz="1200" b="1" u="sng">
                <a:solidFill>
                  <a:schemeClr val="dk1"/>
                </a:solidFill>
                <a:latin typeface="Assistant"/>
                <a:ea typeface="Assistant"/>
                <a:cs typeface="Assistant"/>
                <a:sym typeface="Assistant"/>
                <a:hlinkClick r:id="rId2">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Slidesgo</a:t>
            </a:r>
            <a:r>
              <a:rPr lang="en" sz="1200">
                <a:solidFill>
                  <a:schemeClr val="dk1"/>
                </a:solidFill>
                <a:latin typeface="Assistant"/>
                <a:ea typeface="Assistant"/>
                <a:cs typeface="Assistant"/>
                <a:sym typeface="Assistant"/>
              </a:rPr>
              <a:t>, and includes icons by </a:t>
            </a:r>
            <a:r>
              <a:rPr lang="en" sz="1200" b="1" u="sng">
                <a:solidFill>
                  <a:schemeClr val="dk1"/>
                </a:solidFill>
                <a:latin typeface="Assistant"/>
                <a:ea typeface="Assistant"/>
                <a:cs typeface="Assistant"/>
                <a:sym typeface="Assistant"/>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Flaticon</a:t>
            </a:r>
            <a:r>
              <a:rPr lang="en" sz="1200">
                <a:solidFill>
                  <a:schemeClr val="dk1"/>
                </a:solidFill>
                <a:latin typeface="Assistant"/>
                <a:ea typeface="Assistant"/>
                <a:cs typeface="Assistant"/>
                <a:sym typeface="Assistant"/>
              </a:rPr>
              <a:t>, and infographics &amp; images by </a:t>
            </a:r>
            <a:r>
              <a:rPr lang="en" sz="1200" b="1" u="sng">
                <a:solidFill>
                  <a:schemeClr val="dk1"/>
                </a:solidFill>
                <a:latin typeface="Assistant"/>
                <a:ea typeface="Assistant"/>
                <a:cs typeface="Assistant"/>
                <a:sym typeface="Assistant"/>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Freepik</a:t>
            </a:r>
            <a:r>
              <a:rPr lang="en" sz="1200" u="sng">
                <a:solidFill>
                  <a:schemeClr val="dk1"/>
                </a:solidFill>
                <a:latin typeface="Assistant"/>
                <a:ea typeface="Assistant"/>
                <a:cs typeface="Assistant"/>
                <a:sym typeface="Assistant"/>
              </a:rPr>
              <a:t> </a:t>
            </a:r>
            <a:endParaRPr sz="1200" b="1" u="sng">
              <a:solidFill>
                <a:schemeClr val="dk1"/>
              </a:solidFill>
              <a:latin typeface="Assistant"/>
              <a:ea typeface="Assistant"/>
              <a:cs typeface="Assistant"/>
              <a:sym typeface="Assistant"/>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1094"/>
        <p:cNvGrpSpPr/>
        <p:nvPr/>
      </p:nvGrpSpPr>
      <p:grpSpPr>
        <a:xfrm>
          <a:off x="0" y="0"/>
          <a:ext cx="0" cy="0"/>
          <a:chOff x="0" y="0"/>
          <a:chExt cx="0" cy="0"/>
        </a:xfrm>
      </p:grpSpPr>
      <p:grpSp>
        <p:nvGrpSpPr>
          <p:cNvPr id="1095" name="Google Shape;1095;p30"/>
          <p:cNvGrpSpPr/>
          <p:nvPr/>
        </p:nvGrpSpPr>
        <p:grpSpPr>
          <a:xfrm rot="-8882944">
            <a:off x="8513803" y="554279"/>
            <a:ext cx="520581" cy="1623261"/>
            <a:chOff x="3419954" y="295999"/>
            <a:chExt cx="265198" cy="826933"/>
          </a:xfrm>
        </p:grpSpPr>
        <p:sp>
          <p:nvSpPr>
            <p:cNvPr id="1096" name="Google Shape;1096;p30"/>
            <p:cNvSpPr/>
            <p:nvPr/>
          </p:nvSpPr>
          <p:spPr>
            <a:xfrm>
              <a:off x="3419954" y="300750"/>
              <a:ext cx="265198" cy="615233"/>
            </a:xfrm>
            <a:custGeom>
              <a:avLst/>
              <a:gdLst/>
              <a:ahLst/>
              <a:cxnLst/>
              <a:rect l="l" t="t" r="r" b="b"/>
              <a:pathLst>
                <a:path w="265198" h="615233" extrusionOk="0">
                  <a:moveTo>
                    <a:pt x="202675" y="777"/>
                  </a:moveTo>
                  <a:cubicBezTo>
                    <a:pt x="202675" y="777"/>
                    <a:pt x="201897" y="259"/>
                    <a:pt x="201465" y="0"/>
                  </a:cubicBezTo>
                  <a:cubicBezTo>
                    <a:pt x="144287" y="12179"/>
                    <a:pt x="87194" y="24444"/>
                    <a:pt x="30015" y="36536"/>
                  </a:cubicBezTo>
                  <a:cubicBezTo>
                    <a:pt x="25006" y="37572"/>
                    <a:pt x="23365" y="39472"/>
                    <a:pt x="23192" y="44655"/>
                  </a:cubicBezTo>
                  <a:cubicBezTo>
                    <a:pt x="21119" y="101402"/>
                    <a:pt x="18700" y="158149"/>
                    <a:pt x="16368" y="214809"/>
                  </a:cubicBezTo>
                  <a:cubicBezTo>
                    <a:pt x="11013" y="346182"/>
                    <a:pt x="5744" y="477469"/>
                    <a:pt x="476" y="608842"/>
                  </a:cubicBezTo>
                  <a:cubicBezTo>
                    <a:pt x="389" y="611001"/>
                    <a:pt x="-1338" y="614111"/>
                    <a:pt x="2376" y="615233"/>
                  </a:cubicBezTo>
                  <a:cubicBezTo>
                    <a:pt x="4535" y="613938"/>
                    <a:pt x="6867" y="614542"/>
                    <a:pt x="9113" y="614542"/>
                  </a:cubicBezTo>
                  <a:cubicBezTo>
                    <a:pt x="37702" y="614111"/>
                    <a:pt x="66378" y="613851"/>
                    <a:pt x="94968" y="613506"/>
                  </a:cubicBezTo>
                  <a:cubicBezTo>
                    <a:pt x="141523" y="612988"/>
                    <a:pt x="188164" y="612210"/>
                    <a:pt x="234719" y="611865"/>
                  </a:cubicBezTo>
                  <a:cubicBezTo>
                    <a:pt x="243874" y="611865"/>
                    <a:pt x="253116" y="610397"/>
                    <a:pt x="262185" y="612383"/>
                  </a:cubicBezTo>
                  <a:lnTo>
                    <a:pt x="262013" y="612383"/>
                  </a:lnTo>
                  <a:cubicBezTo>
                    <a:pt x="262444" y="611606"/>
                    <a:pt x="263049" y="611433"/>
                    <a:pt x="263826" y="611865"/>
                  </a:cubicBezTo>
                  <a:cubicBezTo>
                    <a:pt x="266331" y="609446"/>
                    <a:pt x="264690" y="606510"/>
                    <a:pt x="264431" y="604005"/>
                  </a:cubicBezTo>
                  <a:cubicBezTo>
                    <a:pt x="251043" y="475050"/>
                    <a:pt x="237569" y="346182"/>
                    <a:pt x="224181" y="217228"/>
                  </a:cubicBezTo>
                  <a:cubicBezTo>
                    <a:pt x="216840" y="147093"/>
                    <a:pt x="209584" y="76958"/>
                    <a:pt x="202243" y="6737"/>
                  </a:cubicBezTo>
                  <a:cubicBezTo>
                    <a:pt x="202070" y="4750"/>
                    <a:pt x="200947" y="2678"/>
                    <a:pt x="202588" y="69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97" name="Google Shape;1097;p30"/>
            <p:cNvSpPr/>
            <p:nvPr/>
          </p:nvSpPr>
          <p:spPr>
            <a:xfrm>
              <a:off x="3456706" y="295999"/>
              <a:ext cx="150720" cy="40767"/>
            </a:xfrm>
            <a:custGeom>
              <a:avLst/>
              <a:gdLst/>
              <a:ahLst/>
              <a:cxnLst/>
              <a:rect l="l" t="t" r="r" b="b"/>
              <a:pathLst>
                <a:path w="150720" h="40767" extrusionOk="0">
                  <a:moveTo>
                    <a:pt x="0" y="40682"/>
                  </a:moveTo>
                  <a:cubicBezTo>
                    <a:pt x="0" y="39559"/>
                    <a:pt x="86" y="38436"/>
                    <a:pt x="173" y="37313"/>
                  </a:cubicBezTo>
                  <a:cubicBezTo>
                    <a:pt x="346" y="32994"/>
                    <a:pt x="1728" y="31440"/>
                    <a:pt x="5873" y="30576"/>
                  </a:cubicBezTo>
                  <a:cubicBezTo>
                    <a:pt x="53810" y="20470"/>
                    <a:pt x="101747" y="10192"/>
                    <a:pt x="149684" y="0"/>
                  </a:cubicBezTo>
                  <a:cubicBezTo>
                    <a:pt x="150030" y="173"/>
                    <a:pt x="150375" y="432"/>
                    <a:pt x="150634" y="605"/>
                  </a:cubicBezTo>
                  <a:cubicBezTo>
                    <a:pt x="149339" y="2246"/>
                    <a:pt x="150202" y="3973"/>
                    <a:pt x="150375" y="5701"/>
                  </a:cubicBezTo>
                  <a:cubicBezTo>
                    <a:pt x="150462" y="6737"/>
                    <a:pt x="150548" y="7687"/>
                    <a:pt x="150721" y="8724"/>
                  </a:cubicBezTo>
                  <a:cubicBezTo>
                    <a:pt x="100452" y="19434"/>
                    <a:pt x="50269" y="30230"/>
                    <a:pt x="0" y="40768"/>
                  </a:cubicBezTo>
                  <a:close/>
                </a:path>
              </a:pathLst>
            </a:custGeom>
            <a:solidFill>
              <a:srgbClr val="4C5BA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98" name="Google Shape;1098;p30"/>
            <p:cNvSpPr/>
            <p:nvPr/>
          </p:nvSpPr>
          <p:spPr>
            <a:xfrm>
              <a:off x="3531246" y="1027145"/>
              <a:ext cx="74626" cy="95787"/>
            </a:xfrm>
            <a:custGeom>
              <a:avLst/>
              <a:gdLst/>
              <a:ahLst/>
              <a:cxnLst/>
              <a:rect l="l" t="t" r="r" b="b"/>
              <a:pathLst>
                <a:path w="74626" h="95787" extrusionOk="0">
                  <a:moveTo>
                    <a:pt x="0" y="86"/>
                  </a:moveTo>
                  <a:cubicBezTo>
                    <a:pt x="3196" y="15374"/>
                    <a:pt x="6478" y="30576"/>
                    <a:pt x="9501" y="45864"/>
                  </a:cubicBezTo>
                  <a:cubicBezTo>
                    <a:pt x="10192" y="49492"/>
                    <a:pt x="12092" y="51478"/>
                    <a:pt x="15029" y="53292"/>
                  </a:cubicBezTo>
                  <a:cubicBezTo>
                    <a:pt x="39300" y="68926"/>
                    <a:pt x="49578" y="80068"/>
                    <a:pt x="73849" y="95787"/>
                  </a:cubicBezTo>
                  <a:cubicBezTo>
                    <a:pt x="74108" y="95356"/>
                    <a:pt x="74367" y="95010"/>
                    <a:pt x="74626" y="94578"/>
                  </a:cubicBezTo>
                  <a:cubicBezTo>
                    <a:pt x="72899" y="82400"/>
                    <a:pt x="73158" y="38868"/>
                    <a:pt x="72985" y="29367"/>
                  </a:cubicBezTo>
                  <a:cubicBezTo>
                    <a:pt x="60547" y="24444"/>
                    <a:pt x="16929" y="5269"/>
                    <a:pt x="0" y="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99" name="Google Shape;1099;p30"/>
            <p:cNvSpPr/>
            <p:nvPr/>
          </p:nvSpPr>
          <p:spPr>
            <a:xfrm>
              <a:off x="3422416" y="912239"/>
              <a:ext cx="259809" cy="148504"/>
            </a:xfrm>
            <a:custGeom>
              <a:avLst/>
              <a:gdLst/>
              <a:ahLst/>
              <a:cxnLst/>
              <a:rect l="l" t="t" r="r" b="b"/>
              <a:pathLst>
                <a:path w="259809" h="148504" extrusionOk="0">
                  <a:moveTo>
                    <a:pt x="101402" y="114560"/>
                  </a:moveTo>
                  <a:cubicBezTo>
                    <a:pt x="118331" y="119829"/>
                    <a:pt x="134396" y="127430"/>
                    <a:pt x="150980" y="133648"/>
                  </a:cubicBezTo>
                  <a:cubicBezTo>
                    <a:pt x="163504" y="138313"/>
                    <a:pt x="175855" y="143495"/>
                    <a:pt x="188293" y="148505"/>
                  </a:cubicBezTo>
                  <a:cubicBezTo>
                    <a:pt x="189761" y="126911"/>
                    <a:pt x="192698" y="105664"/>
                    <a:pt x="199953" y="85193"/>
                  </a:cubicBezTo>
                  <a:cubicBezTo>
                    <a:pt x="211700" y="52372"/>
                    <a:pt x="230097" y="24387"/>
                    <a:pt x="258168" y="3139"/>
                  </a:cubicBezTo>
                  <a:cubicBezTo>
                    <a:pt x="258859" y="2621"/>
                    <a:pt x="259291" y="1757"/>
                    <a:pt x="259809" y="1066"/>
                  </a:cubicBezTo>
                  <a:cubicBezTo>
                    <a:pt x="250654" y="-920"/>
                    <a:pt x="241498" y="462"/>
                    <a:pt x="232343" y="548"/>
                  </a:cubicBezTo>
                  <a:cubicBezTo>
                    <a:pt x="185788" y="893"/>
                    <a:pt x="139147" y="1584"/>
                    <a:pt x="92592" y="2189"/>
                  </a:cubicBezTo>
                  <a:cubicBezTo>
                    <a:pt x="64002" y="2535"/>
                    <a:pt x="35326" y="2794"/>
                    <a:pt x="6737" y="3226"/>
                  </a:cubicBezTo>
                  <a:cubicBezTo>
                    <a:pt x="4491" y="3226"/>
                    <a:pt x="2073" y="2621"/>
                    <a:pt x="0" y="3917"/>
                  </a:cubicBezTo>
                  <a:cubicBezTo>
                    <a:pt x="49232" y="26719"/>
                    <a:pt x="82140" y="64464"/>
                    <a:pt x="101488" y="11464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00" name="Google Shape;1100;p30"/>
            <p:cNvSpPr/>
            <p:nvPr/>
          </p:nvSpPr>
          <p:spPr>
            <a:xfrm>
              <a:off x="3682053" y="912512"/>
              <a:ext cx="1814" cy="1273"/>
            </a:xfrm>
            <a:custGeom>
              <a:avLst/>
              <a:gdLst/>
              <a:ahLst/>
              <a:cxnLst/>
              <a:rect l="l" t="t" r="r" b="b"/>
              <a:pathLst>
                <a:path w="1814" h="1273" extrusionOk="0">
                  <a:moveTo>
                    <a:pt x="0" y="794"/>
                  </a:moveTo>
                  <a:cubicBezTo>
                    <a:pt x="1037" y="1917"/>
                    <a:pt x="1382" y="794"/>
                    <a:pt x="1814" y="189"/>
                  </a:cubicBezTo>
                  <a:cubicBezTo>
                    <a:pt x="1037" y="-156"/>
                    <a:pt x="346" y="-70"/>
                    <a:pt x="0" y="794"/>
                  </a:cubicBezTo>
                  <a:close/>
                </a:path>
              </a:pathLst>
            </a:custGeom>
            <a:solidFill>
              <a:srgbClr val="14141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01" name="Google Shape;1101;p30"/>
            <p:cNvSpPr/>
            <p:nvPr/>
          </p:nvSpPr>
          <p:spPr>
            <a:xfrm>
              <a:off x="3556467" y="1061262"/>
              <a:ext cx="34376" cy="24357"/>
            </a:xfrm>
            <a:custGeom>
              <a:avLst/>
              <a:gdLst/>
              <a:ahLst/>
              <a:cxnLst/>
              <a:rect l="l" t="t" r="r" b="b"/>
              <a:pathLst>
                <a:path w="34376" h="24357" extrusionOk="0">
                  <a:moveTo>
                    <a:pt x="34376" y="24357"/>
                  </a:moveTo>
                  <a:lnTo>
                    <a:pt x="20643" y="0"/>
                  </a:lnTo>
                  <a:lnTo>
                    <a:pt x="0" y="9760"/>
                  </a:lnTo>
                </a:path>
              </a:pathLst>
            </a:custGeom>
            <a:noFill/>
            <a:ln w="11300"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02" name="Google Shape;1102;p30"/>
            <p:cNvSpPr/>
            <p:nvPr/>
          </p:nvSpPr>
          <p:spPr>
            <a:xfrm>
              <a:off x="3501706" y="417526"/>
              <a:ext cx="8637" cy="410357"/>
            </a:xfrm>
            <a:custGeom>
              <a:avLst/>
              <a:gdLst/>
              <a:ahLst/>
              <a:cxnLst/>
              <a:rect l="l" t="t" r="r" b="b"/>
              <a:pathLst>
                <a:path w="8637" h="410357" extrusionOk="0">
                  <a:moveTo>
                    <a:pt x="0" y="410357"/>
                  </a:moveTo>
                  <a:lnTo>
                    <a:pt x="0" y="0"/>
                  </a:lnTo>
                </a:path>
              </a:pathLst>
            </a:custGeom>
            <a:noFill/>
            <a:ln w="28300" cap="rnd"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103" name="Google Shape;1103;p30"/>
          <p:cNvGrpSpPr/>
          <p:nvPr/>
        </p:nvGrpSpPr>
        <p:grpSpPr>
          <a:xfrm>
            <a:off x="450425" y="310675"/>
            <a:ext cx="8243134" cy="4670478"/>
            <a:chOff x="5447852" y="0"/>
            <a:chExt cx="5442090" cy="3618001"/>
          </a:xfrm>
        </p:grpSpPr>
        <p:sp>
          <p:nvSpPr>
            <p:cNvPr id="1104" name="Google Shape;1104;p30"/>
            <p:cNvSpPr/>
            <p:nvPr/>
          </p:nvSpPr>
          <p:spPr>
            <a:xfrm>
              <a:off x="5447852" y="220602"/>
              <a:ext cx="5442090" cy="3397399"/>
            </a:xfrm>
            <a:custGeom>
              <a:avLst/>
              <a:gdLst/>
              <a:ahLst/>
              <a:cxnLst/>
              <a:rect l="l" t="t" r="r" b="b"/>
              <a:pathLst>
                <a:path w="5442090" h="3282511" extrusionOk="0">
                  <a:moveTo>
                    <a:pt x="5369624" y="0"/>
                  </a:moveTo>
                  <a:cubicBezTo>
                    <a:pt x="5409646" y="0"/>
                    <a:pt x="5442091" y="32444"/>
                    <a:pt x="5442091" y="72467"/>
                  </a:cubicBezTo>
                  <a:lnTo>
                    <a:pt x="5442091" y="3210045"/>
                  </a:lnTo>
                  <a:cubicBezTo>
                    <a:pt x="5442091" y="3250067"/>
                    <a:pt x="5409646" y="3282512"/>
                    <a:pt x="5369624" y="3282512"/>
                  </a:cubicBezTo>
                  <a:lnTo>
                    <a:pt x="72467" y="3282512"/>
                  </a:lnTo>
                  <a:cubicBezTo>
                    <a:pt x="32445" y="3282512"/>
                    <a:pt x="0" y="3250068"/>
                    <a:pt x="0" y="3210045"/>
                  </a:cubicBezTo>
                  <a:lnTo>
                    <a:pt x="0" y="72467"/>
                  </a:lnTo>
                  <a:cubicBezTo>
                    <a:pt x="0" y="32445"/>
                    <a:pt x="32444" y="0"/>
                    <a:pt x="72467"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1105" name="Google Shape;1105;p30"/>
            <p:cNvGrpSpPr/>
            <p:nvPr/>
          </p:nvGrpSpPr>
          <p:grpSpPr>
            <a:xfrm>
              <a:off x="5586054" y="0"/>
              <a:ext cx="5165785" cy="3492765"/>
              <a:chOff x="5586054" y="0"/>
              <a:chExt cx="5165785" cy="3492765"/>
            </a:xfrm>
          </p:grpSpPr>
          <p:sp>
            <p:nvSpPr>
              <p:cNvPr id="1106" name="Google Shape;1106;p30"/>
              <p:cNvSpPr/>
              <p:nvPr/>
            </p:nvSpPr>
            <p:spPr>
              <a:xfrm>
                <a:off x="8168947" y="0"/>
                <a:ext cx="2582892" cy="3363183"/>
              </a:xfrm>
              <a:custGeom>
                <a:avLst/>
                <a:gdLst/>
                <a:ahLst/>
                <a:cxnLst/>
                <a:rect l="l" t="t" r="r" b="b"/>
                <a:pathLst>
                  <a:path w="2582892" h="3363183" extrusionOk="0">
                    <a:moveTo>
                      <a:pt x="139492" y="0"/>
                    </a:moveTo>
                    <a:lnTo>
                      <a:pt x="2443400" y="0"/>
                    </a:lnTo>
                    <a:cubicBezTo>
                      <a:pt x="2520445" y="0"/>
                      <a:pt x="2582892" y="62534"/>
                      <a:pt x="2582892" y="139492"/>
                    </a:cubicBezTo>
                    <a:lnTo>
                      <a:pt x="2582892" y="3363184"/>
                    </a:lnTo>
                    <a:lnTo>
                      <a:pt x="0" y="3363184"/>
                    </a:lnTo>
                    <a:lnTo>
                      <a:pt x="0" y="139492"/>
                    </a:lnTo>
                    <a:cubicBezTo>
                      <a:pt x="0" y="62448"/>
                      <a:pt x="62534" y="0"/>
                      <a:pt x="139492"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07" name="Google Shape;1107;p30"/>
              <p:cNvSpPr/>
              <p:nvPr/>
            </p:nvSpPr>
            <p:spPr>
              <a:xfrm>
                <a:off x="5586054" y="0"/>
                <a:ext cx="2582892" cy="3363183"/>
              </a:xfrm>
              <a:custGeom>
                <a:avLst/>
                <a:gdLst/>
                <a:ahLst/>
                <a:cxnLst/>
                <a:rect l="l" t="t" r="r" b="b"/>
                <a:pathLst>
                  <a:path w="2582892" h="3363183" extrusionOk="0">
                    <a:moveTo>
                      <a:pt x="139492" y="0"/>
                    </a:moveTo>
                    <a:lnTo>
                      <a:pt x="2443400" y="0"/>
                    </a:lnTo>
                    <a:cubicBezTo>
                      <a:pt x="2520445" y="0"/>
                      <a:pt x="2582892" y="62534"/>
                      <a:pt x="2582892" y="139492"/>
                    </a:cubicBezTo>
                    <a:lnTo>
                      <a:pt x="2582892" y="3363184"/>
                    </a:lnTo>
                    <a:lnTo>
                      <a:pt x="0" y="3363184"/>
                    </a:lnTo>
                    <a:lnTo>
                      <a:pt x="0" y="139492"/>
                    </a:lnTo>
                    <a:cubicBezTo>
                      <a:pt x="0" y="62448"/>
                      <a:pt x="62534" y="0"/>
                      <a:pt x="139492"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08" name="Google Shape;1108;p30"/>
              <p:cNvSpPr/>
              <p:nvPr/>
            </p:nvSpPr>
            <p:spPr>
              <a:xfrm rot="10800000" flipH="1">
                <a:off x="8168947" y="3207649"/>
                <a:ext cx="2582892" cy="285116"/>
              </a:xfrm>
              <a:custGeom>
                <a:avLst/>
                <a:gdLst/>
                <a:ahLst/>
                <a:cxnLst/>
                <a:rect l="l" t="t" r="r" b="b"/>
                <a:pathLst>
                  <a:path w="2582892" h="285116" extrusionOk="0">
                    <a:moveTo>
                      <a:pt x="139492" y="0"/>
                    </a:moveTo>
                    <a:lnTo>
                      <a:pt x="2443400" y="0"/>
                    </a:lnTo>
                    <a:cubicBezTo>
                      <a:pt x="2520445" y="0"/>
                      <a:pt x="2582892" y="62534"/>
                      <a:pt x="2582892" y="139492"/>
                    </a:cubicBezTo>
                    <a:lnTo>
                      <a:pt x="2582892" y="285117"/>
                    </a:lnTo>
                    <a:lnTo>
                      <a:pt x="0" y="285117"/>
                    </a:lnTo>
                    <a:lnTo>
                      <a:pt x="0" y="139492"/>
                    </a:lnTo>
                    <a:cubicBezTo>
                      <a:pt x="0" y="62448"/>
                      <a:pt x="62534" y="0"/>
                      <a:pt x="139492"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09" name="Google Shape;1109;p30"/>
              <p:cNvSpPr/>
              <p:nvPr/>
            </p:nvSpPr>
            <p:spPr>
              <a:xfrm rot="10800000" flipH="1">
                <a:off x="5586054" y="3207649"/>
                <a:ext cx="2582892" cy="285116"/>
              </a:xfrm>
              <a:custGeom>
                <a:avLst/>
                <a:gdLst/>
                <a:ahLst/>
                <a:cxnLst/>
                <a:rect l="l" t="t" r="r" b="b"/>
                <a:pathLst>
                  <a:path w="2582892" h="285116" extrusionOk="0">
                    <a:moveTo>
                      <a:pt x="139492" y="0"/>
                    </a:moveTo>
                    <a:lnTo>
                      <a:pt x="2443400" y="0"/>
                    </a:lnTo>
                    <a:cubicBezTo>
                      <a:pt x="2520445" y="0"/>
                      <a:pt x="2582892" y="62534"/>
                      <a:pt x="2582892" y="139492"/>
                    </a:cubicBezTo>
                    <a:lnTo>
                      <a:pt x="2582892" y="285117"/>
                    </a:lnTo>
                    <a:lnTo>
                      <a:pt x="0" y="285117"/>
                    </a:lnTo>
                    <a:lnTo>
                      <a:pt x="0" y="139492"/>
                    </a:lnTo>
                    <a:cubicBezTo>
                      <a:pt x="0" y="62448"/>
                      <a:pt x="62534" y="0"/>
                      <a:pt x="139492"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1110" name="Google Shape;1110;p30"/>
          <p:cNvGrpSpPr/>
          <p:nvPr/>
        </p:nvGrpSpPr>
        <p:grpSpPr>
          <a:xfrm rot="1577928">
            <a:off x="3511044" y="4117827"/>
            <a:ext cx="1486169" cy="1751386"/>
            <a:chOff x="8034810" y="4372104"/>
            <a:chExt cx="567728" cy="669043"/>
          </a:xfrm>
        </p:grpSpPr>
        <p:sp>
          <p:nvSpPr>
            <p:cNvPr id="1111" name="Google Shape;1111;p30"/>
            <p:cNvSpPr/>
            <p:nvPr/>
          </p:nvSpPr>
          <p:spPr>
            <a:xfrm>
              <a:off x="8034810" y="4372104"/>
              <a:ext cx="567728" cy="669043"/>
            </a:xfrm>
            <a:custGeom>
              <a:avLst/>
              <a:gdLst/>
              <a:ahLst/>
              <a:cxnLst/>
              <a:rect l="l" t="t" r="r" b="b"/>
              <a:pathLst>
                <a:path w="567728" h="669043" extrusionOk="0">
                  <a:moveTo>
                    <a:pt x="531279" y="0"/>
                  </a:moveTo>
                  <a:cubicBezTo>
                    <a:pt x="551409" y="0"/>
                    <a:pt x="567728" y="16319"/>
                    <a:pt x="567728" y="36449"/>
                  </a:cubicBezTo>
                  <a:lnTo>
                    <a:pt x="567728" y="632594"/>
                  </a:lnTo>
                  <a:cubicBezTo>
                    <a:pt x="567728" y="652725"/>
                    <a:pt x="551409" y="669043"/>
                    <a:pt x="531279" y="669043"/>
                  </a:cubicBezTo>
                  <a:lnTo>
                    <a:pt x="36449" y="669043"/>
                  </a:lnTo>
                  <a:cubicBezTo>
                    <a:pt x="16319" y="669043"/>
                    <a:pt x="0" y="652725"/>
                    <a:pt x="0" y="632594"/>
                  </a:cubicBezTo>
                  <a:lnTo>
                    <a:pt x="0" y="36449"/>
                  </a:lnTo>
                  <a:cubicBezTo>
                    <a:pt x="0" y="16319"/>
                    <a:pt x="16319" y="0"/>
                    <a:pt x="36449" y="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1112" name="Google Shape;1112;p30"/>
            <p:cNvGrpSpPr/>
            <p:nvPr/>
          </p:nvGrpSpPr>
          <p:grpSpPr>
            <a:xfrm>
              <a:off x="8094493" y="4438697"/>
              <a:ext cx="448447" cy="535857"/>
              <a:chOff x="8094493" y="4438697"/>
              <a:chExt cx="448447" cy="535857"/>
            </a:xfrm>
          </p:grpSpPr>
          <p:sp>
            <p:nvSpPr>
              <p:cNvPr id="1113" name="Google Shape;1113;p30"/>
              <p:cNvSpPr/>
              <p:nvPr/>
            </p:nvSpPr>
            <p:spPr>
              <a:xfrm>
                <a:off x="8094493" y="4438697"/>
                <a:ext cx="448447" cy="128349"/>
              </a:xfrm>
              <a:custGeom>
                <a:avLst/>
                <a:gdLst/>
                <a:ahLst/>
                <a:cxnLst/>
                <a:rect l="l" t="t" r="r" b="b"/>
                <a:pathLst>
                  <a:path w="448447" h="128349" extrusionOk="0">
                    <a:moveTo>
                      <a:pt x="415885" y="0"/>
                    </a:moveTo>
                    <a:cubicBezTo>
                      <a:pt x="433869" y="0"/>
                      <a:pt x="448448" y="14579"/>
                      <a:pt x="448448" y="32563"/>
                    </a:cubicBezTo>
                    <a:lnTo>
                      <a:pt x="448448" y="95788"/>
                    </a:lnTo>
                    <a:cubicBezTo>
                      <a:pt x="448448" y="113771"/>
                      <a:pt x="433869" y="128351"/>
                      <a:pt x="415885" y="128351"/>
                    </a:cubicBezTo>
                    <a:lnTo>
                      <a:pt x="32563" y="128351"/>
                    </a:lnTo>
                    <a:cubicBezTo>
                      <a:pt x="14579" y="128351"/>
                      <a:pt x="0" y="113772"/>
                      <a:pt x="0" y="95788"/>
                    </a:cubicBezTo>
                    <a:lnTo>
                      <a:pt x="0" y="32563"/>
                    </a:lnTo>
                    <a:cubicBezTo>
                      <a:pt x="0" y="14579"/>
                      <a:pt x="14579" y="0"/>
                      <a:pt x="32563" y="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14" name="Google Shape;1114;p30"/>
              <p:cNvSpPr/>
              <p:nvPr/>
            </p:nvSpPr>
            <p:spPr>
              <a:xfrm>
                <a:off x="8094493" y="4621290"/>
                <a:ext cx="88100" cy="88100"/>
              </a:xfrm>
              <a:custGeom>
                <a:avLst/>
                <a:gdLst/>
                <a:ahLst/>
                <a:cxnLst/>
                <a:rect l="l" t="t" r="r" b="b"/>
                <a:pathLst>
                  <a:path w="88100" h="88100" extrusionOk="0">
                    <a:moveTo>
                      <a:pt x="0" y="0"/>
                    </a:moveTo>
                    <a:lnTo>
                      <a:pt x="88100" y="0"/>
                    </a:lnTo>
                    <a:lnTo>
                      <a:pt x="88100" y="88100"/>
                    </a:lnTo>
                    <a:lnTo>
                      <a:pt x="0" y="88100"/>
                    </a:lnTo>
                    <a:close/>
                  </a:path>
                </a:pathLst>
              </a:custGeom>
              <a:solidFill>
                <a:srgbClr val="FADDD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15" name="Google Shape;1115;p30"/>
              <p:cNvSpPr/>
              <p:nvPr/>
            </p:nvSpPr>
            <p:spPr>
              <a:xfrm>
                <a:off x="8214551" y="4621290"/>
                <a:ext cx="88100" cy="88100"/>
              </a:xfrm>
              <a:custGeom>
                <a:avLst/>
                <a:gdLst/>
                <a:ahLst/>
                <a:cxnLst/>
                <a:rect l="l" t="t" r="r" b="b"/>
                <a:pathLst>
                  <a:path w="88100" h="88100" extrusionOk="0">
                    <a:moveTo>
                      <a:pt x="0" y="0"/>
                    </a:moveTo>
                    <a:lnTo>
                      <a:pt x="88101" y="0"/>
                    </a:lnTo>
                    <a:lnTo>
                      <a:pt x="88101" y="88100"/>
                    </a:lnTo>
                    <a:lnTo>
                      <a:pt x="0" y="88100"/>
                    </a:lnTo>
                    <a:close/>
                  </a:path>
                </a:pathLst>
              </a:custGeom>
              <a:solidFill>
                <a:srgbClr val="FADDD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16" name="Google Shape;1116;p30"/>
              <p:cNvSpPr/>
              <p:nvPr/>
            </p:nvSpPr>
            <p:spPr>
              <a:xfrm>
                <a:off x="8334696" y="4621290"/>
                <a:ext cx="88100" cy="88100"/>
              </a:xfrm>
              <a:custGeom>
                <a:avLst/>
                <a:gdLst/>
                <a:ahLst/>
                <a:cxnLst/>
                <a:rect l="l" t="t" r="r" b="b"/>
                <a:pathLst>
                  <a:path w="88100" h="88100" extrusionOk="0">
                    <a:moveTo>
                      <a:pt x="0" y="0"/>
                    </a:moveTo>
                    <a:lnTo>
                      <a:pt x="88100" y="0"/>
                    </a:lnTo>
                    <a:lnTo>
                      <a:pt x="88100" y="88100"/>
                    </a:lnTo>
                    <a:lnTo>
                      <a:pt x="0" y="88100"/>
                    </a:lnTo>
                    <a:close/>
                  </a:path>
                </a:pathLst>
              </a:custGeom>
              <a:solidFill>
                <a:srgbClr val="FADDD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17" name="Google Shape;1117;p30"/>
              <p:cNvSpPr/>
              <p:nvPr/>
            </p:nvSpPr>
            <p:spPr>
              <a:xfrm>
                <a:off x="8454754" y="4621290"/>
                <a:ext cx="88100" cy="88100"/>
              </a:xfrm>
              <a:custGeom>
                <a:avLst/>
                <a:gdLst/>
                <a:ahLst/>
                <a:cxnLst/>
                <a:rect l="l" t="t" r="r" b="b"/>
                <a:pathLst>
                  <a:path w="88100" h="88100" extrusionOk="0">
                    <a:moveTo>
                      <a:pt x="0" y="0"/>
                    </a:moveTo>
                    <a:lnTo>
                      <a:pt x="88101" y="0"/>
                    </a:lnTo>
                    <a:lnTo>
                      <a:pt x="88101" y="88100"/>
                    </a:lnTo>
                    <a:lnTo>
                      <a:pt x="0" y="88100"/>
                    </a:lnTo>
                    <a:close/>
                  </a:path>
                </a:pathLst>
              </a:custGeom>
              <a:solidFill>
                <a:srgbClr val="FADDD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18" name="Google Shape;1118;p30"/>
              <p:cNvSpPr/>
              <p:nvPr/>
            </p:nvSpPr>
            <p:spPr>
              <a:xfrm>
                <a:off x="8094493" y="4753872"/>
                <a:ext cx="88100" cy="88100"/>
              </a:xfrm>
              <a:custGeom>
                <a:avLst/>
                <a:gdLst/>
                <a:ahLst/>
                <a:cxnLst/>
                <a:rect l="l" t="t" r="r" b="b"/>
                <a:pathLst>
                  <a:path w="88100" h="88100" extrusionOk="0">
                    <a:moveTo>
                      <a:pt x="0" y="0"/>
                    </a:moveTo>
                    <a:lnTo>
                      <a:pt x="88100" y="0"/>
                    </a:lnTo>
                    <a:lnTo>
                      <a:pt x="88100" y="88100"/>
                    </a:lnTo>
                    <a:lnTo>
                      <a:pt x="0" y="88100"/>
                    </a:lnTo>
                    <a:close/>
                  </a:path>
                </a:pathLst>
              </a:custGeom>
              <a:solidFill>
                <a:srgbClr val="FADDD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19" name="Google Shape;1119;p30"/>
              <p:cNvSpPr/>
              <p:nvPr/>
            </p:nvSpPr>
            <p:spPr>
              <a:xfrm>
                <a:off x="8214551" y="4753872"/>
                <a:ext cx="88100" cy="88100"/>
              </a:xfrm>
              <a:custGeom>
                <a:avLst/>
                <a:gdLst/>
                <a:ahLst/>
                <a:cxnLst/>
                <a:rect l="l" t="t" r="r" b="b"/>
                <a:pathLst>
                  <a:path w="88100" h="88100" extrusionOk="0">
                    <a:moveTo>
                      <a:pt x="0" y="0"/>
                    </a:moveTo>
                    <a:lnTo>
                      <a:pt x="88101" y="0"/>
                    </a:lnTo>
                    <a:lnTo>
                      <a:pt x="88101" y="88100"/>
                    </a:lnTo>
                    <a:lnTo>
                      <a:pt x="0" y="88100"/>
                    </a:lnTo>
                    <a:close/>
                  </a:path>
                </a:pathLst>
              </a:custGeom>
              <a:solidFill>
                <a:srgbClr val="FADDD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20" name="Google Shape;1120;p30"/>
              <p:cNvSpPr/>
              <p:nvPr/>
            </p:nvSpPr>
            <p:spPr>
              <a:xfrm>
                <a:off x="8334696" y="4753872"/>
                <a:ext cx="88100" cy="88100"/>
              </a:xfrm>
              <a:custGeom>
                <a:avLst/>
                <a:gdLst/>
                <a:ahLst/>
                <a:cxnLst/>
                <a:rect l="l" t="t" r="r" b="b"/>
                <a:pathLst>
                  <a:path w="88100" h="88100" extrusionOk="0">
                    <a:moveTo>
                      <a:pt x="0" y="0"/>
                    </a:moveTo>
                    <a:lnTo>
                      <a:pt x="88100" y="0"/>
                    </a:lnTo>
                    <a:lnTo>
                      <a:pt x="88100" y="88100"/>
                    </a:lnTo>
                    <a:lnTo>
                      <a:pt x="0" y="88100"/>
                    </a:lnTo>
                    <a:close/>
                  </a:path>
                </a:pathLst>
              </a:custGeom>
              <a:solidFill>
                <a:srgbClr val="FADDD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21" name="Google Shape;1121;p30"/>
              <p:cNvSpPr/>
              <p:nvPr/>
            </p:nvSpPr>
            <p:spPr>
              <a:xfrm>
                <a:off x="8454754" y="4753872"/>
                <a:ext cx="88100" cy="220682"/>
              </a:xfrm>
              <a:custGeom>
                <a:avLst/>
                <a:gdLst/>
                <a:ahLst/>
                <a:cxnLst/>
                <a:rect l="l" t="t" r="r" b="b"/>
                <a:pathLst>
                  <a:path w="88100" h="220682" extrusionOk="0">
                    <a:moveTo>
                      <a:pt x="0" y="0"/>
                    </a:moveTo>
                    <a:lnTo>
                      <a:pt x="88101" y="0"/>
                    </a:lnTo>
                    <a:lnTo>
                      <a:pt x="88101" y="220683"/>
                    </a:lnTo>
                    <a:lnTo>
                      <a:pt x="0" y="220683"/>
                    </a:lnTo>
                    <a:close/>
                  </a:path>
                </a:pathLst>
              </a:custGeom>
              <a:solidFill>
                <a:srgbClr val="FADDD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22" name="Google Shape;1122;p30"/>
              <p:cNvSpPr/>
              <p:nvPr/>
            </p:nvSpPr>
            <p:spPr>
              <a:xfrm>
                <a:off x="8094493" y="4886454"/>
                <a:ext cx="88100" cy="88100"/>
              </a:xfrm>
              <a:custGeom>
                <a:avLst/>
                <a:gdLst/>
                <a:ahLst/>
                <a:cxnLst/>
                <a:rect l="l" t="t" r="r" b="b"/>
                <a:pathLst>
                  <a:path w="88100" h="88100" extrusionOk="0">
                    <a:moveTo>
                      <a:pt x="0" y="0"/>
                    </a:moveTo>
                    <a:lnTo>
                      <a:pt x="88100" y="0"/>
                    </a:lnTo>
                    <a:lnTo>
                      <a:pt x="88100" y="88100"/>
                    </a:lnTo>
                    <a:lnTo>
                      <a:pt x="0" y="88100"/>
                    </a:lnTo>
                    <a:close/>
                  </a:path>
                </a:pathLst>
              </a:custGeom>
              <a:solidFill>
                <a:srgbClr val="FADDD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23" name="Google Shape;1123;p30"/>
              <p:cNvSpPr/>
              <p:nvPr/>
            </p:nvSpPr>
            <p:spPr>
              <a:xfrm>
                <a:off x="8214551" y="4886454"/>
                <a:ext cx="88100" cy="88100"/>
              </a:xfrm>
              <a:custGeom>
                <a:avLst/>
                <a:gdLst/>
                <a:ahLst/>
                <a:cxnLst/>
                <a:rect l="l" t="t" r="r" b="b"/>
                <a:pathLst>
                  <a:path w="88100" h="88100" extrusionOk="0">
                    <a:moveTo>
                      <a:pt x="0" y="0"/>
                    </a:moveTo>
                    <a:lnTo>
                      <a:pt x="88101" y="0"/>
                    </a:lnTo>
                    <a:lnTo>
                      <a:pt x="88101" y="88100"/>
                    </a:lnTo>
                    <a:lnTo>
                      <a:pt x="0" y="88100"/>
                    </a:lnTo>
                    <a:close/>
                  </a:path>
                </a:pathLst>
              </a:custGeom>
              <a:solidFill>
                <a:srgbClr val="FADDD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24" name="Google Shape;1124;p30"/>
              <p:cNvSpPr/>
              <p:nvPr/>
            </p:nvSpPr>
            <p:spPr>
              <a:xfrm>
                <a:off x="8334696" y="4886454"/>
                <a:ext cx="88100" cy="88100"/>
              </a:xfrm>
              <a:custGeom>
                <a:avLst/>
                <a:gdLst/>
                <a:ahLst/>
                <a:cxnLst/>
                <a:rect l="l" t="t" r="r" b="b"/>
                <a:pathLst>
                  <a:path w="88100" h="88100" extrusionOk="0">
                    <a:moveTo>
                      <a:pt x="0" y="0"/>
                    </a:moveTo>
                    <a:lnTo>
                      <a:pt x="88100" y="0"/>
                    </a:lnTo>
                    <a:lnTo>
                      <a:pt x="88100" y="88100"/>
                    </a:lnTo>
                    <a:lnTo>
                      <a:pt x="0" y="88100"/>
                    </a:lnTo>
                    <a:close/>
                  </a:path>
                </a:pathLst>
              </a:custGeom>
              <a:solidFill>
                <a:srgbClr val="FADDD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1125" name="Google Shape;1125;p30"/>
          <p:cNvGrpSpPr/>
          <p:nvPr/>
        </p:nvGrpSpPr>
        <p:grpSpPr>
          <a:xfrm rot="-996566">
            <a:off x="-633346" y="3026806"/>
            <a:ext cx="1625396" cy="959531"/>
            <a:chOff x="7008442" y="6231192"/>
            <a:chExt cx="1035004" cy="611001"/>
          </a:xfrm>
        </p:grpSpPr>
        <p:sp>
          <p:nvSpPr>
            <p:cNvPr id="1126" name="Google Shape;1126;p30"/>
            <p:cNvSpPr/>
            <p:nvPr/>
          </p:nvSpPr>
          <p:spPr>
            <a:xfrm>
              <a:off x="7008614" y="6231192"/>
              <a:ext cx="1034832" cy="610914"/>
            </a:xfrm>
            <a:custGeom>
              <a:avLst/>
              <a:gdLst/>
              <a:ahLst/>
              <a:cxnLst/>
              <a:rect l="l" t="t" r="r" b="b"/>
              <a:pathLst>
                <a:path w="1034832" h="610914" extrusionOk="0">
                  <a:moveTo>
                    <a:pt x="517373" y="0"/>
                  </a:moveTo>
                  <a:cubicBezTo>
                    <a:pt x="231652" y="0"/>
                    <a:pt x="0" y="231652"/>
                    <a:pt x="0" y="517373"/>
                  </a:cubicBezTo>
                  <a:lnTo>
                    <a:pt x="0" y="610915"/>
                  </a:lnTo>
                  <a:lnTo>
                    <a:pt x="1034832" y="610915"/>
                  </a:lnTo>
                  <a:lnTo>
                    <a:pt x="1034832" y="517373"/>
                  </a:lnTo>
                  <a:cubicBezTo>
                    <a:pt x="1034832" y="231652"/>
                    <a:pt x="803181" y="0"/>
                    <a:pt x="517460" y="0"/>
                  </a:cubicBezTo>
                  <a:close/>
                  <a:moveTo>
                    <a:pt x="517373" y="501308"/>
                  </a:moveTo>
                  <a:cubicBezTo>
                    <a:pt x="502863" y="501308"/>
                    <a:pt x="491030" y="489561"/>
                    <a:pt x="491030" y="474964"/>
                  </a:cubicBezTo>
                  <a:cubicBezTo>
                    <a:pt x="491030" y="460367"/>
                    <a:pt x="502776" y="448620"/>
                    <a:pt x="517373" y="448620"/>
                  </a:cubicBezTo>
                  <a:cubicBezTo>
                    <a:pt x="531970" y="448620"/>
                    <a:pt x="543717" y="460367"/>
                    <a:pt x="543717" y="474964"/>
                  </a:cubicBezTo>
                  <a:cubicBezTo>
                    <a:pt x="543717" y="489561"/>
                    <a:pt x="531970" y="501308"/>
                    <a:pt x="517373" y="501308"/>
                  </a:cubicBezTo>
                  <a:close/>
                  <a:moveTo>
                    <a:pt x="609446" y="474964"/>
                  </a:moveTo>
                  <a:cubicBezTo>
                    <a:pt x="609446" y="424091"/>
                    <a:pt x="568247" y="382891"/>
                    <a:pt x="517373" y="382891"/>
                  </a:cubicBezTo>
                  <a:cubicBezTo>
                    <a:pt x="466500" y="382891"/>
                    <a:pt x="425300" y="424091"/>
                    <a:pt x="425300" y="474964"/>
                  </a:cubicBezTo>
                  <a:lnTo>
                    <a:pt x="138283" y="474964"/>
                  </a:lnTo>
                  <a:cubicBezTo>
                    <a:pt x="159444" y="284512"/>
                    <a:pt x="321393" y="135864"/>
                    <a:pt x="517460" y="135864"/>
                  </a:cubicBezTo>
                  <a:cubicBezTo>
                    <a:pt x="713526" y="135864"/>
                    <a:pt x="875475" y="284512"/>
                    <a:pt x="896636" y="474964"/>
                  </a:cubicBezTo>
                  <a:lnTo>
                    <a:pt x="609619" y="474964"/>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27" name="Google Shape;1127;p30"/>
            <p:cNvSpPr/>
            <p:nvPr/>
          </p:nvSpPr>
          <p:spPr>
            <a:xfrm>
              <a:off x="7008614" y="6748652"/>
              <a:ext cx="65729" cy="8637"/>
            </a:xfrm>
            <a:custGeom>
              <a:avLst/>
              <a:gdLst/>
              <a:ahLst/>
              <a:cxnLst/>
              <a:rect l="l" t="t" r="r" b="b"/>
              <a:pathLst>
                <a:path w="65729" h="8637" extrusionOk="0">
                  <a:moveTo>
                    <a:pt x="0" y="0"/>
                  </a:moveTo>
                  <a:lnTo>
                    <a:pt x="65730" y="0"/>
                  </a:lnTo>
                </a:path>
              </a:pathLst>
            </a:custGeom>
            <a:noFill/>
            <a:ln w="10100" cap="rnd" cmpd="sng">
              <a:solidFill>
                <a:schemeClr val="accent5"/>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28" name="Google Shape;1128;p30"/>
            <p:cNvSpPr/>
            <p:nvPr/>
          </p:nvSpPr>
          <p:spPr>
            <a:xfrm>
              <a:off x="7016474" y="6658824"/>
              <a:ext cx="64779" cy="11401"/>
            </a:xfrm>
            <a:custGeom>
              <a:avLst/>
              <a:gdLst/>
              <a:ahLst/>
              <a:cxnLst/>
              <a:rect l="l" t="t" r="r" b="b"/>
              <a:pathLst>
                <a:path w="64779" h="11401" extrusionOk="0">
                  <a:moveTo>
                    <a:pt x="0" y="0"/>
                  </a:moveTo>
                  <a:lnTo>
                    <a:pt x="64780" y="11401"/>
                  </a:lnTo>
                </a:path>
              </a:pathLst>
            </a:custGeom>
            <a:noFill/>
            <a:ln w="10100" cap="rnd" cmpd="sng">
              <a:solidFill>
                <a:schemeClr val="accent5"/>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29" name="Google Shape;1129;p30"/>
            <p:cNvSpPr/>
            <p:nvPr/>
          </p:nvSpPr>
          <p:spPr>
            <a:xfrm>
              <a:off x="7039795" y="6571674"/>
              <a:ext cx="61842" cy="22456"/>
            </a:xfrm>
            <a:custGeom>
              <a:avLst/>
              <a:gdLst/>
              <a:ahLst/>
              <a:cxnLst/>
              <a:rect l="l" t="t" r="r" b="b"/>
              <a:pathLst>
                <a:path w="61842" h="22456" extrusionOk="0">
                  <a:moveTo>
                    <a:pt x="0" y="0"/>
                  </a:moveTo>
                  <a:lnTo>
                    <a:pt x="61843" y="22457"/>
                  </a:lnTo>
                </a:path>
              </a:pathLst>
            </a:custGeom>
            <a:noFill/>
            <a:ln w="10100" cap="rnd" cmpd="sng">
              <a:solidFill>
                <a:schemeClr val="accent5"/>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30" name="Google Shape;1130;p30"/>
            <p:cNvSpPr/>
            <p:nvPr/>
          </p:nvSpPr>
          <p:spPr>
            <a:xfrm>
              <a:off x="7077885" y="6489965"/>
              <a:ext cx="57006" cy="32821"/>
            </a:xfrm>
            <a:custGeom>
              <a:avLst/>
              <a:gdLst/>
              <a:ahLst/>
              <a:cxnLst/>
              <a:rect l="l" t="t" r="r" b="b"/>
              <a:pathLst>
                <a:path w="57006" h="32821" extrusionOk="0">
                  <a:moveTo>
                    <a:pt x="0" y="0"/>
                  </a:moveTo>
                  <a:lnTo>
                    <a:pt x="57006" y="32822"/>
                  </a:lnTo>
                </a:path>
              </a:pathLst>
            </a:custGeom>
            <a:noFill/>
            <a:ln w="10100" cap="rnd" cmpd="sng">
              <a:solidFill>
                <a:schemeClr val="accent5"/>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31" name="Google Shape;1131;p30"/>
            <p:cNvSpPr/>
            <p:nvPr/>
          </p:nvSpPr>
          <p:spPr>
            <a:xfrm>
              <a:off x="7129623" y="6416030"/>
              <a:ext cx="50441" cy="42322"/>
            </a:xfrm>
            <a:custGeom>
              <a:avLst/>
              <a:gdLst/>
              <a:ahLst/>
              <a:cxnLst/>
              <a:rect l="l" t="t" r="r" b="b"/>
              <a:pathLst>
                <a:path w="50441" h="42322" extrusionOk="0">
                  <a:moveTo>
                    <a:pt x="0" y="0"/>
                  </a:moveTo>
                  <a:lnTo>
                    <a:pt x="50442" y="42323"/>
                  </a:lnTo>
                </a:path>
              </a:pathLst>
            </a:custGeom>
            <a:noFill/>
            <a:ln w="10100" cap="rnd" cmpd="sng">
              <a:solidFill>
                <a:schemeClr val="accent5"/>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32" name="Google Shape;1132;p30"/>
            <p:cNvSpPr/>
            <p:nvPr/>
          </p:nvSpPr>
          <p:spPr>
            <a:xfrm>
              <a:off x="7193452" y="6352287"/>
              <a:ext cx="42236" cy="50355"/>
            </a:xfrm>
            <a:custGeom>
              <a:avLst/>
              <a:gdLst/>
              <a:ahLst/>
              <a:cxnLst/>
              <a:rect l="l" t="t" r="r" b="b"/>
              <a:pathLst>
                <a:path w="42236" h="50355" extrusionOk="0">
                  <a:moveTo>
                    <a:pt x="0" y="0"/>
                  </a:moveTo>
                  <a:lnTo>
                    <a:pt x="42236" y="50356"/>
                  </a:lnTo>
                </a:path>
              </a:pathLst>
            </a:custGeom>
            <a:noFill/>
            <a:ln w="10100" cap="rnd" cmpd="sng">
              <a:solidFill>
                <a:schemeClr val="accent5"/>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33" name="Google Shape;1133;p30"/>
            <p:cNvSpPr/>
            <p:nvPr/>
          </p:nvSpPr>
          <p:spPr>
            <a:xfrm>
              <a:off x="7267301" y="6300549"/>
              <a:ext cx="32908" cy="57006"/>
            </a:xfrm>
            <a:custGeom>
              <a:avLst/>
              <a:gdLst/>
              <a:ahLst/>
              <a:cxnLst/>
              <a:rect l="l" t="t" r="r" b="b"/>
              <a:pathLst>
                <a:path w="32908" h="57006" extrusionOk="0">
                  <a:moveTo>
                    <a:pt x="0" y="0"/>
                  </a:moveTo>
                  <a:lnTo>
                    <a:pt x="32908" y="57006"/>
                  </a:lnTo>
                </a:path>
              </a:pathLst>
            </a:custGeom>
            <a:noFill/>
            <a:ln w="10100" cap="rnd" cmpd="sng">
              <a:solidFill>
                <a:schemeClr val="accent5"/>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34" name="Google Shape;1134;p30"/>
            <p:cNvSpPr/>
            <p:nvPr/>
          </p:nvSpPr>
          <p:spPr>
            <a:xfrm>
              <a:off x="7349010" y="6262459"/>
              <a:ext cx="22543" cy="61756"/>
            </a:xfrm>
            <a:custGeom>
              <a:avLst/>
              <a:gdLst/>
              <a:ahLst/>
              <a:cxnLst/>
              <a:rect l="l" t="t" r="r" b="b"/>
              <a:pathLst>
                <a:path w="22543" h="61756" extrusionOk="0">
                  <a:moveTo>
                    <a:pt x="0" y="0"/>
                  </a:moveTo>
                  <a:lnTo>
                    <a:pt x="22543" y="61757"/>
                  </a:lnTo>
                </a:path>
              </a:pathLst>
            </a:custGeom>
            <a:noFill/>
            <a:ln w="10100" cap="rnd" cmpd="sng">
              <a:solidFill>
                <a:schemeClr val="accent5"/>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35" name="Google Shape;1135;p30"/>
            <p:cNvSpPr/>
            <p:nvPr/>
          </p:nvSpPr>
          <p:spPr>
            <a:xfrm>
              <a:off x="7436160" y="6239138"/>
              <a:ext cx="11401" cy="64693"/>
            </a:xfrm>
            <a:custGeom>
              <a:avLst/>
              <a:gdLst/>
              <a:ahLst/>
              <a:cxnLst/>
              <a:rect l="l" t="t" r="r" b="b"/>
              <a:pathLst>
                <a:path w="11401" h="64693" extrusionOk="0">
                  <a:moveTo>
                    <a:pt x="0" y="0"/>
                  </a:moveTo>
                  <a:lnTo>
                    <a:pt x="11401" y="64693"/>
                  </a:lnTo>
                </a:path>
              </a:pathLst>
            </a:custGeom>
            <a:noFill/>
            <a:ln w="10100" cap="rnd" cmpd="sng">
              <a:solidFill>
                <a:schemeClr val="accent5"/>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36" name="Google Shape;1136;p30"/>
            <p:cNvSpPr/>
            <p:nvPr/>
          </p:nvSpPr>
          <p:spPr>
            <a:xfrm>
              <a:off x="7525987" y="6231192"/>
              <a:ext cx="8637" cy="65816"/>
            </a:xfrm>
            <a:custGeom>
              <a:avLst/>
              <a:gdLst/>
              <a:ahLst/>
              <a:cxnLst/>
              <a:rect l="l" t="t" r="r" b="b"/>
              <a:pathLst>
                <a:path w="8637" h="65816" extrusionOk="0">
                  <a:moveTo>
                    <a:pt x="0" y="0"/>
                  </a:moveTo>
                  <a:lnTo>
                    <a:pt x="0" y="65816"/>
                  </a:lnTo>
                </a:path>
              </a:pathLst>
            </a:custGeom>
            <a:noFill/>
            <a:ln w="10100" cap="rnd" cmpd="sng">
              <a:solidFill>
                <a:schemeClr val="accent5"/>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37" name="Google Shape;1137;p30"/>
            <p:cNvSpPr/>
            <p:nvPr/>
          </p:nvSpPr>
          <p:spPr>
            <a:xfrm>
              <a:off x="7604414" y="6239138"/>
              <a:ext cx="11401" cy="64693"/>
            </a:xfrm>
            <a:custGeom>
              <a:avLst/>
              <a:gdLst/>
              <a:ahLst/>
              <a:cxnLst/>
              <a:rect l="l" t="t" r="r" b="b"/>
              <a:pathLst>
                <a:path w="11401" h="64693" extrusionOk="0">
                  <a:moveTo>
                    <a:pt x="11401" y="0"/>
                  </a:moveTo>
                  <a:lnTo>
                    <a:pt x="0" y="64693"/>
                  </a:lnTo>
                </a:path>
              </a:pathLst>
            </a:custGeom>
            <a:noFill/>
            <a:ln w="10100" cap="rnd" cmpd="sng">
              <a:solidFill>
                <a:schemeClr val="accent5"/>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38" name="Google Shape;1138;p30"/>
            <p:cNvSpPr/>
            <p:nvPr/>
          </p:nvSpPr>
          <p:spPr>
            <a:xfrm>
              <a:off x="7680422" y="6262459"/>
              <a:ext cx="22543" cy="61756"/>
            </a:xfrm>
            <a:custGeom>
              <a:avLst/>
              <a:gdLst/>
              <a:ahLst/>
              <a:cxnLst/>
              <a:rect l="l" t="t" r="r" b="b"/>
              <a:pathLst>
                <a:path w="22543" h="61756" extrusionOk="0">
                  <a:moveTo>
                    <a:pt x="22543" y="0"/>
                  </a:moveTo>
                  <a:lnTo>
                    <a:pt x="0" y="61757"/>
                  </a:lnTo>
                </a:path>
              </a:pathLst>
            </a:custGeom>
            <a:noFill/>
            <a:ln w="10100" cap="rnd" cmpd="sng">
              <a:solidFill>
                <a:schemeClr val="accent5"/>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39" name="Google Shape;1139;p30"/>
            <p:cNvSpPr/>
            <p:nvPr/>
          </p:nvSpPr>
          <p:spPr>
            <a:xfrm>
              <a:off x="7751852" y="6300549"/>
              <a:ext cx="32821" cy="57006"/>
            </a:xfrm>
            <a:custGeom>
              <a:avLst/>
              <a:gdLst/>
              <a:ahLst/>
              <a:cxnLst/>
              <a:rect l="l" t="t" r="r" b="b"/>
              <a:pathLst>
                <a:path w="32821" h="57006" extrusionOk="0">
                  <a:moveTo>
                    <a:pt x="32822" y="0"/>
                  </a:moveTo>
                  <a:lnTo>
                    <a:pt x="0" y="57006"/>
                  </a:lnTo>
                </a:path>
              </a:pathLst>
            </a:custGeom>
            <a:noFill/>
            <a:ln w="10100" cap="rnd" cmpd="sng">
              <a:solidFill>
                <a:schemeClr val="accent5"/>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40" name="Google Shape;1140;p30"/>
            <p:cNvSpPr/>
            <p:nvPr/>
          </p:nvSpPr>
          <p:spPr>
            <a:xfrm>
              <a:off x="7816286" y="6352287"/>
              <a:ext cx="42322" cy="50355"/>
            </a:xfrm>
            <a:custGeom>
              <a:avLst/>
              <a:gdLst/>
              <a:ahLst/>
              <a:cxnLst/>
              <a:rect l="l" t="t" r="r" b="b"/>
              <a:pathLst>
                <a:path w="42322" h="50355" extrusionOk="0">
                  <a:moveTo>
                    <a:pt x="42323" y="0"/>
                  </a:moveTo>
                  <a:lnTo>
                    <a:pt x="0" y="50356"/>
                  </a:lnTo>
                </a:path>
              </a:pathLst>
            </a:custGeom>
            <a:noFill/>
            <a:ln w="10100" cap="rnd" cmpd="sng">
              <a:solidFill>
                <a:schemeClr val="accent5"/>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41" name="Google Shape;1141;p30"/>
            <p:cNvSpPr/>
            <p:nvPr/>
          </p:nvSpPr>
          <p:spPr>
            <a:xfrm>
              <a:off x="7871997" y="6416030"/>
              <a:ext cx="50355" cy="42322"/>
            </a:xfrm>
            <a:custGeom>
              <a:avLst/>
              <a:gdLst/>
              <a:ahLst/>
              <a:cxnLst/>
              <a:rect l="l" t="t" r="r" b="b"/>
              <a:pathLst>
                <a:path w="50355" h="42322" extrusionOk="0">
                  <a:moveTo>
                    <a:pt x="50355" y="0"/>
                  </a:moveTo>
                  <a:lnTo>
                    <a:pt x="0" y="42323"/>
                  </a:lnTo>
                </a:path>
              </a:pathLst>
            </a:custGeom>
            <a:noFill/>
            <a:ln w="10100" cap="rnd" cmpd="sng">
              <a:solidFill>
                <a:schemeClr val="accent5"/>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42" name="Google Shape;1142;p30"/>
            <p:cNvSpPr/>
            <p:nvPr/>
          </p:nvSpPr>
          <p:spPr>
            <a:xfrm>
              <a:off x="7917083" y="6489965"/>
              <a:ext cx="57006" cy="32821"/>
            </a:xfrm>
            <a:custGeom>
              <a:avLst/>
              <a:gdLst/>
              <a:ahLst/>
              <a:cxnLst/>
              <a:rect l="l" t="t" r="r" b="b"/>
              <a:pathLst>
                <a:path w="57006" h="32821" extrusionOk="0">
                  <a:moveTo>
                    <a:pt x="57006" y="0"/>
                  </a:moveTo>
                  <a:lnTo>
                    <a:pt x="0" y="32822"/>
                  </a:lnTo>
                </a:path>
              </a:pathLst>
            </a:custGeom>
            <a:noFill/>
            <a:ln w="10100" cap="rnd" cmpd="sng">
              <a:solidFill>
                <a:schemeClr val="accent5"/>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43" name="Google Shape;1143;p30"/>
            <p:cNvSpPr/>
            <p:nvPr/>
          </p:nvSpPr>
          <p:spPr>
            <a:xfrm>
              <a:off x="7950423" y="6571674"/>
              <a:ext cx="61756" cy="22456"/>
            </a:xfrm>
            <a:custGeom>
              <a:avLst/>
              <a:gdLst/>
              <a:ahLst/>
              <a:cxnLst/>
              <a:rect l="l" t="t" r="r" b="b"/>
              <a:pathLst>
                <a:path w="61756" h="22456" extrusionOk="0">
                  <a:moveTo>
                    <a:pt x="61756" y="0"/>
                  </a:moveTo>
                  <a:lnTo>
                    <a:pt x="0" y="22457"/>
                  </a:lnTo>
                </a:path>
              </a:pathLst>
            </a:custGeom>
            <a:noFill/>
            <a:ln w="10100" cap="rnd" cmpd="sng">
              <a:solidFill>
                <a:schemeClr val="accent5"/>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44" name="Google Shape;1144;p30"/>
            <p:cNvSpPr/>
            <p:nvPr/>
          </p:nvSpPr>
          <p:spPr>
            <a:xfrm>
              <a:off x="7970807" y="6658824"/>
              <a:ext cx="64693" cy="11401"/>
            </a:xfrm>
            <a:custGeom>
              <a:avLst/>
              <a:gdLst/>
              <a:ahLst/>
              <a:cxnLst/>
              <a:rect l="l" t="t" r="r" b="b"/>
              <a:pathLst>
                <a:path w="64693" h="11401" extrusionOk="0">
                  <a:moveTo>
                    <a:pt x="64693" y="0"/>
                  </a:moveTo>
                  <a:lnTo>
                    <a:pt x="0" y="11401"/>
                  </a:lnTo>
                </a:path>
              </a:pathLst>
            </a:custGeom>
            <a:noFill/>
            <a:ln w="10100" cap="rnd" cmpd="sng">
              <a:solidFill>
                <a:schemeClr val="accent5"/>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45" name="Google Shape;1145;p30"/>
            <p:cNvSpPr/>
            <p:nvPr/>
          </p:nvSpPr>
          <p:spPr>
            <a:xfrm>
              <a:off x="7977631" y="6748652"/>
              <a:ext cx="65729" cy="8637"/>
            </a:xfrm>
            <a:custGeom>
              <a:avLst/>
              <a:gdLst/>
              <a:ahLst/>
              <a:cxnLst/>
              <a:rect l="l" t="t" r="r" b="b"/>
              <a:pathLst>
                <a:path w="65729" h="8637" extrusionOk="0">
                  <a:moveTo>
                    <a:pt x="65730" y="0"/>
                  </a:moveTo>
                  <a:lnTo>
                    <a:pt x="0" y="0"/>
                  </a:lnTo>
                </a:path>
              </a:pathLst>
            </a:custGeom>
            <a:noFill/>
            <a:ln w="10100" cap="rnd" cmpd="sng">
              <a:solidFill>
                <a:schemeClr val="accent5"/>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46" name="Google Shape;1146;p30"/>
            <p:cNvSpPr/>
            <p:nvPr/>
          </p:nvSpPr>
          <p:spPr>
            <a:xfrm>
              <a:off x="7008442" y="6231279"/>
              <a:ext cx="1034832" cy="610914"/>
            </a:xfrm>
            <a:custGeom>
              <a:avLst/>
              <a:gdLst/>
              <a:ahLst/>
              <a:cxnLst/>
              <a:rect l="l" t="t" r="r" b="b"/>
              <a:pathLst>
                <a:path w="1034832" h="610914" extrusionOk="0">
                  <a:moveTo>
                    <a:pt x="517546" y="26257"/>
                  </a:moveTo>
                  <a:cubicBezTo>
                    <a:pt x="788324" y="26257"/>
                    <a:pt x="1008661" y="246594"/>
                    <a:pt x="1008661" y="517373"/>
                  </a:cubicBezTo>
                  <a:lnTo>
                    <a:pt x="1008661" y="584571"/>
                  </a:lnTo>
                  <a:lnTo>
                    <a:pt x="26430" y="584571"/>
                  </a:lnTo>
                  <a:lnTo>
                    <a:pt x="26430" y="517373"/>
                  </a:lnTo>
                  <a:cubicBezTo>
                    <a:pt x="26430" y="246594"/>
                    <a:pt x="246767" y="26257"/>
                    <a:pt x="517546" y="26257"/>
                  </a:cubicBezTo>
                  <a:moveTo>
                    <a:pt x="109002" y="501308"/>
                  </a:moveTo>
                  <a:lnTo>
                    <a:pt x="451730" y="501308"/>
                  </a:lnTo>
                  <a:lnTo>
                    <a:pt x="451730" y="474964"/>
                  </a:lnTo>
                  <a:cubicBezTo>
                    <a:pt x="451730" y="438687"/>
                    <a:pt x="481269" y="409234"/>
                    <a:pt x="517459" y="409234"/>
                  </a:cubicBezTo>
                  <a:cubicBezTo>
                    <a:pt x="553649" y="409234"/>
                    <a:pt x="583189" y="438774"/>
                    <a:pt x="583189" y="474964"/>
                  </a:cubicBezTo>
                  <a:lnTo>
                    <a:pt x="583189" y="501308"/>
                  </a:lnTo>
                  <a:lnTo>
                    <a:pt x="925916" y="501308"/>
                  </a:lnTo>
                  <a:lnTo>
                    <a:pt x="922634" y="472113"/>
                  </a:lnTo>
                  <a:cubicBezTo>
                    <a:pt x="899659" y="265423"/>
                    <a:pt x="725445" y="109607"/>
                    <a:pt x="517373" y="109607"/>
                  </a:cubicBezTo>
                  <a:cubicBezTo>
                    <a:pt x="309301" y="109607"/>
                    <a:pt x="135001" y="265423"/>
                    <a:pt x="112112" y="472113"/>
                  </a:cubicBezTo>
                  <a:lnTo>
                    <a:pt x="108830" y="501308"/>
                  </a:lnTo>
                  <a:moveTo>
                    <a:pt x="517373" y="527652"/>
                  </a:moveTo>
                  <a:cubicBezTo>
                    <a:pt x="546394" y="527652"/>
                    <a:pt x="569974" y="504072"/>
                    <a:pt x="569974" y="475050"/>
                  </a:cubicBezTo>
                  <a:cubicBezTo>
                    <a:pt x="569974" y="446029"/>
                    <a:pt x="546394" y="422449"/>
                    <a:pt x="517373" y="422449"/>
                  </a:cubicBezTo>
                  <a:cubicBezTo>
                    <a:pt x="488352" y="422449"/>
                    <a:pt x="464772" y="446029"/>
                    <a:pt x="464772" y="475050"/>
                  </a:cubicBezTo>
                  <a:cubicBezTo>
                    <a:pt x="464772" y="504072"/>
                    <a:pt x="488352" y="527652"/>
                    <a:pt x="517373" y="527652"/>
                  </a:cubicBezTo>
                  <a:moveTo>
                    <a:pt x="517373" y="0"/>
                  </a:moveTo>
                  <a:cubicBezTo>
                    <a:pt x="231652" y="0"/>
                    <a:pt x="0" y="231652"/>
                    <a:pt x="0" y="517373"/>
                  </a:cubicBezTo>
                  <a:lnTo>
                    <a:pt x="0" y="610915"/>
                  </a:lnTo>
                  <a:lnTo>
                    <a:pt x="1034832" y="610915"/>
                  </a:lnTo>
                  <a:lnTo>
                    <a:pt x="1034832" y="517373"/>
                  </a:lnTo>
                  <a:cubicBezTo>
                    <a:pt x="1034832" y="231652"/>
                    <a:pt x="803181" y="0"/>
                    <a:pt x="517459" y="0"/>
                  </a:cubicBezTo>
                  <a:lnTo>
                    <a:pt x="517459" y="0"/>
                  </a:lnTo>
                  <a:close/>
                  <a:moveTo>
                    <a:pt x="138196" y="475050"/>
                  </a:moveTo>
                  <a:cubicBezTo>
                    <a:pt x="159358" y="284598"/>
                    <a:pt x="321307" y="135951"/>
                    <a:pt x="517373" y="135951"/>
                  </a:cubicBezTo>
                  <a:cubicBezTo>
                    <a:pt x="713439" y="135951"/>
                    <a:pt x="875388" y="284598"/>
                    <a:pt x="896550" y="475050"/>
                  </a:cubicBezTo>
                  <a:lnTo>
                    <a:pt x="609533" y="475050"/>
                  </a:lnTo>
                  <a:cubicBezTo>
                    <a:pt x="609533" y="424177"/>
                    <a:pt x="568333" y="382977"/>
                    <a:pt x="517459" y="382977"/>
                  </a:cubicBezTo>
                  <a:cubicBezTo>
                    <a:pt x="466585" y="382977"/>
                    <a:pt x="425386" y="424177"/>
                    <a:pt x="425386" y="475050"/>
                  </a:cubicBezTo>
                  <a:lnTo>
                    <a:pt x="138369" y="475050"/>
                  </a:lnTo>
                  <a:close/>
                  <a:moveTo>
                    <a:pt x="517373" y="501394"/>
                  </a:moveTo>
                  <a:cubicBezTo>
                    <a:pt x="502862" y="501394"/>
                    <a:pt x="491029" y="489647"/>
                    <a:pt x="491029" y="475050"/>
                  </a:cubicBezTo>
                  <a:cubicBezTo>
                    <a:pt x="491029" y="460453"/>
                    <a:pt x="502776" y="448707"/>
                    <a:pt x="517373" y="448707"/>
                  </a:cubicBezTo>
                  <a:cubicBezTo>
                    <a:pt x="531970" y="448707"/>
                    <a:pt x="543717" y="460453"/>
                    <a:pt x="543717" y="475050"/>
                  </a:cubicBezTo>
                  <a:cubicBezTo>
                    <a:pt x="543717" y="489647"/>
                    <a:pt x="531970" y="501394"/>
                    <a:pt x="517373" y="501394"/>
                  </a:cubicBezTo>
                  <a:lnTo>
                    <a:pt x="517373" y="501394"/>
                  </a:lnTo>
                  <a:close/>
                </a:path>
              </a:pathLst>
            </a:custGeom>
            <a:solidFill>
              <a:srgbClr val="05135F">
                <a:alpha val="1203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47" name="Google Shape;1147;p30"/>
            <p:cNvSpPr/>
            <p:nvPr/>
          </p:nvSpPr>
          <p:spPr>
            <a:xfrm>
              <a:off x="7118567" y="6338640"/>
              <a:ext cx="815013" cy="364493"/>
            </a:xfrm>
            <a:custGeom>
              <a:avLst/>
              <a:gdLst/>
              <a:ahLst/>
              <a:cxnLst/>
              <a:rect l="l" t="t" r="r" b="b"/>
              <a:pathLst>
                <a:path w="815013" h="364493" extrusionOk="0">
                  <a:moveTo>
                    <a:pt x="0" y="364493"/>
                  </a:moveTo>
                  <a:cubicBezTo>
                    <a:pt x="11055" y="264992"/>
                    <a:pt x="58388" y="173005"/>
                    <a:pt x="133273" y="105461"/>
                  </a:cubicBezTo>
                  <a:cubicBezTo>
                    <a:pt x="208676" y="37486"/>
                    <a:pt x="306105" y="0"/>
                    <a:pt x="407507" y="0"/>
                  </a:cubicBezTo>
                  <a:cubicBezTo>
                    <a:pt x="508908" y="0"/>
                    <a:pt x="606251" y="37486"/>
                    <a:pt x="681740" y="105461"/>
                  </a:cubicBezTo>
                  <a:cubicBezTo>
                    <a:pt x="756625" y="172919"/>
                    <a:pt x="803958" y="264905"/>
                    <a:pt x="815014" y="364493"/>
                  </a:cubicBezTo>
                </a:path>
              </a:pathLst>
            </a:custGeom>
            <a:noFill/>
            <a:ln w="10100" cap="rnd" cmpd="sng">
              <a:solidFill>
                <a:schemeClr val="accent5"/>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7"/>
        <p:cNvGrpSpPr/>
        <p:nvPr/>
      </p:nvGrpSpPr>
      <p:grpSpPr>
        <a:xfrm>
          <a:off x="0" y="0"/>
          <a:ext cx="0" cy="0"/>
          <a:chOff x="0" y="0"/>
          <a:chExt cx="0" cy="0"/>
        </a:xfrm>
      </p:grpSpPr>
      <p:grpSp>
        <p:nvGrpSpPr>
          <p:cNvPr id="38" name="Google Shape;38;p3"/>
          <p:cNvGrpSpPr/>
          <p:nvPr/>
        </p:nvGrpSpPr>
        <p:grpSpPr>
          <a:xfrm rot="-996566">
            <a:off x="-311671" y="572481"/>
            <a:ext cx="1625396" cy="959531"/>
            <a:chOff x="7008442" y="6231192"/>
            <a:chExt cx="1035004" cy="611001"/>
          </a:xfrm>
        </p:grpSpPr>
        <p:sp>
          <p:nvSpPr>
            <p:cNvPr id="39" name="Google Shape;39;p3"/>
            <p:cNvSpPr/>
            <p:nvPr/>
          </p:nvSpPr>
          <p:spPr>
            <a:xfrm>
              <a:off x="7008614" y="6231192"/>
              <a:ext cx="1034832" cy="610914"/>
            </a:xfrm>
            <a:custGeom>
              <a:avLst/>
              <a:gdLst/>
              <a:ahLst/>
              <a:cxnLst/>
              <a:rect l="l" t="t" r="r" b="b"/>
              <a:pathLst>
                <a:path w="1034832" h="610914" extrusionOk="0">
                  <a:moveTo>
                    <a:pt x="517373" y="0"/>
                  </a:moveTo>
                  <a:cubicBezTo>
                    <a:pt x="231652" y="0"/>
                    <a:pt x="0" y="231652"/>
                    <a:pt x="0" y="517373"/>
                  </a:cubicBezTo>
                  <a:lnTo>
                    <a:pt x="0" y="610915"/>
                  </a:lnTo>
                  <a:lnTo>
                    <a:pt x="1034832" y="610915"/>
                  </a:lnTo>
                  <a:lnTo>
                    <a:pt x="1034832" y="517373"/>
                  </a:lnTo>
                  <a:cubicBezTo>
                    <a:pt x="1034832" y="231652"/>
                    <a:pt x="803181" y="0"/>
                    <a:pt x="517460" y="0"/>
                  </a:cubicBezTo>
                  <a:close/>
                  <a:moveTo>
                    <a:pt x="517373" y="501308"/>
                  </a:moveTo>
                  <a:cubicBezTo>
                    <a:pt x="502863" y="501308"/>
                    <a:pt x="491030" y="489561"/>
                    <a:pt x="491030" y="474964"/>
                  </a:cubicBezTo>
                  <a:cubicBezTo>
                    <a:pt x="491030" y="460367"/>
                    <a:pt x="502776" y="448620"/>
                    <a:pt x="517373" y="448620"/>
                  </a:cubicBezTo>
                  <a:cubicBezTo>
                    <a:pt x="531970" y="448620"/>
                    <a:pt x="543717" y="460367"/>
                    <a:pt x="543717" y="474964"/>
                  </a:cubicBezTo>
                  <a:cubicBezTo>
                    <a:pt x="543717" y="489561"/>
                    <a:pt x="531970" y="501308"/>
                    <a:pt x="517373" y="501308"/>
                  </a:cubicBezTo>
                  <a:close/>
                  <a:moveTo>
                    <a:pt x="609446" y="474964"/>
                  </a:moveTo>
                  <a:cubicBezTo>
                    <a:pt x="609446" y="424091"/>
                    <a:pt x="568247" y="382891"/>
                    <a:pt x="517373" y="382891"/>
                  </a:cubicBezTo>
                  <a:cubicBezTo>
                    <a:pt x="466500" y="382891"/>
                    <a:pt x="425300" y="424091"/>
                    <a:pt x="425300" y="474964"/>
                  </a:cubicBezTo>
                  <a:lnTo>
                    <a:pt x="138283" y="474964"/>
                  </a:lnTo>
                  <a:cubicBezTo>
                    <a:pt x="159444" y="284512"/>
                    <a:pt x="321393" y="135864"/>
                    <a:pt x="517460" y="135864"/>
                  </a:cubicBezTo>
                  <a:cubicBezTo>
                    <a:pt x="713526" y="135864"/>
                    <a:pt x="875475" y="284512"/>
                    <a:pt x="896636" y="474964"/>
                  </a:cubicBezTo>
                  <a:lnTo>
                    <a:pt x="609619" y="474964"/>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 name="Google Shape;40;p3"/>
            <p:cNvSpPr/>
            <p:nvPr/>
          </p:nvSpPr>
          <p:spPr>
            <a:xfrm>
              <a:off x="7008614" y="6748652"/>
              <a:ext cx="65729" cy="8637"/>
            </a:xfrm>
            <a:custGeom>
              <a:avLst/>
              <a:gdLst/>
              <a:ahLst/>
              <a:cxnLst/>
              <a:rect l="l" t="t" r="r" b="b"/>
              <a:pathLst>
                <a:path w="65729" h="8637" extrusionOk="0">
                  <a:moveTo>
                    <a:pt x="0" y="0"/>
                  </a:moveTo>
                  <a:lnTo>
                    <a:pt x="65730" y="0"/>
                  </a:lnTo>
                </a:path>
              </a:pathLst>
            </a:custGeom>
            <a:noFill/>
            <a:ln w="10100" cap="rnd" cmpd="sng">
              <a:solidFill>
                <a:schemeClr val="accent5"/>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 name="Google Shape;41;p3"/>
            <p:cNvSpPr/>
            <p:nvPr/>
          </p:nvSpPr>
          <p:spPr>
            <a:xfrm>
              <a:off x="7016474" y="6658824"/>
              <a:ext cx="64779" cy="11401"/>
            </a:xfrm>
            <a:custGeom>
              <a:avLst/>
              <a:gdLst/>
              <a:ahLst/>
              <a:cxnLst/>
              <a:rect l="l" t="t" r="r" b="b"/>
              <a:pathLst>
                <a:path w="64779" h="11401" extrusionOk="0">
                  <a:moveTo>
                    <a:pt x="0" y="0"/>
                  </a:moveTo>
                  <a:lnTo>
                    <a:pt x="64780" y="11401"/>
                  </a:lnTo>
                </a:path>
              </a:pathLst>
            </a:custGeom>
            <a:noFill/>
            <a:ln w="10100" cap="rnd" cmpd="sng">
              <a:solidFill>
                <a:schemeClr val="accent5"/>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 name="Google Shape;42;p3"/>
            <p:cNvSpPr/>
            <p:nvPr/>
          </p:nvSpPr>
          <p:spPr>
            <a:xfrm>
              <a:off x="7039795" y="6571674"/>
              <a:ext cx="61842" cy="22456"/>
            </a:xfrm>
            <a:custGeom>
              <a:avLst/>
              <a:gdLst/>
              <a:ahLst/>
              <a:cxnLst/>
              <a:rect l="l" t="t" r="r" b="b"/>
              <a:pathLst>
                <a:path w="61842" h="22456" extrusionOk="0">
                  <a:moveTo>
                    <a:pt x="0" y="0"/>
                  </a:moveTo>
                  <a:lnTo>
                    <a:pt x="61843" y="22457"/>
                  </a:lnTo>
                </a:path>
              </a:pathLst>
            </a:custGeom>
            <a:noFill/>
            <a:ln w="10100" cap="rnd" cmpd="sng">
              <a:solidFill>
                <a:schemeClr val="accent5"/>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 name="Google Shape;43;p3"/>
            <p:cNvSpPr/>
            <p:nvPr/>
          </p:nvSpPr>
          <p:spPr>
            <a:xfrm>
              <a:off x="7077885" y="6489965"/>
              <a:ext cx="57006" cy="32821"/>
            </a:xfrm>
            <a:custGeom>
              <a:avLst/>
              <a:gdLst/>
              <a:ahLst/>
              <a:cxnLst/>
              <a:rect l="l" t="t" r="r" b="b"/>
              <a:pathLst>
                <a:path w="57006" h="32821" extrusionOk="0">
                  <a:moveTo>
                    <a:pt x="0" y="0"/>
                  </a:moveTo>
                  <a:lnTo>
                    <a:pt x="57006" y="32822"/>
                  </a:lnTo>
                </a:path>
              </a:pathLst>
            </a:custGeom>
            <a:noFill/>
            <a:ln w="10100" cap="rnd" cmpd="sng">
              <a:solidFill>
                <a:schemeClr val="accent5"/>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 name="Google Shape;44;p3"/>
            <p:cNvSpPr/>
            <p:nvPr/>
          </p:nvSpPr>
          <p:spPr>
            <a:xfrm>
              <a:off x="7129623" y="6416030"/>
              <a:ext cx="50441" cy="42322"/>
            </a:xfrm>
            <a:custGeom>
              <a:avLst/>
              <a:gdLst/>
              <a:ahLst/>
              <a:cxnLst/>
              <a:rect l="l" t="t" r="r" b="b"/>
              <a:pathLst>
                <a:path w="50441" h="42322" extrusionOk="0">
                  <a:moveTo>
                    <a:pt x="0" y="0"/>
                  </a:moveTo>
                  <a:lnTo>
                    <a:pt x="50442" y="42323"/>
                  </a:lnTo>
                </a:path>
              </a:pathLst>
            </a:custGeom>
            <a:noFill/>
            <a:ln w="10100" cap="rnd" cmpd="sng">
              <a:solidFill>
                <a:schemeClr val="accent5"/>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 name="Google Shape;45;p3"/>
            <p:cNvSpPr/>
            <p:nvPr/>
          </p:nvSpPr>
          <p:spPr>
            <a:xfrm>
              <a:off x="7193452" y="6352287"/>
              <a:ext cx="42236" cy="50355"/>
            </a:xfrm>
            <a:custGeom>
              <a:avLst/>
              <a:gdLst/>
              <a:ahLst/>
              <a:cxnLst/>
              <a:rect l="l" t="t" r="r" b="b"/>
              <a:pathLst>
                <a:path w="42236" h="50355" extrusionOk="0">
                  <a:moveTo>
                    <a:pt x="0" y="0"/>
                  </a:moveTo>
                  <a:lnTo>
                    <a:pt x="42236" y="50356"/>
                  </a:lnTo>
                </a:path>
              </a:pathLst>
            </a:custGeom>
            <a:noFill/>
            <a:ln w="10100" cap="rnd" cmpd="sng">
              <a:solidFill>
                <a:schemeClr val="accent5"/>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 name="Google Shape;46;p3"/>
            <p:cNvSpPr/>
            <p:nvPr/>
          </p:nvSpPr>
          <p:spPr>
            <a:xfrm>
              <a:off x="7267301" y="6300549"/>
              <a:ext cx="32908" cy="57006"/>
            </a:xfrm>
            <a:custGeom>
              <a:avLst/>
              <a:gdLst/>
              <a:ahLst/>
              <a:cxnLst/>
              <a:rect l="l" t="t" r="r" b="b"/>
              <a:pathLst>
                <a:path w="32908" h="57006" extrusionOk="0">
                  <a:moveTo>
                    <a:pt x="0" y="0"/>
                  </a:moveTo>
                  <a:lnTo>
                    <a:pt x="32908" y="57006"/>
                  </a:lnTo>
                </a:path>
              </a:pathLst>
            </a:custGeom>
            <a:noFill/>
            <a:ln w="10100" cap="rnd" cmpd="sng">
              <a:solidFill>
                <a:schemeClr val="accent5"/>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 name="Google Shape;47;p3"/>
            <p:cNvSpPr/>
            <p:nvPr/>
          </p:nvSpPr>
          <p:spPr>
            <a:xfrm>
              <a:off x="7349010" y="6262459"/>
              <a:ext cx="22543" cy="61756"/>
            </a:xfrm>
            <a:custGeom>
              <a:avLst/>
              <a:gdLst/>
              <a:ahLst/>
              <a:cxnLst/>
              <a:rect l="l" t="t" r="r" b="b"/>
              <a:pathLst>
                <a:path w="22543" h="61756" extrusionOk="0">
                  <a:moveTo>
                    <a:pt x="0" y="0"/>
                  </a:moveTo>
                  <a:lnTo>
                    <a:pt x="22543" y="61757"/>
                  </a:lnTo>
                </a:path>
              </a:pathLst>
            </a:custGeom>
            <a:noFill/>
            <a:ln w="10100" cap="rnd" cmpd="sng">
              <a:solidFill>
                <a:schemeClr val="accent5"/>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 name="Google Shape;48;p3"/>
            <p:cNvSpPr/>
            <p:nvPr/>
          </p:nvSpPr>
          <p:spPr>
            <a:xfrm>
              <a:off x="7436160" y="6239138"/>
              <a:ext cx="11401" cy="64693"/>
            </a:xfrm>
            <a:custGeom>
              <a:avLst/>
              <a:gdLst/>
              <a:ahLst/>
              <a:cxnLst/>
              <a:rect l="l" t="t" r="r" b="b"/>
              <a:pathLst>
                <a:path w="11401" h="64693" extrusionOk="0">
                  <a:moveTo>
                    <a:pt x="0" y="0"/>
                  </a:moveTo>
                  <a:lnTo>
                    <a:pt x="11401" y="64693"/>
                  </a:lnTo>
                </a:path>
              </a:pathLst>
            </a:custGeom>
            <a:noFill/>
            <a:ln w="10100" cap="rnd" cmpd="sng">
              <a:solidFill>
                <a:schemeClr val="accent5"/>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 name="Google Shape;49;p3"/>
            <p:cNvSpPr/>
            <p:nvPr/>
          </p:nvSpPr>
          <p:spPr>
            <a:xfrm>
              <a:off x="7525987" y="6231192"/>
              <a:ext cx="8637" cy="65816"/>
            </a:xfrm>
            <a:custGeom>
              <a:avLst/>
              <a:gdLst/>
              <a:ahLst/>
              <a:cxnLst/>
              <a:rect l="l" t="t" r="r" b="b"/>
              <a:pathLst>
                <a:path w="8637" h="65816" extrusionOk="0">
                  <a:moveTo>
                    <a:pt x="0" y="0"/>
                  </a:moveTo>
                  <a:lnTo>
                    <a:pt x="0" y="65816"/>
                  </a:lnTo>
                </a:path>
              </a:pathLst>
            </a:custGeom>
            <a:noFill/>
            <a:ln w="10100" cap="rnd" cmpd="sng">
              <a:solidFill>
                <a:schemeClr val="accent5"/>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 name="Google Shape;50;p3"/>
            <p:cNvSpPr/>
            <p:nvPr/>
          </p:nvSpPr>
          <p:spPr>
            <a:xfrm>
              <a:off x="7604414" y="6239138"/>
              <a:ext cx="11401" cy="64693"/>
            </a:xfrm>
            <a:custGeom>
              <a:avLst/>
              <a:gdLst/>
              <a:ahLst/>
              <a:cxnLst/>
              <a:rect l="l" t="t" r="r" b="b"/>
              <a:pathLst>
                <a:path w="11401" h="64693" extrusionOk="0">
                  <a:moveTo>
                    <a:pt x="11401" y="0"/>
                  </a:moveTo>
                  <a:lnTo>
                    <a:pt x="0" y="64693"/>
                  </a:lnTo>
                </a:path>
              </a:pathLst>
            </a:custGeom>
            <a:noFill/>
            <a:ln w="10100" cap="rnd" cmpd="sng">
              <a:solidFill>
                <a:schemeClr val="accent5"/>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 name="Google Shape;51;p3"/>
            <p:cNvSpPr/>
            <p:nvPr/>
          </p:nvSpPr>
          <p:spPr>
            <a:xfrm>
              <a:off x="7680422" y="6262459"/>
              <a:ext cx="22543" cy="61756"/>
            </a:xfrm>
            <a:custGeom>
              <a:avLst/>
              <a:gdLst/>
              <a:ahLst/>
              <a:cxnLst/>
              <a:rect l="l" t="t" r="r" b="b"/>
              <a:pathLst>
                <a:path w="22543" h="61756" extrusionOk="0">
                  <a:moveTo>
                    <a:pt x="22543" y="0"/>
                  </a:moveTo>
                  <a:lnTo>
                    <a:pt x="0" y="61757"/>
                  </a:lnTo>
                </a:path>
              </a:pathLst>
            </a:custGeom>
            <a:noFill/>
            <a:ln w="10100" cap="rnd" cmpd="sng">
              <a:solidFill>
                <a:schemeClr val="accent5"/>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 name="Google Shape;52;p3"/>
            <p:cNvSpPr/>
            <p:nvPr/>
          </p:nvSpPr>
          <p:spPr>
            <a:xfrm>
              <a:off x="7751852" y="6300549"/>
              <a:ext cx="32821" cy="57006"/>
            </a:xfrm>
            <a:custGeom>
              <a:avLst/>
              <a:gdLst/>
              <a:ahLst/>
              <a:cxnLst/>
              <a:rect l="l" t="t" r="r" b="b"/>
              <a:pathLst>
                <a:path w="32821" h="57006" extrusionOk="0">
                  <a:moveTo>
                    <a:pt x="32822" y="0"/>
                  </a:moveTo>
                  <a:lnTo>
                    <a:pt x="0" y="57006"/>
                  </a:lnTo>
                </a:path>
              </a:pathLst>
            </a:custGeom>
            <a:noFill/>
            <a:ln w="10100" cap="rnd" cmpd="sng">
              <a:solidFill>
                <a:schemeClr val="accent5"/>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 name="Google Shape;53;p3"/>
            <p:cNvSpPr/>
            <p:nvPr/>
          </p:nvSpPr>
          <p:spPr>
            <a:xfrm>
              <a:off x="7816286" y="6352287"/>
              <a:ext cx="42322" cy="50355"/>
            </a:xfrm>
            <a:custGeom>
              <a:avLst/>
              <a:gdLst/>
              <a:ahLst/>
              <a:cxnLst/>
              <a:rect l="l" t="t" r="r" b="b"/>
              <a:pathLst>
                <a:path w="42322" h="50355" extrusionOk="0">
                  <a:moveTo>
                    <a:pt x="42323" y="0"/>
                  </a:moveTo>
                  <a:lnTo>
                    <a:pt x="0" y="50356"/>
                  </a:lnTo>
                </a:path>
              </a:pathLst>
            </a:custGeom>
            <a:noFill/>
            <a:ln w="10100" cap="rnd" cmpd="sng">
              <a:solidFill>
                <a:schemeClr val="accent5"/>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 name="Google Shape;54;p3"/>
            <p:cNvSpPr/>
            <p:nvPr/>
          </p:nvSpPr>
          <p:spPr>
            <a:xfrm>
              <a:off x="7871997" y="6416030"/>
              <a:ext cx="50355" cy="42322"/>
            </a:xfrm>
            <a:custGeom>
              <a:avLst/>
              <a:gdLst/>
              <a:ahLst/>
              <a:cxnLst/>
              <a:rect l="l" t="t" r="r" b="b"/>
              <a:pathLst>
                <a:path w="50355" h="42322" extrusionOk="0">
                  <a:moveTo>
                    <a:pt x="50355" y="0"/>
                  </a:moveTo>
                  <a:lnTo>
                    <a:pt x="0" y="42323"/>
                  </a:lnTo>
                </a:path>
              </a:pathLst>
            </a:custGeom>
            <a:noFill/>
            <a:ln w="10100" cap="rnd" cmpd="sng">
              <a:solidFill>
                <a:schemeClr val="accent5"/>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 name="Google Shape;55;p3"/>
            <p:cNvSpPr/>
            <p:nvPr/>
          </p:nvSpPr>
          <p:spPr>
            <a:xfrm>
              <a:off x="7917083" y="6489965"/>
              <a:ext cx="57006" cy="32821"/>
            </a:xfrm>
            <a:custGeom>
              <a:avLst/>
              <a:gdLst/>
              <a:ahLst/>
              <a:cxnLst/>
              <a:rect l="l" t="t" r="r" b="b"/>
              <a:pathLst>
                <a:path w="57006" h="32821" extrusionOk="0">
                  <a:moveTo>
                    <a:pt x="57006" y="0"/>
                  </a:moveTo>
                  <a:lnTo>
                    <a:pt x="0" y="32822"/>
                  </a:lnTo>
                </a:path>
              </a:pathLst>
            </a:custGeom>
            <a:noFill/>
            <a:ln w="10100" cap="rnd" cmpd="sng">
              <a:solidFill>
                <a:schemeClr val="accent5"/>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 name="Google Shape;56;p3"/>
            <p:cNvSpPr/>
            <p:nvPr/>
          </p:nvSpPr>
          <p:spPr>
            <a:xfrm>
              <a:off x="7950423" y="6571674"/>
              <a:ext cx="61756" cy="22456"/>
            </a:xfrm>
            <a:custGeom>
              <a:avLst/>
              <a:gdLst/>
              <a:ahLst/>
              <a:cxnLst/>
              <a:rect l="l" t="t" r="r" b="b"/>
              <a:pathLst>
                <a:path w="61756" h="22456" extrusionOk="0">
                  <a:moveTo>
                    <a:pt x="61756" y="0"/>
                  </a:moveTo>
                  <a:lnTo>
                    <a:pt x="0" y="22457"/>
                  </a:lnTo>
                </a:path>
              </a:pathLst>
            </a:custGeom>
            <a:noFill/>
            <a:ln w="10100" cap="rnd" cmpd="sng">
              <a:solidFill>
                <a:schemeClr val="accent5"/>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 name="Google Shape;57;p3"/>
            <p:cNvSpPr/>
            <p:nvPr/>
          </p:nvSpPr>
          <p:spPr>
            <a:xfrm>
              <a:off x="7970807" y="6658824"/>
              <a:ext cx="64693" cy="11401"/>
            </a:xfrm>
            <a:custGeom>
              <a:avLst/>
              <a:gdLst/>
              <a:ahLst/>
              <a:cxnLst/>
              <a:rect l="l" t="t" r="r" b="b"/>
              <a:pathLst>
                <a:path w="64693" h="11401" extrusionOk="0">
                  <a:moveTo>
                    <a:pt x="64693" y="0"/>
                  </a:moveTo>
                  <a:lnTo>
                    <a:pt x="0" y="11401"/>
                  </a:lnTo>
                </a:path>
              </a:pathLst>
            </a:custGeom>
            <a:noFill/>
            <a:ln w="10100" cap="rnd" cmpd="sng">
              <a:solidFill>
                <a:schemeClr val="accent5"/>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 name="Google Shape;58;p3"/>
            <p:cNvSpPr/>
            <p:nvPr/>
          </p:nvSpPr>
          <p:spPr>
            <a:xfrm>
              <a:off x="7977631" y="6748652"/>
              <a:ext cx="65729" cy="8637"/>
            </a:xfrm>
            <a:custGeom>
              <a:avLst/>
              <a:gdLst/>
              <a:ahLst/>
              <a:cxnLst/>
              <a:rect l="l" t="t" r="r" b="b"/>
              <a:pathLst>
                <a:path w="65729" h="8637" extrusionOk="0">
                  <a:moveTo>
                    <a:pt x="65730" y="0"/>
                  </a:moveTo>
                  <a:lnTo>
                    <a:pt x="0" y="0"/>
                  </a:lnTo>
                </a:path>
              </a:pathLst>
            </a:custGeom>
            <a:noFill/>
            <a:ln w="10100" cap="rnd" cmpd="sng">
              <a:solidFill>
                <a:schemeClr val="accent5"/>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 name="Google Shape;59;p3"/>
            <p:cNvSpPr/>
            <p:nvPr/>
          </p:nvSpPr>
          <p:spPr>
            <a:xfrm>
              <a:off x="7008442" y="6231279"/>
              <a:ext cx="1034832" cy="610914"/>
            </a:xfrm>
            <a:custGeom>
              <a:avLst/>
              <a:gdLst/>
              <a:ahLst/>
              <a:cxnLst/>
              <a:rect l="l" t="t" r="r" b="b"/>
              <a:pathLst>
                <a:path w="1034832" h="610914" extrusionOk="0">
                  <a:moveTo>
                    <a:pt x="517546" y="26257"/>
                  </a:moveTo>
                  <a:cubicBezTo>
                    <a:pt x="788324" y="26257"/>
                    <a:pt x="1008661" y="246594"/>
                    <a:pt x="1008661" y="517373"/>
                  </a:cubicBezTo>
                  <a:lnTo>
                    <a:pt x="1008661" y="584571"/>
                  </a:lnTo>
                  <a:lnTo>
                    <a:pt x="26430" y="584571"/>
                  </a:lnTo>
                  <a:lnTo>
                    <a:pt x="26430" y="517373"/>
                  </a:lnTo>
                  <a:cubicBezTo>
                    <a:pt x="26430" y="246594"/>
                    <a:pt x="246767" y="26257"/>
                    <a:pt x="517546" y="26257"/>
                  </a:cubicBezTo>
                  <a:moveTo>
                    <a:pt x="109002" y="501308"/>
                  </a:moveTo>
                  <a:lnTo>
                    <a:pt x="451730" y="501308"/>
                  </a:lnTo>
                  <a:lnTo>
                    <a:pt x="451730" y="474964"/>
                  </a:lnTo>
                  <a:cubicBezTo>
                    <a:pt x="451730" y="438687"/>
                    <a:pt x="481269" y="409234"/>
                    <a:pt x="517459" y="409234"/>
                  </a:cubicBezTo>
                  <a:cubicBezTo>
                    <a:pt x="553649" y="409234"/>
                    <a:pt x="583189" y="438774"/>
                    <a:pt x="583189" y="474964"/>
                  </a:cubicBezTo>
                  <a:lnTo>
                    <a:pt x="583189" y="501308"/>
                  </a:lnTo>
                  <a:lnTo>
                    <a:pt x="925916" y="501308"/>
                  </a:lnTo>
                  <a:lnTo>
                    <a:pt x="922634" y="472113"/>
                  </a:lnTo>
                  <a:cubicBezTo>
                    <a:pt x="899659" y="265423"/>
                    <a:pt x="725445" y="109607"/>
                    <a:pt x="517373" y="109607"/>
                  </a:cubicBezTo>
                  <a:cubicBezTo>
                    <a:pt x="309301" y="109607"/>
                    <a:pt x="135001" y="265423"/>
                    <a:pt x="112112" y="472113"/>
                  </a:cubicBezTo>
                  <a:lnTo>
                    <a:pt x="108830" y="501308"/>
                  </a:lnTo>
                  <a:moveTo>
                    <a:pt x="517373" y="527652"/>
                  </a:moveTo>
                  <a:cubicBezTo>
                    <a:pt x="546394" y="527652"/>
                    <a:pt x="569974" y="504072"/>
                    <a:pt x="569974" y="475050"/>
                  </a:cubicBezTo>
                  <a:cubicBezTo>
                    <a:pt x="569974" y="446029"/>
                    <a:pt x="546394" y="422449"/>
                    <a:pt x="517373" y="422449"/>
                  </a:cubicBezTo>
                  <a:cubicBezTo>
                    <a:pt x="488352" y="422449"/>
                    <a:pt x="464772" y="446029"/>
                    <a:pt x="464772" y="475050"/>
                  </a:cubicBezTo>
                  <a:cubicBezTo>
                    <a:pt x="464772" y="504072"/>
                    <a:pt x="488352" y="527652"/>
                    <a:pt x="517373" y="527652"/>
                  </a:cubicBezTo>
                  <a:moveTo>
                    <a:pt x="517373" y="0"/>
                  </a:moveTo>
                  <a:cubicBezTo>
                    <a:pt x="231652" y="0"/>
                    <a:pt x="0" y="231652"/>
                    <a:pt x="0" y="517373"/>
                  </a:cubicBezTo>
                  <a:lnTo>
                    <a:pt x="0" y="610915"/>
                  </a:lnTo>
                  <a:lnTo>
                    <a:pt x="1034832" y="610915"/>
                  </a:lnTo>
                  <a:lnTo>
                    <a:pt x="1034832" y="517373"/>
                  </a:lnTo>
                  <a:cubicBezTo>
                    <a:pt x="1034832" y="231652"/>
                    <a:pt x="803181" y="0"/>
                    <a:pt x="517459" y="0"/>
                  </a:cubicBezTo>
                  <a:lnTo>
                    <a:pt x="517459" y="0"/>
                  </a:lnTo>
                  <a:close/>
                  <a:moveTo>
                    <a:pt x="138196" y="475050"/>
                  </a:moveTo>
                  <a:cubicBezTo>
                    <a:pt x="159358" y="284598"/>
                    <a:pt x="321307" y="135951"/>
                    <a:pt x="517373" y="135951"/>
                  </a:cubicBezTo>
                  <a:cubicBezTo>
                    <a:pt x="713439" y="135951"/>
                    <a:pt x="875388" y="284598"/>
                    <a:pt x="896550" y="475050"/>
                  </a:cubicBezTo>
                  <a:lnTo>
                    <a:pt x="609533" y="475050"/>
                  </a:lnTo>
                  <a:cubicBezTo>
                    <a:pt x="609533" y="424177"/>
                    <a:pt x="568333" y="382977"/>
                    <a:pt x="517459" y="382977"/>
                  </a:cubicBezTo>
                  <a:cubicBezTo>
                    <a:pt x="466585" y="382977"/>
                    <a:pt x="425386" y="424177"/>
                    <a:pt x="425386" y="475050"/>
                  </a:cubicBezTo>
                  <a:lnTo>
                    <a:pt x="138369" y="475050"/>
                  </a:lnTo>
                  <a:close/>
                  <a:moveTo>
                    <a:pt x="517373" y="501394"/>
                  </a:moveTo>
                  <a:cubicBezTo>
                    <a:pt x="502862" y="501394"/>
                    <a:pt x="491029" y="489647"/>
                    <a:pt x="491029" y="475050"/>
                  </a:cubicBezTo>
                  <a:cubicBezTo>
                    <a:pt x="491029" y="460453"/>
                    <a:pt x="502776" y="448707"/>
                    <a:pt x="517373" y="448707"/>
                  </a:cubicBezTo>
                  <a:cubicBezTo>
                    <a:pt x="531970" y="448707"/>
                    <a:pt x="543717" y="460453"/>
                    <a:pt x="543717" y="475050"/>
                  </a:cubicBezTo>
                  <a:cubicBezTo>
                    <a:pt x="543717" y="489647"/>
                    <a:pt x="531970" y="501394"/>
                    <a:pt x="517373" y="501394"/>
                  </a:cubicBezTo>
                  <a:lnTo>
                    <a:pt x="517373" y="501394"/>
                  </a:lnTo>
                  <a:close/>
                </a:path>
              </a:pathLst>
            </a:custGeom>
            <a:solidFill>
              <a:srgbClr val="05135F">
                <a:alpha val="1203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 name="Google Shape;60;p3"/>
            <p:cNvSpPr/>
            <p:nvPr/>
          </p:nvSpPr>
          <p:spPr>
            <a:xfrm>
              <a:off x="7118567" y="6338640"/>
              <a:ext cx="815013" cy="364493"/>
            </a:xfrm>
            <a:custGeom>
              <a:avLst/>
              <a:gdLst/>
              <a:ahLst/>
              <a:cxnLst/>
              <a:rect l="l" t="t" r="r" b="b"/>
              <a:pathLst>
                <a:path w="815013" h="364493" extrusionOk="0">
                  <a:moveTo>
                    <a:pt x="0" y="364493"/>
                  </a:moveTo>
                  <a:cubicBezTo>
                    <a:pt x="11055" y="264992"/>
                    <a:pt x="58388" y="173005"/>
                    <a:pt x="133273" y="105461"/>
                  </a:cubicBezTo>
                  <a:cubicBezTo>
                    <a:pt x="208676" y="37486"/>
                    <a:pt x="306105" y="0"/>
                    <a:pt x="407507" y="0"/>
                  </a:cubicBezTo>
                  <a:cubicBezTo>
                    <a:pt x="508908" y="0"/>
                    <a:pt x="606251" y="37486"/>
                    <a:pt x="681740" y="105461"/>
                  </a:cubicBezTo>
                  <a:cubicBezTo>
                    <a:pt x="756625" y="172919"/>
                    <a:pt x="803958" y="264905"/>
                    <a:pt x="815014" y="364493"/>
                  </a:cubicBezTo>
                </a:path>
              </a:pathLst>
            </a:custGeom>
            <a:noFill/>
            <a:ln w="10100" cap="rnd" cmpd="sng">
              <a:solidFill>
                <a:schemeClr val="accent5"/>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61" name="Google Shape;61;p3"/>
          <p:cNvGrpSpPr/>
          <p:nvPr/>
        </p:nvGrpSpPr>
        <p:grpSpPr>
          <a:xfrm>
            <a:off x="450425" y="310675"/>
            <a:ext cx="8243134" cy="4670478"/>
            <a:chOff x="5447852" y="0"/>
            <a:chExt cx="5442090" cy="3618001"/>
          </a:xfrm>
        </p:grpSpPr>
        <p:sp>
          <p:nvSpPr>
            <p:cNvPr id="62" name="Google Shape;62;p3"/>
            <p:cNvSpPr/>
            <p:nvPr/>
          </p:nvSpPr>
          <p:spPr>
            <a:xfrm>
              <a:off x="5447852" y="220602"/>
              <a:ext cx="5442090" cy="3397399"/>
            </a:xfrm>
            <a:custGeom>
              <a:avLst/>
              <a:gdLst/>
              <a:ahLst/>
              <a:cxnLst/>
              <a:rect l="l" t="t" r="r" b="b"/>
              <a:pathLst>
                <a:path w="5442090" h="3282511" extrusionOk="0">
                  <a:moveTo>
                    <a:pt x="5369624" y="0"/>
                  </a:moveTo>
                  <a:cubicBezTo>
                    <a:pt x="5409646" y="0"/>
                    <a:pt x="5442091" y="32444"/>
                    <a:pt x="5442091" y="72467"/>
                  </a:cubicBezTo>
                  <a:lnTo>
                    <a:pt x="5442091" y="3210045"/>
                  </a:lnTo>
                  <a:cubicBezTo>
                    <a:pt x="5442091" y="3250067"/>
                    <a:pt x="5409646" y="3282512"/>
                    <a:pt x="5369624" y="3282512"/>
                  </a:cubicBezTo>
                  <a:lnTo>
                    <a:pt x="72467" y="3282512"/>
                  </a:lnTo>
                  <a:cubicBezTo>
                    <a:pt x="32445" y="3282512"/>
                    <a:pt x="0" y="3250068"/>
                    <a:pt x="0" y="3210045"/>
                  </a:cubicBezTo>
                  <a:lnTo>
                    <a:pt x="0" y="72467"/>
                  </a:lnTo>
                  <a:cubicBezTo>
                    <a:pt x="0" y="32445"/>
                    <a:pt x="32444" y="0"/>
                    <a:pt x="72467"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63" name="Google Shape;63;p3"/>
            <p:cNvGrpSpPr/>
            <p:nvPr/>
          </p:nvGrpSpPr>
          <p:grpSpPr>
            <a:xfrm>
              <a:off x="5586054" y="0"/>
              <a:ext cx="5165785" cy="3492765"/>
              <a:chOff x="5586054" y="0"/>
              <a:chExt cx="5165785" cy="3492765"/>
            </a:xfrm>
          </p:grpSpPr>
          <p:sp>
            <p:nvSpPr>
              <p:cNvPr id="64" name="Google Shape;64;p3"/>
              <p:cNvSpPr/>
              <p:nvPr/>
            </p:nvSpPr>
            <p:spPr>
              <a:xfrm>
                <a:off x="8168947" y="0"/>
                <a:ext cx="2582892" cy="3363183"/>
              </a:xfrm>
              <a:custGeom>
                <a:avLst/>
                <a:gdLst/>
                <a:ahLst/>
                <a:cxnLst/>
                <a:rect l="l" t="t" r="r" b="b"/>
                <a:pathLst>
                  <a:path w="2582892" h="3363183" extrusionOk="0">
                    <a:moveTo>
                      <a:pt x="139492" y="0"/>
                    </a:moveTo>
                    <a:lnTo>
                      <a:pt x="2443400" y="0"/>
                    </a:lnTo>
                    <a:cubicBezTo>
                      <a:pt x="2520445" y="0"/>
                      <a:pt x="2582892" y="62534"/>
                      <a:pt x="2582892" y="139492"/>
                    </a:cubicBezTo>
                    <a:lnTo>
                      <a:pt x="2582892" y="3363184"/>
                    </a:lnTo>
                    <a:lnTo>
                      <a:pt x="0" y="3363184"/>
                    </a:lnTo>
                    <a:lnTo>
                      <a:pt x="0" y="139492"/>
                    </a:lnTo>
                    <a:cubicBezTo>
                      <a:pt x="0" y="62448"/>
                      <a:pt x="62534" y="0"/>
                      <a:pt x="139492"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 name="Google Shape;65;p3"/>
              <p:cNvSpPr/>
              <p:nvPr/>
            </p:nvSpPr>
            <p:spPr>
              <a:xfrm>
                <a:off x="5586054" y="0"/>
                <a:ext cx="2582892" cy="3363183"/>
              </a:xfrm>
              <a:custGeom>
                <a:avLst/>
                <a:gdLst/>
                <a:ahLst/>
                <a:cxnLst/>
                <a:rect l="l" t="t" r="r" b="b"/>
                <a:pathLst>
                  <a:path w="2582892" h="3363183" extrusionOk="0">
                    <a:moveTo>
                      <a:pt x="139492" y="0"/>
                    </a:moveTo>
                    <a:lnTo>
                      <a:pt x="2443400" y="0"/>
                    </a:lnTo>
                    <a:cubicBezTo>
                      <a:pt x="2520445" y="0"/>
                      <a:pt x="2582892" y="62534"/>
                      <a:pt x="2582892" y="139492"/>
                    </a:cubicBezTo>
                    <a:lnTo>
                      <a:pt x="2582892" y="3363184"/>
                    </a:lnTo>
                    <a:lnTo>
                      <a:pt x="0" y="3363184"/>
                    </a:lnTo>
                    <a:lnTo>
                      <a:pt x="0" y="139492"/>
                    </a:lnTo>
                    <a:cubicBezTo>
                      <a:pt x="0" y="62448"/>
                      <a:pt x="62534" y="0"/>
                      <a:pt x="139492"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 name="Google Shape;66;p3"/>
              <p:cNvSpPr/>
              <p:nvPr/>
            </p:nvSpPr>
            <p:spPr>
              <a:xfrm rot="10800000" flipH="1">
                <a:off x="8168947" y="3207649"/>
                <a:ext cx="2582892" cy="285116"/>
              </a:xfrm>
              <a:custGeom>
                <a:avLst/>
                <a:gdLst/>
                <a:ahLst/>
                <a:cxnLst/>
                <a:rect l="l" t="t" r="r" b="b"/>
                <a:pathLst>
                  <a:path w="2582892" h="285116" extrusionOk="0">
                    <a:moveTo>
                      <a:pt x="139492" y="0"/>
                    </a:moveTo>
                    <a:lnTo>
                      <a:pt x="2443400" y="0"/>
                    </a:lnTo>
                    <a:cubicBezTo>
                      <a:pt x="2520445" y="0"/>
                      <a:pt x="2582892" y="62534"/>
                      <a:pt x="2582892" y="139492"/>
                    </a:cubicBezTo>
                    <a:lnTo>
                      <a:pt x="2582892" y="285117"/>
                    </a:lnTo>
                    <a:lnTo>
                      <a:pt x="0" y="285117"/>
                    </a:lnTo>
                    <a:lnTo>
                      <a:pt x="0" y="139492"/>
                    </a:lnTo>
                    <a:cubicBezTo>
                      <a:pt x="0" y="62448"/>
                      <a:pt x="62534" y="0"/>
                      <a:pt x="139492"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 name="Google Shape;67;p3"/>
              <p:cNvSpPr/>
              <p:nvPr/>
            </p:nvSpPr>
            <p:spPr>
              <a:xfrm rot="10800000" flipH="1">
                <a:off x="5586054" y="3207649"/>
                <a:ext cx="2582892" cy="285116"/>
              </a:xfrm>
              <a:custGeom>
                <a:avLst/>
                <a:gdLst/>
                <a:ahLst/>
                <a:cxnLst/>
                <a:rect l="l" t="t" r="r" b="b"/>
                <a:pathLst>
                  <a:path w="2582892" h="285116" extrusionOk="0">
                    <a:moveTo>
                      <a:pt x="139492" y="0"/>
                    </a:moveTo>
                    <a:lnTo>
                      <a:pt x="2443400" y="0"/>
                    </a:lnTo>
                    <a:cubicBezTo>
                      <a:pt x="2520445" y="0"/>
                      <a:pt x="2582892" y="62534"/>
                      <a:pt x="2582892" y="139492"/>
                    </a:cubicBezTo>
                    <a:lnTo>
                      <a:pt x="2582892" y="285117"/>
                    </a:lnTo>
                    <a:lnTo>
                      <a:pt x="0" y="285117"/>
                    </a:lnTo>
                    <a:lnTo>
                      <a:pt x="0" y="139492"/>
                    </a:lnTo>
                    <a:cubicBezTo>
                      <a:pt x="0" y="62448"/>
                      <a:pt x="62534" y="0"/>
                      <a:pt x="139492"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
        <p:nvSpPr>
          <p:cNvPr id="68" name="Google Shape;68;p3"/>
          <p:cNvSpPr txBox="1">
            <a:spLocks noGrp="1"/>
          </p:cNvSpPr>
          <p:nvPr>
            <p:ph type="title"/>
          </p:nvPr>
        </p:nvSpPr>
        <p:spPr>
          <a:xfrm>
            <a:off x="2031025" y="2455175"/>
            <a:ext cx="5067600" cy="88380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sz="5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69" name="Google Shape;69;p3"/>
          <p:cNvSpPr txBox="1">
            <a:spLocks noGrp="1"/>
          </p:cNvSpPr>
          <p:nvPr>
            <p:ph type="title" idx="2" hasCustomPrompt="1"/>
          </p:nvPr>
        </p:nvSpPr>
        <p:spPr>
          <a:xfrm>
            <a:off x="3913660" y="1001000"/>
            <a:ext cx="1313700" cy="1167000"/>
          </a:xfrm>
          <a:prstGeom prst="rect">
            <a:avLst/>
          </a:prstGeom>
          <a:noFill/>
        </p:spPr>
        <p:txBody>
          <a:bodyPr spcFirstLastPara="1" wrap="square" lIns="91425" tIns="91425" rIns="91425" bIns="91425" anchor="b" anchorCtr="0">
            <a:noAutofit/>
          </a:bodyPr>
          <a:lstStyle>
            <a:lvl1pPr lvl="0" rtl="0">
              <a:spcBef>
                <a:spcPts val="0"/>
              </a:spcBef>
              <a:spcAft>
                <a:spcPts val="0"/>
              </a:spcAft>
              <a:buClr>
                <a:schemeClr val="lt1"/>
              </a:buClr>
              <a:buSzPts val="6000"/>
              <a:buNone/>
              <a:defRPr sz="6000">
                <a:highlight>
                  <a:schemeClr val="dk2"/>
                </a:highlight>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70" name="Google Shape;70;p3"/>
          <p:cNvSpPr txBox="1">
            <a:spLocks noGrp="1"/>
          </p:cNvSpPr>
          <p:nvPr>
            <p:ph type="subTitle" idx="1"/>
          </p:nvPr>
        </p:nvSpPr>
        <p:spPr>
          <a:xfrm>
            <a:off x="3354175" y="3290875"/>
            <a:ext cx="2421300" cy="623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1148"/>
        <p:cNvGrpSpPr/>
        <p:nvPr/>
      </p:nvGrpSpPr>
      <p:grpSpPr>
        <a:xfrm>
          <a:off x="0" y="0"/>
          <a:ext cx="0" cy="0"/>
          <a:chOff x="0" y="0"/>
          <a:chExt cx="0" cy="0"/>
        </a:xfrm>
      </p:grpSpPr>
      <p:grpSp>
        <p:nvGrpSpPr>
          <p:cNvPr id="1149" name="Google Shape;1149;p31"/>
          <p:cNvGrpSpPr/>
          <p:nvPr/>
        </p:nvGrpSpPr>
        <p:grpSpPr>
          <a:xfrm>
            <a:off x="-247779" y="-290431"/>
            <a:ext cx="9714067" cy="4438782"/>
            <a:chOff x="-247779" y="-290431"/>
            <a:chExt cx="9714067" cy="4438782"/>
          </a:xfrm>
        </p:grpSpPr>
        <p:grpSp>
          <p:nvGrpSpPr>
            <p:cNvPr id="1150" name="Google Shape;1150;p31"/>
            <p:cNvGrpSpPr/>
            <p:nvPr/>
          </p:nvGrpSpPr>
          <p:grpSpPr>
            <a:xfrm rot="-2021523" flipH="1">
              <a:off x="8565385" y="-388231"/>
              <a:ext cx="305506" cy="2239206"/>
              <a:chOff x="4265846" y="1371340"/>
              <a:chExt cx="126709" cy="928680"/>
            </a:xfrm>
          </p:grpSpPr>
          <p:sp>
            <p:nvSpPr>
              <p:cNvPr id="1151" name="Google Shape;1151;p31"/>
              <p:cNvSpPr/>
              <p:nvPr/>
            </p:nvSpPr>
            <p:spPr>
              <a:xfrm>
                <a:off x="4289685" y="1944338"/>
                <a:ext cx="102870" cy="202457"/>
              </a:xfrm>
              <a:custGeom>
                <a:avLst/>
                <a:gdLst/>
                <a:ahLst/>
                <a:cxnLst/>
                <a:rect l="l" t="t" r="r" b="b"/>
                <a:pathLst>
                  <a:path w="102870" h="202457" extrusionOk="0">
                    <a:moveTo>
                      <a:pt x="102870" y="86"/>
                    </a:moveTo>
                    <a:lnTo>
                      <a:pt x="102179" y="202458"/>
                    </a:lnTo>
                    <a:lnTo>
                      <a:pt x="0" y="202285"/>
                    </a:lnTo>
                    <a:lnTo>
                      <a:pt x="777" y="0"/>
                    </a:lnTo>
                    <a:lnTo>
                      <a:pt x="102870" y="86"/>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52" name="Google Shape;1152;p31"/>
              <p:cNvSpPr/>
              <p:nvPr/>
            </p:nvSpPr>
            <p:spPr>
              <a:xfrm>
                <a:off x="4299791" y="1484834"/>
                <a:ext cx="85163" cy="459589"/>
              </a:xfrm>
              <a:custGeom>
                <a:avLst/>
                <a:gdLst/>
                <a:ahLst/>
                <a:cxnLst/>
                <a:rect l="l" t="t" r="r" b="b"/>
                <a:pathLst>
                  <a:path w="85163" h="459589" extrusionOk="0">
                    <a:moveTo>
                      <a:pt x="85163" y="86"/>
                    </a:moveTo>
                    <a:lnTo>
                      <a:pt x="83436" y="459590"/>
                    </a:lnTo>
                    <a:lnTo>
                      <a:pt x="0" y="459503"/>
                    </a:lnTo>
                    <a:lnTo>
                      <a:pt x="1727" y="0"/>
                    </a:lnTo>
                    <a:lnTo>
                      <a:pt x="85163" y="86"/>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53" name="Google Shape;1153;p31"/>
              <p:cNvSpPr/>
              <p:nvPr/>
            </p:nvSpPr>
            <p:spPr>
              <a:xfrm>
                <a:off x="4301432" y="2146623"/>
                <a:ext cx="78512" cy="124290"/>
              </a:xfrm>
              <a:custGeom>
                <a:avLst/>
                <a:gdLst/>
                <a:ahLst/>
                <a:cxnLst/>
                <a:rect l="l" t="t" r="r" b="b"/>
                <a:pathLst>
                  <a:path w="78512" h="124290" extrusionOk="0">
                    <a:moveTo>
                      <a:pt x="0" y="41459"/>
                    </a:moveTo>
                    <a:lnTo>
                      <a:pt x="27466" y="124291"/>
                    </a:lnTo>
                    <a:lnTo>
                      <a:pt x="50269" y="124291"/>
                    </a:lnTo>
                    <a:lnTo>
                      <a:pt x="78340" y="41545"/>
                    </a:lnTo>
                    <a:lnTo>
                      <a:pt x="78513" y="86"/>
                    </a:lnTo>
                    <a:lnTo>
                      <a:pt x="173" y="0"/>
                    </a:lnTo>
                    <a:lnTo>
                      <a:pt x="0" y="41459"/>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54" name="Google Shape;1154;p31"/>
              <p:cNvSpPr/>
              <p:nvPr/>
            </p:nvSpPr>
            <p:spPr>
              <a:xfrm>
                <a:off x="4336759" y="2270913"/>
                <a:ext cx="6909" cy="29107"/>
              </a:xfrm>
              <a:custGeom>
                <a:avLst/>
                <a:gdLst/>
                <a:ahLst/>
                <a:cxnLst/>
                <a:rect l="l" t="t" r="r" b="b"/>
                <a:pathLst>
                  <a:path w="6909" h="29107" extrusionOk="0">
                    <a:moveTo>
                      <a:pt x="6823" y="29108"/>
                    </a:moveTo>
                    <a:lnTo>
                      <a:pt x="6910" y="0"/>
                    </a:lnTo>
                    <a:lnTo>
                      <a:pt x="173" y="0"/>
                    </a:lnTo>
                    <a:lnTo>
                      <a:pt x="0" y="29108"/>
                    </a:lnTo>
                    <a:lnTo>
                      <a:pt x="6823" y="29108"/>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55" name="Google Shape;1155;p31"/>
              <p:cNvSpPr/>
              <p:nvPr/>
            </p:nvSpPr>
            <p:spPr>
              <a:xfrm>
                <a:off x="4313006" y="1443634"/>
                <a:ext cx="60633" cy="41286"/>
              </a:xfrm>
              <a:custGeom>
                <a:avLst/>
                <a:gdLst/>
                <a:ahLst/>
                <a:cxnLst/>
                <a:rect l="l" t="t" r="r" b="b"/>
                <a:pathLst>
                  <a:path w="60633" h="41286" extrusionOk="0">
                    <a:moveTo>
                      <a:pt x="60634" y="86"/>
                    </a:moveTo>
                    <a:lnTo>
                      <a:pt x="60461" y="41286"/>
                    </a:lnTo>
                    <a:lnTo>
                      <a:pt x="0" y="41200"/>
                    </a:lnTo>
                    <a:lnTo>
                      <a:pt x="173" y="0"/>
                    </a:lnTo>
                    <a:lnTo>
                      <a:pt x="60634" y="86"/>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56" name="Google Shape;1156;p31"/>
              <p:cNvSpPr/>
              <p:nvPr/>
            </p:nvSpPr>
            <p:spPr>
              <a:xfrm>
                <a:off x="4307564" y="1371340"/>
                <a:ext cx="71948" cy="72380"/>
              </a:xfrm>
              <a:custGeom>
                <a:avLst/>
                <a:gdLst/>
                <a:ahLst/>
                <a:cxnLst/>
                <a:rect l="l" t="t" r="r" b="b"/>
                <a:pathLst>
                  <a:path w="71948" h="72380" extrusionOk="0">
                    <a:moveTo>
                      <a:pt x="71948" y="86"/>
                    </a:moveTo>
                    <a:lnTo>
                      <a:pt x="71689" y="72380"/>
                    </a:lnTo>
                    <a:lnTo>
                      <a:pt x="0" y="72294"/>
                    </a:lnTo>
                    <a:lnTo>
                      <a:pt x="259" y="0"/>
                    </a:lnTo>
                    <a:lnTo>
                      <a:pt x="71948" y="86"/>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57" name="Google Shape;1157;p31"/>
              <p:cNvSpPr/>
              <p:nvPr/>
            </p:nvSpPr>
            <p:spPr>
              <a:xfrm>
                <a:off x="4265846" y="1496581"/>
                <a:ext cx="35672" cy="247285"/>
              </a:xfrm>
              <a:custGeom>
                <a:avLst/>
                <a:gdLst/>
                <a:ahLst/>
                <a:cxnLst/>
                <a:rect l="l" t="t" r="r" b="b"/>
                <a:pathLst>
                  <a:path w="35672" h="247285" extrusionOk="0">
                    <a:moveTo>
                      <a:pt x="0" y="247285"/>
                    </a:moveTo>
                    <a:lnTo>
                      <a:pt x="25307" y="247285"/>
                    </a:lnTo>
                    <a:lnTo>
                      <a:pt x="26085" y="38090"/>
                    </a:lnTo>
                    <a:lnTo>
                      <a:pt x="35499" y="38090"/>
                    </a:lnTo>
                    <a:lnTo>
                      <a:pt x="35672" y="86"/>
                    </a:lnTo>
                    <a:lnTo>
                      <a:pt x="26257" y="86"/>
                    </a:lnTo>
                    <a:lnTo>
                      <a:pt x="11488" y="0"/>
                    </a:lnTo>
                    <a:lnTo>
                      <a:pt x="950" y="0"/>
                    </a:lnTo>
                    <a:lnTo>
                      <a:pt x="0" y="247285"/>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158" name="Google Shape;1158;p31"/>
            <p:cNvGrpSpPr/>
            <p:nvPr/>
          </p:nvGrpSpPr>
          <p:grpSpPr>
            <a:xfrm rot="1929500">
              <a:off x="386829" y="2294737"/>
              <a:ext cx="277071" cy="1927755"/>
              <a:chOff x="5771324" y="4276662"/>
              <a:chExt cx="124377" cy="865369"/>
            </a:xfrm>
          </p:grpSpPr>
          <p:sp>
            <p:nvSpPr>
              <p:cNvPr id="1159" name="Google Shape;1159;p31"/>
              <p:cNvSpPr/>
              <p:nvPr/>
            </p:nvSpPr>
            <p:spPr>
              <a:xfrm rot="10800000">
                <a:off x="5870653" y="4320367"/>
                <a:ext cx="24875" cy="697028"/>
              </a:xfrm>
              <a:custGeom>
                <a:avLst/>
                <a:gdLst/>
                <a:ahLst/>
                <a:cxnLst/>
                <a:rect l="l" t="t" r="r" b="b"/>
                <a:pathLst>
                  <a:path w="24875" h="697028" extrusionOk="0">
                    <a:moveTo>
                      <a:pt x="0" y="0"/>
                    </a:moveTo>
                    <a:lnTo>
                      <a:pt x="24875" y="0"/>
                    </a:lnTo>
                    <a:lnTo>
                      <a:pt x="24875" y="697029"/>
                    </a:lnTo>
                    <a:lnTo>
                      <a:pt x="0" y="697029"/>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60" name="Google Shape;1160;p31"/>
              <p:cNvSpPr/>
              <p:nvPr/>
            </p:nvSpPr>
            <p:spPr>
              <a:xfrm rot="10800000">
                <a:off x="5845864" y="4320367"/>
                <a:ext cx="24875" cy="697028"/>
              </a:xfrm>
              <a:custGeom>
                <a:avLst/>
                <a:gdLst/>
                <a:ahLst/>
                <a:cxnLst/>
                <a:rect l="l" t="t" r="r" b="b"/>
                <a:pathLst>
                  <a:path w="24875" h="697028" extrusionOk="0">
                    <a:moveTo>
                      <a:pt x="0" y="0"/>
                    </a:moveTo>
                    <a:lnTo>
                      <a:pt x="24875" y="0"/>
                    </a:lnTo>
                    <a:lnTo>
                      <a:pt x="24875" y="697029"/>
                    </a:lnTo>
                    <a:lnTo>
                      <a:pt x="0" y="697029"/>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61" name="Google Shape;1161;p31"/>
              <p:cNvSpPr/>
              <p:nvPr/>
            </p:nvSpPr>
            <p:spPr>
              <a:xfrm rot="10800000">
                <a:off x="5821075" y="4320367"/>
                <a:ext cx="24875" cy="697028"/>
              </a:xfrm>
              <a:custGeom>
                <a:avLst/>
                <a:gdLst/>
                <a:ahLst/>
                <a:cxnLst/>
                <a:rect l="l" t="t" r="r" b="b"/>
                <a:pathLst>
                  <a:path w="24875" h="697028" extrusionOk="0">
                    <a:moveTo>
                      <a:pt x="0" y="0"/>
                    </a:moveTo>
                    <a:lnTo>
                      <a:pt x="24875" y="0"/>
                    </a:lnTo>
                    <a:lnTo>
                      <a:pt x="24875" y="697029"/>
                    </a:lnTo>
                    <a:lnTo>
                      <a:pt x="0" y="697029"/>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62" name="Google Shape;1162;p31"/>
              <p:cNvSpPr/>
              <p:nvPr/>
            </p:nvSpPr>
            <p:spPr>
              <a:xfrm rot="10800000">
                <a:off x="5796113" y="4320367"/>
                <a:ext cx="24875" cy="697028"/>
              </a:xfrm>
              <a:custGeom>
                <a:avLst/>
                <a:gdLst/>
                <a:ahLst/>
                <a:cxnLst/>
                <a:rect l="l" t="t" r="r" b="b"/>
                <a:pathLst>
                  <a:path w="24875" h="697028" extrusionOk="0">
                    <a:moveTo>
                      <a:pt x="0" y="0"/>
                    </a:moveTo>
                    <a:lnTo>
                      <a:pt x="24875" y="0"/>
                    </a:lnTo>
                    <a:lnTo>
                      <a:pt x="24875" y="697029"/>
                    </a:lnTo>
                    <a:lnTo>
                      <a:pt x="0" y="697029"/>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63" name="Google Shape;1163;p31"/>
              <p:cNvSpPr/>
              <p:nvPr/>
            </p:nvSpPr>
            <p:spPr>
              <a:xfrm rot="10800000">
                <a:off x="5771324" y="4320367"/>
                <a:ext cx="24875" cy="697028"/>
              </a:xfrm>
              <a:custGeom>
                <a:avLst/>
                <a:gdLst/>
                <a:ahLst/>
                <a:cxnLst/>
                <a:rect l="l" t="t" r="r" b="b"/>
                <a:pathLst>
                  <a:path w="24875" h="697028" extrusionOk="0">
                    <a:moveTo>
                      <a:pt x="0" y="0"/>
                    </a:moveTo>
                    <a:lnTo>
                      <a:pt x="24875" y="0"/>
                    </a:lnTo>
                    <a:lnTo>
                      <a:pt x="24875" y="697029"/>
                    </a:lnTo>
                    <a:lnTo>
                      <a:pt x="0" y="697029"/>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64" name="Google Shape;1164;p31"/>
              <p:cNvSpPr/>
              <p:nvPr/>
            </p:nvSpPr>
            <p:spPr>
              <a:xfrm>
                <a:off x="5771324" y="5017395"/>
                <a:ext cx="124204" cy="124635"/>
              </a:xfrm>
              <a:custGeom>
                <a:avLst/>
                <a:gdLst/>
                <a:ahLst/>
                <a:cxnLst/>
                <a:rect l="l" t="t" r="r" b="b"/>
                <a:pathLst>
                  <a:path w="124204" h="124635" extrusionOk="0">
                    <a:moveTo>
                      <a:pt x="62102" y="124636"/>
                    </a:moveTo>
                    <a:cubicBezTo>
                      <a:pt x="76872" y="124636"/>
                      <a:pt x="124204" y="0"/>
                      <a:pt x="124204" y="0"/>
                    </a:cubicBezTo>
                    <a:lnTo>
                      <a:pt x="0" y="0"/>
                    </a:lnTo>
                    <a:cubicBezTo>
                      <a:pt x="0" y="0"/>
                      <a:pt x="47851" y="124636"/>
                      <a:pt x="62102" y="124636"/>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65" name="Google Shape;1165;p31"/>
              <p:cNvSpPr/>
              <p:nvPr/>
            </p:nvSpPr>
            <p:spPr>
              <a:xfrm>
                <a:off x="5815720" y="5108691"/>
                <a:ext cx="35499" cy="33340"/>
              </a:xfrm>
              <a:custGeom>
                <a:avLst/>
                <a:gdLst/>
                <a:ahLst/>
                <a:cxnLst/>
                <a:rect l="l" t="t" r="r" b="b"/>
                <a:pathLst>
                  <a:path w="35499" h="33340" extrusionOk="0">
                    <a:moveTo>
                      <a:pt x="17706" y="0"/>
                    </a:moveTo>
                    <a:cubicBezTo>
                      <a:pt x="10797" y="0"/>
                      <a:pt x="4492" y="3887"/>
                      <a:pt x="0" y="10192"/>
                    </a:cubicBezTo>
                    <a:cubicBezTo>
                      <a:pt x="7342" y="23839"/>
                      <a:pt x="13734" y="33340"/>
                      <a:pt x="17706" y="33340"/>
                    </a:cubicBezTo>
                    <a:cubicBezTo>
                      <a:pt x="21680" y="33340"/>
                      <a:pt x="28244" y="24012"/>
                      <a:pt x="35499" y="10451"/>
                    </a:cubicBezTo>
                    <a:cubicBezTo>
                      <a:pt x="31008" y="4060"/>
                      <a:pt x="24702" y="86"/>
                      <a:pt x="17706" y="8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66" name="Google Shape;1166;p31"/>
              <p:cNvSpPr/>
              <p:nvPr/>
            </p:nvSpPr>
            <p:spPr>
              <a:xfrm rot="10800000">
                <a:off x="5771411" y="4276662"/>
                <a:ext cx="124290" cy="110470"/>
              </a:xfrm>
              <a:custGeom>
                <a:avLst/>
                <a:gdLst/>
                <a:ahLst/>
                <a:cxnLst/>
                <a:rect l="l" t="t" r="r" b="b"/>
                <a:pathLst>
                  <a:path w="124290" h="110470" extrusionOk="0">
                    <a:moveTo>
                      <a:pt x="86" y="0"/>
                    </a:moveTo>
                    <a:lnTo>
                      <a:pt x="124290" y="0"/>
                    </a:lnTo>
                    <a:lnTo>
                      <a:pt x="124290" y="88532"/>
                    </a:lnTo>
                    <a:cubicBezTo>
                      <a:pt x="124290" y="100624"/>
                      <a:pt x="114444" y="110471"/>
                      <a:pt x="102352" y="110471"/>
                    </a:cubicBezTo>
                    <a:lnTo>
                      <a:pt x="21939" y="110471"/>
                    </a:lnTo>
                    <a:cubicBezTo>
                      <a:pt x="9846" y="110471"/>
                      <a:pt x="0" y="100624"/>
                      <a:pt x="0" y="88532"/>
                    </a:cubicBezTo>
                    <a:lnTo>
                      <a:pt x="0" y="0"/>
                    </a:lnTo>
                    <a:lnTo>
                      <a:pt x="0" y="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167" name="Google Shape;1167;p31"/>
            <p:cNvGrpSpPr/>
            <p:nvPr/>
          </p:nvGrpSpPr>
          <p:grpSpPr>
            <a:xfrm rot="3806465">
              <a:off x="315345" y="-324542"/>
              <a:ext cx="1136027" cy="1961303"/>
              <a:chOff x="1353097" y="1651879"/>
              <a:chExt cx="906223" cy="1564556"/>
            </a:xfrm>
          </p:grpSpPr>
          <p:sp>
            <p:nvSpPr>
              <p:cNvPr id="1168" name="Google Shape;1168;p31"/>
              <p:cNvSpPr/>
              <p:nvPr/>
            </p:nvSpPr>
            <p:spPr>
              <a:xfrm>
                <a:off x="1353097" y="1651879"/>
                <a:ext cx="906223" cy="1564556"/>
              </a:xfrm>
              <a:custGeom>
                <a:avLst/>
                <a:gdLst/>
                <a:ahLst/>
                <a:cxnLst/>
                <a:rect l="l" t="t" r="r" b="b"/>
                <a:pathLst>
                  <a:path w="906223" h="1564556" extrusionOk="0">
                    <a:moveTo>
                      <a:pt x="0" y="0"/>
                    </a:moveTo>
                    <a:lnTo>
                      <a:pt x="0" y="1564557"/>
                    </a:lnTo>
                    <a:lnTo>
                      <a:pt x="906223" y="1564557"/>
                    </a:lnTo>
                    <a:lnTo>
                      <a:pt x="0" y="0"/>
                    </a:lnTo>
                    <a:close/>
                    <a:moveTo>
                      <a:pt x="227420" y="846367"/>
                    </a:moveTo>
                    <a:lnTo>
                      <a:pt x="511759" y="1337224"/>
                    </a:lnTo>
                    <a:lnTo>
                      <a:pt x="227420" y="1337224"/>
                    </a:lnTo>
                    <a:lnTo>
                      <a:pt x="227420" y="846367"/>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69" name="Google Shape;1169;p31"/>
              <p:cNvSpPr/>
              <p:nvPr/>
            </p:nvSpPr>
            <p:spPr>
              <a:xfrm>
                <a:off x="2061613" y="3109420"/>
                <a:ext cx="38867" cy="38867"/>
              </a:xfrm>
              <a:custGeom>
                <a:avLst/>
                <a:gdLst/>
                <a:ahLst/>
                <a:cxnLst/>
                <a:rect l="l" t="t" r="r" b="b"/>
                <a:pathLst>
                  <a:path w="38867" h="38867" extrusionOk="0">
                    <a:moveTo>
                      <a:pt x="38868" y="19434"/>
                    </a:moveTo>
                    <a:cubicBezTo>
                      <a:pt x="38868" y="30144"/>
                      <a:pt x="30144" y="38868"/>
                      <a:pt x="19434" y="38868"/>
                    </a:cubicBezTo>
                    <a:cubicBezTo>
                      <a:pt x="8724" y="38868"/>
                      <a:pt x="0" y="30144"/>
                      <a:pt x="0" y="19434"/>
                    </a:cubicBezTo>
                    <a:cubicBezTo>
                      <a:pt x="0" y="8724"/>
                      <a:pt x="8724" y="0"/>
                      <a:pt x="19434" y="0"/>
                    </a:cubicBezTo>
                    <a:cubicBezTo>
                      <a:pt x="30144" y="0"/>
                      <a:pt x="38868" y="8724"/>
                      <a:pt x="38868" y="19434"/>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70" name="Google Shape;1170;p31"/>
              <p:cNvSpPr/>
              <p:nvPr/>
            </p:nvSpPr>
            <p:spPr>
              <a:xfrm>
                <a:off x="1353097" y="1651879"/>
                <a:ext cx="906223" cy="1564556"/>
              </a:xfrm>
              <a:custGeom>
                <a:avLst/>
                <a:gdLst/>
                <a:ahLst/>
                <a:cxnLst/>
                <a:rect l="l" t="t" r="r" b="b"/>
                <a:pathLst>
                  <a:path w="906223" h="1564556" extrusionOk="0">
                    <a:moveTo>
                      <a:pt x="29194" y="108484"/>
                    </a:moveTo>
                    <a:lnTo>
                      <a:pt x="855695" y="1535449"/>
                    </a:lnTo>
                    <a:lnTo>
                      <a:pt x="29194" y="1535449"/>
                    </a:lnTo>
                    <a:lnTo>
                      <a:pt x="29194" y="108484"/>
                    </a:lnTo>
                    <a:moveTo>
                      <a:pt x="198312" y="1366331"/>
                    </a:moveTo>
                    <a:lnTo>
                      <a:pt x="562373" y="1366331"/>
                    </a:lnTo>
                    <a:lnTo>
                      <a:pt x="537066" y="1322540"/>
                    </a:lnTo>
                    <a:lnTo>
                      <a:pt x="252727" y="831684"/>
                    </a:lnTo>
                    <a:lnTo>
                      <a:pt x="198312" y="737797"/>
                    </a:lnTo>
                    <a:lnTo>
                      <a:pt x="198312" y="1366331"/>
                    </a:lnTo>
                    <a:moveTo>
                      <a:pt x="0" y="0"/>
                    </a:moveTo>
                    <a:lnTo>
                      <a:pt x="0" y="1564557"/>
                    </a:lnTo>
                    <a:lnTo>
                      <a:pt x="906223" y="1564557"/>
                    </a:lnTo>
                    <a:lnTo>
                      <a:pt x="0" y="0"/>
                    </a:lnTo>
                    <a:lnTo>
                      <a:pt x="0" y="0"/>
                    </a:lnTo>
                    <a:close/>
                    <a:moveTo>
                      <a:pt x="227420" y="1337224"/>
                    </a:moveTo>
                    <a:lnTo>
                      <a:pt x="227420" y="846367"/>
                    </a:lnTo>
                    <a:lnTo>
                      <a:pt x="511759" y="1337224"/>
                    </a:lnTo>
                    <a:lnTo>
                      <a:pt x="227420" y="1337224"/>
                    </a:lnTo>
                    <a:close/>
                  </a:path>
                </a:pathLst>
              </a:custGeom>
              <a:solidFill>
                <a:srgbClr val="F3982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71" name="Google Shape;1171;p31"/>
              <p:cNvSpPr/>
              <p:nvPr/>
            </p:nvSpPr>
            <p:spPr>
              <a:xfrm>
                <a:off x="1353097" y="1651879"/>
                <a:ext cx="906223" cy="1564556"/>
              </a:xfrm>
              <a:custGeom>
                <a:avLst/>
                <a:gdLst/>
                <a:ahLst/>
                <a:cxnLst/>
                <a:rect l="l" t="t" r="r" b="b"/>
                <a:pathLst>
                  <a:path w="906223" h="1564556" extrusionOk="0">
                    <a:moveTo>
                      <a:pt x="29194" y="108484"/>
                    </a:moveTo>
                    <a:lnTo>
                      <a:pt x="855695" y="1535449"/>
                    </a:lnTo>
                    <a:lnTo>
                      <a:pt x="29194" y="1535449"/>
                    </a:lnTo>
                    <a:lnTo>
                      <a:pt x="29194" y="108484"/>
                    </a:lnTo>
                    <a:moveTo>
                      <a:pt x="198312" y="1366331"/>
                    </a:moveTo>
                    <a:lnTo>
                      <a:pt x="562373" y="1366331"/>
                    </a:lnTo>
                    <a:lnTo>
                      <a:pt x="537066" y="1322540"/>
                    </a:lnTo>
                    <a:lnTo>
                      <a:pt x="252727" y="831684"/>
                    </a:lnTo>
                    <a:lnTo>
                      <a:pt x="198312" y="737797"/>
                    </a:lnTo>
                    <a:lnTo>
                      <a:pt x="198312" y="1366331"/>
                    </a:lnTo>
                    <a:moveTo>
                      <a:pt x="0" y="0"/>
                    </a:moveTo>
                    <a:lnTo>
                      <a:pt x="0" y="1564557"/>
                    </a:lnTo>
                    <a:lnTo>
                      <a:pt x="906223" y="1564557"/>
                    </a:lnTo>
                    <a:lnTo>
                      <a:pt x="0" y="0"/>
                    </a:lnTo>
                    <a:lnTo>
                      <a:pt x="0" y="0"/>
                    </a:lnTo>
                    <a:close/>
                    <a:moveTo>
                      <a:pt x="227420" y="1337224"/>
                    </a:moveTo>
                    <a:lnTo>
                      <a:pt x="227420" y="846367"/>
                    </a:lnTo>
                    <a:lnTo>
                      <a:pt x="511759" y="1337224"/>
                    </a:lnTo>
                    <a:lnTo>
                      <a:pt x="227420" y="1337224"/>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1172" name="Google Shape;1172;p31"/>
              <p:cNvGrpSpPr/>
              <p:nvPr/>
            </p:nvGrpSpPr>
            <p:grpSpPr>
              <a:xfrm>
                <a:off x="1353097" y="1907975"/>
                <a:ext cx="113234" cy="1268557"/>
                <a:chOff x="1353097" y="1907975"/>
                <a:chExt cx="113234" cy="1268557"/>
              </a:xfrm>
            </p:grpSpPr>
            <p:sp>
              <p:nvSpPr>
                <p:cNvPr id="1173" name="Google Shape;1173;p31"/>
                <p:cNvSpPr/>
                <p:nvPr/>
              </p:nvSpPr>
              <p:spPr>
                <a:xfrm>
                  <a:off x="1353097" y="1907975"/>
                  <a:ext cx="113234" cy="8637"/>
                </a:xfrm>
                <a:custGeom>
                  <a:avLst/>
                  <a:gdLst/>
                  <a:ahLst/>
                  <a:cxnLst/>
                  <a:rect l="l" t="t" r="r" b="b"/>
                  <a:pathLst>
                    <a:path w="113234" h="8637" extrusionOk="0">
                      <a:moveTo>
                        <a:pt x="0" y="0"/>
                      </a:moveTo>
                      <a:lnTo>
                        <a:pt x="113235" y="0"/>
                      </a:lnTo>
                    </a:path>
                  </a:pathLst>
                </a:custGeom>
                <a:noFill/>
                <a:ln w="17250" cap="rnd" cmpd="sng">
                  <a:solidFill>
                    <a:schemeClr val="accent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74" name="Google Shape;1174;p31"/>
                <p:cNvSpPr/>
                <p:nvPr/>
              </p:nvSpPr>
              <p:spPr>
                <a:xfrm>
                  <a:off x="1353097" y="2012918"/>
                  <a:ext cx="113234" cy="8637"/>
                </a:xfrm>
                <a:custGeom>
                  <a:avLst/>
                  <a:gdLst/>
                  <a:ahLst/>
                  <a:cxnLst/>
                  <a:rect l="l" t="t" r="r" b="b"/>
                  <a:pathLst>
                    <a:path w="113234" h="8637" extrusionOk="0">
                      <a:moveTo>
                        <a:pt x="0" y="0"/>
                      </a:moveTo>
                      <a:lnTo>
                        <a:pt x="113235" y="0"/>
                      </a:lnTo>
                    </a:path>
                  </a:pathLst>
                </a:custGeom>
                <a:noFill/>
                <a:ln w="17250" cap="rnd" cmpd="sng">
                  <a:solidFill>
                    <a:schemeClr val="accent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75" name="Google Shape;1175;p31"/>
                <p:cNvSpPr/>
                <p:nvPr/>
              </p:nvSpPr>
              <p:spPr>
                <a:xfrm>
                  <a:off x="1353097" y="2117947"/>
                  <a:ext cx="113234" cy="8637"/>
                </a:xfrm>
                <a:custGeom>
                  <a:avLst/>
                  <a:gdLst/>
                  <a:ahLst/>
                  <a:cxnLst/>
                  <a:rect l="l" t="t" r="r" b="b"/>
                  <a:pathLst>
                    <a:path w="113234" h="8637" extrusionOk="0">
                      <a:moveTo>
                        <a:pt x="0" y="0"/>
                      </a:moveTo>
                      <a:lnTo>
                        <a:pt x="113235" y="0"/>
                      </a:lnTo>
                    </a:path>
                  </a:pathLst>
                </a:custGeom>
                <a:noFill/>
                <a:ln w="17250" cap="rnd" cmpd="sng">
                  <a:solidFill>
                    <a:schemeClr val="accent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76" name="Google Shape;1176;p31"/>
                <p:cNvSpPr/>
                <p:nvPr/>
              </p:nvSpPr>
              <p:spPr>
                <a:xfrm>
                  <a:off x="1353097" y="2222976"/>
                  <a:ext cx="113234" cy="8637"/>
                </a:xfrm>
                <a:custGeom>
                  <a:avLst/>
                  <a:gdLst/>
                  <a:ahLst/>
                  <a:cxnLst/>
                  <a:rect l="l" t="t" r="r" b="b"/>
                  <a:pathLst>
                    <a:path w="113234" h="8637" extrusionOk="0">
                      <a:moveTo>
                        <a:pt x="0" y="0"/>
                      </a:moveTo>
                      <a:lnTo>
                        <a:pt x="113235" y="0"/>
                      </a:lnTo>
                    </a:path>
                  </a:pathLst>
                </a:custGeom>
                <a:noFill/>
                <a:ln w="17250" cap="rnd" cmpd="sng">
                  <a:solidFill>
                    <a:schemeClr val="accent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77" name="Google Shape;1177;p31"/>
                <p:cNvSpPr/>
                <p:nvPr/>
              </p:nvSpPr>
              <p:spPr>
                <a:xfrm>
                  <a:off x="1353097" y="2327919"/>
                  <a:ext cx="113234" cy="8637"/>
                </a:xfrm>
                <a:custGeom>
                  <a:avLst/>
                  <a:gdLst/>
                  <a:ahLst/>
                  <a:cxnLst/>
                  <a:rect l="l" t="t" r="r" b="b"/>
                  <a:pathLst>
                    <a:path w="113234" h="8637" extrusionOk="0">
                      <a:moveTo>
                        <a:pt x="0" y="0"/>
                      </a:moveTo>
                      <a:lnTo>
                        <a:pt x="113235" y="0"/>
                      </a:lnTo>
                    </a:path>
                  </a:pathLst>
                </a:custGeom>
                <a:noFill/>
                <a:ln w="17250" cap="rnd" cmpd="sng">
                  <a:solidFill>
                    <a:schemeClr val="accent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78" name="Google Shape;1178;p31"/>
                <p:cNvSpPr/>
                <p:nvPr/>
              </p:nvSpPr>
              <p:spPr>
                <a:xfrm>
                  <a:off x="1353097" y="2432948"/>
                  <a:ext cx="113234" cy="8637"/>
                </a:xfrm>
                <a:custGeom>
                  <a:avLst/>
                  <a:gdLst/>
                  <a:ahLst/>
                  <a:cxnLst/>
                  <a:rect l="l" t="t" r="r" b="b"/>
                  <a:pathLst>
                    <a:path w="113234" h="8637" extrusionOk="0">
                      <a:moveTo>
                        <a:pt x="0" y="0"/>
                      </a:moveTo>
                      <a:lnTo>
                        <a:pt x="113235" y="0"/>
                      </a:lnTo>
                    </a:path>
                  </a:pathLst>
                </a:custGeom>
                <a:noFill/>
                <a:ln w="17250" cap="rnd" cmpd="sng">
                  <a:solidFill>
                    <a:schemeClr val="accent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79" name="Google Shape;1179;p31"/>
                <p:cNvSpPr/>
                <p:nvPr/>
              </p:nvSpPr>
              <p:spPr>
                <a:xfrm>
                  <a:off x="1353097" y="2537891"/>
                  <a:ext cx="113234" cy="8637"/>
                </a:xfrm>
                <a:custGeom>
                  <a:avLst/>
                  <a:gdLst/>
                  <a:ahLst/>
                  <a:cxnLst/>
                  <a:rect l="l" t="t" r="r" b="b"/>
                  <a:pathLst>
                    <a:path w="113234" h="8637" extrusionOk="0">
                      <a:moveTo>
                        <a:pt x="0" y="0"/>
                      </a:moveTo>
                      <a:lnTo>
                        <a:pt x="113235" y="0"/>
                      </a:lnTo>
                    </a:path>
                  </a:pathLst>
                </a:custGeom>
                <a:noFill/>
                <a:ln w="17250" cap="rnd" cmpd="sng">
                  <a:solidFill>
                    <a:schemeClr val="accent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80" name="Google Shape;1180;p31"/>
                <p:cNvSpPr/>
                <p:nvPr/>
              </p:nvSpPr>
              <p:spPr>
                <a:xfrm>
                  <a:off x="1353097" y="2642921"/>
                  <a:ext cx="113234" cy="8637"/>
                </a:xfrm>
                <a:custGeom>
                  <a:avLst/>
                  <a:gdLst/>
                  <a:ahLst/>
                  <a:cxnLst/>
                  <a:rect l="l" t="t" r="r" b="b"/>
                  <a:pathLst>
                    <a:path w="113234" h="8637" extrusionOk="0">
                      <a:moveTo>
                        <a:pt x="0" y="0"/>
                      </a:moveTo>
                      <a:lnTo>
                        <a:pt x="113235" y="0"/>
                      </a:lnTo>
                    </a:path>
                  </a:pathLst>
                </a:custGeom>
                <a:noFill/>
                <a:ln w="17250" cap="rnd" cmpd="sng">
                  <a:solidFill>
                    <a:schemeClr val="accent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81" name="Google Shape;1181;p31"/>
                <p:cNvSpPr/>
                <p:nvPr/>
              </p:nvSpPr>
              <p:spPr>
                <a:xfrm>
                  <a:off x="1353097" y="2747950"/>
                  <a:ext cx="113234" cy="8637"/>
                </a:xfrm>
                <a:custGeom>
                  <a:avLst/>
                  <a:gdLst/>
                  <a:ahLst/>
                  <a:cxnLst/>
                  <a:rect l="l" t="t" r="r" b="b"/>
                  <a:pathLst>
                    <a:path w="113234" h="8637" extrusionOk="0">
                      <a:moveTo>
                        <a:pt x="0" y="0"/>
                      </a:moveTo>
                      <a:lnTo>
                        <a:pt x="113235" y="0"/>
                      </a:lnTo>
                    </a:path>
                  </a:pathLst>
                </a:custGeom>
                <a:noFill/>
                <a:ln w="17250" cap="rnd" cmpd="sng">
                  <a:solidFill>
                    <a:schemeClr val="accent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82" name="Google Shape;1182;p31"/>
                <p:cNvSpPr/>
                <p:nvPr/>
              </p:nvSpPr>
              <p:spPr>
                <a:xfrm>
                  <a:off x="1353097" y="2852893"/>
                  <a:ext cx="113234" cy="8637"/>
                </a:xfrm>
                <a:custGeom>
                  <a:avLst/>
                  <a:gdLst/>
                  <a:ahLst/>
                  <a:cxnLst/>
                  <a:rect l="l" t="t" r="r" b="b"/>
                  <a:pathLst>
                    <a:path w="113234" h="8637" extrusionOk="0">
                      <a:moveTo>
                        <a:pt x="0" y="0"/>
                      </a:moveTo>
                      <a:lnTo>
                        <a:pt x="113235" y="0"/>
                      </a:lnTo>
                    </a:path>
                  </a:pathLst>
                </a:custGeom>
                <a:noFill/>
                <a:ln w="17250" cap="rnd" cmpd="sng">
                  <a:solidFill>
                    <a:schemeClr val="accent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83" name="Google Shape;1183;p31"/>
                <p:cNvSpPr/>
                <p:nvPr/>
              </p:nvSpPr>
              <p:spPr>
                <a:xfrm>
                  <a:off x="1353097" y="2957922"/>
                  <a:ext cx="113234" cy="8637"/>
                </a:xfrm>
                <a:custGeom>
                  <a:avLst/>
                  <a:gdLst/>
                  <a:ahLst/>
                  <a:cxnLst/>
                  <a:rect l="l" t="t" r="r" b="b"/>
                  <a:pathLst>
                    <a:path w="113234" h="8637" extrusionOk="0">
                      <a:moveTo>
                        <a:pt x="0" y="0"/>
                      </a:moveTo>
                      <a:lnTo>
                        <a:pt x="113235" y="0"/>
                      </a:lnTo>
                    </a:path>
                  </a:pathLst>
                </a:custGeom>
                <a:noFill/>
                <a:ln w="17250" cap="rnd" cmpd="sng">
                  <a:solidFill>
                    <a:schemeClr val="accent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84" name="Google Shape;1184;p31"/>
                <p:cNvSpPr/>
                <p:nvPr/>
              </p:nvSpPr>
              <p:spPr>
                <a:xfrm>
                  <a:off x="1353097" y="3062865"/>
                  <a:ext cx="113234" cy="8637"/>
                </a:xfrm>
                <a:custGeom>
                  <a:avLst/>
                  <a:gdLst/>
                  <a:ahLst/>
                  <a:cxnLst/>
                  <a:rect l="l" t="t" r="r" b="b"/>
                  <a:pathLst>
                    <a:path w="113234" h="8637" extrusionOk="0">
                      <a:moveTo>
                        <a:pt x="0" y="0"/>
                      </a:moveTo>
                      <a:lnTo>
                        <a:pt x="113235" y="0"/>
                      </a:lnTo>
                    </a:path>
                  </a:pathLst>
                </a:custGeom>
                <a:noFill/>
                <a:ln w="17250" cap="rnd" cmpd="sng">
                  <a:solidFill>
                    <a:schemeClr val="accent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85" name="Google Shape;1185;p31"/>
                <p:cNvSpPr/>
                <p:nvPr/>
              </p:nvSpPr>
              <p:spPr>
                <a:xfrm>
                  <a:off x="1353097" y="3167895"/>
                  <a:ext cx="113234" cy="8637"/>
                </a:xfrm>
                <a:custGeom>
                  <a:avLst/>
                  <a:gdLst/>
                  <a:ahLst/>
                  <a:cxnLst/>
                  <a:rect l="l" t="t" r="r" b="b"/>
                  <a:pathLst>
                    <a:path w="113234" h="8637" extrusionOk="0">
                      <a:moveTo>
                        <a:pt x="0" y="0"/>
                      </a:moveTo>
                      <a:lnTo>
                        <a:pt x="113235" y="0"/>
                      </a:lnTo>
                    </a:path>
                  </a:pathLst>
                </a:custGeom>
                <a:noFill/>
                <a:ln w="17250" cap="rnd" cmpd="sng">
                  <a:solidFill>
                    <a:schemeClr val="accent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grpSp>
        <p:nvGrpSpPr>
          <p:cNvPr id="1186" name="Google Shape;1186;p31"/>
          <p:cNvGrpSpPr/>
          <p:nvPr/>
        </p:nvGrpSpPr>
        <p:grpSpPr>
          <a:xfrm>
            <a:off x="269601" y="190275"/>
            <a:ext cx="8601223" cy="4774676"/>
            <a:chOff x="5447852" y="0"/>
            <a:chExt cx="5442090" cy="3618001"/>
          </a:xfrm>
        </p:grpSpPr>
        <p:sp>
          <p:nvSpPr>
            <p:cNvPr id="1187" name="Google Shape;1187;p31"/>
            <p:cNvSpPr/>
            <p:nvPr/>
          </p:nvSpPr>
          <p:spPr>
            <a:xfrm>
              <a:off x="5447852" y="220602"/>
              <a:ext cx="5442090" cy="3397399"/>
            </a:xfrm>
            <a:custGeom>
              <a:avLst/>
              <a:gdLst/>
              <a:ahLst/>
              <a:cxnLst/>
              <a:rect l="l" t="t" r="r" b="b"/>
              <a:pathLst>
                <a:path w="5442090" h="3282511" extrusionOk="0">
                  <a:moveTo>
                    <a:pt x="5369624" y="0"/>
                  </a:moveTo>
                  <a:cubicBezTo>
                    <a:pt x="5409646" y="0"/>
                    <a:pt x="5442091" y="32444"/>
                    <a:pt x="5442091" y="72467"/>
                  </a:cubicBezTo>
                  <a:lnTo>
                    <a:pt x="5442091" y="3210045"/>
                  </a:lnTo>
                  <a:cubicBezTo>
                    <a:pt x="5442091" y="3250067"/>
                    <a:pt x="5409646" y="3282512"/>
                    <a:pt x="5369624" y="3282512"/>
                  </a:cubicBezTo>
                  <a:lnTo>
                    <a:pt x="72467" y="3282512"/>
                  </a:lnTo>
                  <a:cubicBezTo>
                    <a:pt x="32445" y="3282512"/>
                    <a:pt x="0" y="3250068"/>
                    <a:pt x="0" y="3210045"/>
                  </a:cubicBezTo>
                  <a:lnTo>
                    <a:pt x="0" y="72467"/>
                  </a:lnTo>
                  <a:cubicBezTo>
                    <a:pt x="0" y="32445"/>
                    <a:pt x="32444" y="0"/>
                    <a:pt x="72467"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1188" name="Google Shape;1188;p31"/>
            <p:cNvGrpSpPr/>
            <p:nvPr/>
          </p:nvGrpSpPr>
          <p:grpSpPr>
            <a:xfrm>
              <a:off x="5586054" y="0"/>
              <a:ext cx="5165785" cy="3492512"/>
              <a:chOff x="5586054" y="0"/>
              <a:chExt cx="5165785" cy="3492512"/>
            </a:xfrm>
          </p:grpSpPr>
          <p:sp>
            <p:nvSpPr>
              <p:cNvPr id="1189" name="Google Shape;1189;p31"/>
              <p:cNvSpPr/>
              <p:nvPr/>
            </p:nvSpPr>
            <p:spPr>
              <a:xfrm>
                <a:off x="8168947" y="0"/>
                <a:ext cx="2582892" cy="3363183"/>
              </a:xfrm>
              <a:custGeom>
                <a:avLst/>
                <a:gdLst/>
                <a:ahLst/>
                <a:cxnLst/>
                <a:rect l="l" t="t" r="r" b="b"/>
                <a:pathLst>
                  <a:path w="2582892" h="3363183" extrusionOk="0">
                    <a:moveTo>
                      <a:pt x="139492" y="0"/>
                    </a:moveTo>
                    <a:lnTo>
                      <a:pt x="2443400" y="0"/>
                    </a:lnTo>
                    <a:cubicBezTo>
                      <a:pt x="2520445" y="0"/>
                      <a:pt x="2582892" y="62534"/>
                      <a:pt x="2582892" y="139492"/>
                    </a:cubicBezTo>
                    <a:lnTo>
                      <a:pt x="2582892" y="3363184"/>
                    </a:lnTo>
                    <a:lnTo>
                      <a:pt x="0" y="3363184"/>
                    </a:lnTo>
                    <a:lnTo>
                      <a:pt x="0" y="139492"/>
                    </a:lnTo>
                    <a:cubicBezTo>
                      <a:pt x="0" y="62448"/>
                      <a:pt x="62534" y="0"/>
                      <a:pt x="139492"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90" name="Google Shape;1190;p31"/>
              <p:cNvSpPr/>
              <p:nvPr/>
            </p:nvSpPr>
            <p:spPr>
              <a:xfrm>
                <a:off x="5586054" y="0"/>
                <a:ext cx="2582892" cy="3363183"/>
              </a:xfrm>
              <a:custGeom>
                <a:avLst/>
                <a:gdLst/>
                <a:ahLst/>
                <a:cxnLst/>
                <a:rect l="l" t="t" r="r" b="b"/>
                <a:pathLst>
                  <a:path w="2582892" h="3363183" extrusionOk="0">
                    <a:moveTo>
                      <a:pt x="139492" y="0"/>
                    </a:moveTo>
                    <a:lnTo>
                      <a:pt x="2443400" y="0"/>
                    </a:lnTo>
                    <a:cubicBezTo>
                      <a:pt x="2520445" y="0"/>
                      <a:pt x="2582892" y="62534"/>
                      <a:pt x="2582892" y="139492"/>
                    </a:cubicBezTo>
                    <a:lnTo>
                      <a:pt x="2582892" y="3363184"/>
                    </a:lnTo>
                    <a:lnTo>
                      <a:pt x="0" y="3363184"/>
                    </a:lnTo>
                    <a:lnTo>
                      <a:pt x="0" y="139492"/>
                    </a:lnTo>
                    <a:cubicBezTo>
                      <a:pt x="0" y="62448"/>
                      <a:pt x="62534" y="0"/>
                      <a:pt x="139492"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91" name="Google Shape;1191;p31"/>
              <p:cNvSpPr/>
              <p:nvPr/>
            </p:nvSpPr>
            <p:spPr>
              <a:xfrm rot="10800000" flipH="1">
                <a:off x="8168947" y="3207396"/>
                <a:ext cx="2582892" cy="285116"/>
              </a:xfrm>
              <a:custGeom>
                <a:avLst/>
                <a:gdLst/>
                <a:ahLst/>
                <a:cxnLst/>
                <a:rect l="l" t="t" r="r" b="b"/>
                <a:pathLst>
                  <a:path w="2582892" h="285116" extrusionOk="0">
                    <a:moveTo>
                      <a:pt x="139492" y="0"/>
                    </a:moveTo>
                    <a:lnTo>
                      <a:pt x="2443400" y="0"/>
                    </a:lnTo>
                    <a:cubicBezTo>
                      <a:pt x="2520445" y="0"/>
                      <a:pt x="2582892" y="62534"/>
                      <a:pt x="2582892" y="139492"/>
                    </a:cubicBezTo>
                    <a:lnTo>
                      <a:pt x="2582892" y="285117"/>
                    </a:lnTo>
                    <a:lnTo>
                      <a:pt x="0" y="285117"/>
                    </a:lnTo>
                    <a:lnTo>
                      <a:pt x="0" y="139492"/>
                    </a:lnTo>
                    <a:cubicBezTo>
                      <a:pt x="0" y="62448"/>
                      <a:pt x="62534" y="0"/>
                      <a:pt x="139492"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92" name="Google Shape;1192;p31"/>
              <p:cNvSpPr/>
              <p:nvPr/>
            </p:nvSpPr>
            <p:spPr>
              <a:xfrm rot="10800000" flipH="1">
                <a:off x="5586054" y="3207396"/>
                <a:ext cx="2582892" cy="285116"/>
              </a:xfrm>
              <a:custGeom>
                <a:avLst/>
                <a:gdLst/>
                <a:ahLst/>
                <a:cxnLst/>
                <a:rect l="l" t="t" r="r" b="b"/>
                <a:pathLst>
                  <a:path w="2582892" h="285116" extrusionOk="0">
                    <a:moveTo>
                      <a:pt x="139492" y="0"/>
                    </a:moveTo>
                    <a:lnTo>
                      <a:pt x="2443400" y="0"/>
                    </a:lnTo>
                    <a:cubicBezTo>
                      <a:pt x="2520445" y="0"/>
                      <a:pt x="2582892" y="62534"/>
                      <a:pt x="2582892" y="139492"/>
                    </a:cubicBezTo>
                    <a:lnTo>
                      <a:pt x="2582892" y="285117"/>
                    </a:lnTo>
                    <a:lnTo>
                      <a:pt x="0" y="285117"/>
                    </a:lnTo>
                    <a:lnTo>
                      <a:pt x="0" y="139492"/>
                    </a:lnTo>
                    <a:cubicBezTo>
                      <a:pt x="0" y="62448"/>
                      <a:pt x="62534" y="0"/>
                      <a:pt x="139492"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3"/>
            <a:ext cx="6858000" cy="1790700"/>
          </a:xfr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hasCustomPrompt="1"/>
          </p:nvPr>
        </p:nvSpPr>
        <p:spPr>
          <a:xfrm>
            <a:off x="1143000" y="2701531"/>
            <a:ext cx="6858000" cy="1241822"/>
          </a:xfrm>
        </p:spPr>
        <p:txBody>
          <a:bodyPr/>
          <a:lstStyle>
            <a:lvl1pPr marL="0" indent="0" algn="ctr">
              <a:buNone/>
              <a:defRPr sz="1800"/>
            </a:lvl1pPr>
            <a:lvl2pPr marL="342908" indent="0" algn="ctr">
              <a:buNone/>
              <a:defRPr sz="1500"/>
            </a:lvl2pPr>
            <a:lvl3pPr marL="685818" indent="0" algn="ctr">
              <a:buNone/>
              <a:defRPr sz="1350"/>
            </a:lvl3pPr>
            <a:lvl4pPr marL="1028726" indent="0" algn="ctr">
              <a:buNone/>
              <a:defRPr sz="1200"/>
            </a:lvl4pPr>
            <a:lvl5pPr marL="1371634" indent="0" algn="ctr">
              <a:buNone/>
              <a:defRPr sz="1200"/>
            </a:lvl5pPr>
            <a:lvl6pPr marL="1714544" indent="0" algn="ctr">
              <a:buNone/>
              <a:defRPr sz="1200"/>
            </a:lvl6pPr>
            <a:lvl7pPr marL="2057452" indent="0" algn="ctr">
              <a:buNone/>
              <a:defRPr sz="1200"/>
            </a:lvl7pPr>
            <a:lvl8pPr marL="2400360" indent="0" algn="ctr">
              <a:buNone/>
              <a:defRPr sz="1200"/>
            </a:lvl8pPr>
            <a:lvl9pPr marL="2743268" indent="0" algn="ctr">
              <a:buNone/>
              <a:defRPr sz="1200"/>
            </a:lvl9pPr>
          </a:lstStyle>
          <a:p>
            <a:r>
              <a:rPr lang="zh-CN" altLang="en-US"/>
              <a:t>单击以编辑母版副标题样式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723A3EFB-E5A4-4F85-84D0-3F54949E58B5}" type="datetimeFigureOut">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2024/7/8</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7D41E1E3-0430-46C2-B0D3-2490A70B1299}" type="slidenum">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Tree>
    <p:extLst>
      <p:ext uri="{BB962C8B-B14F-4D97-AF65-F5344CB8AC3E}">
        <p14:creationId xmlns:p14="http://schemas.microsoft.com/office/powerpoint/2010/main" val="243195625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723A3EFB-E5A4-4F85-84D0-3F54949E58B5}" type="datetimeFigureOut">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2024/7/8</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7D41E1E3-0430-46C2-B0D3-2490A70B1299}" type="slidenum">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Tree>
    <p:extLst>
      <p:ext uri="{BB962C8B-B14F-4D97-AF65-F5344CB8AC3E}">
        <p14:creationId xmlns:p14="http://schemas.microsoft.com/office/powerpoint/2010/main" val="290102848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08"/>
            <a:ext cx="7886700" cy="2139553"/>
          </a:xfrm>
        </p:spPr>
        <p:txBody>
          <a:bodyPr anchor="b"/>
          <a:lstStyle>
            <a:lvl1pPr>
              <a:defRPr sz="4500"/>
            </a:lvl1pPr>
          </a:lstStyle>
          <a:p>
            <a:r>
              <a:rPr lang="zh-CN" altLang="en-US"/>
              <a:t>单击此处编辑母版标题样式</a:t>
            </a:r>
          </a:p>
        </p:txBody>
      </p:sp>
      <p:sp>
        <p:nvSpPr>
          <p:cNvPr id="3" name="文本占位符 2"/>
          <p:cNvSpPr>
            <a:spLocks noGrp="1"/>
          </p:cNvSpPr>
          <p:nvPr>
            <p:ph type="body" idx="1" hasCustomPrompt="1"/>
          </p:nvPr>
        </p:nvSpPr>
        <p:spPr>
          <a:xfrm>
            <a:off x="623888" y="3442100"/>
            <a:ext cx="7886700" cy="1125141"/>
          </a:xfrm>
        </p:spPr>
        <p:txBody>
          <a:bodyPr/>
          <a:lstStyle>
            <a:lvl1pPr marL="0" indent="0">
              <a:buNone/>
              <a:defRPr sz="1800">
                <a:solidFill>
                  <a:schemeClr val="tx1">
                    <a:tint val="75000"/>
                  </a:schemeClr>
                </a:solidFill>
              </a:defRPr>
            </a:lvl1pPr>
            <a:lvl2pPr marL="342908" indent="0">
              <a:buNone/>
              <a:defRPr sz="1500">
                <a:solidFill>
                  <a:schemeClr val="tx1">
                    <a:tint val="75000"/>
                  </a:schemeClr>
                </a:solidFill>
              </a:defRPr>
            </a:lvl2pPr>
            <a:lvl3pPr marL="685818" indent="0">
              <a:buNone/>
              <a:defRPr sz="1350">
                <a:solidFill>
                  <a:schemeClr val="tx1">
                    <a:tint val="75000"/>
                  </a:schemeClr>
                </a:solidFill>
              </a:defRPr>
            </a:lvl3pPr>
            <a:lvl4pPr marL="1028726" indent="0">
              <a:buNone/>
              <a:defRPr sz="1200">
                <a:solidFill>
                  <a:schemeClr val="tx1">
                    <a:tint val="75000"/>
                  </a:schemeClr>
                </a:solidFill>
              </a:defRPr>
            </a:lvl4pPr>
            <a:lvl5pPr marL="1371634" indent="0">
              <a:buNone/>
              <a:defRPr sz="1200">
                <a:solidFill>
                  <a:schemeClr val="tx1">
                    <a:tint val="75000"/>
                  </a:schemeClr>
                </a:solidFill>
              </a:defRPr>
            </a:lvl5pPr>
            <a:lvl6pPr marL="1714544" indent="0">
              <a:buNone/>
              <a:defRPr sz="1200">
                <a:solidFill>
                  <a:schemeClr val="tx1">
                    <a:tint val="75000"/>
                  </a:schemeClr>
                </a:solidFill>
              </a:defRPr>
            </a:lvl6pPr>
            <a:lvl7pPr marL="2057452" indent="0">
              <a:buNone/>
              <a:defRPr sz="1200">
                <a:solidFill>
                  <a:schemeClr val="tx1">
                    <a:tint val="75000"/>
                  </a:schemeClr>
                </a:solidFill>
              </a:defRPr>
            </a:lvl7pPr>
            <a:lvl8pPr marL="2400360" indent="0">
              <a:buNone/>
              <a:defRPr sz="1200">
                <a:solidFill>
                  <a:schemeClr val="tx1">
                    <a:tint val="75000"/>
                  </a:schemeClr>
                </a:solidFill>
              </a:defRPr>
            </a:lvl8pPr>
            <a:lvl9pPr marL="2743268" indent="0">
              <a:buNone/>
              <a:defRPr sz="12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723A3EFB-E5A4-4F85-84D0-3F54949E58B5}" type="datetimeFigureOut">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2024/7/8</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7D41E1E3-0430-46C2-B0D3-2490A70B1299}" type="slidenum">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Tree>
    <p:extLst>
      <p:ext uri="{BB962C8B-B14F-4D97-AF65-F5344CB8AC3E}">
        <p14:creationId xmlns:p14="http://schemas.microsoft.com/office/powerpoint/2010/main" val="235063386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6286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46291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723A3EFB-E5A4-4F85-84D0-3F54949E58B5}" type="datetimeFigureOut">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2024/7/8</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7D41E1E3-0430-46C2-B0D3-2490A70B1299}" type="slidenum">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Tree>
    <p:extLst>
      <p:ext uri="{BB962C8B-B14F-4D97-AF65-F5344CB8AC3E}">
        <p14:creationId xmlns:p14="http://schemas.microsoft.com/office/powerpoint/2010/main" val="262769421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7"/>
            <a:ext cx="7886700" cy="99417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629845" y="1260873"/>
            <a:ext cx="3868341" cy="617934"/>
          </a:xfrm>
        </p:spPr>
        <p:txBody>
          <a:bodyPr anchor="b"/>
          <a:lstStyle>
            <a:lvl1pPr marL="0" indent="0">
              <a:buNone/>
              <a:defRPr sz="1800" b="1"/>
            </a:lvl1pPr>
            <a:lvl2pPr marL="342908" indent="0">
              <a:buNone/>
              <a:defRPr sz="1500" b="1"/>
            </a:lvl2pPr>
            <a:lvl3pPr marL="685818" indent="0">
              <a:buNone/>
              <a:defRPr sz="1350" b="1"/>
            </a:lvl3pPr>
            <a:lvl4pPr marL="1028726" indent="0">
              <a:buNone/>
              <a:defRPr sz="1200" b="1"/>
            </a:lvl4pPr>
            <a:lvl5pPr marL="1371634" indent="0">
              <a:buNone/>
              <a:defRPr sz="1200" b="1"/>
            </a:lvl5pPr>
            <a:lvl6pPr marL="1714544" indent="0">
              <a:buNone/>
              <a:defRPr sz="1200" b="1"/>
            </a:lvl6pPr>
            <a:lvl7pPr marL="2057452" indent="0">
              <a:buNone/>
              <a:defRPr sz="1200" b="1"/>
            </a:lvl7pPr>
            <a:lvl8pPr marL="2400360" indent="0">
              <a:buNone/>
              <a:defRPr sz="1200" b="1"/>
            </a:lvl8pPr>
            <a:lvl9pPr marL="2743268" indent="0">
              <a:buNone/>
              <a:defRPr sz="1200" b="1"/>
            </a:lvl9pPr>
          </a:lstStyle>
          <a:p>
            <a:pPr lvl="0"/>
            <a:r>
              <a:rPr lang="zh-CN" altLang="en-US"/>
              <a:t>编辑母版文本样式</a:t>
            </a:r>
          </a:p>
        </p:txBody>
      </p:sp>
      <p:sp>
        <p:nvSpPr>
          <p:cNvPr id="4" name="内容占位符 3"/>
          <p:cNvSpPr>
            <a:spLocks noGrp="1"/>
          </p:cNvSpPr>
          <p:nvPr>
            <p:ph sz="half" idx="2" hasCustomPrompt="1"/>
          </p:nvPr>
        </p:nvSpPr>
        <p:spPr>
          <a:xfrm>
            <a:off x="629845" y="1878809"/>
            <a:ext cx="386834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4629154" y="1260873"/>
            <a:ext cx="3887391" cy="617934"/>
          </a:xfrm>
        </p:spPr>
        <p:txBody>
          <a:bodyPr anchor="b"/>
          <a:lstStyle>
            <a:lvl1pPr marL="0" indent="0">
              <a:buNone/>
              <a:defRPr sz="1800" b="1"/>
            </a:lvl1pPr>
            <a:lvl2pPr marL="342908" indent="0">
              <a:buNone/>
              <a:defRPr sz="1500" b="1"/>
            </a:lvl2pPr>
            <a:lvl3pPr marL="685818" indent="0">
              <a:buNone/>
              <a:defRPr sz="1350" b="1"/>
            </a:lvl3pPr>
            <a:lvl4pPr marL="1028726" indent="0">
              <a:buNone/>
              <a:defRPr sz="1200" b="1"/>
            </a:lvl4pPr>
            <a:lvl5pPr marL="1371634" indent="0">
              <a:buNone/>
              <a:defRPr sz="1200" b="1"/>
            </a:lvl5pPr>
            <a:lvl6pPr marL="1714544" indent="0">
              <a:buNone/>
              <a:defRPr sz="1200" b="1"/>
            </a:lvl6pPr>
            <a:lvl7pPr marL="2057452" indent="0">
              <a:buNone/>
              <a:defRPr sz="1200" b="1"/>
            </a:lvl7pPr>
            <a:lvl8pPr marL="2400360" indent="0">
              <a:buNone/>
              <a:defRPr sz="1200" b="1"/>
            </a:lvl8pPr>
            <a:lvl9pPr marL="2743268" indent="0">
              <a:buNone/>
              <a:defRPr sz="1200" b="1"/>
            </a:lvl9pPr>
          </a:lstStyle>
          <a:p>
            <a:pPr lvl="0"/>
            <a:r>
              <a:rPr lang="zh-CN" altLang="en-US"/>
              <a:t>编辑母版文本样式</a:t>
            </a:r>
          </a:p>
        </p:txBody>
      </p:sp>
      <p:sp>
        <p:nvSpPr>
          <p:cNvPr id="6" name="内容占位符 5"/>
          <p:cNvSpPr>
            <a:spLocks noGrp="1"/>
          </p:cNvSpPr>
          <p:nvPr>
            <p:ph sz="quarter" idx="4" hasCustomPrompt="1"/>
          </p:nvPr>
        </p:nvSpPr>
        <p:spPr>
          <a:xfrm>
            <a:off x="4629154" y="1878809"/>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723A3EFB-E5A4-4F85-84D0-3F54949E58B5}" type="datetimeFigureOut">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2024/7/8</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7D41E1E3-0430-46C2-B0D3-2490A70B1299}" type="slidenum">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Tree>
    <p:extLst>
      <p:ext uri="{BB962C8B-B14F-4D97-AF65-F5344CB8AC3E}">
        <p14:creationId xmlns:p14="http://schemas.microsoft.com/office/powerpoint/2010/main" val="25854733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723A3EFB-E5A4-4F85-84D0-3F54949E58B5}" type="datetimeFigureOut">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2024/7/8</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7D41E1E3-0430-46C2-B0D3-2490A70B1299}" type="slidenum">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Tree>
    <p:extLst>
      <p:ext uri="{BB962C8B-B14F-4D97-AF65-F5344CB8AC3E}">
        <p14:creationId xmlns:p14="http://schemas.microsoft.com/office/powerpoint/2010/main" val="224196295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723A3EFB-E5A4-4F85-84D0-3F54949E58B5}" type="datetimeFigureOut">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2024/7/8</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7D41E1E3-0430-46C2-B0D3-2490A70B1299}" type="slidenum">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Tree>
    <p:extLst>
      <p:ext uri="{BB962C8B-B14F-4D97-AF65-F5344CB8AC3E}">
        <p14:creationId xmlns:p14="http://schemas.microsoft.com/office/powerpoint/2010/main" val="59195933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4" y="342900"/>
            <a:ext cx="2949178" cy="1200150"/>
          </a:xfrm>
        </p:spPr>
        <p:txBody>
          <a:bodyPr anchor="b"/>
          <a:lstStyle>
            <a:lvl1pPr>
              <a:defRPr sz="2400"/>
            </a:lvl1pPr>
          </a:lstStyle>
          <a:p>
            <a:r>
              <a:rPr lang="zh-CN" altLang="en-US"/>
              <a:t>单击此处编辑母版标题样式</a:t>
            </a:r>
          </a:p>
        </p:txBody>
      </p:sp>
      <p:sp>
        <p:nvSpPr>
          <p:cNvPr id="3" name="内容占位符 2"/>
          <p:cNvSpPr>
            <a:spLocks noGrp="1"/>
          </p:cNvSpPr>
          <p:nvPr>
            <p:ph idx="1" hasCustomPrompt="1"/>
          </p:nvPr>
        </p:nvSpPr>
        <p:spPr>
          <a:xfrm>
            <a:off x="3887391" y="740573"/>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629844" y="1543054"/>
            <a:ext cx="2949178" cy="2858691"/>
          </a:xfrm>
        </p:spPr>
        <p:txBody>
          <a:bodyPr/>
          <a:lstStyle>
            <a:lvl1pPr marL="0" indent="0">
              <a:buNone/>
              <a:defRPr sz="1200"/>
            </a:lvl1pPr>
            <a:lvl2pPr marL="342908" indent="0">
              <a:buNone/>
              <a:defRPr sz="1050"/>
            </a:lvl2pPr>
            <a:lvl3pPr marL="685818" indent="0">
              <a:buNone/>
              <a:defRPr sz="900"/>
            </a:lvl3pPr>
            <a:lvl4pPr marL="1028726" indent="0">
              <a:buNone/>
              <a:defRPr sz="750"/>
            </a:lvl4pPr>
            <a:lvl5pPr marL="1371634" indent="0">
              <a:buNone/>
              <a:defRPr sz="750"/>
            </a:lvl5pPr>
            <a:lvl6pPr marL="1714544" indent="0">
              <a:buNone/>
              <a:defRPr sz="750"/>
            </a:lvl6pPr>
            <a:lvl7pPr marL="2057452" indent="0">
              <a:buNone/>
              <a:defRPr sz="750"/>
            </a:lvl7pPr>
            <a:lvl8pPr marL="2400360" indent="0">
              <a:buNone/>
              <a:defRPr sz="750"/>
            </a:lvl8pPr>
            <a:lvl9pPr marL="2743268" indent="0">
              <a:buNone/>
              <a:defRPr sz="75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723A3EFB-E5A4-4F85-84D0-3F54949E58B5}" type="datetimeFigureOut">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2024/7/8</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7D41E1E3-0430-46C2-B0D3-2490A70B1299}" type="slidenum">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Tree>
    <p:extLst>
      <p:ext uri="{BB962C8B-B14F-4D97-AF65-F5344CB8AC3E}">
        <p14:creationId xmlns:p14="http://schemas.microsoft.com/office/powerpoint/2010/main" val="290745160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4" y="342900"/>
            <a:ext cx="2949178" cy="1200150"/>
          </a:xfrm>
        </p:spPr>
        <p:txBody>
          <a:bodyPr anchor="b"/>
          <a:lstStyle>
            <a:lvl1pPr>
              <a:defRPr sz="2400"/>
            </a:lvl1pPr>
          </a:lstStyle>
          <a:p>
            <a:r>
              <a:rPr lang="zh-CN" altLang="en-US"/>
              <a:t>单击此处编辑母版标题样式</a:t>
            </a:r>
          </a:p>
        </p:txBody>
      </p:sp>
      <p:sp>
        <p:nvSpPr>
          <p:cNvPr id="3" name="图片占位符 2"/>
          <p:cNvSpPr>
            <a:spLocks noGrp="1"/>
          </p:cNvSpPr>
          <p:nvPr>
            <p:ph type="pic" idx="1"/>
          </p:nvPr>
        </p:nvSpPr>
        <p:spPr>
          <a:xfrm>
            <a:off x="3887391" y="740573"/>
            <a:ext cx="4629150" cy="3655219"/>
          </a:xfrm>
        </p:spPr>
        <p:txBody>
          <a:bodyPr/>
          <a:lstStyle>
            <a:lvl1pPr marL="0" indent="0">
              <a:buNone/>
              <a:defRPr sz="2400"/>
            </a:lvl1pPr>
            <a:lvl2pPr marL="342908" indent="0">
              <a:buNone/>
              <a:defRPr sz="2100"/>
            </a:lvl2pPr>
            <a:lvl3pPr marL="685818" indent="0">
              <a:buNone/>
              <a:defRPr sz="1800"/>
            </a:lvl3pPr>
            <a:lvl4pPr marL="1028726" indent="0">
              <a:buNone/>
              <a:defRPr sz="1500"/>
            </a:lvl4pPr>
            <a:lvl5pPr marL="1371634" indent="0">
              <a:buNone/>
              <a:defRPr sz="1500"/>
            </a:lvl5pPr>
            <a:lvl6pPr marL="1714544" indent="0">
              <a:buNone/>
              <a:defRPr sz="1500"/>
            </a:lvl6pPr>
            <a:lvl7pPr marL="2057452" indent="0">
              <a:buNone/>
              <a:defRPr sz="1500"/>
            </a:lvl7pPr>
            <a:lvl8pPr marL="2400360" indent="0">
              <a:buNone/>
              <a:defRPr sz="1500"/>
            </a:lvl8pPr>
            <a:lvl9pPr marL="2743268" indent="0">
              <a:buNone/>
              <a:defRPr sz="1500"/>
            </a:lvl9pPr>
          </a:lstStyle>
          <a:p>
            <a:endParaRPr lang="zh-CN" altLang="en-US"/>
          </a:p>
        </p:txBody>
      </p:sp>
      <p:sp>
        <p:nvSpPr>
          <p:cNvPr id="4" name="文本占位符 3"/>
          <p:cNvSpPr>
            <a:spLocks noGrp="1"/>
          </p:cNvSpPr>
          <p:nvPr>
            <p:ph type="body" sz="half" idx="2" hasCustomPrompt="1"/>
          </p:nvPr>
        </p:nvSpPr>
        <p:spPr>
          <a:xfrm>
            <a:off x="629844" y="1543054"/>
            <a:ext cx="2949178" cy="2858691"/>
          </a:xfrm>
        </p:spPr>
        <p:txBody>
          <a:bodyPr/>
          <a:lstStyle>
            <a:lvl1pPr marL="0" indent="0">
              <a:buNone/>
              <a:defRPr sz="1200"/>
            </a:lvl1pPr>
            <a:lvl2pPr marL="342908" indent="0">
              <a:buNone/>
              <a:defRPr sz="1050"/>
            </a:lvl2pPr>
            <a:lvl3pPr marL="685818" indent="0">
              <a:buNone/>
              <a:defRPr sz="900"/>
            </a:lvl3pPr>
            <a:lvl4pPr marL="1028726" indent="0">
              <a:buNone/>
              <a:defRPr sz="750"/>
            </a:lvl4pPr>
            <a:lvl5pPr marL="1371634" indent="0">
              <a:buNone/>
              <a:defRPr sz="750"/>
            </a:lvl5pPr>
            <a:lvl6pPr marL="1714544" indent="0">
              <a:buNone/>
              <a:defRPr sz="750"/>
            </a:lvl6pPr>
            <a:lvl7pPr marL="2057452" indent="0">
              <a:buNone/>
              <a:defRPr sz="750"/>
            </a:lvl7pPr>
            <a:lvl8pPr marL="2400360" indent="0">
              <a:buNone/>
              <a:defRPr sz="750"/>
            </a:lvl8pPr>
            <a:lvl9pPr marL="2743268" indent="0">
              <a:buNone/>
              <a:defRPr sz="75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723A3EFB-E5A4-4F85-84D0-3F54949E58B5}" type="datetimeFigureOut">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2024/7/8</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7D41E1E3-0430-46C2-B0D3-2490A70B1299}" type="slidenum">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Tree>
    <p:extLst>
      <p:ext uri="{BB962C8B-B14F-4D97-AF65-F5344CB8AC3E}">
        <p14:creationId xmlns:p14="http://schemas.microsoft.com/office/powerpoint/2010/main" val="419789079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69"/>
        <p:cNvGrpSpPr/>
        <p:nvPr/>
      </p:nvGrpSpPr>
      <p:grpSpPr>
        <a:xfrm>
          <a:off x="0" y="0"/>
          <a:ext cx="0" cy="0"/>
          <a:chOff x="0" y="0"/>
          <a:chExt cx="0" cy="0"/>
        </a:xfrm>
      </p:grpSpPr>
      <p:grpSp>
        <p:nvGrpSpPr>
          <p:cNvPr id="170" name="Google Shape;170;p6"/>
          <p:cNvGrpSpPr/>
          <p:nvPr/>
        </p:nvGrpSpPr>
        <p:grpSpPr>
          <a:xfrm>
            <a:off x="-149512" y="-214573"/>
            <a:ext cx="9588672" cy="5876307"/>
            <a:chOff x="-149512" y="-214573"/>
            <a:chExt cx="9588672" cy="5876307"/>
          </a:xfrm>
        </p:grpSpPr>
        <p:grpSp>
          <p:nvGrpSpPr>
            <p:cNvPr id="171" name="Google Shape;171;p6"/>
            <p:cNvGrpSpPr/>
            <p:nvPr/>
          </p:nvGrpSpPr>
          <p:grpSpPr>
            <a:xfrm rot="2021523">
              <a:off x="445885" y="-317881"/>
              <a:ext cx="305506" cy="2239206"/>
              <a:chOff x="4265846" y="1371340"/>
              <a:chExt cx="126709" cy="928680"/>
            </a:xfrm>
          </p:grpSpPr>
          <p:sp>
            <p:nvSpPr>
              <p:cNvPr id="172" name="Google Shape;172;p6"/>
              <p:cNvSpPr/>
              <p:nvPr/>
            </p:nvSpPr>
            <p:spPr>
              <a:xfrm>
                <a:off x="4289685" y="1944338"/>
                <a:ext cx="102870" cy="202457"/>
              </a:xfrm>
              <a:custGeom>
                <a:avLst/>
                <a:gdLst/>
                <a:ahLst/>
                <a:cxnLst/>
                <a:rect l="l" t="t" r="r" b="b"/>
                <a:pathLst>
                  <a:path w="102870" h="202457" extrusionOk="0">
                    <a:moveTo>
                      <a:pt x="102870" y="86"/>
                    </a:moveTo>
                    <a:lnTo>
                      <a:pt x="102179" y="202458"/>
                    </a:lnTo>
                    <a:lnTo>
                      <a:pt x="0" y="202285"/>
                    </a:lnTo>
                    <a:lnTo>
                      <a:pt x="777" y="0"/>
                    </a:lnTo>
                    <a:lnTo>
                      <a:pt x="102870" y="86"/>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3" name="Google Shape;173;p6"/>
              <p:cNvSpPr/>
              <p:nvPr/>
            </p:nvSpPr>
            <p:spPr>
              <a:xfrm>
                <a:off x="4299791" y="1484834"/>
                <a:ext cx="85163" cy="459589"/>
              </a:xfrm>
              <a:custGeom>
                <a:avLst/>
                <a:gdLst/>
                <a:ahLst/>
                <a:cxnLst/>
                <a:rect l="l" t="t" r="r" b="b"/>
                <a:pathLst>
                  <a:path w="85163" h="459589" extrusionOk="0">
                    <a:moveTo>
                      <a:pt x="85163" y="86"/>
                    </a:moveTo>
                    <a:lnTo>
                      <a:pt x="83436" y="459590"/>
                    </a:lnTo>
                    <a:lnTo>
                      <a:pt x="0" y="459503"/>
                    </a:lnTo>
                    <a:lnTo>
                      <a:pt x="1727" y="0"/>
                    </a:lnTo>
                    <a:lnTo>
                      <a:pt x="85163" y="86"/>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4" name="Google Shape;174;p6"/>
              <p:cNvSpPr/>
              <p:nvPr/>
            </p:nvSpPr>
            <p:spPr>
              <a:xfrm>
                <a:off x="4301432" y="2146623"/>
                <a:ext cx="78512" cy="124290"/>
              </a:xfrm>
              <a:custGeom>
                <a:avLst/>
                <a:gdLst/>
                <a:ahLst/>
                <a:cxnLst/>
                <a:rect l="l" t="t" r="r" b="b"/>
                <a:pathLst>
                  <a:path w="78512" h="124290" extrusionOk="0">
                    <a:moveTo>
                      <a:pt x="0" y="41459"/>
                    </a:moveTo>
                    <a:lnTo>
                      <a:pt x="27466" y="124291"/>
                    </a:lnTo>
                    <a:lnTo>
                      <a:pt x="50269" y="124291"/>
                    </a:lnTo>
                    <a:lnTo>
                      <a:pt x="78340" y="41545"/>
                    </a:lnTo>
                    <a:lnTo>
                      <a:pt x="78513" y="86"/>
                    </a:lnTo>
                    <a:lnTo>
                      <a:pt x="173" y="0"/>
                    </a:lnTo>
                    <a:lnTo>
                      <a:pt x="0" y="41459"/>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5" name="Google Shape;175;p6"/>
              <p:cNvSpPr/>
              <p:nvPr/>
            </p:nvSpPr>
            <p:spPr>
              <a:xfrm>
                <a:off x="4336759" y="2270913"/>
                <a:ext cx="6909" cy="29107"/>
              </a:xfrm>
              <a:custGeom>
                <a:avLst/>
                <a:gdLst/>
                <a:ahLst/>
                <a:cxnLst/>
                <a:rect l="l" t="t" r="r" b="b"/>
                <a:pathLst>
                  <a:path w="6909" h="29107" extrusionOk="0">
                    <a:moveTo>
                      <a:pt x="6823" y="29108"/>
                    </a:moveTo>
                    <a:lnTo>
                      <a:pt x="6910" y="0"/>
                    </a:lnTo>
                    <a:lnTo>
                      <a:pt x="173" y="0"/>
                    </a:lnTo>
                    <a:lnTo>
                      <a:pt x="0" y="29108"/>
                    </a:lnTo>
                    <a:lnTo>
                      <a:pt x="6823" y="29108"/>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6" name="Google Shape;176;p6"/>
              <p:cNvSpPr/>
              <p:nvPr/>
            </p:nvSpPr>
            <p:spPr>
              <a:xfrm>
                <a:off x="4313006" y="1443634"/>
                <a:ext cx="60633" cy="41286"/>
              </a:xfrm>
              <a:custGeom>
                <a:avLst/>
                <a:gdLst/>
                <a:ahLst/>
                <a:cxnLst/>
                <a:rect l="l" t="t" r="r" b="b"/>
                <a:pathLst>
                  <a:path w="60633" h="41286" extrusionOk="0">
                    <a:moveTo>
                      <a:pt x="60634" y="86"/>
                    </a:moveTo>
                    <a:lnTo>
                      <a:pt x="60461" y="41286"/>
                    </a:lnTo>
                    <a:lnTo>
                      <a:pt x="0" y="41200"/>
                    </a:lnTo>
                    <a:lnTo>
                      <a:pt x="173" y="0"/>
                    </a:lnTo>
                    <a:lnTo>
                      <a:pt x="60634" y="86"/>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7" name="Google Shape;177;p6"/>
              <p:cNvSpPr/>
              <p:nvPr/>
            </p:nvSpPr>
            <p:spPr>
              <a:xfrm>
                <a:off x="4307564" y="1371340"/>
                <a:ext cx="71948" cy="72380"/>
              </a:xfrm>
              <a:custGeom>
                <a:avLst/>
                <a:gdLst/>
                <a:ahLst/>
                <a:cxnLst/>
                <a:rect l="l" t="t" r="r" b="b"/>
                <a:pathLst>
                  <a:path w="71948" h="72380" extrusionOk="0">
                    <a:moveTo>
                      <a:pt x="71948" y="86"/>
                    </a:moveTo>
                    <a:lnTo>
                      <a:pt x="71689" y="72380"/>
                    </a:lnTo>
                    <a:lnTo>
                      <a:pt x="0" y="72294"/>
                    </a:lnTo>
                    <a:lnTo>
                      <a:pt x="259" y="0"/>
                    </a:lnTo>
                    <a:lnTo>
                      <a:pt x="71948" y="86"/>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8" name="Google Shape;178;p6"/>
              <p:cNvSpPr/>
              <p:nvPr/>
            </p:nvSpPr>
            <p:spPr>
              <a:xfrm>
                <a:off x="4265846" y="1496581"/>
                <a:ext cx="35672" cy="247285"/>
              </a:xfrm>
              <a:custGeom>
                <a:avLst/>
                <a:gdLst/>
                <a:ahLst/>
                <a:cxnLst/>
                <a:rect l="l" t="t" r="r" b="b"/>
                <a:pathLst>
                  <a:path w="35672" h="247285" extrusionOk="0">
                    <a:moveTo>
                      <a:pt x="0" y="247285"/>
                    </a:moveTo>
                    <a:lnTo>
                      <a:pt x="25307" y="247285"/>
                    </a:lnTo>
                    <a:lnTo>
                      <a:pt x="26085" y="38090"/>
                    </a:lnTo>
                    <a:lnTo>
                      <a:pt x="35499" y="38090"/>
                    </a:lnTo>
                    <a:lnTo>
                      <a:pt x="35672" y="86"/>
                    </a:lnTo>
                    <a:lnTo>
                      <a:pt x="26257" y="86"/>
                    </a:lnTo>
                    <a:lnTo>
                      <a:pt x="11488" y="0"/>
                    </a:lnTo>
                    <a:lnTo>
                      <a:pt x="950" y="0"/>
                    </a:lnTo>
                    <a:lnTo>
                      <a:pt x="0" y="247285"/>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79" name="Google Shape;179;p6"/>
            <p:cNvGrpSpPr/>
            <p:nvPr/>
          </p:nvGrpSpPr>
          <p:grpSpPr>
            <a:xfrm rot="-8882944">
              <a:off x="8528503" y="1274254"/>
              <a:ext cx="520581" cy="1623261"/>
              <a:chOff x="3419954" y="295999"/>
              <a:chExt cx="265198" cy="826933"/>
            </a:xfrm>
          </p:grpSpPr>
          <p:sp>
            <p:nvSpPr>
              <p:cNvPr id="180" name="Google Shape;180;p6"/>
              <p:cNvSpPr/>
              <p:nvPr/>
            </p:nvSpPr>
            <p:spPr>
              <a:xfrm>
                <a:off x="3419954" y="300750"/>
                <a:ext cx="265198" cy="615233"/>
              </a:xfrm>
              <a:custGeom>
                <a:avLst/>
                <a:gdLst/>
                <a:ahLst/>
                <a:cxnLst/>
                <a:rect l="l" t="t" r="r" b="b"/>
                <a:pathLst>
                  <a:path w="265198" h="615233" extrusionOk="0">
                    <a:moveTo>
                      <a:pt x="202675" y="777"/>
                    </a:moveTo>
                    <a:cubicBezTo>
                      <a:pt x="202675" y="777"/>
                      <a:pt x="201897" y="259"/>
                      <a:pt x="201465" y="0"/>
                    </a:cubicBezTo>
                    <a:cubicBezTo>
                      <a:pt x="144287" y="12179"/>
                      <a:pt x="87194" y="24444"/>
                      <a:pt x="30015" y="36536"/>
                    </a:cubicBezTo>
                    <a:cubicBezTo>
                      <a:pt x="25006" y="37572"/>
                      <a:pt x="23365" y="39472"/>
                      <a:pt x="23192" y="44655"/>
                    </a:cubicBezTo>
                    <a:cubicBezTo>
                      <a:pt x="21119" y="101402"/>
                      <a:pt x="18700" y="158149"/>
                      <a:pt x="16368" y="214809"/>
                    </a:cubicBezTo>
                    <a:cubicBezTo>
                      <a:pt x="11013" y="346182"/>
                      <a:pt x="5744" y="477469"/>
                      <a:pt x="476" y="608842"/>
                    </a:cubicBezTo>
                    <a:cubicBezTo>
                      <a:pt x="389" y="611001"/>
                      <a:pt x="-1338" y="614111"/>
                      <a:pt x="2376" y="615233"/>
                    </a:cubicBezTo>
                    <a:cubicBezTo>
                      <a:pt x="4535" y="613938"/>
                      <a:pt x="6867" y="614542"/>
                      <a:pt x="9113" y="614542"/>
                    </a:cubicBezTo>
                    <a:cubicBezTo>
                      <a:pt x="37702" y="614111"/>
                      <a:pt x="66378" y="613851"/>
                      <a:pt x="94968" y="613506"/>
                    </a:cubicBezTo>
                    <a:cubicBezTo>
                      <a:pt x="141523" y="612988"/>
                      <a:pt x="188164" y="612210"/>
                      <a:pt x="234719" y="611865"/>
                    </a:cubicBezTo>
                    <a:cubicBezTo>
                      <a:pt x="243874" y="611865"/>
                      <a:pt x="253116" y="610397"/>
                      <a:pt x="262185" y="612383"/>
                    </a:cubicBezTo>
                    <a:lnTo>
                      <a:pt x="262013" y="612383"/>
                    </a:lnTo>
                    <a:cubicBezTo>
                      <a:pt x="262444" y="611606"/>
                      <a:pt x="263049" y="611433"/>
                      <a:pt x="263826" y="611865"/>
                    </a:cubicBezTo>
                    <a:cubicBezTo>
                      <a:pt x="266331" y="609446"/>
                      <a:pt x="264690" y="606510"/>
                      <a:pt x="264431" y="604005"/>
                    </a:cubicBezTo>
                    <a:cubicBezTo>
                      <a:pt x="251043" y="475050"/>
                      <a:pt x="237569" y="346182"/>
                      <a:pt x="224181" y="217228"/>
                    </a:cubicBezTo>
                    <a:cubicBezTo>
                      <a:pt x="216840" y="147093"/>
                      <a:pt x="209584" y="76958"/>
                      <a:pt x="202243" y="6737"/>
                    </a:cubicBezTo>
                    <a:cubicBezTo>
                      <a:pt x="202070" y="4750"/>
                      <a:pt x="200947" y="2678"/>
                      <a:pt x="202588" y="69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1" name="Google Shape;181;p6"/>
              <p:cNvSpPr/>
              <p:nvPr/>
            </p:nvSpPr>
            <p:spPr>
              <a:xfrm>
                <a:off x="3456706" y="295999"/>
                <a:ext cx="150720" cy="40767"/>
              </a:xfrm>
              <a:custGeom>
                <a:avLst/>
                <a:gdLst/>
                <a:ahLst/>
                <a:cxnLst/>
                <a:rect l="l" t="t" r="r" b="b"/>
                <a:pathLst>
                  <a:path w="150720" h="40767" extrusionOk="0">
                    <a:moveTo>
                      <a:pt x="0" y="40682"/>
                    </a:moveTo>
                    <a:cubicBezTo>
                      <a:pt x="0" y="39559"/>
                      <a:pt x="86" y="38436"/>
                      <a:pt x="173" y="37313"/>
                    </a:cubicBezTo>
                    <a:cubicBezTo>
                      <a:pt x="346" y="32994"/>
                      <a:pt x="1728" y="31440"/>
                      <a:pt x="5873" y="30576"/>
                    </a:cubicBezTo>
                    <a:cubicBezTo>
                      <a:pt x="53810" y="20470"/>
                      <a:pt x="101747" y="10192"/>
                      <a:pt x="149684" y="0"/>
                    </a:cubicBezTo>
                    <a:cubicBezTo>
                      <a:pt x="150030" y="173"/>
                      <a:pt x="150375" y="432"/>
                      <a:pt x="150634" y="605"/>
                    </a:cubicBezTo>
                    <a:cubicBezTo>
                      <a:pt x="149339" y="2246"/>
                      <a:pt x="150202" y="3973"/>
                      <a:pt x="150375" y="5701"/>
                    </a:cubicBezTo>
                    <a:cubicBezTo>
                      <a:pt x="150462" y="6737"/>
                      <a:pt x="150548" y="7687"/>
                      <a:pt x="150721" y="8724"/>
                    </a:cubicBezTo>
                    <a:cubicBezTo>
                      <a:pt x="100452" y="19434"/>
                      <a:pt x="50269" y="30230"/>
                      <a:pt x="0" y="40768"/>
                    </a:cubicBezTo>
                    <a:close/>
                  </a:path>
                </a:pathLst>
              </a:custGeom>
              <a:solidFill>
                <a:srgbClr val="4C5BA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2" name="Google Shape;182;p6"/>
              <p:cNvSpPr/>
              <p:nvPr/>
            </p:nvSpPr>
            <p:spPr>
              <a:xfrm>
                <a:off x="3531246" y="1027145"/>
                <a:ext cx="74626" cy="95787"/>
              </a:xfrm>
              <a:custGeom>
                <a:avLst/>
                <a:gdLst/>
                <a:ahLst/>
                <a:cxnLst/>
                <a:rect l="l" t="t" r="r" b="b"/>
                <a:pathLst>
                  <a:path w="74626" h="95787" extrusionOk="0">
                    <a:moveTo>
                      <a:pt x="0" y="86"/>
                    </a:moveTo>
                    <a:cubicBezTo>
                      <a:pt x="3196" y="15374"/>
                      <a:pt x="6478" y="30576"/>
                      <a:pt x="9501" y="45864"/>
                    </a:cubicBezTo>
                    <a:cubicBezTo>
                      <a:pt x="10192" y="49492"/>
                      <a:pt x="12092" y="51478"/>
                      <a:pt x="15029" y="53292"/>
                    </a:cubicBezTo>
                    <a:cubicBezTo>
                      <a:pt x="39300" y="68926"/>
                      <a:pt x="49578" y="80068"/>
                      <a:pt x="73849" y="95787"/>
                    </a:cubicBezTo>
                    <a:cubicBezTo>
                      <a:pt x="74108" y="95356"/>
                      <a:pt x="74367" y="95010"/>
                      <a:pt x="74626" y="94578"/>
                    </a:cubicBezTo>
                    <a:cubicBezTo>
                      <a:pt x="72899" y="82400"/>
                      <a:pt x="73158" y="38868"/>
                      <a:pt x="72985" y="29367"/>
                    </a:cubicBezTo>
                    <a:cubicBezTo>
                      <a:pt x="60547" y="24444"/>
                      <a:pt x="16929" y="5269"/>
                      <a:pt x="0" y="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3" name="Google Shape;183;p6"/>
              <p:cNvSpPr/>
              <p:nvPr/>
            </p:nvSpPr>
            <p:spPr>
              <a:xfrm>
                <a:off x="3422416" y="912239"/>
                <a:ext cx="259809" cy="148504"/>
              </a:xfrm>
              <a:custGeom>
                <a:avLst/>
                <a:gdLst/>
                <a:ahLst/>
                <a:cxnLst/>
                <a:rect l="l" t="t" r="r" b="b"/>
                <a:pathLst>
                  <a:path w="259809" h="148504" extrusionOk="0">
                    <a:moveTo>
                      <a:pt x="101402" y="114560"/>
                    </a:moveTo>
                    <a:cubicBezTo>
                      <a:pt x="118331" y="119829"/>
                      <a:pt x="134396" y="127430"/>
                      <a:pt x="150980" y="133648"/>
                    </a:cubicBezTo>
                    <a:cubicBezTo>
                      <a:pt x="163504" y="138313"/>
                      <a:pt x="175855" y="143495"/>
                      <a:pt x="188293" y="148505"/>
                    </a:cubicBezTo>
                    <a:cubicBezTo>
                      <a:pt x="189761" y="126911"/>
                      <a:pt x="192698" y="105664"/>
                      <a:pt x="199953" y="85193"/>
                    </a:cubicBezTo>
                    <a:cubicBezTo>
                      <a:pt x="211700" y="52372"/>
                      <a:pt x="230097" y="24387"/>
                      <a:pt x="258168" y="3139"/>
                    </a:cubicBezTo>
                    <a:cubicBezTo>
                      <a:pt x="258859" y="2621"/>
                      <a:pt x="259291" y="1757"/>
                      <a:pt x="259809" y="1066"/>
                    </a:cubicBezTo>
                    <a:cubicBezTo>
                      <a:pt x="250654" y="-920"/>
                      <a:pt x="241498" y="462"/>
                      <a:pt x="232343" y="548"/>
                    </a:cubicBezTo>
                    <a:cubicBezTo>
                      <a:pt x="185788" y="893"/>
                      <a:pt x="139147" y="1584"/>
                      <a:pt x="92592" y="2189"/>
                    </a:cubicBezTo>
                    <a:cubicBezTo>
                      <a:pt x="64002" y="2535"/>
                      <a:pt x="35326" y="2794"/>
                      <a:pt x="6737" y="3226"/>
                    </a:cubicBezTo>
                    <a:cubicBezTo>
                      <a:pt x="4491" y="3226"/>
                      <a:pt x="2073" y="2621"/>
                      <a:pt x="0" y="3917"/>
                    </a:cubicBezTo>
                    <a:cubicBezTo>
                      <a:pt x="49232" y="26719"/>
                      <a:pt x="82140" y="64464"/>
                      <a:pt x="101488" y="11464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4" name="Google Shape;184;p6"/>
              <p:cNvSpPr/>
              <p:nvPr/>
            </p:nvSpPr>
            <p:spPr>
              <a:xfrm>
                <a:off x="3682053" y="912512"/>
                <a:ext cx="1814" cy="1273"/>
              </a:xfrm>
              <a:custGeom>
                <a:avLst/>
                <a:gdLst/>
                <a:ahLst/>
                <a:cxnLst/>
                <a:rect l="l" t="t" r="r" b="b"/>
                <a:pathLst>
                  <a:path w="1814" h="1273" extrusionOk="0">
                    <a:moveTo>
                      <a:pt x="0" y="794"/>
                    </a:moveTo>
                    <a:cubicBezTo>
                      <a:pt x="1037" y="1917"/>
                      <a:pt x="1382" y="794"/>
                      <a:pt x="1814" y="189"/>
                    </a:cubicBezTo>
                    <a:cubicBezTo>
                      <a:pt x="1037" y="-156"/>
                      <a:pt x="346" y="-70"/>
                      <a:pt x="0" y="794"/>
                    </a:cubicBezTo>
                    <a:close/>
                  </a:path>
                </a:pathLst>
              </a:custGeom>
              <a:solidFill>
                <a:srgbClr val="14141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5" name="Google Shape;185;p6"/>
              <p:cNvSpPr/>
              <p:nvPr/>
            </p:nvSpPr>
            <p:spPr>
              <a:xfrm>
                <a:off x="3556467" y="1061262"/>
                <a:ext cx="34376" cy="24357"/>
              </a:xfrm>
              <a:custGeom>
                <a:avLst/>
                <a:gdLst/>
                <a:ahLst/>
                <a:cxnLst/>
                <a:rect l="l" t="t" r="r" b="b"/>
                <a:pathLst>
                  <a:path w="34376" h="24357" extrusionOk="0">
                    <a:moveTo>
                      <a:pt x="34376" y="24357"/>
                    </a:moveTo>
                    <a:lnTo>
                      <a:pt x="20643" y="0"/>
                    </a:lnTo>
                    <a:lnTo>
                      <a:pt x="0" y="9760"/>
                    </a:lnTo>
                  </a:path>
                </a:pathLst>
              </a:custGeom>
              <a:noFill/>
              <a:ln w="11300"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6" name="Google Shape;186;p6"/>
              <p:cNvSpPr/>
              <p:nvPr/>
            </p:nvSpPr>
            <p:spPr>
              <a:xfrm>
                <a:off x="3501706" y="417526"/>
                <a:ext cx="8637" cy="410357"/>
              </a:xfrm>
              <a:custGeom>
                <a:avLst/>
                <a:gdLst/>
                <a:ahLst/>
                <a:cxnLst/>
                <a:rect l="l" t="t" r="r" b="b"/>
                <a:pathLst>
                  <a:path w="8637" h="410357" extrusionOk="0">
                    <a:moveTo>
                      <a:pt x="0" y="410357"/>
                    </a:moveTo>
                    <a:lnTo>
                      <a:pt x="0" y="0"/>
                    </a:lnTo>
                  </a:path>
                </a:pathLst>
              </a:custGeom>
              <a:noFill/>
              <a:ln w="28300" cap="rnd"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87" name="Google Shape;187;p6"/>
            <p:cNvGrpSpPr/>
            <p:nvPr/>
          </p:nvGrpSpPr>
          <p:grpSpPr>
            <a:xfrm rot="3628580">
              <a:off x="-411327" y="4255750"/>
              <a:ext cx="2249112" cy="572694"/>
              <a:chOff x="7017251" y="5781017"/>
              <a:chExt cx="1017558" cy="259118"/>
            </a:xfrm>
          </p:grpSpPr>
          <p:sp>
            <p:nvSpPr>
              <p:cNvPr id="188" name="Google Shape;188;p6"/>
              <p:cNvSpPr/>
              <p:nvPr/>
            </p:nvSpPr>
            <p:spPr>
              <a:xfrm>
                <a:off x="7017252" y="5781017"/>
                <a:ext cx="1017557" cy="259118"/>
              </a:xfrm>
              <a:custGeom>
                <a:avLst/>
                <a:gdLst/>
                <a:ahLst/>
                <a:cxnLst/>
                <a:rect l="l" t="t" r="r" b="b"/>
                <a:pathLst>
                  <a:path w="1017557" h="259118" extrusionOk="0">
                    <a:moveTo>
                      <a:pt x="1003565" y="0"/>
                    </a:moveTo>
                    <a:cubicBezTo>
                      <a:pt x="1011293" y="0"/>
                      <a:pt x="1017558" y="6264"/>
                      <a:pt x="1017558" y="13992"/>
                    </a:cubicBezTo>
                    <a:lnTo>
                      <a:pt x="1017558" y="245126"/>
                    </a:lnTo>
                    <a:cubicBezTo>
                      <a:pt x="1017558" y="252854"/>
                      <a:pt x="1011293" y="259118"/>
                      <a:pt x="1003565" y="259118"/>
                    </a:cubicBezTo>
                    <a:lnTo>
                      <a:pt x="13992" y="259118"/>
                    </a:lnTo>
                    <a:cubicBezTo>
                      <a:pt x="6264" y="259118"/>
                      <a:pt x="0" y="252854"/>
                      <a:pt x="0" y="245126"/>
                    </a:cubicBezTo>
                    <a:lnTo>
                      <a:pt x="0" y="13992"/>
                    </a:lnTo>
                    <a:cubicBezTo>
                      <a:pt x="0" y="6264"/>
                      <a:pt x="6264" y="0"/>
                      <a:pt x="13992" y="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9" name="Google Shape;189;p6"/>
              <p:cNvSpPr/>
              <p:nvPr/>
            </p:nvSpPr>
            <p:spPr>
              <a:xfrm>
                <a:off x="7017251" y="5781017"/>
                <a:ext cx="1017557" cy="259118"/>
              </a:xfrm>
              <a:custGeom>
                <a:avLst/>
                <a:gdLst/>
                <a:ahLst/>
                <a:cxnLst/>
                <a:rect l="l" t="t" r="r" b="b"/>
                <a:pathLst>
                  <a:path w="1017557" h="259118" extrusionOk="0">
                    <a:moveTo>
                      <a:pt x="1003480" y="0"/>
                    </a:moveTo>
                    <a:lnTo>
                      <a:pt x="933344" y="0"/>
                    </a:lnTo>
                    <a:lnTo>
                      <a:pt x="933344" y="160999"/>
                    </a:lnTo>
                    <a:cubicBezTo>
                      <a:pt x="933344" y="168772"/>
                      <a:pt x="927039" y="174991"/>
                      <a:pt x="919352" y="174991"/>
                    </a:cubicBezTo>
                    <a:lnTo>
                      <a:pt x="0" y="174991"/>
                    </a:lnTo>
                    <a:lnTo>
                      <a:pt x="0" y="245126"/>
                    </a:lnTo>
                    <a:cubicBezTo>
                      <a:pt x="0" y="252900"/>
                      <a:pt x="6306" y="259118"/>
                      <a:pt x="13993" y="259118"/>
                    </a:cubicBezTo>
                    <a:lnTo>
                      <a:pt x="1003566" y="259118"/>
                    </a:lnTo>
                    <a:cubicBezTo>
                      <a:pt x="1011339" y="259118"/>
                      <a:pt x="1017558" y="252813"/>
                      <a:pt x="1017558" y="245126"/>
                    </a:cubicBezTo>
                    <a:lnTo>
                      <a:pt x="1017558" y="13992"/>
                    </a:lnTo>
                    <a:cubicBezTo>
                      <a:pt x="1017558" y="6219"/>
                      <a:pt x="1011253" y="0"/>
                      <a:pt x="1003566" y="0"/>
                    </a:cubicBezTo>
                    <a:close/>
                  </a:path>
                </a:pathLst>
              </a:custGeom>
              <a:solidFill>
                <a:srgbClr val="F3982C">
                  <a:alpha val="6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0" name="Google Shape;190;p6"/>
              <p:cNvSpPr/>
              <p:nvPr/>
            </p:nvSpPr>
            <p:spPr>
              <a:xfrm>
                <a:off x="7075035" y="5934847"/>
                <a:ext cx="47850" cy="47850"/>
              </a:xfrm>
              <a:custGeom>
                <a:avLst/>
                <a:gdLst/>
                <a:ahLst/>
                <a:cxnLst/>
                <a:rect l="l" t="t" r="r" b="b"/>
                <a:pathLst>
                  <a:path w="47850" h="47850" extrusionOk="0">
                    <a:moveTo>
                      <a:pt x="47851" y="23925"/>
                    </a:moveTo>
                    <a:cubicBezTo>
                      <a:pt x="47851" y="30317"/>
                      <a:pt x="45346" y="36363"/>
                      <a:pt x="40855" y="40854"/>
                    </a:cubicBezTo>
                    <a:cubicBezTo>
                      <a:pt x="36363" y="45346"/>
                      <a:pt x="30317" y="47850"/>
                      <a:pt x="23925" y="47850"/>
                    </a:cubicBezTo>
                    <a:cubicBezTo>
                      <a:pt x="17534" y="47850"/>
                      <a:pt x="11488" y="45346"/>
                      <a:pt x="6996" y="40854"/>
                    </a:cubicBezTo>
                    <a:cubicBezTo>
                      <a:pt x="2505" y="36363"/>
                      <a:pt x="0" y="30317"/>
                      <a:pt x="0" y="23925"/>
                    </a:cubicBezTo>
                    <a:cubicBezTo>
                      <a:pt x="0" y="17534"/>
                      <a:pt x="2505" y="11574"/>
                      <a:pt x="6996" y="6996"/>
                    </a:cubicBezTo>
                    <a:cubicBezTo>
                      <a:pt x="11488" y="2505"/>
                      <a:pt x="17534" y="0"/>
                      <a:pt x="23925" y="0"/>
                    </a:cubicBezTo>
                    <a:cubicBezTo>
                      <a:pt x="37141" y="0"/>
                      <a:pt x="47851" y="10710"/>
                      <a:pt x="47851" y="2392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1" name="Google Shape;191;p6"/>
              <p:cNvSpPr/>
              <p:nvPr/>
            </p:nvSpPr>
            <p:spPr>
              <a:xfrm>
                <a:off x="7583944" y="5781794"/>
                <a:ext cx="8637" cy="37744"/>
              </a:xfrm>
              <a:custGeom>
                <a:avLst/>
                <a:gdLst/>
                <a:ahLst/>
                <a:cxnLst/>
                <a:rect l="l" t="t" r="r" b="b"/>
                <a:pathLst>
                  <a:path w="8637" h="37744" extrusionOk="0">
                    <a:moveTo>
                      <a:pt x="0" y="37745"/>
                    </a:moveTo>
                    <a:lnTo>
                      <a:pt x="0" y="0"/>
                    </a:lnTo>
                  </a:path>
                </a:pathLst>
              </a:custGeom>
              <a:noFill/>
              <a:ln w="10100" cap="rnd" cmpd="sng">
                <a:solidFill>
                  <a:srgbClr val="F9CDC7"/>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2" name="Google Shape;192;p6"/>
              <p:cNvSpPr/>
              <p:nvPr/>
            </p:nvSpPr>
            <p:spPr>
              <a:xfrm>
                <a:off x="7635940" y="5781794"/>
                <a:ext cx="8637" cy="37744"/>
              </a:xfrm>
              <a:custGeom>
                <a:avLst/>
                <a:gdLst/>
                <a:ahLst/>
                <a:cxnLst/>
                <a:rect l="l" t="t" r="r" b="b"/>
                <a:pathLst>
                  <a:path w="8637" h="37744" extrusionOk="0">
                    <a:moveTo>
                      <a:pt x="0" y="37745"/>
                    </a:moveTo>
                    <a:lnTo>
                      <a:pt x="0" y="0"/>
                    </a:lnTo>
                  </a:path>
                </a:pathLst>
              </a:custGeom>
              <a:noFill/>
              <a:ln w="10100" cap="rnd" cmpd="sng">
                <a:solidFill>
                  <a:schemeClr val="accen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3" name="Google Shape;193;p6"/>
              <p:cNvSpPr/>
              <p:nvPr/>
            </p:nvSpPr>
            <p:spPr>
              <a:xfrm>
                <a:off x="7688023" y="5781794"/>
                <a:ext cx="8637" cy="37744"/>
              </a:xfrm>
              <a:custGeom>
                <a:avLst/>
                <a:gdLst/>
                <a:ahLst/>
                <a:cxnLst/>
                <a:rect l="l" t="t" r="r" b="b"/>
                <a:pathLst>
                  <a:path w="8637" h="37744" extrusionOk="0">
                    <a:moveTo>
                      <a:pt x="0" y="37745"/>
                    </a:moveTo>
                    <a:lnTo>
                      <a:pt x="0" y="0"/>
                    </a:lnTo>
                  </a:path>
                </a:pathLst>
              </a:custGeom>
              <a:noFill/>
              <a:ln w="10100" cap="rnd" cmpd="sng">
                <a:solidFill>
                  <a:schemeClr val="accen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4" name="Google Shape;194;p6"/>
              <p:cNvSpPr/>
              <p:nvPr/>
            </p:nvSpPr>
            <p:spPr>
              <a:xfrm>
                <a:off x="7740106" y="5781794"/>
                <a:ext cx="8637" cy="37744"/>
              </a:xfrm>
              <a:custGeom>
                <a:avLst/>
                <a:gdLst/>
                <a:ahLst/>
                <a:cxnLst/>
                <a:rect l="l" t="t" r="r" b="b"/>
                <a:pathLst>
                  <a:path w="8637" h="37744" extrusionOk="0">
                    <a:moveTo>
                      <a:pt x="0" y="37745"/>
                    </a:moveTo>
                    <a:lnTo>
                      <a:pt x="0" y="0"/>
                    </a:lnTo>
                  </a:path>
                </a:pathLst>
              </a:custGeom>
              <a:noFill/>
              <a:ln w="10100" cap="rnd" cmpd="sng">
                <a:solidFill>
                  <a:schemeClr val="accen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5" name="Google Shape;195;p6"/>
              <p:cNvSpPr/>
              <p:nvPr/>
            </p:nvSpPr>
            <p:spPr>
              <a:xfrm>
                <a:off x="7792102" y="5781794"/>
                <a:ext cx="8637" cy="37744"/>
              </a:xfrm>
              <a:custGeom>
                <a:avLst/>
                <a:gdLst/>
                <a:ahLst/>
                <a:cxnLst/>
                <a:rect l="l" t="t" r="r" b="b"/>
                <a:pathLst>
                  <a:path w="8637" h="37744" extrusionOk="0">
                    <a:moveTo>
                      <a:pt x="0" y="37745"/>
                    </a:moveTo>
                    <a:lnTo>
                      <a:pt x="0" y="0"/>
                    </a:lnTo>
                  </a:path>
                </a:pathLst>
              </a:custGeom>
              <a:noFill/>
              <a:ln w="10100" cap="rnd" cmpd="sng">
                <a:solidFill>
                  <a:schemeClr val="accen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6" name="Google Shape;196;p6"/>
              <p:cNvSpPr/>
              <p:nvPr/>
            </p:nvSpPr>
            <p:spPr>
              <a:xfrm>
                <a:off x="7844185" y="5781794"/>
                <a:ext cx="8637" cy="37744"/>
              </a:xfrm>
              <a:custGeom>
                <a:avLst/>
                <a:gdLst/>
                <a:ahLst/>
                <a:cxnLst/>
                <a:rect l="l" t="t" r="r" b="b"/>
                <a:pathLst>
                  <a:path w="8637" h="37744" extrusionOk="0">
                    <a:moveTo>
                      <a:pt x="0" y="37745"/>
                    </a:moveTo>
                    <a:lnTo>
                      <a:pt x="0" y="0"/>
                    </a:lnTo>
                  </a:path>
                </a:pathLst>
              </a:custGeom>
              <a:noFill/>
              <a:ln w="10100" cap="rnd" cmpd="sng">
                <a:solidFill>
                  <a:schemeClr val="accen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7" name="Google Shape;197;p6"/>
              <p:cNvSpPr/>
              <p:nvPr/>
            </p:nvSpPr>
            <p:spPr>
              <a:xfrm>
                <a:off x="7896181" y="5781794"/>
                <a:ext cx="8637" cy="37744"/>
              </a:xfrm>
              <a:custGeom>
                <a:avLst/>
                <a:gdLst/>
                <a:ahLst/>
                <a:cxnLst/>
                <a:rect l="l" t="t" r="r" b="b"/>
                <a:pathLst>
                  <a:path w="8637" h="37744" extrusionOk="0">
                    <a:moveTo>
                      <a:pt x="0" y="37745"/>
                    </a:moveTo>
                    <a:lnTo>
                      <a:pt x="0" y="0"/>
                    </a:lnTo>
                  </a:path>
                </a:pathLst>
              </a:custGeom>
              <a:noFill/>
              <a:ln w="10100" cap="rnd" cmpd="sng">
                <a:solidFill>
                  <a:schemeClr val="accen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8" name="Google Shape;198;p6"/>
              <p:cNvSpPr/>
              <p:nvPr/>
            </p:nvSpPr>
            <p:spPr>
              <a:xfrm>
                <a:off x="7948264" y="5781794"/>
                <a:ext cx="8637" cy="37744"/>
              </a:xfrm>
              <a:custGeom>
                <a:avLst/>
                <a:gdLst/>
                <a:ahLst/>
                <a:cxnLst/>
                <a:rect l="l" t="t" r="r" b="b"/>
                <a:pathLst>
                  <a:path w="8637" h="37744" extrusionOk="0">
                    <a:moveTo>
                      <a:pt x="0" y="37745"/>
                    </a:moveTo>
                    <a:lnTo>
                      <a:pt x="0" y="0"/>
                    </a:lnTo>
                  </a:path>
                </a:pathLst>
              </a:custGeom>
              <a:noFill/>
              <a:ln w="10100" cap="rnd" cmpd="sng">
                <a:solidFill>
                  <a:schemeClr val="accen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9" name="Google Shape;199;p6"/>
              <p:cNvSpPr/>
              <p:nvPr/>
            </p:nvSpPr>
            <p:spPr>
              <a:xfrm>
                <a:off x="8000347" y="5781794"/>
                <a:ext cx="8637" cy="37744"/>
              </a:xfrm>
              <a:custGeom>
                <a:avLst/>
                <a:gdLst/>
                <a:ahLst/>
                <a:cxnLst/>
                <a:rect l="l" t="t" r="r" b="b"/>
                <a:pathLst>
                  <a:path w="8637" h="37744" extrusionOk="0">
                    <a:moveTo>
                      <a:pt x="0" y="37745"/>
                    </a:moveTo>
                    <a:lnTo>
                      <a:pt x="0" y="0"/>
                    </a:lnTo>
                  </a:path>
                </a:pathLst>
              </a:custGeom>
              <a:noFill/>
              <a:ln w="10100" cap="rnd" cmpd="sng">
                <a:solidFill>
                  <a:schemeClr val="accen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0" name="Google Shape;200;p6"/>
              <p:cNvSpPr/>
              <p:nvPr/>
            </p:nvSpPr>
            <p:spPr>
              <a:xfrm>
                <a:off x="7219537" y="5781794"/>
                <a:ext cx="8637" cy="37744"/>
              </a:xfrm>
              <a:custGeom>
                <a:avLst/>
                <a:gdLst/>
                <a:ahLst/>
                <a:cxnLst/>
                <a:rect l="l" t="t" r="r" b="b"/>
                <a:pathLst>
                  <a:path w="8637" h="37744" extrusionOk="0">
                    <a:moveTo>
                      <a:pt x="0" y="37745"/>
                    </a:moveTo>
                    <a:lnTo>
                      <a:pt x="0" y="0"/>
                    </a:lnTo>
                  </a:path>
                </a:pathLst>
              </a:custGeom>
              <a:noFill/>
              <a:ln w="10100" cap="rnd" cmpd="sng">
                <a:solidFill>
                  <a:srgbClr val="F9CDC7"/>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1" name="Google Shape;201;p6"/>
              <p:cNvSpPr/>
              <p:nvPr/>
            </p:nvSpPr>
            <p:spPr>
              <a:xfrm>
                <a:off x="7271620" y="5781794"/>
                <a:ext cx="8637" cy="37744"/>
              </a:xfrm>
              <a:custGeom>
                <a:avLst/>
                <a:gdLst/>
                <a:ahLst/>
                <a:cxnLst/>
                <a:rect l="l" t="t" r="r" b="b"/>
                <a:pathLst>
                  <a:path w="8637" h="37744" extrusionOk="0">
                    <a:moveTo>
                      <a:pt x="0" y="37745"/>
                    </a:moveTo>
                    <a:lnTo>
                      <a:pt x="0" y="0"/>
                    </a:lnTo>
                  </a:path>
                </a:pathLst>
              </a:custGeom>
              <a:noFill/>
              <a:ln w="10100" cap="rnd" cmpd="sng">
                <a:solidFill>
                  <a:schemeClr val="accen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2" name="Google Shape;202;p6"/>
              <p:cNvSpPr/>
              <p:nvPr/>
            </p:nvSpPr>
            <p:spPr>
              <a:xfrm>
                <a:off x="7323616" y="5781794"/>
                <a:ext cx="8637" cy="37744"/>
              </a:xfrm>
              <a:custGeom>
                <a:avLst/>
                <a:gdLst/>
                <a:ahLst/>
                <a:cxnLst/>
                <a:rect l="l" t="t" r="r" b="b"/>
                <a:pathLst>
                  <a:path w="8637" h="37744" extrusionOk="0">
                    <a:moveTo>
                      <a:pt x="0" y="37745"/>
                    </a:moveTo>
                    <a:lnTo>
                      <a:pt x="0" y="0"/>
                    </a:lnTo>
                  </a:path>
                </a:pathLst>
              </a:custGeom>
              <a:noFill/>
              <a:ln w="10100" cap="rnd" cmpd="sng">
                <a:solidFill>
                  <a:schemeClr val="accen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3" name="Google Shape;203;p6"/>
              <p:cNvSpPr/>
              <p:nvPr/>
            </p:nvSpPr>
            <p:spPr>
              <a:xfrm>
                <a:off x="7375699" y="5781794"/>
                <a:ext cx="8637" cy="37744"/>
              </a:xfrm>
              <a:custGeom>
                <a:avLst/>
                <a:gdLst/>
                <a:ahLst/>
                <a:cxnLst/>
                <a:rect l="l" t="t" r="r" b="b"/>
                <a:pathLst>
                  <a:path w="8637" h="37744" extrusionOk="0">
                    <a:moveTo>
                      <a:pt x="0" y="37745"/>
                    </a:moveTo>
                    <a:lnTo>
                      <a:pt x="0" y="0"/>
                    </a:lnTo>
                  </a:path>
                </a:pathLst>
              </a:custGeom>
              <a:noFill/>
              <a:ln w="10100" cap="rnd" cmpd="sng">
                <a:solidFill>
                  <a:schemeClr val="accen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4" name="Google Shape;204;p6"/>
              <p:cNvSpPr/>
              <p:nvPr/>
            </p:nvSpPr>
            <p:spPr>
              <a:xfrm>
                <a:off x="7427782" y="5781794"/>
                <a:ext cx="8637" cy="37744"/>
              </a:xfrm>
              <a:custGeom>
                <a:avLst/>
                <a:gdLst/>
                <a:ahLst/>
                <a:cxnLst/>
                <a:rect l="l" t="t" r="r" b="b"/>
                <a:pathLst>
                  <a:path w="8637" h="37744" extrusionOk="0">
                    <a:moveTo>
                      <a:pt x="0" y="37745"/>
                    </a:moveTo>
                    <a:lnTo>
                      <a:pt x="0" y="0"/>
                    </a:lnTo>
                  </a:path>
                </a:pathLst>
              </a:custGeom>
              <a:noFill/>
              <a:ln w="10100" cap="rnd" cmpd="sng">
                <a:solidFill>
                  <a:schemeClr val="accen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5" name="Google Shape;205;p6"/>
              <p:cNvSpPr/>
              <p:nvPr/>
            </p:nvSpPr>
            <p:spPr>
              <a:xfrm>
                <a:off x="7479778" y="5781794"/>
                <a:ext cx="8637" cy="37744"/>
              </a:xfrm>
              <a:custGeom>
                <a:avLst/>
                <a:gdLst/>
                <a:ahLst/>
                <a:cxnLst/>
                <a:rect l="l" t="t" r="r" b="b"/>
                <a:pathLst>
                  <a:path w="8637" h="37744" extrusionOk="0">
                    <a:moveTo>
                      <a:pt x="0" y="37745"/>
                    </a:moveTo>
                    <a:lnTo>
                      <a:pt x="0" y="0"/>
                    </a:lnTo>
                  </a:path>
                </a:pathLst>
              </a:custGeom>
              <a:noFill/>
              <a:ln w="10100" cap="rnd" cmpd="sng">
                <a:solidFill>
                  <a:schemeClr val="accen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6" name="Google Shape;206;p6"/>
              <p:cNvSpPr/>
              <p:nvPr/>
            </p:nvSpPr>
            <p:spPr>
              <a:xfrm>
                <a:off x="7531861" y="5781794"/>
                <a:ext cx="8637" cy="37744"/>
              </a:xfrm>
              <a:custGeom>
                <a:avLst/>
                <a:gdLst/>
                <a:ahLst/>
                <a:cxnLst/>
                <a:rect l="l" t="t" r="r" b="b"/>
                <a:pathLst>
                  <a:path w="8637" h="37744" extrusionOk="0">
                    <a:moveTo>
                      <a:pt x="0" y="37745"/>
                    </a:moveTo>
                    <a:lnTo>
                      <a:pt x="0" y="0"/>
                    </a:lnTo>
                  </a:path>
                </a:pathLst>
              </a:custGeom>
              <a:noFill/>
              <a:ln w="10100" cap="rnd" cmpd="sng">
                <a:solidFill>
                  <a:schemeClr val="accen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7" name="Google Shape;207;p6"/>
              <p:cNvSpPr/>
              <p:nvPr/>
            </p:nvSpPr>
            <p:spPr>
              <a:xfrm>
                <a:off x="7583944" y="5781794"/>
                <a:ext cx="8637" cy="37744"/>
              </a:xfrm>
              <a:custGeom>
                <a:avLst/>
                <a:gdLst/>
                <a:ahLst/>
                <a:cxnLst/>
                <a:rect l="l" t="t" r="r" b="b"/>
                <a:pathLst>
                  <a:path w="8637" h="37744" extrusionOk="0">
                    <a:moveTo>
                      <a:pt x="0" y="37745"/>
                    </a:moveTo>
                    <a:lnTo>
                      <a:pt x="0" y="0"/>
                    </a:lnTo>
                  </a:path>
                </a:pathLst>
              </a:custGeom>
              <a:noFill/>
              <a:ln w="10100" cap="rnd" cmpd="sng">
                <a:solidFill>
                  <a:schemeClr val="accen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8" name="Google Shape;208;p6"/>
              <p:cNvSpPr/>
              <p:nvPr/>
            </p:nvSpPr>
            <p:spPr>
              <a:xfrm>
                <a:off x="7063375" y="5781794"/>
                <a:ext cx="8637" cy="37744"/>
              </a:xfrm>
              <a:custGeom>
                <a:avLst/>
                <a:gdLst/>
                <a:ahLst/>
                <a:cxnLst/>
                <a:rect l="l" t="t" r="r" b="b"/>
                <a:pathLst>
                  <a:path w="8637" h="37744" extrusionOk="0">
                    <a:moveTo>
                      <a:pt x="0" y="37745"/>
                    </a:moveTo>
                    <a:lnTo>
                      <a:pt x="0" y="0"/>
                    </a:lnTo>
                  </a:path>
                </a:pathLst>
              </a:custGeom>
              <a:noFill/>
              <a:ln w="10100" cap="rnd" cmpd="sng">
                <a:solidFill>
                  <a:schemeClr val="accen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9" name="Google Shape;209;p6"/>
              <p:cNvSpPr/>
              <p:nvPr/>
            </p:nvSpPr>
            <p:spPr>
              <a:xfrm>
                <a:off x="7115458" y="5781794"/>
                <a:ext cx="8637" cy="37744"/>
              </a:xfrm>
              <a:custGeom>
                <a:avLst/>
                <a:gdLst/>
                <a:ahLst/>
                <a:cxnLst/>
                <a:rect l="l" t="t" r="r" b="b"/>
                <a:pathLst>
                  <a:path w="8637" h="37744" extrusionOk="0">
                    <a:moveTo>
                      <a:pt x="0" y="37745"/>
                    </a:moveTo>
                    <a:lnTo>
                      <a:pt x="0" y="0"/>
                    </a:lnTo>
                  </a:path>
                </a:pathLst>
              </a:custGeom>
              <a:noFill/>
              <a:ln w="10100" cap="rnd" cmpd="sng">
                <a:solidFill>
                  <a:schemeClr val="accen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0" name="Google Shape;210;p6"/>
              <p:cNvSpPr/>
              <p:nvPr/>
            </p:nvSpPr>
            <p:spPr>
              <a:xfrm>
                <a:off x="7167454" y="5781794"/>
                <a:ext cx="8637" cy="37744"/>
              </a:xfrm>
              <a:custGeom>
                <a:avLst/>
                <a:gdLst/>
                <a:ahLst/>
                <a:cxnLst/>
                <a:rect l="l" t="t" r="r" b="b"/>
                <a:pathLst>
                  <a:path w="8637" h="37744" extrusionOk="0">
                    <a:moveTo>
                      <a:pt x="0" y="37745"/>
                    </a:moveTo>
                    <a:lnTo>
                      <a:pt x="0" y="0"/>
                    </a:lnTo>
                  </a:path>
                </a:pathLst>
              </a:custGeom>
              <a:noFill/>
              <a:ln w="10100" cap="rnd" cmpd="sng">
                <a:solidFill>
                  <a:schemeClr val="accen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1" name="Google Shape;211;p6"/>
              <p:cNvSpPr/>
              <p:nvPr/>
            </p:nvSpPr>
            <p:spPr>
              <a:xfrm>
                <a:off x="7219537" y="5781794"/>
                <a:ext cx="8637" cy="37744"/>
              </a:xfrm>
              <a:custGeom>
                <a:avLst/>
                <a:gdLst/>
                <a:ahLst/>
                <a:cxnLst/>
                <a:rect l="l" t="t" r="r" b="b"/>
                <a:pathLst>
                  <a:path w="8637" h="37744" extrusionOk="0">
                    <a:moveTo>
                      <a:pt x="0" y="37745"/>
                    </a:moveTo>
                    <a:lnTo>
                      <a:pt x="0" y="0"/>
                    </a:lnTo>
                  </a:path>
                </a:pathLst>
              </a:custGeom>
              <a:noFill/>
              <a:ln w="10100" cap="rnd" cmpd="sng">
                <a:solidFill>
                  <a:schemeClr val="accen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212" name="Google Shape;212;p6"/>
          <p:cNvGrpSpPr/>
          <p:nvPr/>
        </p:nvGrpSpPr>
        <p:grpSpPr>
          <a:xfrm>
            <a:off x="269601" y="190275"/>
            <a:ext cx="8601223" cy="4774676"/>
            <a:chOff x="5447852" y="0"/>
            <a:chExt cx="5442090" cy="3618001"/>
          </a:xfrm>
        </p:grpSpPr>
        <p:sp>
          <p:nvSpPr>
            <p:cNvPr id="213" name="Google Shape;213;p6"/>
            <p:cNvSpPr/>
            <p:nvPr/>
          </p:nvSpPr>
          <p:spPr>
            <a:xfrm>
              <a:off x="5447852" y="220602"/>
              <a:ext cx="5442090" cy="3397399"/>
            </a:xfrm>
            <a:custGeom>
              <a:avLst/>
              <a:gdLst/>
              <a:ahLst/>
              <a:cxnLst/>
              <a:rect l="l" t="t" r="r" b="b"/>
              <a:pathLst>
                <a:path w="5442090" h="3282511" extrusionOk="0">
                  <a:moveTo>
                    <a:pt x="5369624" y="0"/>
                  </a:moveTo>
                  <a:cubicBezTo>
                    <a:pt x="5409646" y="0"/>
                    <a:pt x="5442091" y="32444"/>
                    <a:pt x="5442091" y="72467"/>
                  </a:cubicBezTo>
                  <a:lnTo>
                    <a:pt x="5442091" y="3210045"/>
                  </a:lnTo>
                  <a:cubicBezTo>
                    <a:pt x="5442091" y="3250067"/>
                    <a:pt x="5409646" y="3282512"/>
                    <a:pt x="5369624" y="3282512"/>
                  </a:cubicBezTo>
                  <a:lnTo>
                    <a:pt x="72467" y="3282512"/>
                  </a:lnTo>
                  <a:cubicBezTo>
                    <a:pt x="32445" y="3282512"/>
                    <a:pt x="0" y="3250068"/>
                    <a:pt x="0" y="3210045"/>
                  </a:cubicBezTo>
                  <a:lnTo>
                    <a:pt x="0" y="72467"/>
                  </a:lnTo>
                  <a:cubicBezTo>
                    <a:pt x="0" y="32445"/>
                    <a:pt x="32444" y="0"/>
                    <a:pt x="72467"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214" name="Google Shape;214;p6"/>
            <p:cNvGrpSpPr/>
            <p:nvPr/>
          </p:nvGrpSpPr>
          <p:grpSpPr>
            <a:xfrm>
              <a:off x="5586054" y="0"/>
              <a:ext cx="5165785" cy="3492512"/>
              <a:chOff x="5586054" y="0"/>
              <a:chExt cx="5165785" cy="3492512"/>
            </a:xfrm>
          </p:grpSpPr>
          <p:sp>
            <p:nvSpPr>
              <p:cNvPr id="215" name="Google Shape;215;p6"/>
              <p:cNvSpPr/>
              <p:nvPr/>
            </p:nvSpPr>
            <p:spPr>
              <a:xfrm>
                <a:off x="8168947" y="0"/>
                <a:ext cx="2582892" cy="3363183"/>
              </a:xfrm>
              <a:custGeom>
                <a:avLst/>
                <a:gdLst/>
                <a:ahLst/>
                <a:cxnLst/>
                <a:rect l="l" t="t" r="r" b="b"/>
                <a:pathLst>
                  <a:path w="2582892" h="3363183" extrusionOk="0">
                    <a:moveTo>
                      <a:pt x="139492" y="0"/>
                    </a:moveTo>
                    <a:lnTo>
                      <a:pt x="2443400" y="0"/>
                    </a:lnTo>
                    <a:cubicBezTo>
                      <a:pt x="2520445" y="0"/>
                      <a:pt x="2582892" y="62534"/>
                      <a:pt x="2582892" y="139492"/>
                    </a:cubicBezTo>
                    <a:lnTo>
                      <a:pt x="2582892" y="3363184"/>
                    </a:lnTo>
                    <a:lnTo>
                      <a:pt x="0" y="3363184"/>
                    </a:lnTo>
                    <a:lnTo>
                      <a:pt x="0" y="139492"/>
                    </a:lnTo>
                    <a:cubicBezTo>
                      <a:pt x="0" y="62448"/>
                      <a:pt x="62534" y="0"/>
                      <a:pt x="139492"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6" name="Google Shape;216;p6"/>
              <p:cNvSpPr/>
              <p:nvPr/>
            </p:nvSpPr>
            <p:spPr>
              <a:xfrm>
                <a:off x="5586054" y="0"/>
                <a:ext cx="2582892" cy="3363183"/>
              </a:xfrm>
              <a:custGeom>
                <a:avLst/>
                <a:gdLst/>
                <a:ahLst/>
                <a:cxnLst/>
                <a:rect l="l" t="t" r="r" b="b"/>
                <a:pathLst>
                  <a:path w="2582892" h="3363183" extrusionOk="0">
                    <a:moveTo>
                      <a:pt x="139492" y="0"/>
                    </a:moveTo>
                    <a:lnTo>
                      <a:pt x="2443400" y="0"/>
                    </a:lnTo>
                    <a:cubicBezTo>
                      <a:pt x="2520445" y="0"/>
                      <a:pt x="2582892" y="62534"/>
                      <a:pt x="2582892" y="139492"/>
                    </a:cubicBezTo>
                    <a:lnTo>
                      <a:pt x="2582892" y="3363184"/>
                    </a:lnTo>
                    <a:lnTo>
                      <a:pt x="0" y="3363184"/>
                    </a:lnTo>
                    <a:lnTo>
                      <a:pt x="0" y="139492"/>
                    </a:lnTo>
                    <a:cubicBezTo>
                      <a:pt x="0" y="62448"/>
                      <a:pt x="62534" y="0"/>
                      <a:pt x="139492"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7" name="Google Shape;217;p6"/>
              <p:cNvSpPr/>
              <p:nvPr/>
            </p:nvSpPr>
            <p:spPr>
              <a:xfrm rot="10800000" flipH="1">
                <a:off x="8168947" y="3207396"/>
                <a:ext cx="2582892" cy="285116"/>
              </a:xfrm>
              <a:custGeom>
                <a:avLst/>
                <a:gdLst/>
                <a:ahLst/>
                <a:cxnLst/>
                <a:rect l="l" t="t" r="r" b="b"/>
                <a:pathLst>
                  <a:path w="2582892" h="285116" extrusionOk="0">
                    <a:moveTo>
                      <a:pt x="139492" y="0"/>
                    </a:moveTo>
                    <a:lnTo>
                      <a:pt x="2443400" y="0"/>
                    </a:lnTo>
                    <a:cubicBezTo>
                      <a:pt x="2520445" y="0"/>
                      <a:pt x="2582892" y="62534"/>
                      <a:pt x="2582892" y="139492"/>
                    </a:cubicBezTo>
                    <a:lnTo>
                      <a:pt x="2582892" y="285117"/>
                    </a:lnTo>
                    <a:lnTo>
                      <a:pt x="0" y="285117"/>
                    </a:lnTo>
                    <a:lnTo>
                      <a:pt x="0" y="139492"/>
                    </a:lnTo>
                    <a:cubicBezTo>
                      <a:pt x="0" y="62448"/>
                      <a:pt x="62534" y="0"/>
                      <a:pt x="139492"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8" name="Google Shape;218;p6"/>
              <p:cNvSpPr/>
              <p:nvPr/>
            </p:nvSpPr>
            <p:spPr>
              <a:xfrm rot="10800000" flipH="1">
                <a:off x="5586054" y="3207396"/>
                <a:ext cx="2582892" cy="285116"/>
              </a:xfrm>
              <a:custGeom>
                <a:avLst/>
                <a:gdLst/>
                <a:ahLst/>
                <a:cxnLst/>
                <a:rect l="l" t="t" r="r" b="b"/>
                <a:pathLst>
                  <a:path w="2582892" h="285116" extrusionOk="0">
                    <a:moveTo>
                      <a:pt x="139492" y="0"/>
                    </a:moveTo>
                    <a:lnTo>
                      <a:pt x="2443400" y="0"/>
                    </a:lnTo>
                    <a:cubicBezTo>
                      <a:pt x="2520445" y="0"/>
                      <a:pt x="2582892" y="62534"/>
                      <a:pt x="2582892" y="139492"/>
                    </a:cubicBezTo>
                    <a:lnTo>
                      <a:pt x="2582892" y="285117"/>
                    </a:lnTo>
                    <a:lnTo>
                      <a:pt x="0" y="285117"/>
                    </a:lnTo>
                    <a:lnTo>
                      <a:pt x="0" y="139492"/>
                    </a:lnTo>
                    <a:cubicBezTo>
                      <a:pt x="0" y="62448"/>
                      <a:pt x="62534" y="0"/>
                      <a:pt x="139492"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
        <p:nvSpPr>
          <p:cNvPr id="219" name="Google Shape;219;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1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723A3EFB-E5A4-4F85-84D0-3F54949E58B5}" type="datetimeFigureOut">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2024/7/8</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7D41E1E3-0430-46C2-B0D3-2490A70B1299}" type="slidenum">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Tree>
    <p:extLst>
      <p:ext uri="{BB962C8B-B14F-4D97-AF65-F5344CB8AC3E}">
        <p14:creationId xmlns:p14="http://schemas.microsoft.com/office/powerpoint/2010/main" val="144707631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6" y="273848"/>
            <a:ext cx="1971675" cy="4358879"/>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628654" y="273848"/>
            <a:ext cx="5800725"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723A3EFB-E5A4-4F85-84D0-3F54949E58B5}" type="datetimeFigureOut">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2024/7/8</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7D41E1E3-0430-46C2-B0D3-2490A70B1299}" type="slidenum">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Tree>
    <p:extLst>
      <p:ext uri="{BB962C8B-B14F-4D97-AF65-F5344CB8AC3E}">
        <p14:creationId xmlns:p14="http://schemas.microsoft.com/office/powerpoint/2010/main" val="125017420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15578-682B-4A01-9638-014C16DE11EE}"/>
              </a:ext>
            </a:extLst>
          </p:cNvPr>
          <p:cNvSpPr>
            <a:spLocks noGrp="1"/>
          </p:cNvSpPr>
          <p:nvPr>
            <p:ph type="ctrTitle"/>
          </p:nvPr>
        </p:nvSpPr>
        <p:spPr>
          <a:xfrm>
            <a:off x="1143000" y="841773"/>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65AAC1EE-97A3-4603-AA67-B9B86F55FF89}"/>
              </a:ext>
            </a:extLst>
          </p:cNvPr>
          <p:cNvSpPr>
            <a:spLocks noGrp="1"/>
          </p:cNvSpPr>
          <p:nvPr>
            <p:ph type="subTitle" idx="1"/>
          </p:nvPr>
        </p:nvSpPr>
        <p:spPr>
          <a:xfrm>
            <a:off x="1143000" y="2701530"/>
            <a:ext cx="6858000" cy="1241822"/>
          </a:xfrm>
        </p:spPr>
        <p:txBody>
          <a:bodyPr/>
          <a:lstStyle>
            <a:lvl1pPr marL="0" indent="0" algn="ctr">
              <a:buNone/>
              <a:defRPr sz="1800"/>
            </a:lvl1pPr>
            <a:lvl2pPr marL="342917" indent="0" algn="ctr">
              <a:buNone/>
              <a:defRPr sz="1500"/>
            </a:lvl2pPr>
            <a:lvl3pPr marL="685835" indent="0" algn="ctr">
              <a:buNone/>
              <a:defRPr sz="1350"/>
            </a:lvl3pPr>
            <a:lvl4pPr marL="1028752" indent="0" algn="ctr">
              <a:buNone/>
              <a:defRPr sz="1200"/>
            </a:lvl4pPr>
            <a:lvl5pPr marL="1371668" indent="0" algn="ctr">
              <a:buNone/>
              <a:defRPr sz="1200"/>
            </a:lvl5pPr>
            <a:lvl6pPr marL="1714586" indent="0" algn="ctr">
              <a:buNone/>
              <a:defRPr sz="1200"/>
            </a:lvl6pPr>
            <a:lvl7pPr marL="2057503" indent="0" algn="ctr">
              <a:buNone/>
              <a:defRPr sz="1200"/>
            </a:lvl7pPr>
            <a:lvl8pPr marL="2400420" indent="0" algn="ctr">
              <a:buNone/>
              <a:defRPr sz="1200"/>
            </a:lvl8pPr>
            <a:lvl9pPr marL="2743337"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9770C8B9-3AC5-46CF-A12A-6DF4288A12B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2B8C012C-B1B7-47F6-B168-A941E97A73A9}" type="datetimeFigureOut">
              <a:rPr kumimoji="0" lang="en-US" sz="900" b="0" i="0" u="none" strike="noStrike" kern="0" cap="none" spc="0" normalizeH="0" baseline="0" noProof="0" smtClean="0">
                <a:ln>
                  <a:noFill/>
                </a:ln>
                <a:solidFill>
                  <a:prstClr val="black">
                    <a:tint val="75000"/>
                  </a:prstClr>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7/8/2024</a:t>
            </a:fld>
            <a:endParaRPr kumimoji="0" lang="en-US" sz="900" b="0" i="0" u="none" strike="noStrike" kern="0" cap="none" spc="0" normalizeH="0" baseline="0" noProof="0">
              <a:ln>
                <a:noFill/>
              </a:ln>
              <a:solidFill>
                <a:prstClr val="black">
                  <a:tint val="75000"/>
                </a:prstClr>
              </a:solidFill>
              <a:effectLst/>
              <a:uLnTx/>
              <a:uFillTx/>
              <a:latin typeface="Arial"/>
              <a:ea typeface="+mn-ea"/>
              <a:cs typeface="Arial"/>
              <a:sym typeface="Arial"/>
            </a:endParaRPr>
          </a:p>
        </p:txBody>
      </p:sp>
      <p:sp>
        <p:nvSpPr>
          <p:cNvPr id="5" name="Footer Placeholder 4">
            <a:extLst>
              <a:ext uri="{FF2B5EF4-FFF2-40B4-BE49-F238E27FC236}">
                <a16:creationId xmlns:a16="http://schemas.microsoft.com/office/drawing/2014/main" id="{F98CA0AF-530D-4EBD-B965-8B94F5F1B29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900" b="0" i="0" u="none" strike="noStrike" kern="0" cap="none" spc="0" normalizeH="0" baseline="0" noProof="0">
              <a:ln>
                <a:noFill/>
              </a:ln>
              <a:solidFill>
                <a:prstClr val="black">
                  <a:tint val="75000"/>
                </a:prstClr>
              </a:solidFill>
              <a:effectLst/>
              <a:uLnTx/>
              <a:uFillTx/>
              <a:latin typeface="Arial"/>
              <a:ea typeface="+mn-ea"/>
              <a:cs typeface="Arial"/>
              <a:sym typeface="Arial"/>
            </a:endParaRPr>
          </a:p>
        </p:txBody>
      </p:sp>
      <p:sp>
        <p:nvSpPr>
          <p:cNvPr id="6" name="Slide Number Placeholder 5">
            <a:extLst>
              <a:ext uri="{FF2B5EF4-FFF2-40B4-BE49-F238E27FC236}">
                <a16:creationId xmlns:a16="http://schemas.microsoft.com/office/drawing/2014/main" id="{2C359C82-3A0F-48FF-926E-5D04481A0D9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91EC7793-07B9-4429-92E8-8730EA770269}" type="slidenum">
              <a:rPr kumimoji="0" lang="en-US" sz="900" b="0" i="0" u="none" strike="noStrike" kern="0" cap="none" spc="0" normalizeH="0" baseline="0" noProof="0" smtClean="0">
                <a:ln>
                  <a:noFill/>
                </a:ln>
                <a:solidFill>
                  <a:prstClr val="black">
                    <a:tint val="75000"/>
                  </a:prstClr>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900" b="0" i="0" u="none" strike="noStrike" kern="0" cap="none" spc="0" normalizeH="0" baseline="0" noProof="0">
              <a:ln>
                <a:noFill/>
              </a:ln>
              <a:solidFill>
                <a:prstClr val="black">
                  <a:tint val="75000"/>
                </a:prstClr>
              </a:solidFill>
              <a:effectLst/>
              <a:uLnTx/>
              <a:uFillTx/>
              <a:latin typeface="Arial"/>
              <a:ea typeface="+mn-ea"/>
              <a:cs typeface="Arial"/>
              <a:sym typeface="Arial"/>
            </a:endParaRPr>
          </a:p>
        </p:txBody>
      </p:sp>
    </p:spTree>
    <p:extLst>
      <p:ext uri="{BB962C8B-B14F-4D97-AF65-F5344CB8AC3E}">
        <p14:creationId xmlns:p14="http://schemas.microsoft.com/office/powerpoint/2010/main" val="325747284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41855-5658-46FC-B1E4-D8A33D0404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E48DD4-982E-4DF5-83BC-71D4D6BCEB6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C6D471-1D4A-4A93-8DC4-6EC44FFF715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2B8C012C-B1B7-47F6-B168-A941E97A73A9}" type="datetimeFigureOut">
              <a:rPr kumimoji="0" lang="en-US" sz="900" b="0" i="0" u="none" strike="noStrike" kern="0" cap="none" spc="0" normalizeH="0" baseline="0" noProof="0" smtClean="0">
                <a:ln>
                  <a:noFill/>
                </a:ln>
                <a:solidFill>
                  <a:prstClr val="black">
                    <a:tint val="75000"/>
                  </a:prstClr>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7/8/2024</a:t>
            </a:fld>
            <a:endParaRPr kumimoji="0" lang="en-US" sz="900" b="0" i="0" u="none" strike="noStrike" kern="0" cap="none" spc="0" normalizeH="0" baseline="0" noProof="0">
              <a:ln>
                <a:noFill/>
              </a:ln>
              <a:solidFill>
                <a:prstClr val="black">
                  <a:tint val="75000"/>
                </a:prstClr>
              </a:solidFill>
              <a:effectLst/>
              <a:uLnTx/>
              <a:uFillTx/>
              <a:latin typeface="Arial"/>
              <a:ea typeface="+mn-ea"/>
              <a:cs typeface="Arial"/>
              <a:sym typeface="Arial"/>
            </a:endParaRPr>
          </a:p>
        </p:txBody>
      </p:sp>
      <p:sp>
        <p:nvSpPr>
          <p:cNvPr id="5" name="Footer Placeholder 4">
            <a:extLst>
              <a:ext uri="{FF2B5EF4-FFF2-40B4-BE49-F238E27FC236}">
                <a16:creationId xmlns:a16="http://schemas.microsoft.com/office/drawing/2014/main" id="{A8EF56D3-DE4D-452A-8EDB-00A20AD1784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900" b="0" i="0" u="none" strike="noStrike" kern="0" cap="none" spc="0" normalizeH="0" baseline="0" noProof="0">
              <a:ln>
                <a:noFill/>
              </a:ln>
              <a:solidFill>
                <a:prstClr val="black">
                  <a:tint val="75000"/>
                </a:prstClr>
              </a:solidFill>
              <a:effectLst/>
              <a:uLnTx/>
              <a:uFillTx/>
              <a:latin typeface="Arial"/>
              <a:ea typeface="+mn-ea"/>
              <a:cs typeface="Arial"/>
              <a:sym typeface="Arial"/>
            </a:endParaRPr>
          </a:p>
        </p:txBody>
      </p:sp>
      <p:sp>
        <p:nvSpPr>
          <p:cNvPr id="6" name="Slide Number Placeholder 5">
            <a:extLst>
              <a:ext uri="{FF2B5EF4-FFF2-40B4-BE49-F238E27FC236}">
                <a16:creationId xmlns:a16="http://schemas.microsoft.com/office/drawing/2014/main" id="{2F3EE1EB-0B3D-4FD7-B6AB-2BD17542B6F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91EC7793-07B9-4429-92E8-8730EA770269}" type="slidenum">
              <a:rPr kumimoji="0" lang="en-US" sz="900" b="0" i="0" u="none" strike="noStrike" kern="0" cap="none" spc="0" normalizeH="0" baseline="0" noProof="0" smtClean="0">
                <a:ln>
                  <a:noFill/>
                </a:ln>
                <a:solidFill>
                  <a:prstClr val="black">
                    <a:tint val="75000"/>
                  </a:prstClr>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900" b="0" i="0" u="none" strike="noStrike" kern="0" cap="none" spc="0" normalizeH="0" baseline="0" noProof="0">
              <a:ln>
                <a:noFill/>
              </a:ln>
              <a:solidFill>
                <a:prstClr val="black">
                  <a:tint val="75000"/>
                </a:prstClr>
              </a:solidFill>
              <a:effectLst/>
              <a:uLnTx/>
              <a:uFillTx/>
              <a:latin typeface="Arial"/>
              <a:ea typeface="+mn-ea"/>
              <a:cs typeface="Arial"/>
              <a:sym typeface="Arial"/>
            </a:endParaRPr>
          </a:p>
        </p:txBody>
      </p:sp>
    </p:spTree>
    <p:extLst>
      <p:ext uri="{BB962C8B-B14F-4D97-AF65-F5344CB8AC3E}">
        <p14:creationId xmlns:p14="http://schemas.microsoft.com/office/powerpoint/2010/main" val="112674260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AF01F-173B-42F4-B79E-090D56ACB129}"/>
              </a:ext>
            </a:extLst>
          </p:cNvPr>
          <p:cNvSpPr>
            <a:spLocks noGrp="1"/>
          </p:cNvSpPr>
          <p:nvPr>
            <p:ph type="title"/>
          </p:nvPr>
        </p:nvSpPr>
        <p:spPr>
          <a:xfrm>
            <a:off x="623888" y="1282307"/>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7FF68C77-CBFA-461F-A51E-325EB95509C8}"/>
              </a:ext>
            </a:extLst>
          </p:cNvPr>
          <p:cNvSpPr>
            <a:spLocks noGrp="1"/>
          </p:cNvSpPr>
          <p:nvPr>
            <p:ph type="body" idx="1"/>
          </p:nvPr>
        </p:nvSpPr>
        <p:spPr>
          <a:xfrm>
            <a:off x="623888" y="3442100"/>
            <a:ext cx="7886700" cy="1125141"/>
          </a:xfrm>
        </p:spPr>
        <p:txBody>
          <a:bodyPr/>
          <a:lstStyle>
            <a:lvl1pPr marL="0" indent="0">
              <a:buNone/>
              <a:defRPr sz="1800">
                <a:solidFill>
                  <a:schemeClr val="tx1">
                    <a:tint val="75000"/>
                  </a:schemeClr>
                </a:solidFill>
              </a:defRPr>
            </a:lvl1pPr>
            <a:lvl2pPr marL="342917" indent="0">
              <a:buNone/>
              <a:defRPr sz="1500">
                <a:solidFill>
                  <a:schemeClr val="tx1">
                    <a:tint val="75000"/>
                  </a:schemeClr>
                </a:solidFill>
              </a:defRPr>
            </a:lvl2pPr>
            <a:lvl3pPr marL="685835" indent="0">
              <a:buNone/>
              <a:defRPr sz="1350">
                <a:solidFill>
                  <a:schemeClr val="tx1">
                    <a:tint val="75000"/>
                  </a:schemeClr>
                </a:solidFill>
              </a:defRPr>
            </a:lvl3pPr>
            <a:lvl4pPr marL="1028752" indent="0">
              <a:buNone/>
              <a:defRPr sz="1200">
                <a:solidFill>
                  <a:schemeClr val="tx1">
                    <a:tint val="75000"/>
                  </a:schemeClr>
                </a:solidFill>
              </a:defRPr>
            </a:lvl4pPr>
            <a:lvl5pPr marL="1371668" indent="0">
              <a:buNone/>
              <a:defRPr sz="1200">
                <a:solidFill>
                  <a:schemeClr val="tx1">
                    <a:tint val="75000"/>
                  </a:schemeClr>
                </a:solidFill>
              </a:defRPr>
            </a:lvl5pPr>
            <a:lvl6pPr marL="1714586" indent="0">
              <a:buNone/>
              <a:defRPr sz="1200">
                <a:solidFill>
                  <a:schemeClr val="tx1">
                    <a:tint val="75000"/>
                  </a:schemeClr>
                </a:solidFill>
              </a:defRPr>
            </a:lvl6pPr>
            <a:lvl7pPr marL="2057503" indent="0">
              <a:buNone/>
              <a:defRPr sz="1200">
                <a:solidFill>
                  <a:schemeClr val="tx1">
                    <a:tint val="75000"/>
                  </a:schemeClr>
                </a:solidFill>
              </a:defRPr>
            </a:lvl7pPr>
            <a:lvl8pPr marL="2400420" indent="0">
              <a:buNone/>
              <a:defRPr sz="1200">
                <a:solidFill>
                  <a:schemeClr val="tx1">
                    <a:tint val="75000"/>
                  </a:schemeClr>
                </a:solidFill>
              </a:defRPr>
            </a:lvl8pPr>
            <a:lvl9pPr marL="2743337"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91E92DB-083F-452B-B9A8-07F35FD158E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2B8C012C-B1B7-47F6-B168-A941E97A73A9}" type="datetimeFigureOut">
              <a:rPr kumimoji="0" lang="en-US" sz="900" b="0" i="0" u="none" strike="noStrike" kern="0" cap="none" spc="0" normalizeH="0" baseline="0" noProof="0" smtClean="0">
                <a:ln>
                  <a:noFill/>
                </a:ln>
                <a:solidFill>
                  <a:prstClr val="black">
                    <a:tint val="75000"/>
                  </a:prstClr>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7/8/2024</a:t>
            </a:fld>
            <a:endParaRPr kumimoji="0" lang="en-US" sz="900" b="0" i="0" u="none" strike="noStrike" kern="0" cap="none" spc="0" normalizeH="0" baseline="0" noProof="0">
              <a:ln>
                <a:noFill/>
              </a:ln>
              <a:solidFill>
                <a:prstClr val="black">
                  <a:tint val="75000"/>
                </a:prstClr>
              </a:solidFill>
              <a:effectLst/>
              <a:uLnTx/>
              <a:uFillTx/>
              <a:latin typeface="Arial"/>
              <a:ea typeface="+mn-ea"/>
              <a:cs typeface="Arial"/>
              <a:sym typeface="Arial"/>
            </a:endParaRPr>
          </a:p>
        </p:txBody>
      </p:sp>
      <p:sp>
        <p:nvSpPr>
          <p:cNvPr id="5" name="Footer Placeholder 4">
            <a:extLst>
              <a:ext uri="{FF2B5EF4-FFF2-40B4-BE49-F238E27FC236}">
                <a16:creationId xmlns:a16="http://schemas.microsoft.com/office/drawing/2014/main" id="{30284B60-C1EA-4B69-AA90-8F1E5FB94ED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900" b="0" i="0" u="none" strike="noStrike" kern="0" cap="none" spc="0" normalizeH="0" baseline="0" noProof="0">
              <a:ln>
                <a:noFill/>
              </a:ln>
              <a:solidFill>
                <a:prstClr val="black">
                  <a:tint val="75000"/>
                </a:prstClr>
              </a:solidFill>
              <a:effectLst/>
              <a:uLnTx/>
              <a:uFillTx/>
              <a:latin typeface="Arial"/>
              <a:ea typeface="+mn-ea"/>
              <a:cs typeface="Arial"/>
              <a:sym typeface="Arial"/>
            </a:endParaRPr>
          </a:p>
        </p:txBody>
      </p:sp>
      <p:sp>
        <p:nvSpPr>
          <p:cNvPr id="6" name="Slide Number Placeholder 5">
            <a:extLst>
              <a:ext uri="{FF2B5EF4-FFF2-40B4-BE49-F238E27FC236}">
                <a16:creationId xmlns:a16="http://schemas.microsoft.com/office/drawing/2014/main" id="{EF62BA63-766D-48C7-962C-260FED02AE2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91EC7793-07B9-4429-92E8-8730EA770269}" type="slidenum">
              <a:rPr kumimoji="0" lang="en-US" sz="900" b="0" i="0" u="none" strike="noStrike" kern="0" cap="none" spc="0" normalizeH="0" baseline="0" noProof="0" smtClean="0">
                <a:ln>
                  <a:noFill/>
                </a:ln>
                <a:solidFill>
                  <a:prstClr val="black">
                    <a:tint val="75000"/>
                  </a:prstClr>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900" b="0" i="0" u="none" strike="noStrike" kern="0" cap="none" spc="0" normalizeH="0" baseline="0" noProof="0">
              <a:ln>
                <a:noFill/>
              </a:ln>
              <a:solidFill>
                <a:prstClr val="black">
                  <a:tint val="75000"/>
                </a:prstClr>
              </a:solidFill>
              <a:effectLst/>
              <a:uLnTx/>
              <a:uFillTx/>
              <a:latin typeface="Arial"/>
              <a:ea typeface="+mn-ea"/>
              <a:cs typeface="Arial"/>
              <a:sym typeface="Arial"/>
            </a:endParaRPr>
          </a:p>
        </p:txBody>
      </p:sp>
    </p:spTree>
    <p:extLst>
      <p:ext uri="{BB962C8B-B14F-4D97-AF65-F5344CB8AC3E}">
        <p14:creationId xmlns:p14="http://schemas.microsoft.com/office/powerpoint/2010/main" val="37197100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F6C79-9DB9-41C2-AB7F-EE2DBD4CB5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B300A1-412B-4D8E-A682-9491921A938C}"/>
              </a:ext>
            </a:extLst>
          </p:cNvPr>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2449AE0-B2AB-4AC5-AD17-D5485CF0B2AA}"/>
              </a:ext>
            </a:extLst>
          </p:cNvPr>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D4E3E69-8221-46DF-8417-9117474D933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2B8C012C-B1B7-47F6-B168-A941E97A73A9}" type="datetimeFigureOut">
              <a:rPr kumimoji="0" lang="en-US" sz="900" b="0" i="0" u="none" strike="noStrike" kern="0" cap="none" spc="0" normalizeH="0" baseline="0" noProof="0" smtClean="0">
                <a:ln>
                  <a:noFill/>
                </a:ln>
                <a:solidFill>
                  <a:prstClr val="black">
                    <a:tint val="75000"/>
                  </a:prstClr>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7/8/2024</a:t>
            </a:fld>
            <a:endParaRPr kumimoji="0" lang="en-US" sz="900" b="0" i="0" u="none" strike="noStrike" kern="0" cap="none" spc="0" normalizeH="0" baseline="0" noProof="0">
              <a:ln>
                <a:noFill/>
              </a:ln>
              <a:solidFill>
                <a:prstClr val="black">
                  <a:tint val="75000"/>
                </a:prstClr>
              </a:solidFill>
              <a:effectLst/>
              <a:uLnTx/>
              <a:uFillTx/>
              <a:latin typeface="Arial"/>
              <a:ea typeface="+mn-ea"/>
              <a:cs typeface="Arial"/>
              <a:sym typeface="Arial"/>
            </a:endParaRPr>
          </a:p>
        </p:txBody>
      </p:sp>
      <p:sp>
        <p:nvSpPr>
          <p:cNvPr id="6" name="Footer Placeholder 5">
            <a:extLst>
              <a:ext uri="{FF2B5EF4-FFF2-40B4-BE49-F238E27FC236}">
                <a16:creationId xmlns:a16="http://schemas.microsoft.com/office/drawing/2014/main" id="{AC0CA87B-A6B0-4084-8ABD-22FC70DE928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900" b="0" i="0" u="none" strike="noStrike" kern="0" cap="none" spc="0" normalizeH="0" baseline="0" noProof="0">
              <a:ln>
                <a:noFill/>
              </a:ln>
              <a:solidFill>
                <a:prstClr val="black">
                  <a:tint val="75000"/>
                </a:prstClr>
              </a:solidFill>
              <a:effectLst/>
              <a:uLnTx/>
              <a:uFillTx/>
              <a:latin typeface="Arial"/>
              <a:ea typeface="+mn-ea"/>
              <a:cs typeface="Arial"/>
              <a:sym typeface="Arial"/>
            </a:endParaRPr>
          </a:p>
        </p:txBody>
      </p:sp>
      <p:sp>
        <p:nvSpPr>
          <p:cNvPr id="7" name="Slide Number Placeholder 6">
            <a:extLst>
              <a:ext uri="{FF2B5EF4-FFF2-40B4-BE49-F238E27FC236}">
                <a16:creationId xmlns:a16="http://schemas.microsoft.com/office/drawing/2014/main" id="{059FFCA0-2136-413A-9FC4-8666492A9D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91EC7793-07B9-4429-92E8-8730EA770269}" type="slidenum">
              <a:rPr kumimoji="0" lang="en-US" sz="900" b="0" i="0" u="none" strike="noStrike" kern="0" cap="none" spc="0" normalizeH="0" baseline="0" noProof="0" smtClean="0">
                <a:ln>
                  <a:noFill/>
                </a:ln>
                <a:solidFill>
                  <a:prstClr val="black">
                    <a:tint val="75000"/>
                  </a:prstClr>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900" b="0" i="0" u="none" strike="noStrike" kern="0" cap="none" spc="0" normalizeH="0" baseline="0" noProof="0">
              <a:ln>
                <a:noFill/>
              </a:ln>
              <a:solidFill>
                <a:prstClr val="black">
                  <a:tint val="75000"/>
                </a:prstClr>
              </a:solidFill>
              <a:effectLst/>
              <a:uLnTx/>
              <a:uFillTx/>
              <a:latin typeface="Arial"/>
              <a:ea typeface="+mn-ea"/>
              <a:cs typeface="Arial"/>
              <a:sym typeface="Arial"/>
            </a:endParaRPr>
          </a:p>
        </p:txBody>
      </p:sp>
    </p:spTree>
    <p:extLst>
      <p:ext uri="{BB962C8B-B14F-4D97-AF65-F5344CB8AC3E}">
        <p14:creationId xmlns:p14="http://schemas.microsoft.com/office/powerpoint/2010/main" val="7981200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C1165-B1EA-4947-A1FB-D9CF6BE2F7B1}"/>
              </a:ext>
            </a:extLst>
          </p:cNvPr>
          <p:cNvSpPr>
            <a:spLocks noGrp="1"/>
          </p:cNvSpPr>
          <p:nvPr>
            <p:ph type="title"/>
          </p:nvPr>
        </p:nvSpPr>
        <p:spPr>
          <a:xfrm>
            <a:off x="629841" y="273847"/>
            <a:ext cx="7886700" cy="99417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6949C6E-764C-4F36-94CB-FE2A2DF8CB5A}"/>
              </a:ext>
            </a:extLst>
          </p:cNvPr>
          <p:cNvSpPr>
            <a:spLocks noGrp="1"/>
          </p:cNvSpPr>
          <p:nvPr>
            <p:ph type="body" idx="1"/>
          </p:nvPr>
        </p:nvSpPr>
        <p:spPr>
          <a:xfrm>
            <a:off x="629845" y="1260873"/>
            <a:ext cx="3868341" cy="617934"/>
          </a:xfrm>
        </p:spPr>
        <p:txBody>
          <a:bodyPr anchor="b"/>
          <a:lstStyle>
            <a:lvl1pPr marL="0" indent="0">
              <a:buNone/>
              <a:defRPr sz="1800" b="1"/>
            </a:lvl1pPr>
            <a:lvl2pPr marL="342917" indent="0">
              <a:buNone/>
              <a:defRPr sz="1500" b="1"/>
            </a:lvl2pPr>
            <a:lvl3pPr marL="685835" indent="0">
              <a:buNone/>
              <a:defRPr sz="1350" b="1"/>
            </a:lvl3pPr>
            <a:lvl4pPr marL="1028752" indent="0">
              <a:buNone/>
              <a:defRPr sz="1200" b="1"/>
            </a:lvl4pPr>
            <a:lvl5pPr marL="1371668" indent="0">
              <a:buNone/>
              <a:defRPr sz="1200" b="1"/>
            </a:lvl5pPr>
            <a:lvl6pPr marL="1714586" indent="0">
              <a:buNone/>
              <a:defRPr sz="1200" b="1"/>
            </a:lvl6pPr>
            <a:lvl7pPr marL="2057503" indent="0">
              <a:buNone/>
              <a:defRPr sz="1200" b="1"/>
            </a:lvl7pPr>
            <a:lvl8pPr marL="2400420" indent="0">
              <a:buNone/>
              <a:defRPr sz="1200" b="1"/>
            </a:lvl8pPr>
            <a:lvl9pPr marL="2743337"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9A9B79E8-DF7C-4EBB-9F3B-6BE1496FD9D6}"/>
              </a:ext>
            </a:extLst>
          </p:cNvPr>
          <p:cNvSpPr>
            <a:spLocks noGrp="1"/>
          </p:cNvSpPr>
          <p:nvPr>
            <p:ph sz="half" idx="2"/>
          </p:nvPr>
        </p:nvSpPr>
        <p:spPr>
          <a:xfrm>
            <a:off x="629845" y="1878809"/>
            <a:ext cx="386834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42F9A33-7E46-4A42-A0A4-E18DB17B89B9}"/>
              </a:ext>
            </a:extLst>
          </p:cNvPr>
          <p:cNvSpPr>
            <a:spLocks noGrp="1"/>
          </p:cNvSpPr>
          <p:nvPr>
            <p:ph type="body" sz="quarter" idx="3"/>
          </p:nvPr>
        </p:nvSpPr>
        <p:spPr>
          <a:xfrm>
            <a:off x="4629153" y="1260873"/>
            <a:ext cx="3887391" cy="617934"/>
          </a:xfrm>
        </p:spPr>
        <p:txBody>
          <a:bodyPr anchor="b"/>
          <a:lstStyle>
            <a:lvl1pPr marL="0" indent="0">
              <a:buNone/>
              <a:defRPr sz="1800" b="1"/>
            </a:lvl1pPr>
            <a:lvl2pPr marL="342917" indent="0">
              <a:buNone/>
              <a:defRPr sz="1500" b="1"/>
            </a:lvl2pPr>
            <a:lvl3pPr marL="685835" indent="0">
              <a:buNone/>
              <a:defRPr sz="1350" b="1"/>
            </a:lvl3pPr>
            <a:lvl4pPr marL="1028752" indent="0">
              <a:buNone/>
              <a:defRPr sz="1200" b="1"/>
            </a:lvl4pPr>
            <a:lvl5pPr marL="1371668" indent="0">
              <a:buNone/>
              <a:defRPr sz="1200" b="1"/>
            </a:lvl5pPr>
            <a:lvl6pPr marL="1714586" indent="0">
              <a:buNone/>
              <a:defRPr sz="1200" b="1"/>
            </a:lvl6pPr>
            <a:lvl7pPr marL="2057503" indent="0">
              <a:buNone/>
              <a:defRPr sz="1200" b="1"/>
            </a:lvl7pPr>
            <a:lvl8pPr marL="2400420" indent="0">
              <a:buNone/>
              <a:defRPr sz="1200" b="1"/>
            </a:lvl8pPr>
            <a:lvl9pPr marL="2743337"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468AAA32-05F2-47FB-B9B2-30397B27C752}"/>
              </a:ext>
            </a:extLst>
          </p:cNvPr>
          <p:cNvSpPr>
            <a:spLocks noGrp="1"/>
          </p:cNvSpPr>
          <p:nvPr>
            <p:ph sz="quarter" idx="4"/>
          </p:nvPr>
        </p:nvSpPr>
        <p:spPr>
          <a:xfrm>
            <a:off x="4629153" y="1878809"/>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50AE778-A2FD-4AD5-B23E-61A0D2506CB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2B8C012C-B1B7-47F6-B168-A941E97A73A9}" type="datetimeFigureOut">
              <a:rPr kumimoji="0" lang="en-US" sz="900" b="0" i="0" u="none" strike="noStrike" kern="0" cap="none" spc="0" normalizeH="0" baseline="0" noProof="0" smtClean="0">
                <a:ln>
                  <a:noFill/>
                </a:ln>
                <a:solidFill>
                  <a:prstClr val="black">
                    <a:tint val="75000"/>
                  </a:prstClr>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7/8/2024</a:t>
            </a:fld>
            <a:endParaRPr kumimoji="0" lang="en-US" sz="900" b="0" i="0" u="none" strike="noStrike" kern="0" cap="none" spc="0" normalizeH="0" baseline="0" noProof="0">
              <a:ln>
                <a:noFill/>
              </a:ln>
              <a:solidFill>
                <a:prstClr val="black">
                  <a:tint val="75000"/>
                </a:prstClr>
              </a:solidFill>
              <a:effectLst/>
              <a:uLnTx/>
              <a:uFillTx/>
              <a:latin typeface="Arial"/>
              <a:ea typeface="+mn-ea"/>
              <a:cs typeface="Arial"/>
              <a:sym typeface="Arial"/>
            </a:endParaRPr>
          </a:p>
        </p:txBody>
      </p:sp>
      <p:sp>
        <p:nvSpPr>
          <p:cNvPr id="8" name="Footer Placeholder 7">
            <a:extLst>
              <a:ext uri="{FF2B5EF4-FFF2-40B4-BE49-F238E27FC236}">
                <a16:creationId xmlns:a16="http://schemas.microsoft.com/office/drawing/2014/main" id="{DAF383F0-95C5-45CA-90E7-CB2237487A1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900" b="0" i="0" u="none" strike="noStrike" kern="0" cap="none" spc="0" normalizeH="0" baseline="0" noProof="0">
              <a:ln>
                <a:noFill/>
              </a:ln>
              <a:solidFill>
                <a:prstClr val="black">
                  <a:tint val="75000"/>
                </a:prstClr>
              </a:solidFill>
              <a:effectLst/>
              <a:uLnTx/>
              <a:uFillTx/>
              <a:latin typeface="Arial"/>
              <a:ea typeface="+mn-ea"/>
              <a:cs typeface="Arial"/>
              <a:sym typeface="Arial"/>
            </a:endParaRPr>
          </a:p>
        </p:txBody>
      </p:sp>
      <p:sp>
        <p:nvSpPr>
          <p:cNvPr id="9" name="Slide Number Placeholder 8">
            <a:extLst>
              <a:ext uri="{FF2B5EF4-FFF2-40B4-BE49-F238E27FC236}">
                <a16:creationId xmlns:a16="http://schemas.microsoft.com/office/drawing/2014/main" id="{F417D151-FD6A-419A-A7B0-CA8BE2A25AE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91EC7793-07B9-4429-92E8-8730EA770269}" type="slidenum">
              <a:rPr kumimoji="0" lang="en-US" sz="900" b="0" i="0" u="none" strike="noStrike" kern="0" cap="none" spc="0" normalizeH="0" baseline="0" noProof="0" smtClean="0">
                <a:ln>
                  <a:noFill/>
                </a:ln>
                <a:solidFill>
                  <a:prstClr val="black">
                    <a:tint val="75000"/>
                  </a:prstClr>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900" b="0" i="0" u="none" strike="noStrike" kern="0" cap="none" spc="0" normalizeH="0" baseline="0" noProof="0">
              <a:ln>
                <a:noFill/>
              </a:ln>
              <a:solidFill>
                <a:prstClr val="black">
                  <a:tint val="75000"/>
                </a:prstClr>
              </a:solidFill>
              <a:effectLst/>
              <a:uLnTx/>
              <a:uFillTx/>
              <a:latin typeface="Arial"/>
              <a:ea typeface="+mn-ea"/>
              <a:cs typeface="Arial"/>
              <a:sym typeface="Arial"/>
            </a:endParaRPr>
          </a:p>
        </p:txBody>
      </p:sp>
    </p:spTree>
    <p:extLst>
      <p:ext uri="{BB962C8B-B14F-4D97-AF65-F5344CB8AC3E}">
        <p14:creationId xmlns:p14="http://schemas.microsoft.com/office/powerpoint/2010/main" val="329699721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CD961-234E-4CF8-B0EF-237952B825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A917F9D-08A6-466A-864D-D2F376CC9B1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2B8C012C-B1B7-47F6-B168-A941E97A73A9}" type="datetimeFigureOut">
              <a:rPr kumimoji="0" lang="en-US" sz="900" b="0" i="0" u="none" strike="noStrike" kern="0" cap="none" spc="0" normalizeH="0" baseline="0" noProof="0" smtClean="0">
                <a:ln>
                  <a:noFill/>
                </a:ln>
                <a:solidFill>
                  <a:prstClr val="black">
                    <a:tint val="75000"/>
                  </a:prstClr>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7/8/2024</a:t>
            </a:fld>
            <a:endParaRPr kumimoji="0" lang="en-US" sz="900" b="0" i="0" u="none" strike="noStrike" kern="0" cap="none" spc="0" normalizeH="0" baseline="0" noProof="0">
              <a:ln>
                <a:noFill/>
              </a:ln>
              <a:solidFill>
                <a:prstClr val="black">
                  <a:tint val="75000"/>
                </a:prstClr>
              </a:solidFill>
              <a:effectLst/>
              <a:uLnTx/>
              <a:uFillTx/>
              <a:latin typeface="Arial"/>
              <a:ea typeface="+mn-ea"/>
              <a:cs typeface="Arial"/>
              <a:sym typeface="Arial"/>
            </a:endParaRPr>
          </a:p>
        </p:txBody>
      </p:sp>
      <p:sp>
        <p:nvSpPr>
          <p:cNvPr id="4" name="Footer Placeholder 3">
            <a:extLst>
              <a:ext uri="{FF2B5EF4-FFF2-40B4-BE49-F238E27FC236}">
                <a16:creationId xmlns:a16="http://schemas.microsoft.com/office/drawing/2014/main" id="{4EDF56FB-BF1A-451B-AFCC-8E5E82A91CF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900" b="0" i="0" u="none" strike="noStrike" kern="0" cap="none" spc="0" normalizeH="0" baseline="0" noProof="0">
              <a:ln>
                <a:noFill/>
              </a:ln>
              <a:solidFill>
                <a:prstClr val="black">
                  <a:tint val="75000"/>
                </a:prstClr>
              </a:solidFill>
              <a:effectLst/>
              <a:uLnTx/>
              <a:uFillTx/>
              <a:latin typeface="Arial"/>
              <a:ea typeface="+mn-ea"/>
              <a:cs typeface="Arial"/>
              <a:sym typeface="Arial"/>
            </a:endParaRPr>
          </a:p>
        </p:txBody>
      </p:sp>
      <p:sp>
        <p:nvSpPr>
          <p:cNvPr id="5" name="Slide Number Placeholder 4">
            <a:extLst>
              <a:ext uri="{FF2B5EF4-FFF2-40B4-BE49-F238E27FC236}">
                <a16:creationId xmlns:a16="http://schemas.microsoft.com/office/drawing/2014/main" id="{F85A4458-ED35-410C-9316-3AE12AF069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91EC7793-07B9-4429-92E8-8730EA770269}" type="slidenum">
              <a:rPr kumimoji="0" lang="en-US" sz="900" b="0" i="0" u="none" strike="noStrike" kern="0" cap="none" spc="0" normalizeH="0" baseline="0" noProof="0" smtClean="0">
                <a:ln>
                  <a:noFill/>
                </a:ln>
                <a:solidFill>
                  <a:prstClr val="black">
                    <a:tint val="75000"/>
                  </a:prstClr>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900" b="0" i="0" u="none" strike="noStrike" kern="0" cap="none" spc="0" normalizeH="0" baseline="0" noProof="0">
              <a:ln>
                <a:noFill/>
              </a:ln>
              <a:solidFill>
                <a:prstClr val="black">
                  <a:tint val="75000"/>
                </a:prstClr>
              </a:solidFill>
              <a:effectLst/>
              <a:uLnTx/>
              <a:uFillTx/>
              <a:latin typeface="Arial"/>
              <a:ea typeface="+mn-ea"/>
              <a:cs typeface="Arial"/>
              <a:sym typeface="Arial"/>
            </a:endParaRPr>
          </a:p>
        </p:txBody>
      </p:sp>
    </p:spTree>
    <p:extLst>
      <p:ext uri="{BB962C8B-B14F-4D97-AF65-F5344CB8AC3E}">
        <p14:creationId xmlns:p14="http://schemas.microsoft.com/office/powerpoint/2010/main" val="163559004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6121E3-1542-49D2-AFE7-215B078A3D8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2B8C012C-B1B7-47F6-B168-A941E97A73A9}" type="datetimeFigureOut">
              <a:rPr kumimoji="0" lang="en-US" sz="900" b="0" i="0" u="none" strike="noStrike" kern="0" cap="none" spc="0" normalizeH="0" baseline="0" noProof="0" smtClean="0">
                <a:ln>
                  <a:noFill/>
                </a:ln>
                <a:solidFill>
                  <a:prstClr val="black">
                    <a:tint val="75000"/>
                  </a:prstClr>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7/8/2024</a:t>
            </a:fld>
            <a:endParaRPr kumimoji="0" lang="en-US" sz="900" b="0" i="0" u="none" strike="noStrike" kern="0" cap="none" spc="0" normalizeH="0" baseline="0" noProof="0">
              <a:ln>
                <a:noFill/>
              </a:ln>
              <a:solidFill>
                <a:prstClr val="black">
                  <a:tint val="75000"/>
                </a:prstClr>
              </a:solidFill>
              <a:effectLst/>
              <a:uLnTx/>
              <a:uFillTx/>
              <a:latin typeface="Arial"/>
              <a:ea typeface="+mn-ea"/>
              <a:cs typeface="Arial"/>
              <a:sym typeface="Arial"/>
            </a:endParaRPr>
          </a:p>
        </p:txBody>
      </p:sp>
      <p:sp>
        <p:nvSpPr>
          <p:cNvPr id="3" name="Footer Placeholder 2">
            <a:extLst>
              <a:ext uri="{FF2B5EF4-FFF2-40B4-BE49-F238E27FC236}">
                <a16:creationId xmlns:a16="http://schemas.microsoft.com/office/drawing/2014/main" id="{4DB79D1B-E5A5-4FF6-B1AF-3C1CE82BE96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900" b="0" i="0" u="none" strike="noStrike" kern="0" cap="none" spc="0" normalizeH="0" baseline="0" noProof="0">
              <a:ln>
                <a:noFill/>
              </a:ln>
              <a:solidFill>
                <a:prstClr val="black">
                  <a:tint val="75000"/>
                </a:prstClr>
              </a:solidFill>
              <a:effectLst/>
              <a:uLnTx/>
              <a:uFillTx/>
              <a:latin typeface="Arial"/>
              <a:ea typeface="+mn-ea"/>
              <a:cs typeface="Arial"/>
              <a:sym typeface="Arial"/>
            </a:endParaRPr>
          </a:p>
        </p:txBody>
      </p:sp>
      <p:sp>
        <p:nvSpPr>
          <p:cNvPr id="4" name="Slide Number Placeholder 3">
            <a:extLst>
              <a:ext uri="{FF2B5EF4-FFF2-40B4-BE49-F238E27FC236}">
                <a16:creationId xmlns:a16="http://schemas.microsoft.com/office/drawing/2014/main" id="{ACA32E8B-A5B1-45B5-9A9F-B5EF9E6E9FE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91EC7793-07B9-4429-92E8-8730EA770269}" type="slidenum">
              <a:rPr kumimoji="0" lang="en-US" sz="900" b="0" i="0" u="none" strike="noStrike" kern="0" cap="none" spc="0" normalizeH="0" baseline="0" noProof="0" smtClean="0">
                <a:ln>
                  <a:noFill/>
                </a:ln>
                <a:solidFill>
                  <a:prstClr val="black">
                    <a:tint val="75000"/>
                  </a:prstClr>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900" b="0" i="0" u="none" strike="noStrike" kern="0" cap="none" spc="0" normalizeH="0" baseline="0" noProof="0">
              <a:ln>
                <a:noFill/>
              </a:ln>
              <a:solidFill>
                <a:prstClr val="black">
                  <a:tint val="75000"/>
                </a:prstClr>
              </a:solidFill>
              <a:effectLst/>
              <a:uLnTx/>
              <a:uFillTx/>
              <a:latin typeface="Arial"/>
              <a:ea typeface="+mn-ea"/>
              <a:cs typeface="Arial"/>
              <a:sym typeface="Arial"/>
            </a:endParaRPr>
          </a:p>
        </p:txBody>
      </p:sp>
    </p:spTree>
    <p:extLst>
      <p:ext uri="{BB962C8B-B14F-4D97-AF65-F5344CB8AC3E}">
        <p14:creationId xmlns:p14="http://schemas.microsoft.com/office/powerpoint/2010/main" val="348891491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4EF36-1426-4285-828F-C8CFBFE984EE}"/>
              </a:ext>
            </a:extLst>
          </p:cNvPr>
          <p:cNvSpPr>
            <a:spLocks noGrp="1"/>
          </p:cNvSpPr>
          <p:nvPr>
            <p:ph type="title"/>
          </p:nvPr>
        </p:nvSpPr>
        <p:spPr>
          <a:xfrm>
            <a:off x="629843"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AD2C0F19-B360-4B7D-8B84-54564343E2E8}"/>
              </a:ext>
            </a:extLst>
          </p:cNvPr>
          <p:cNvSpPr>
            <a:spLocks noGrp="1"/>
          </p:cNvSpPr>
          <p:nvPr>
            <p:ph idx="1"/>
          </p:nvPr>
        </p:nvSpPr>
        <p:spPr>
          <a:xfrm>
            <a:off x="3887391" y="740572"/>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61CC49-77D0-4E31-A9D2-D30F8EDAEAD1}"/>
              </a:ext>
            </a:extLst>
          </p:cNvPr>
          <p:cNvSpPr>
            <a:spLocks noGrp="1"/>
          </p:cNvSpPr>
          <p:nvPr>
            <p:ph type="body" sz="half" idx="2"/>
          </p:nvPr>
        </p:nvSpPr>
        <p:spPr>
          <a:xfrm>
            <a:off x="629843" y="1543053"/>
            <a:ext cx="2949178" cy="2858691"/>
          </a:xfrm>
        </p:spPr>
        <p:txBody>
          <a:bodyPr/>
          <a:lstStyle>
            <a:lvl1pPr marL="0" indent="0">
              <a:buNone/>
              <a:defRPr sz="1200"/>
            </a:lvl1pPr>
            <a:lvl2pPr marL="342917" indent="0">
              <a:buNone/>
              <a:defRPr sz="1050"/>
            </a:lvl2pPr>
            <a:lvl3pPr marL="685835" indent="0">
              <a:buNone/>
              <a:defRPr sz="900"/>
            </a:lvl3pPr>
            <a:lvl4pPr marL="1028752" indent="0">
              <a:buNone/>
              <a:defRPr sz="750"/>
            </a:lvl4pPr>
            <a:lvl5pPr marL="1371668" indent="0">
              <a:buNone/>
              <a:defRPr sz="750"/>
            </a:lvl5pPr>
            <a:lvl6pPr marL="1714586" indent="0">
              <a:buNone/>
              <a:defRPr sz="750"/>
            </a:lvl6pPr>
            <a:lvl7pPr marL="2057503" indent="0">
              <a:buNone/>
              <a:defRPr sz="750"/>
            </a:lvl7pPr>
            <a:lvl8pPr marL="2400420" indent="0">
              <a:buNone/>
              <a:defRPr sz="750"/>
            </a:lvl8pPr>
            <a:lvl9pPr marL="2743337"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22AB92D8-AB77-44F5-B9DD-F7A3C2F6314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2B8C012C-B1B7-47F6-B168-A941E97A73A9}" type="datetimeFigureOut">
              <a:rPr kumimoji="0" lang="en-US" sz="900" b="0" i="0" u="none" strike="noStrike" kern="0" cap="none" spc="0" normalizeH="0" baseline="0" noProof="0" smtClean="0">
                <a:ln>
                  <a:noFill/>
                </a:ln>
                <a:solidFill>
                  <a:prstClr val="black">
                    <a:tint val="75000"/>
                  </a:prstClr>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7/8/2024</a:t>
            </a:fld>
            <a:endParaRPr kumimoji="0" lang="en-US" sz="900" b="0" i="0" u="none" strike="noStrike" kern="0" cap="none" spc="0" normalizeH="0" baseline="0" noProof="0">
              <a:ln>
                <a:noFill/>
              </a:ln>
              <a:solidFill>
                <a:prstClr val="black">
                  <a:tint val="75000"/>
                </a:prstClr>
              </a:solidFill>
              <a:effectLst/>
              <a:uLnTx/>
              <a:uFillTx/>
              <a:latin typeface="Arial"/>
              <a:ea typeface="+mn-ea"/>
              <a:cs typeface="Arial"/>
              <a:sym typeface="Arial"/>
            </a:endParaRPr>
          </a:p>
        </p:txBody>
      </p:sp>
      <p:sp>
        <p:nvSpPr>
          <p:cNvPr id="6" name="Footer Placeholder 5">
            <a:extLst>
              <a:ext uri="{FF2B5EF4-FFF2-40B4-BE49-F238E27FC236}">
                <a16:creationId xmlns:a16="http://schemas.microsoft.com/office/drawing/2014/main" id="{DF0A841E-88D4-4D0A-97C4-E4897B6185E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900" b="0" i="0" u="none" strike="noStrike" kern="0" cap="none" spc="0" normalizeH="0" baseline="0" noProof="0">
              <a:ln>
                <a:noFill/>
              </a:ln>
              <a:solidFill>
                <a:prstClr val="black">
                  <a:tint val="75000"/>
                </a:prstClr>
              </a:solidFill>
              <a:effectLst/>
              <a:uLnTx/>
              <a:uFillTx/>
              <a:latin typeface="Arial"/>
              <a:ea typeface="+mn-ea"/>
              <a:cs typeface="Arial"/>
              <a:sym typeface="Arial"/>
            </a:endParaRPr>
          </a:p>
        </p:txBody>
      </p:sp>
      <p:sp>
        <p:nvSpPr>
          <p:cNvPr id="7" name="Slide Number Placeholder 6">
            <a:extLst>
              <a:ext uri="{FF2B5EF4-FFF2-40B4-BE49-F238E27FC236}">
                <a16:creationId xmlns:a16="http://schemas.microsoft.com/office/drawing/2014/main" id="{8454F814-BBE2-4CE3-B3C8-C4A938E7818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91EC7793-07B9-4429-92E8-8730EA770269}" type="slidenum">
              <a:rPr kumimoji="0" lang="en-US" sz="900" b="0" i="0" u="none" strike="noStrike" kern="0" cap="none" spc="0" normalizeH="0" baseline="0" noProof="0" smtClean="0">
                <a:ln>
                  <a:noFill/>
                </a:ln>
                <a:solidFill>
                  <a:prstClr val="black">
                    <a:tint val="75000"/>
                  </a:prstClr>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900" b="0" i="0" u="none" strike="noStrike" kern="0" cap="none" spc="0" normalizeH="0" baseline="0" noProof="0">
              <a:ln>
                <a:noFill/>
              </a:ln>
              <a:solidFill>
                <a:prstClr val="black">
                  <a:tint val="75000"/>
                </a:prstClr>
              </a:solidFill>
              <a:effectLst/>
              <a:uLnTx/>
              <a:uFillTx/>
              <a:latin typeface="Arial"/>
              <a:ea typeface="+mn-ea"/>
              <a:cs typeface="Arial"/>
              <a:sym typeface="Arial"/>
            </a:endParaRPr>
          </a:p>
        </p:txBody>
      </p:sp>
    </p:spTree>
    <p:extLst>
      <p:ext uri="{BB962C8B-B14F-4D97-AF65-F5344CB8AC3E}">
        <p14:creationId xmlns:p14="http://schemas.microsoft.com/office/powerpoint/2010/main" val="19859869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20"/>
        <p:cNvGrpSpPr/>
        <p:nvPr/>
      </p:nvGrpSpPr>
      <p:grpSpPr>
        <a:xfrm>
          <a:off x="0" y="0"/>
          <a:ext cx="0" cy="0"/>
          <a:chOff x="0" y="0"/>
          <a:chExt cx="0" cy="0"/>
        </a:xfrm>
      </p:grpSpPr>
      <p:grpSp>
        <p:nvGrpSpPr>
          <p:cNvPr id="221" name="Google Shape;221;p7"/>
          <p:cNvGrpSpPr/>
          <p:nvPr/>
        </p:nvGrpSpPr>
        <p:grpSpPr>
          <a:xfrm>
            <a:off x="-90101" y="1046571"/>
            <a:ext cx="9529261" cy="4615163"/>
            <a:chOff x="-90101" y="1046571"/>
            <a:chExt cx="9529261" cy="4615163"/>
          </a:xfrm>
        </p:grpSpPr>
        <p:grpSp>
          <p:nvGrpSpPr>
            <p:cNvPr id="222" name="Google Shape;222;p7"/>
            <p:cNvGrpSpPr/>
            <p:nvPr/>
          </p:nvGrpSpPr>
          <p:grpSpPr>
            <a:xfrm rot="2174940">
              <a:off x="6777973" y="3578213"/>
              <a:ext cx="277069" cy="1927740"/>
              <a:chOff x="5771324" y="4276662"/>
              <a:chExt cx="124377" cy="865369"/>
            </a:xfrm>
          </p:grpSpPr>
          <p:sp>
            <p:nvSpPr>
              <p:cNvPr id="223" name="Google Shape;223;p7"/>
              <p:cNvSpPr/>
              <p:nvPr/>
            </p:nvSpPr>
            <p:spPr>
              <a:xfrm rot="10800000">
                <a:off x="5870653" y="4320367"/>
                <a:ext cx="24875" cy="697028"/>
              </a:xfrm>
              <a:custGeom>
                <a:avLst/>
                <a:gdLst/>
                <a:ahLst/>
                <a:cxnLst/>
                <a:rect l="l" t="t" r="r" b="b"/>
                <a:pathLst>
                  <a:path w="24875" h="697028" extrusionOk="0">
                    <a:moveTo>
                      <a:pt x="0" y="0"/>
                    </a:moveTo>
                    <a:lnTo>
                      <a:pt x="24875" y="0"/>
                    </a:lnTo>
                    <a:lnTo>
                      <a:pt x="24875" y="697029"/>
                    </a:lnTo>
                    <a:lnTo>
                      <a:pt x="0" y="697029"/>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4" name="Google Shape;224;p7"/>
              <p:cNvSpPr/>
              <p:nvPr/>
            </p:nvSpPr>
            <p:spPr>
              <a:xfrm rot="10800000">
                <a:off x="5845864" y="4320367"/>
                <a:ext cx="24875" cy="697028"/>
              </a:xfrm>
              <a:custGeom>
                <a:avLst/>
                <a:gdLst/>
                <a:ahLst/>
                <a:cxnLst/>
                <a:rect l="l" t="t" r="r" b="b"/>
                <a:pathLst>
                  <a:path w="24875" h="697028" extrusionOk="0">
                    <a:moveTo>
                      <a:pt x="0" y="0"/>
                    </a:moveTo>
                    <a:lnTo>
                      <a:pt x="24875" y="0"/>
                    </a:lnTo>
                    <a:lnTo>
                      <a:pt x="24875" y="697029"/>
                    </a:lnTo>
                    <a:lnTo>
                      <a:pt x="0" y="697029"/>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5" name="Google Shape;225;p7"/>
              <p:cNvSpPr/>
              <p:nvPr/>
            </p:nvSpPr>
            <p:spPr>
              <a:xfrm rot="10800000">
                <a:off x="5821075" y="4320367"/>
                <a:ext cx="24875" cy="697028"/>
              </a:xfrm>
              <a:custGeom>
                <a:avLst/>
                <a:gdLst/>
                <a:ahLst/>
                <a:cxnLst/>
                <a:rect l="l" t="t" r="r" b="b"/>
                <a:pathLst>
                  <a:path w="24875" h="697028" extrusionOk="0">
                    <a:moveTo>
                      <a:pt x="0" y="0"/>
                    </a:moveTo>
                    <a:lnTo>
                      <a:pt x="24875" y="0"/>
                    </a:lnTo>
                    <a:lnTo>
                      <a:pt x="24875" y="697029"/>
                    </a:lnTo>
                    <a:lnTo>
                      <a:pt x="0" y="697029"/>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6" name="Google Shape;226;p7"/>
              <p:cNvSpPr/>
              <p:nvPr/>
            </p:nvSpPr>
            <p:spPr>
              <a:xfrm rot="10800000">
                <a:off x="5796113" y="4320367"/>
                <a:ext cx="24875" cy="697028"/>
              </a:xfrm>
              <a:custGeom>
                <a:avLst/>
                <a:gdLst/>
                <a:ahLst/>
                <a:cxnLst/>
                <a:rect l="l" t="t" r="r" b="b"/>
                <a:pathLst>
                  <a:path w="24875" h="697028" extrusionOk="0">
                    <a:moveTo>
                      <a:pt x="0" y="0"/>
                    </a:moveTo>
                    <a:lnTo>
                      <a:pt x="24875" y="0"/>
                    </a:lnTo>
                    <a:lnTo>
                      <a:pt x="24875" y="697029"/>
                    </a:lnTo>
                    <a:lnTo>
                      <a:pt x="0" y="697029"/>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7" name="Google Shape;227;p7"/>
              <p:cNvSpPr/>
              <p:nvPr/>
            </p:nvSpPr>
            <p:spPr>
              <a:xfrm rot="10800000">
                <a:off x="5771324" y="4320367"/>
                <a:ext cx="24875" cy="697028"/>
              </a:xfrm>
              <a:custGeom>
                <a:avLst/>
                <a:gdLst/>
                <a:ahLst/>
                <a:cxnLst/>
                <a:rect l="l" t="t" r="r" b="b"/>
                <a:pathLst>
                  <a:path w="24875" h="697028" extrusionOk="0">
                    <a:moveTo>
                      <a:pt x="0" y="0"/>
                    </a:moveTo>
                    <a:lnTo>
                      <a:pt x="24875" y="0"/>
                    </a:lnTo>
                    <a:lnTo>
                      <a:pt x="24875" y="697029"/>
                    </a:lnTo>
                    <a:lnTo>
                      <a:pt x="0" y="697029"/>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8" name="Google Shape;228;p7"/>
              <p:cNvSpPr/>
              <p:nvPr/>
            </p:nvSpPr>
            <p:spPr>
              <a:xfrm>
                <a:off x="5771324" y="5017395"/>
                <a:ext cx="124204" cy="124635"/>
              </a:xfrm>
              <a:custGeom>
                <a:avLst/>
                <a:gdLst/>
                <a:ahLst/>
                <a:cxnLst/>
                <a:rect l="l" t="t" r="r" b="b"/>
                <a:pathLst>
                  <a:path w="124204" h="124635" extrusionOk="0">
                    <a:moveTo>
                      <a:pt x="62102" y="124636"/>
                    </a:moveTo>
                    <a:cubicBezTo>
                      <a:pt x="76872" y="124636"/>
                      <a:pt x="124204" y="0"/>
                      <a:pt x="124204" y="0"/>
                    </a:cubicBezTo>
                    <a:lnTo>
                      <a:pt x="0" y="0"/>
                    </a:lnTo>
                    <a:cubicBezTo>
                      <a:pt x="0" y="0"/>
                      <a:pt x="47851" y="124636"/>
                      <a:pt x="62102" y="124636"/>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9" name="Google Shape;229;p7"/>
              <p:cNvSpPr/>
              <p:nvPr/>
            </p:nvSpPr>
            <p:spPr>
              <a:xfrm>
                <a:off x="5815720" y="5108691"/>
                <a:ext cx="35499" cy="33340"/>
              </a:xfrm>
              <a:custGeom>
                <a:avLst/>
                <a:gdLst/>
                <a:ahLst/>
                <a:cxnLst/>
                <a:rect l="l" t="t" r="r" b="b"/>
                <a:pathLst>
                  <a:path w="35499" h="33340" extrusionOk="0">
                    <a:moveTo>
                      <a:pt x="17706" y="0"/>
                    </a:moveTo>
                    <a:cubicBezTo>
                      <a:pt x="10797" y="0"/>
                      <a:pt x="4492" y="3887"/>
                      <a:pt x="0" y="10192"/>
                    </a:cubicBezTo>
                    <a:cubicBezTo>
                      <a:pt x="7342" y="23839"/>
                      <a:pt x="13734" y="33340"/>
                      <a:pt x="17706" y="33340"/>
                    </a:cubicBezTo>
                    <a:cubicBezTo>
                      <a:pt x="21680" y="33340"/>
                      <a:pt x="28244" y="24012"/>
                      <a:pt x="35499" y="10451"/>
                    </a:cubicBezTo>
                    <a:cubicBezTo>
                      <a:pt x="31008" y="4060"/>
                      <a:pt x="24702" y="86"/>
                      <a:pt x="17706" y="8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0" name="Google Shape;230;p7"/>
              <p:cNvSpPr/>
              <p:nvPr/>
            </p:nvSpPr>
            <p:spPr>
              <a:xfrm rot="10800000">
                <a:off x="5771411" y="4276662"/>
                <a:ext cx="124290" cy="110470"/>
              </a:xfrm>
              <a:custGeom>
                <a:avLst/>
                <a:gdLst/>
                <a:ahLst/>
                <a:cxnLst/>
                <a:rect l="l" t="t" r="r" b="b"/>
                <a:pathLst>
                  <a:path w="124290" h="110470" extrusionOk="0">
                    <a:moveTo>
                      <a:pt x="86" y="0"/>
                    </a:moveTo>
                    <a:lnTo>
                      <a:pt x="124290" y="0"/>
                    </a:lnTo>
                    <a:lnTo>
                      <a:pt x="124290" y="88532"/>
                    </a:lnTo>
                    <a:cubicBezTo>
                      <a:pt x="124290" y="100624"/>
                      <a:pt x="114444" y="110471"/>
                      <a:pt x="102352" y="110471"/>
                    </a:cubicBezTo>
                    <a:lnTo>
                      <a:pt x="21939" y="110471"/>
                    </a:lnTo>
                    <a:cubicBezTo>
                      <a:pt x="9846" y="110471"/>
                      <a:pt x="0" y="100624"/>
                      <a:pt x="0" y="88532"/>
                    </a:cubicBezTo>
                    <a:lnTo>
                      <a:pt x="0" y="0"/>
                    </a:lnTo>
                    <a:lnTo>
                      <a:pt x="0" y="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31" name="Google Shape;231;p7"/>
            <p:cNvGrpSpPr/>
            <p:nvPr/>
          </p:nvGrpSpPr>
          <p:grpSpPr>
            <a:xfrm rot="-8882944">
              <a:off x="8528503" y="1061354"/>
              <a:ext cx="520581" cy="1623261"/>
              <a:chOff x="3419954" y="295999"/>
              <a:chExt cx="265198" cy="826933"/>
            </a:xfrm>
          </p:grpSpPr>
          <p:sp>
            <p:nvSpPr>
              <p:cNvPr id="232" name="Google Shape;232;p7"/>
              <p:cNvSpPr/>
              <p:nvPr/>
            </p:nvSpPr>
            <p:spPr>
              <a:xfrm>
                <a:off x="3419954" y="300750"/>
                <a:ext cx="265198" cy="615233"/>
              </a:xfrm>
              <a:custGeom>
                <a:avLst/>
                <a:gdLst/>
                <a:ahLst/>
                <a:cxnLst/>
                <a:rect l="l" t="t" r="r" b="b"/>
                <a:pathLst>
                  <a:path w="265198" h="615233" extrusionOk="0">
                    <a:moveTo>
                      <a:pt x="202675" y="777"/>
                    </a:moveTo>
                    <a:cubicBezTo>
                      <a:pt x="202675" y="777"/>
                      <a:pt x="201897" y="259"/>
                      <a:pt x="201465" y="0"/>
                    </a:cubicBezTo>
                    <a:cubicBezTo>
                      <a:pt x="144287" y="12179"/>
                      <a:pt x="87194" y="24444"/>
                      <a:pt x="30015" y="36536"/>
                    </a:cubicBezTo>
                    <a:cubicBezTo>
                      <a:pt x="25006" y="37572"/>
                      <a:pt x="23365" y="39472"/>
                      <a:pt x="23192" y="44655"/>
                    </a:cubicBezTo>
                    <a:cubicBezTo>
                      <a:pt x="21119" y="101402"/>
                      <a:pt x="18700" y="158149"/>
                      <a:pt x="16368" y="214809"/>
                    </a:cubicBezTo>
                    <a:cubicBezTo>
                      <a:pt x="11013" y="346182"/>
                      <a:pt x="5744" y="477469"/>
                      <a:pt x="476" y="608842"/>
                    </a:cubicBezTo>
                    <a:cubicBezTo>
                      <a:pt x="389" y="611001"/>
                      <a:pt x="-1338" y="614111"/>
                      <a:pt x="2376" y="615233"/>
                    </a:cubicBezTo>
                    <a:cubicBezTo>
                      <a:pt x="4535" y="613938"/>
                      <a:pt x="6867" y="614542"/>
                      <a:pt x="9113" y="614542"/>
                    </a:cubicBezTo>
                    <a:cubicBezTo>
                      <a:pt x="37702" y="614111"/>
                      <a:pt x="66378" y="613851"/>
                      <a:pt x="94968" y="613506"/>
                    </a:cubicBezTo>
                    <a:cubicBezTo>
                      <a:pt x="141523" y="612988"/>
                      <a:pt x="188164" y="612210"/>
                      <a:pt x="234719" y="611865"/>
                    </a:cubicBezTo>
                    <a:cubicBezTo>
                      <a:pt x="243874" y="611865"/>
                      <a:pt x="253116" y="610397"/>
                      <a:pt x="262185" y="612383"/>
                    </a:cubicBezTo>
                    <a:lnTo>
                      <a:pt x="262013" y="612383"/>
                    </a:lnTo>
                    <a:cubicBezTo>
                      <a:pt x="262444" y="611606"/>
                      <a:pt x="263049" y="611433"/>
                      <a:pt x="263826" y="611865"/>
                    </a:cubicBezTo>
                    <a:cubicBezTo>
                      <a:pt x="266331" y="609446"/>
                      <a:pt x="264690" y="606510"/>
                      <a:pt x="264431" y="604005"/>
                    </a:cubicBezTo>
                    <a:cubicBezTo>
                      <a:pt x="251043" y="475050"/>
                      <a:pt x="237569" y="346182"/>
                      <a:pt x="224181" y="217228"/>
                    </a:cubicBezTo>
                    <a:cubicBezTo>
                      <a:pt x="216840" y="147093"/>
                      <a:pt x="209584" y="76958"/>
                      <a:pt x="202243" y="6737"/>
                    </a:cubicBezTo>
                    <a:cubicBezTo>
                      <a:pt x="202070" y="4750"/>
                      <a:pt x="200947" y="2678"/>
                      <a:pt x="202588" y="69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3" name="Google Shape;233;p7"/>
              <p:cNvSpPr/>
              <p:nvPr/>
            </p:nvSpPr>
            <p:spPr>
              <a:xfrm>
                <a:off x="3456706" y="295999"/>
                <a:ext cx="150720" cy="40767"/>
              </a:xfrm>
              <a:custGeom>
                <a:avLst/>
                <a:gdLst/>
                <a:ahLst/>
                <a:cxnLst/>
                <a:rect l="l" t="t" r="r" b="b"/>
                <a:pathLst>
                  <a:path w="150720" h="40767" extrusionOk="0">
                    <a:moveTo>
                      <a:pt x="0" y="40682"/>
                    </a:moveTo>
                    <a:cubicBezTo>
                      <a:pt x="0" y="39559"/>
                      <a:pt x="86" y="38436"/>
                      <a:pt x="173" y="37313"/>
                    </a:cubicBezTo>
                    <a:cubicBezTo>
                      <a:pt x="346" y="32994"/>
                      <a:pt x="1728" y="31440"/>
                      <a:pt x="5873" y="30576"/>
                    </a:cubicBezTo>
                    <a:cubicBezTo>
                      <a:pt x="53810" y="20470"/>
                      <a:pt x="101747" y="10192"/>
                      <a:pt x="149684" y="0"/>
                    </a:cubicBezTo>
                    <a:cubicBezTo>
                      <a:pt x="150030" y="173"/>
                      <a:pt x="150375" y="432"/>
                      <a:pt x="150634" y="605"/>
                    </a:cubicBezTo>
                    <a:cubicBezTo>
                      <a:pt x="149339" y="2246"/>
                      <a:pt x="150202" y="3973"/>
                      <a:pt x="150375" y="5701"/>
                    </a:cubicBezTo>
                    <a:cubicBezTo>
                      <a:pt x="150462" y="6737"/>
                      <a:pt x="150548" y="7687"/>
                      <a:pt x="150721" y="8724"/>
                    </a:cubicBezTo>
                    <a:cubicBezTo>
                      <a:pt x="100452" y="19434"/>
                      <a:pt x="50269" y="30230"/>
                      <a:pt x="0" y="40768"/>
                    </a:cubicBezTo>
                    <a:close/>
                  </a:path>
                </a:pathLst>
              </a:custGeom>
              <a:solidFill>
                <a:srgbClr val="4C5BA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4" name="Google Shape;234;p7"/>
              <p:cNvSpPr/>
              <p:nvPr/>
            </p:nvSpPr>
            <p:spPr>
              <a:xfrm>
                <a:off x="3531246" y="1027145"/>
                <a:ext cx="74626" cy="95787"/>
              </a:xfrm>
              <a:custGeom>
                <a:avLst/>
                <a:gdLst/>
                <a:ahLst/>
                <a:cxnLst/>
                <a:rect l="l" t="t" r="r" b="b"/>
                <a:pathLst>
                  <a:path w="74626" h="95787" extrusionOk="0">
                    <a:moveTo>
                      <a:pt x="0" y="86"/>
                    </a:moveTo>
                    <a:cubicBezTo>
                      <a:pt x="3196" y="15374"/>
                      <a:pt x="6478" y="30576"/>
                      <a:pt x="9501" y="45864"/>
                    </a:cubicBezTo>
                    <a:cubicBezTo>
                      <a:pt x="10192" y="49492"/>
                      <a:pt x="12092" y="51478"/>
                      <a:pt x="15029" y="53292"/>
                    </a:cubicBezTo>
                    <a:cubicBezTo>
                      <a:pt x="39300" y="68926"/>
                      <a:pt x="49578" y="80068"/>
                      <a:pt x="73849" y="95787"/>
                    </a:cubicBezTo>
                    <a:cubicBezTo>
                      <a:pt x="74108" y="95356"/>
                      <a:pt x="74367" y="95010"/>
                      <a:pt x="74626" y="94578"/>
                    </a:cubicBezTo>
                    <a:cubicBezTo>
                      <a:pt x="72899" y="82400"/>
                      <a:pt x="73158" y="38868"/>
                      <a:pt x="72985" y="29367"/>
                    </a:cubicBezTo>
                    <a:cubicBezTo>
                      <a:pt x="60547" y="24444"/>
                      <a:pt x="16929" y="5269"/>
                      <a:pt x="0" y="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5" name="Google Shape;235;p7"/>
              <p:cNvSpPr/>
              <p:nvPr/>
            </p:nvSpPr>
            <p:spPr>
              <a:xfrm>
                <a:off x="3422416" y="912239"/>
                <a:ext cx="259809" cy="148504"/>
              </a:xfrm>
              <a:custGeom>
                <a:avLst/>
                <a:gdLst/>
                <a:ahLst/>
                <a:cxnLst/>
                <a:rect l="l" t="t" r="r" b="b"/>
                <a:pathLst>
                  <a:path w="259809" h="148504" extrusionOk="0">
                    <a:moveTo>
                      <a:pt x="101402" y="114560"/>
                    </a:moveTo>
                    <a:cubicBezTo>
                      <a:pt x="118331" y="119829"/>
                      <a:pt x="134396" y="127430"/>
                      <a:pt x="150980" y="133648"/>
                    </a:cubicBezTo>
                    <a:cubicBezTo>
                      <a:pt x="163504" y="138313"/>
                      <a:pt x="175855" y="143495"/>
                      <a:pt x="188293" y="148505"/>
                    </a:cubicBezTo>
                    <a:cubicBezTo>
                      <a:pt x="189761" y="126911"/>
                      <a:pt x="192698" y="105664"/>
                      <a:pt x="199953" y="85193"/>
                    </a:cubicBezTo>
                    <a:cubicBezTo>
                      <a:pt x="211700" y="52372"/>
                      <a:pt x="230097" y="24387"/>
                      <a:pt x="258168" y="3139"/>
                    </a:cubicBezTo>
                    <a:cubicBezTo>
                      <a:pt x="258859" y="2621"/>
                      <a:pt x="259291" y="1757"/>
                      <a:pt x="259809" y="1066"/>
                    </a:cubicBezTo>
                    <a:cubicBezTo>
                      <a:pt x="250654" y="-920"/>
                      <a:pt x="241498" y="462"/>
                      <a:pt x="232343" y="548"/>
                    </a:cubicBezTo>
                    <a:cubicBezTo>
                      <a:pt x="185788" y="893"/>
                      <a:pt x="139147" y="1584"/>
                      <a:pt x="92592" y="2189"/>
                    </a:cubicBezTo>
                    <a:cubicBezTo>
                      <a:pt x="64002" y="2535"/>
                      <a:pt x="35326" y="2794"/>
                      <a:pt x="6737" y="3226"/>
                    </a:cubicBezTo>
                    <a:cubicBezTo>
                      <a:pt x="4491" y="3226"/>
                      <a:pt x="2073" y="2621"/>
                      <a:pt x="0" y="3917"/>
                    </a:cubicBezTo>
                    <a:cubicBezTo>
                      <a:pt x="49232" y="26719"/>
                      <a:pt x="82140" y="64464"/>
                      <a:pt x="101488" y="11464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6" name="Google Shape;236;p7"/>
              <p:cNvSpPr/>
              <p:nvPr/>
            </p:nvSpPr>
            <p:spPr>
              <a:xfrm>
                <a:off x="3682053" y="912512"/>
                <a:ext cx="1814" cy="1273"/>
              </a:xfrm>
              <a:custGeom>
                <a:avLst/>
                <a:gdLst/>
                <a:ahLst/>
                <a:cxnLst/>
                <a:rect l="l" t="t" r="r" b="b"/>
                <a:pathLst>
                  <a:path w="1814" h="1273" extrusionOk="0">
                    <a:moveTo>
                      <a:pt x="0" y="794"/>
                    </a:moveTo>
                    <a:cubicBezTo>
                      <a:pt x="1037" y="1917"/>
                      <a:pt x="1382" y="794"/>
                      <a:pt x="1814" y="189"/>
                    </a:cubicBezTo>
                    <a:cubicBezTo>
                      <a:pt x="1037" y="-156"/>
                      <a:pt x="346" y="-70"/>
                      <a:pt x="0" y="794"/>
                    </a:cubicBezTo>
                    <a:close/>
                  </a:path>
                </a:pathLst>
              </a:custGeom>
              <a:solidFill>
                <a:srgbClr val="14141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7" name="Google Shape;237;p7"/>
              <p:cNvSpPr/>
              <p:nvPr/>
            </p:nvSpPr>
            <p:spPr>
              <a:xfrm>
                <a:off x="3556467" y="1061262"/>
                <a:ext cx="34376" cy="24357"/>
              </a:xfrm>
              <a:custGeom>
                <a:avLst/>
                <a:gdLst/>
                <a:ahLst/>
                <a:cxnLst/>
                <a:rect l="l" t="t" r="r" b="b"/>
                <a:pathLst>
                  <a:path w="34376" h="24357" extrusionOk="0">
                    <a:moveTo>
                      <a:pt x="34376" y="24357"/>
                    </a:moveTo>
                    <a:lnTo>
                      <a:pt x="20643" y="0"/>
                    </a:lnTo>
                    <a:lnTo>
                      <a:pt x="0" y="9760"/>
                    </a:lnTo>
                  </a:path>
                </a:pathLst>
              </a:custGeom>
              <a:noFill/>
              <a:ln w="11300"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8" name="Google Shape;238;p7"/>
              <p:cNvSpPr/>
              <p:nvPr/>
            </p:nvSpPr>
            <p:spPr>
              <a:xfrm>
                <a:off x="3501706" y="417526"/>
                <a:ext cx="8637" cy="410357"/>
              </a:xfrm>
              <a:custGeom>
                <a:avLst/>
                <a:gdLst/>
                <a:ahLst/>
                <a:cxnLst/>
                <a:rect l="l" t="t" r="r" b="b"/>
                <a:pathLst>
                  <a:path w="8637" h="410357" extrusionOk="0">
                    <a:moveTo>
                      <a:pt x="0" y="410357"/>
                    </a:moveTo>
                    <a:lnTo>
                      <a:pt x="0" y="0"/>
                    </a:lnTo>
                  </a:path>
                </a:pathLst>
              </a:custGeom>
              <a:noFill/>
              <a:ln w="28300" cap="rnd"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39" name="Google Shape;239;p7"/>
            <p:cNvGrpSpPr/>
            <p:nvPr/>
          </p:nvGrpSpPr>
          <p:grpSpPr>
            <a:xfrm rot="3628580">
              <a:off x="-411327" y="4255750"/>
              <a:ext cx="2249112" cy="572694"/>
              <a:chOff x="7017251" y="5781017"/>
              <a:chExt cx="1017558" cy="259118"/>
            </a:xfrm>
          </p:grpSpPr>
          <p:sp>
            <p:nvSpPr>
              <p:cNvPr id="240" name="Google Shape;240;p7"/>
              <p:cNvSpPr/>
              <p:nvPr/>
            </p:nvSpPr>
            <p:spPr>
              <a:xfrm>
                <a:off x="7017252" y="5781017"/>
                <a:ext cx="1017557" cy="259118"/>
              </a:xfrm>
              <a:custGeom>
                <a:avLst/>
                <a:gdLst/>
                <a:ahLst/>
                <a:cxnLst/>
                <a:rect l="l" t="t" r="r" b="b"/>
                <a:pathLst>
                  <a:path w="1017557" h="259118" extrusionOk="0">
                    <a:moveTo>
                      <a:pt x="1003565" y="0"/>
                    </a:moveTo>
                    <a:cubicBezTo>
                      <a:pt x="1011293" y="0"/>
                      <a:pt x="1017558" y="6264"/>
                      <a:pt x="1017558" y="13992"/>
                    </a:cubicBezTo>
                    <a:lnTo>
                      <a:pt x="1017558" y="245126"/>
                    </a:lnTo>
                    <a:cubicBezTo>
                      <a:pt x="1017558" y="252854"/>
                      <a:pt x="1011293" y="259118"/>
                      <a:pt x="1003565" y="259118"/>
                    </a:cubicBezTo>
                    <a:lnTo>
                      <a:pt x="13992" y="259118"/>
                    </a:lnTo>
                    <a:cubicBezTo>
                      <a:pt x="6264" y="259118"/>
                      <a:pt x="0" y="252854"/>
                      <a:pt x="0" y="245126"/>
                    </a:cubicBezTo>
                    <a:lnTo>
                      <a:pt x="0" y="13992"/>
                    </a:lnTo>
                    <a:cubicBezTo>
                      <a:pt x="0" y="6264"/>
                      <a:pt x="6264" y="0"/>
                      <a:pt x="13992" y="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1" name="Google Shape;241;p7"/>
              <p:cNvSpPr/>
              <p:nvPr/>
            </p:nvSpPr>
            <p:spPr>
              <a:xfrm>
                <a:off x="7017251" y="5781017"/>
                <a:ext cx="1017557" cy="259118"/>
              </a:xfrm>
              <a:custGeom>
                <a:avLst/>
                <a:gdLst/>
                <a:ahLst/>
                <a:cxnLst/>
                <a:rect l="l" t="t" r="r" b="b"/>
                <a:pathLst>
                  <a:path w="1017557" h="259118" extrusionOk="0">
                    <a:moveTo>
                      <a:pt x="1003480" y="0"/>
                    </a:moveTo>
                    <a:lnTo>
                      <a:pt x="933344" y="0"/>
                    </a:lnTo>
                    <a:lnTo>
                      <a:pt x="933344" y="160999"/>
                    </a:lnTo>
                    <a:cubicBezTo>
                      <a:pt x="933344" y="168772"/>
                      <a:pt x="927039" y="174991"/>
                      <a:pt x="919352" y="174991"/>
                    </a:cubicBezTo>
                    <a:lnTo>
                      <a:pt x="0" y="174991"/>
                    </a:lnTo>
                    <a:lnTo>
                      <a:pt x="0" y="245126"/>
                    </a:lnTo>
                    <a:cubicBezTo>
                      <a:pt x="0" y="252900"/>
                      <a:pt x="6306" y="259118"/>
                      <a:pt x="13993" y="259118"/>
                    </a:cubicBezTo>
                    <a:lnTo>
                      <a:pt x="1003566" y="259118"/>
                    </a:lnTo>
                    <a:cubicBezTo>
                      <a:pt x="1011339" y="259118"/>
                      <a:pt x="1017558" y="252813"/>
                      <a:pt x="1017558" y="245126"/>
                    </a:cubicBezTo>
                    <a:lnTo>
                      <a:pt x="1017558" y="13992"/>
                    </a:lnTo>
                    <a:cubicBezTo>
                      <a:pt x="1017558" y="6219"/>
                      <a:pt x="1011253" y="0"/>
                      <a:pt x="1003566" y="0"/>
                    </a:cubicBezTo>
                    <a:close/>
                  </a:path>
                </a:pathLst>
              </a:custGeom>
              <a:solidFill>
                <a:srgbClr val="F3982C">
                  <a:alpha val="6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2" name="Google Shape;242;p7"/>
              <p:cNvSpPr/>
              <p:nvPr/>
            </p:nvSpPr>
            <p:spPr>
              <a:xfrm>
                <a:off x="7075035" y="5934847"/>
                <a:ext cx="47850" cy="47850"/>
              </a:xfrm>
              <a:custGeom>
                <a:avLst/>
                <a:gdLst/>
                <a:ahLst/>
                <a:cxnLst/>
                <a:rect l="l" t="t" r="r" b="b"/>
                <a:pathLst>
                  <a:path w="47850" h="47850" extrusionOk="0">
                    <a:moveTo>
                      <a:pt x="47851" y="23925"/>
                    </a:moveTo>
                    <a:cubicBezTo>
                      <a:pt x="47851" y="30317"/>
                      <a:pt x="45346" y="36363"/>
                      <a:pt x="40855" y="40854"/>
                    </a:cubicBezTo>
                    <a:cubicBezTo>
                      <a:pt x="36363" y="45346"/>
                      <a:pt x="30317" y="47850"/>
                      <a:pt x="23925" y="47850"/>
                    </a:cubicBezTo>
                    <a:cubicBezTo>
                      <a:pt x="17534" y="47850"/>
                      <a:pt x="11488" y="45346"/>
                      <a:pt x="6996" y="40854"/>
                    </a:cubicBezTo>
                    <a:cubicBezTo>
                      <a:pt x="2505" y="36363"/>
                      <a:pt x="0" y="30317"/>
                      <a:pt x="0" y="23925"/>
                    </a:cubicBezTo>
                    <a:cubicBezTo>
                      <a:pt x="0" y="17534"/>
                      <a:pt x="2505" y="11574"/>
                      <a:pt x="6996" y="6996"/>
                    </a:cubicBezTo>
                    <a:cubicBezTo>
                      <a:pt x="11488" y="2505"/>
                      <a:pt x="17534" y="0"/>
                      <a:pt x="23925" y="0"/>
                    </a:cubicBezTo>
                    <a:cubicBezTo>
                      <a:pt x="37141" y="0"/>
                      <a:pt x="47851" y="10710"/>
                      <a:pt x="47851" y="2392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3" name="Google Shape;243;p7"/>
              <p:cNvSpPr/>
              <p:nvPr/>
            </p:nvSpPr>
            <p:spPr>
              <a:xfrm>
                <a:off x="7583944" y="5781794"/>
                <a:ext cx="8637" cy="37744"/>
              </a:xfrm>
              <a:custGeom>
                <a:avLst/>
                <a:gdLst/>
                <a:ahLst/>
                <a:cxnLst/>
                <a:rect l="l" t="t" r="r" b="b"/>
                <a:pathLst>
                  <a:path w="8637" h="37744" extrusionOk="0">
                    <a:moveTo>
                      <a:pt x="0" y="37745"/>
                    </a:moveTo>
                    <a:lnTo>
                      <a:pt x="0" y="0"/>
                    </a:lnTo>
                  </a:path>
                </a:pathLst>
              </a:custGeom>
              <a:noFill/>
              <a:ln w="10100" cap="rnd" cmpd="sng">
                <a:solidFill>
                  <a:srgbClr val="F9CDC7"/>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4" name="Google Shape;244;p7"/>
              <p:cNvSpPr/>
              <p:nvPr/>
            </p:nvSpPr>
            <p:spPr>
              <a:xfrm>
                <a:off x="7635940" y="5781794"/>
                <a:ext cx="8637" cy="37744"/>
              </a:xfrm>
              <a:custGeom>
                <a:avLst/>
                <a:gdLst/>
                <a:ahLst/>
                <a:cxnLst/>
                <a:rect l="l" t="t" r="r" b="b"/>
                <a:pathLst>
                  <a:path w="8637" h="37744" extrusionOk="0">
                    <a:moveTo>
                      <a:pt x="0" y="37745"/>
                    </a:moveTo>
                    <a:lnTo>
                      <a:pt x="0" y="0"/>
                    </a:lnTo>
                  </a:path>
                </a:pathLst>
              </a:custGeom>
              <a:noFill/>
              <a:ln w="10100" cap="rnd" cmpd="sng">
                <a:solidFill>
                  <a:schemeClr val="accen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5" name="Google Shape;245;p7"/>
              <p:cNvSpPr/>
              <p:nvPr/>
            </p:nvSpPr>
            <p:spPr>
              <a:xfrm>
                <a:off x="7688023" y="5781794"/>
                <a:ext cx="8637" cy="37744"/>
              </a:xfrm>
              <a:custGeom>
                <a:avLst/>
                <a:gdLst/>
                <a:ahLst/>
                <a:cxnLst/>
                <a:rect l="l" t="t" r="r" b="b"/>
                <a:pathLst>
                  <a:path w="8637" h="37744" extrusionOk="0">
                    <a:moveTo>
                      <a:pt x="0" y="37745"/>
                    </a:moveTo>
                    <a:lnTo>
                      <a:pt x="0" y="0"/>
                    </a:lnTo>
                  </a:path>
                </a:pathLst>
              </a:custGeom>
              <a:noFill/>
              <a:ln w="10100" cap="rnd" cmpd="sng">
                <a:solidFill>
                  <a:schemeClr val="accen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6" name="Google Shape;246;p7"/>
              <p:cNvSpPr/>
              <p:nvPr/>
            </p:nvSpPr>
            <p:spPr>
              <a:xfrm>
                <a:off x="7740106" y="5781794"/>
                <a:ext cx="8637" cy="37744"/>
              </a:xfrm>
              <a:custGeom>
                <a:avLst/>
                <a:gdLst/>
                <a:ahLst/>
                <a:cxnLst/>
                <a:rect l="l" t="t" r="r" b="b"/>
                <a:pathLst>
                  <a:path w="8637" h="37744" extrusionOk="0">
                    <a:moveTo>
                      <a:pt x="0" y="37745"/>
                    </a:moveTo>
                    <a:lnTo>
                      <a:pt x="0" y="0"/>
                    </a:lnTo>
                  </a:path>
                </a:pathLst>
              </a:custGeom>
              <a:noFill/>
              <a:ln w="10100" cap="rnd" cmpd="sng">
                <a:solidFill>
                  <a:schemeClr val="accen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7" name="Google Shape;247;p7"/>
              <p:cNvSpPr/>
              <p:nvPr/>
            </p:nvSpPr>
            <p:spPr>
              <a:xfrm>
                <a:off x="7792102" y="5781794"/>
                <a:ext cx="8637" cy="37744"/>
              </a:xfrm>
              <a:custGeom>
                <a:avLst/>
                <a:gdLst/>
                <a:ahLst/>
                <a:cxnLst/>
                <a:rect l="l" t="t" r="r" b="b"/>
                <a:pathLst>
                  <a:path w="8637" h="37744" extrusionOk="0">
                    <a:moveTo>
                      <a:pt x="0" y="37745"/>
                    </a:moveTo>
                    <a:lnTo>
                      <a:pt x="0" y="0"/>
                    </a:lnTo>
                  </a:path>
                </a:pathLst>
              </a:custGeom>
              <a:noFill/>
              <a:ln w="10100" cap="rnd" cmpd="sng">
                <a:solidFill>
                  <a:schemeClr val="accen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8" name="Google Shape;248;p7"/>
              <p:cNvSpPr/>
              <p:nvPr/>
            </p:nvSpPr>
            <p:spPr>
              <a:xfrm>
                <a:off x="7844185" y="5781794"/>
                <a:ext cx="8637" cy="37744"/>
              </a:xfrm>
              <a:custGeom>
                <a:avLst/>
                <a:gdLst/>
                <a:ahLst/>
                <a:cxnLst/>
                <a:rect l="l" t="t" r="r" b="b"/>
                <a:pathLst>
                  <a:path w="8637" h="37744" extrusionOk="0">
                    <a:moveTo>
                      <a:pt x="0" y="37745"/>
                    </a:moveTo>
                    <a:lnTo>
                      <a:pt x="0" y="0"/>
                    </a:lnTo>
                  </a:path>
                </a:pathLst>
              </a:custGeom>
              <a:noFill/>
              <a:ln w="10100" cap="rnd" cmpd="sng">
                <a:solidFill>
                  <a:schemeClr val="accen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9" name="Google Shape;249;p7"/>
              <p:cNvSpPr/>
              <p:nvPr/>
            </p:nvSpPr>
            <p:spPr>
              <a:xfrm>
                <a:off x="7896181" y="5781794"/>
                <a:ext cx="8637" cy="37744"/>
              </a:xfrm>
              <a:custGeom>
                <a:avLst/>
                <a:gdLst/>
                <a:ahLst/>
                <a:cxnLst/>
                <a:rect l="l" t="t" r="r" b="b"/>
                <a:pathLst>
                  <a:path w="8637" h="37744" extrusionOk="0">
                    <a:moveTo>
                      <a:pt x="0" y="37745"/>
                    </a:moveTo>
                    <a:lnTo>
                      <a:pt x="0" y="0"/>
                    </a:lnTo>
                  </a:path>
                </a:pathLst>
              </a:custGeom>
              <a:noFill/>
              <a:ln w="10100" cap="rnd" cmpd="sng">
                <a:solidFill>
                  <a:schemeClr val="accen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0" name="Google Shape;250;p7"/>
              <p:cNvSpPr/>
              <p:nvPr/>
            </p:nvSpPr>
            <p:spPr>
              <a:xfrm>
                <a:off x="7948264" y="5781794"/>
                <a:ext cx="8637" cy="37744"/>
              </a:xfrm>
              <a:custGeom>
                <a:avLst/>
                <a:gdLst/>
                <a:ahLst/>
                <a:cxnLst/>
                <a:rect l="l" t="t" r="r" b="b"/>
                <a:pathLst>
                  <a:path w="8637" h="37744" extrusionOk="0">
                    <a:moveTo>
                      <a:pt x="0" y="37745"/>
                    </a:moveTo>
                    <a:lnTo>
                      <a:pt x="0" y="0"/>
                    </a:lnTo>
                  </a:path>
                </a:pathLst>
              </a:custGeom>
              <a:noFill/>
              <a:ln w="10100" cap="rnd" cmpd="sng">
                <a:solidFill>
                  <a:schemeClr val="accen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1" name="Google Shape;251;p7"/>
              <p:cNvSpPr/>
              <p:nvPr/>
            </p:nvSpPr>
            <p:spPr>
              <a:xfrm>
                <a:off x="8000347" y="5781794"/>
                <a:ext cx="8637" cy="37744"/>
              </a:xfrm>
              <a:custGeom>
                <a:avLst/>
                <a:gdLst/>
                <a:ahLst/>
                <a:cxnLst/>
                <a:rect l="l" t="t" r="r" b="b"/>
                <a:pathLst>
                  <a:path w="8637" h="37744" extrusionOk="0">
                    <a:moveTo>
                      <a:pt x="0" y="37745"/>
                    </a:moveTo>
                    <a:lnTo>
                      <a:pt x="0" y="0"/>
                    </a:lnTo>
                  </a:path>
                </a:pathLst>
              </a:custGeom>
              <a:noFill/>
              <a:ln w="10100" cap="rnd" cmpd="sng">
                <a:solidFill>
                  <a:schemeClr val="accen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2" name="Google Shape;252;p7"/>
              <p:cNvSpPr/>
              <p:nvPr/>
            </p:nvSpPr>
            <p:spPr>
              <a:xfrm>
                <a:off x="7219537" y="5781794"/>
                <a:ext cx="8637" cy="37744"/>
              </a:xfrm>
              <a:custGeom>
                <a:avLst/>
                <a:gdLst/>
                <a:ahLst/>
                <a:cxnLst/>
                <a:rect l="l" t="t" r="r" b="b"/>
                <a:pathLst>
                  <a:path w="8637" h="37744" extrusionOk="0">
                    <a:moveTo>
                      <a:pt x="0" y="37745"/>
                    </a:moveTo>
                    <a:lnTo>
                      <a:pt x="0" y="0"/>
                    </a:lnTo>
                  </a:path>
                </a:pathLst>
              </a:custGeom>
              <a:noFill/>
              <a:ln w="10100" cap="rnd" cmpd="sng">
                <a:solidFill>
                  <a:srgbClr val="F9CDC7"/>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3" name="Google Shape;253;p7"/>
              <p:cNvSpPr/>
              <p:nvPr/>
            </p:nvSpPr>
            <p:spPr>
              <a:xfrm>
                <a:off x="7271620" y="5781794"/>
                <a:ext cx="8637" cy="37744"/>
              </a:xfrm>
              <a:custGeom>
                <a:avLst/>
                <a:gdLst/>
                <a:ahLst/>
                <a:cxnLst/>
                <a:rect l="l" t="t" r="r" b="b"/>
                <a:pathLst>
                  <a:path w="8637" h="37744" extrusionOk="0">
                    <a:moveTo>
                      <a:pt x="0" y="37745"/>
                    </a:moveTo>
                    <a:lnTo>
                      <a:pt x="0" y="0"/>
                    </a:lnTo>
                  </a:path>
                </a:pathLst>
              </a:custGeom>
              <a:noFill/>
              <a:ln w="10100" cap="rnd" cmpd="sng">
                <a:solidFill>
                  <a:schemeClr val="accen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4" name="Google Shape;254;p7"/>
              <p:cNvSpPr/>
              <p:nvPr/>
            </p:nvSpPr>
            <p:spPr>
              <a:xfrm>
                <a:off x="7323616" y="5781794"/>
                <a:ext cx="8637" cy="37744"/>
              </a:xfrm>
              <a:custGeom>
                <a:avLst/>
                <a:gdLst/>
                <a:ahLst/>
                <a:cxnLst/>
                <a:rect l="l" t="t" r="r" b="b"/>
                <a:pathLst>
                  <a:path w="8637" h="37744" extrusionOk="0">
                    <a:moveTo>
                      <a:pt x="0" y="37745"/>
                    </a:moveTo>
                    <a:lnTo>
                      <a:pt x="0" y="0"/>
                    </a:lnTo>
                  </a:path>
                </a:pathLst>
              </a:custGeom>
              <a:noFill/>
              <a:ln w="10100" cap="rnd" cmpd="sng">
                <a:solidFill>
                  <a:schemeClr val="accen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5" name="Google Shape;255;p7"/>
              <p:cNvSpPr/>
              <p:nvPr/>
            </p:nvSpPr>
            <p:spPr>
              <a:xfrm>
                <a:off x="7375699" y="5781794"/>
                <a:ext cx="8637" cy="37744"/>
              </a:xfrm>
              <a:custGeom>
                <a:avLst/>
                <a:gdLst/>
                <a:ahLst/>
                <a:cxnLst/>
                <a:rect l="l" t="t" r="r" b="b"/>
                <a:pathLst>
                  <a:path w="8637" h="37744" extrusionOk="0">
                    <a:moveTo>
                      <a:pt x="0" y="37745"/>
                    </a:moveTo>
                    <a:lnTo>
                      <a:pt x="0" y="0"/>
                    </a:lnTo>
                  </a:path>
                </a:pathLst>
              </a:custGeom>
              <a:noFill/>
              <a:ln w="10100" cap="rnd" cmpd="sng">
                <a:solidFill>
                  <a:schemeClr val="accen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6" name="Google Shape;256;p7"/>
              <p:cNvSpPr/>
              <p:nvPr/>
            </p:nvSpPr>
            <p:spPr>
              <a:xfrm>
                <a:off x="7427782" y="5781794"/>
                <a:ext cx="8637" cy="37744"/>
              </a:xfrm>
              <a:custGeom>
                <a:avLst/>
                <a:gdLst/>
                <a:ahLst/>
                <a:cxnLst/>
                <a:rect l="l" t="t" r="r" b="b"/>
                <a:pathLst>
                  <a:path w="8637" h="37744" extrusionOk="0">
                    <a:moveTo>
                      <a:pt x="0" y="37745"/>
                    </a:moveTo>
                    <a:lnTo>
                      <a:pt x="0" y="0"/>
                    </a:lnTo>
                  </a:path>
                </a:pathLst>
              </a:custGeom>
              <a:noFill/>
              <a:ln w="10100" cap="rnd" cmpd="sng">
                <a:solidFill>
                  <a:schemeClr val="accen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7" name="Google Shape;257;p7"/>
              <p:cNvSpPr/>
              <p:nvPr/>
            </p:nvSpPr>
            <p:spPr>
              <a:xfrm>
                <a:off x="7479778" y="5781794"/>
                <a:ext cx="8637" cy="37744"/>
              </a:xfrm>
              <a:custGeom>
                <a:avLst/>
                <a:gdLst/>
                <a:ahLst/>
                <a:cxnLst/>
                <a:rect l="l" t="t" r="r" b="b"/>
                <a:pathLst>
                  <a:path w="8637" h="37744" extrusionOk="0">
                    <a:moveTo>
                      <a:pt x="0" y="37745"/>
                    </a:moveTo>
                    <a:lnTo>
                      <a:pt x="0" y="0"/>
                    </a:lnTo>
                  </a:path>
                </a:pathLst>
              </a:custGeom>
              <a:noFill/>
              <a:ln w="10100" cap="rnd" cmpd="sng">
                <a:solidFill>
                  <a:schemeClr val="accen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8" name="Google Shape;258;p7"/>
              <p:cNvSpPr/>
              <p:nvPr/>
            </p:nvSpPr>
            <p:spPr>
              <a:xfrm>
                <a:off x="7531861" y="5781794"/>
                <a:ext cx="8637" cy="37744"/>
              </a:xfrm>
              <a:custGeom>
                <a:avLst/>
                <a:gdLst/>
                <a:ahLst/>
                <a:cxnLst/>
                <a:rect l="l" t="t" r="r" b="b"/>
                <a:pathLst>
                  <a:path w="8637" h="37744" extrusionOk="0">
                    <a:moveTo>
                      <a:pt x="0" y="37745"/>
                    </a:moveTo>
                    <a:lnTo>
                      <a:pt x="0" y="0"/>
                    </a:lnTo>
                  </a:path>
                </a:pathLst>
              </a:custGeom>
              <a:noFill/>
              <a:ln w="10100" cap="rnd" cmpd="sng">
                <a:solidFill>
                  <a:schemeClr val="accen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9" name="Google Shape;259;p7"/>
              <p:cNvSpPr/>
              <p:nvPr/>
            </p:nvSpPr>
            <p:spPr>
              <a:xfrm>
                <a:off x="7583944" y="5781794"/>
                <a:ext cx="8637" cy="37744"/>
              </a:xfrm>
              <a:custGeom>
                <a:avLst/>
                <a:gdLst/>
                <a:ahLst/>
                <a:cxnLst/>
                <a:rect l="l" t="t" r="r" b="b"/>
                <a:pathLst>
                  <a:path w="8637" h="37744" extrusionOk="0">
                    <a:moveTo>
                      <a:pt x="0" y="37745"/>
                    </a:moveTo>
                    <a:lnTo>
                      <a:pt x="0" y="0"/>
                    </a:lnTo>
                  </a:path>
                </a:pathLst>
              </a:custGeom>
              <a:noFill/>
              <a:ln w="10100" cap="rnd" cmpd="sng">
                <a:solidFill>
                  <a:schemeClr val="accen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0" name="Google Shape;260;p7"/>
              <p:cNvSpPr/>
              <p:nvPr/>
            </p:nvSpPr>
            <p:spPr>
              <a:xfrm>
                <a:off x="7063375" y="5781794"/>
                <a:ext cx="8637" cy="37744"/>
              </a:xfrm>
              <a:custGeom>
                <a:avLst/>
                <a:gdLst/>
                <a:ahLst/>
                <a:cxnLst/>
                <a:rect l="l" t="t" r="r" b="b"/>
                <a:pathLst>
                  <a:path w="8637" h="37744" extrusionOk="0">
                    <a:moveTo>
                      <a:pt x="0" y="37745"/>
                    </a:moveTo>
                    <a:lnTo>
                      <a:pt x="0" y="0"/>
                    </a:lnTo>
                  </a:path>
                </a:pathLst>
              </a:custGeom>
              <a:noFill/>
              <a:ln w="10100" cap="rnd" cmpd="sng">
                <a:solidFill>
                  <a:schemeClr val="accen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1" name="Google Shape;261;p7"/>
              <p:cNvSpPr/>
              <p:nvPr/>
            </p:nvSpPr>
            <p:spPr>
              <a:xfrm>
                <a:off x="7115458" y="5781794"/>
                <a:ext cx="8637" cy="37744"/>
              </a:xfrm>
              <a:custGeom>
                <a:avLst/>
                <a:gdLst/>
                <a:ahLst/>
                <a:cxnLst/>
                <a:rect l="l" t="t" r="r" b="b"/>
                <a:pathLst>
                  <a:path w="8637" h="37744" extrusionOk="0">
                    <a:moveTo>
                      <a:pt x="0" y="37745"/>
                    </a:moveTo>
                    <a:lnTo>
                      <a:pt x="0" y="0"/>
                    </a:lnTo>
                  </a:path>
                </a:pathLst>
              </a:custGeom>
              <a:noFill/>
              <a:ln w="10100" cap="rnd" cmpd="sng">
                <a:solidFill>
                  <a:schemeClr val="accen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2" name="Google Shape;262;p7"/>
              <p:cNvSpPr/>
              <p:nvPr/>
            </p:nvSpPr>
            <p:spPr>
              <a:xfrm>
                <a:off x="7167454" y="5781794"/>
                <a:ext cx="8637" cy="37744"/>
              </a:xfrm>
              <a:custGeom>
                <a:avLst/>
                <a:gdLst/>
                <a:ahLst/>
                <a:cxnLst/>
                <a:rect l="l" t="t" r="r" b="b"/>
                <a:pathLst>
                  <a:path w="8637" h="37744" extrusionOk="0">
                    <a:moveTo>
                      <a:pt x="0" y="37745"/>
                    </a:moveTo>
                    <a:lnTo>
                      <a:pt x="0" y="0"/>
                    </a:lnTo>
                  </a:path>
                </a:pathLst>
              </a:custGeom>
              <a:noFill/>
              <a:ln w="10100" cap="rnd" cmpd="sng">
                <a:solidFill>
                  <a:schemeClr val="accen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3" name="Google Shape;263;p7"/>
              <p:cNvSpPr/>
              <p:nvPr/>
            </p:nvSpPr>
            <p:spPr>
              <a:xfrm>
                <a:off x="7219537" y="5781794"/>
                <a:ext cx="8637" cy="37744"/>
              </a:xfrm>
              <a:custGeom>
                <a:avLst/>
                <a:gdLst/>
                <a:ahLst/>
                <a:cxnLst/>
                <a:rect l="l" t="t" r="r" b="b"/>
                <a:pathLst>
                  <a:path w="8637" h="37744" extrusionOk="0">
                    <a:moveTo>
                      <a:pt x="0" y="37745"/>
                    </a:moveTo>
                    <a:lnTo>
                      <a:pt x="0" y="0"/>
                    </a:lnTo>
                  </a:path>
                </a:pathLst>
              </a:custGeom>
              <a:noFill/>
              <a:ln w="10100" cap="rnd" cmpd="sng">
                <a:solidFill>
                  <a:schemeClr val="accen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264" name="Google Shape;264;p7"/>
          <p:cNvGrpSpPr/>
          <p:nvPr/>
        </p:nvGrpSpPr>
        <p:grpSpPr>
          <a:xfrm>
            <a:off x="269601" y="190275"/>
            <a:ext cx="8601223" cy="4774676"/>
            <a:chOff x="5447852" y="0"/>
            <a:chExt cx="5442090" cy="3618001"/>
          </a:xfrm>
        </p:grpSpPr>
        <p:sp>
          <p:nvSpPr>
            <p:cNvPr id="265" name="Google Shape;265;p7"/>
            <p:cNvSpPr/>
            <p:nvPr/>
          </p:nvSpPr>
          <p:spPr>
            <a:xfrm>
              <a:off x="5447852" y="220602"/>
              <a:ext cx="5442090" cy="3397399"/>
            </a:xfrm>
            <a:custGeom>
              <a:avLst/>
              <a:gdLst/>
              <a:ahLst/>
              <a:cxnLst/>
              <a:rect l="l" t="t" r="r" b="b"/>
              <a:pathLst>
                <a:path w="5442090" h="3282511" extrusionOk="0">
                  <a:moveTo>
                    <a:pt x="5369624" y="0"/>
                  </a:moveTo>
                  <a:cubicBezTo>
                    <a:pt x="5409646" y="0"/>
                    <a:pt x="5442091" y="32444"/>
                    <a:pt x="5442091" y="72467"/>
                  </a:cubicBezTo>
                  <a:lnTo>
                    <a:pt x="5442091" y="3210045"/>
                  </a:lnTo>
                  <a:cubicBezTo>
                    <a:pt x="5442091" y="3250067"/>
                    <a:pt x="5409646" y="3282512"/>
                    <a:pt x="5369624" y="3282512"/>
                  </a:cubicBezTo>
                  <a:lnTo>
                    <a:pt x="72467" y="3282512"/>
                  </a:lnTo>
                  <a:cubicBezTo>
                    <a:pt x="32445" y="3282512"/>
                    <a:pt x="0" y="3250068"/>
                    <a:pt x="0" y="3210045"/>
                  </a:cubicBezTo>
                  <a:lnTo>
                    <a:pt x="0" y="72467"/>
                  </a:lnTo>
                  <a:cubicBezTo>
                    <a:pt x="0" y="32445"/>
                    <a:pt x="32444" y="0"/>
                    <a:pt x="72467"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266" name="Google Shape;266;p7"/>
            <p:cNvGrpSpPr/>
            <p:nvPr/>
          </p:nvGrpSpPr>
          <p:grpSpPr>
            <a:xfrm>
              <a:off x="5586054" y="0"/>
              <a:ext cx="5165785" cy="3492512"/>
              <a:chOff x="5586054" y="0"/>
              <a:chExt cx="5165785" cy="3492512"/>
            </a:xfrm>
          </p:grpSpPr>
          <p:sp>
            <p:nvSpPr>
              <p:cNvPr id="267" name="Google Shape;267;p7"/>
              <p:cNvSpPr/>
              <p:nvPr/>
            </p:nvSpPr>
            <p:spPr>
              <a:xfrm>
                <a:off x="8168947" y="0"/>
                <a:ext cx="2582892" cy="3363183"/>
              </a:xfrm>
              <a:custGeom>
                <a:avLst/>
                <a:gdLst/>
                <a:ahLst/>
                <a:cxnLst/>
                <a:rect l="l" t="t" r="r" b="b"/>
                <a:pathLst>
                  <a:path w="2582892" h="3363183" extrusionOk="0">
                    <a:moveTo>
                      <a:pt x="139492" y="0"/>
                    </a:moveTo>
                    <a:lnTo>
                      <a:pt x="2443400" y="0"/>
                    </a:lnTo>
                    <a:cubicBezTo>
                      <a:pt x="2520445" y="0"/>
                      <a:pt x="2582892" y="62534"/>
                      <a:pt x="2582892" y="139492"/>
                    </a:cubicBezTo>
                    <a:lnTo>
                      <a:pt x="2582892" y="3363184"/>
                    </a:lnTo>
                    <a:lnTo>
                      <a:pt x="0" y="3363184"/>
                    </a:lnTo>
                    <a:lnTo>
                      <a:pt x="0" y="139492"/>
                    </a:lnTo>
                    <a:cubicBezTo>
                      <a:pt x="0" y="62448"/>
                      <a:pt x="62534" y="0"/>
                      <a:pt x="139492"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8" name="Google Shape;268;p7"/>
              <p:cNvSpPr/>
              <p:nvPr/>
            </p:nvSpPr>
            <p:spPr>
              <a:xfrm>
                <a:off x="5586054" y="0"/>
                <a:ext cx="2582892" cy="3363183"/>
              </a:xfrm>
              <a:custGeom>
                <a:avLst/>
                <a:gdLst/>
                <a:ahLst/>
                <a:cxnLst/>
                <a:rect l="l" t="t" r="r" b="b"/>
                <a:pathLst>
                  <a:path w="2582892" h="3363183" extrusionOk="0">
                    <a:moveTo>
                      <a:pt x="139492" y="0"/>
                    </a:moveTo>
                    <a:lnTo>
                      <a:pt x="2443400" y="0"/>
                    </a:lnTo>
                    <a:cubicBezTo>
                      <a:pt x="2520445" y="0"/>
                      <a:pt x="2582892" y="62534"/>
                      <a:pt x="2582892" y="139492"/>
                    </a:cubicBezTo>
                    <a:lnTo>
                      <a:pt x="2582892" y="3363184"/>
                    </a:lnTo>
                    <a:lnTo>
                      <a:pt x="0" y="3363184"/>
                    </a:lnTo>
                    <a:lnTo>
                      <a:pt x="0" y="139492"/>
                    </a:lnTo>
                    <a:cubicBezTo>
                      <a:pt x="0" y="62448"/>
                      <a:pt x="62534" y="0"/>
                      <a:pt x="139492"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9" name="Google Shape;269;p7"/>
              <p:cNvSpPr/>
              <p:nvPr/>
            </p:nvSpPr>
            <p:spPr>
              <a:xfrm rot="10800000" flipH="1">
                <a:off x="8168947" y="3207396"/>
                <a:ext cx="2582892" cy="285116"/>
              </a:xfrm>
              <a:custGeom>
                <a:avLst/>
                <a:gdLst/>
                <a:ahLst/>
                <a:cxnLst/>
                <a:rect l="l" t="t" r="r" b="b"/>
                <a:pathLst>
                  <a:path w="2582892" h="285116" extrusionOk="0">
                    <a:moveTo>
                      <a:pt x="139492" y="0"/>
                    </a:moveTo>
                    <a:lnTo>
                      <a:pt x="2443400" y="0"/>
                    </a:lnTo>
                    <a:cubicBezTo>
                      <a:pt x="2520445" y="0"/>
                      <a:pt x="2582892" y="62534"/>
                      <a:pt x="2582892" y="139492"/>
                    </a:cubicBezTo>
                    <a:lnTo>
                      <a:pt x="2582892" y="285117"/>
                    </a:lnTo>
                    <a:lnTo>
                      <a:pt x="0" y="285117"/>
                    </a:lnTo>
                    <a:lnTo>
                      <a:pt x="0" y="139492"/>
                    </a:lnTo>
                    <a:cubicBezTo>
                      <a:pt x="0" y="62448"/>
                      <a:pt x="62534" y="0"/>
                      <a:pt x="139492"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0" name="Google Shape;270;p7"/>
              <p:cNvSpPr/>
              <p:nvPr/>
            </p:nvSpPr>
            <p:spPr>
              <a:xfrm rot="10800000" flipH="1">
                <a:off x="5586054" y="3207396"/>
                <a:ext cx="2582892" cy="285116"/>
              </a:xfrm>
              <a:custGeom>
                <a:avLst/>
                <a:gdLst/>
                <a:ahLst/>
                <a:cxnLst/>
                <a:rect l="l" t="t" r="r" b="b"/>
                <a:pathLst>
                  <a:path w="2582892" h="285116" extrusionOk="0">
                    <a:moveTo>
                      <a:pt x="139492" y="0"/>
                    </a:moveTo>
                    <a:lnTo>
                      <a:pt x="2443400" y="0"/>
                    </a:lnTo>
                    <a:cubicBezTo>
                      <a:pt x="2520445" y="0"/>
                      <a:pt x="2582892" y="62534"/>
                      <a:pt x="2582892" y="139492"/>
                    </a:cubicBezTo>
                    <a:lnTo>
                      <a:pt x="2582892" y="285117"/>
                    </a:lnTo>
                    <a:lnTo>
                      <a:pt x="0" y="285117"/>
                    </a:lnTo>
                    <a:lnTo>
                      <a:pt x="0" y="139492"/>
                    </a:lnTo>
                    <a:cubicBezTo>
                      <a:pt x="0" y="62448"/>
                      <a:pt x="62534" y="0"/>
                      <a:pt x="139492"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
        <p:nvSpPr>
          <p:cNvPr id="271" name="Google Shape;271;p7"/>
          <p:cNvSpPr txBox="1">
            <a:spLocks noGrp="1"/>
          </p:cNvSpPr>
          <p:nvPr>
            <p:ph type="title"/>
          </p:nvPr>
        </p:nvSpPr>
        <p:spPr>
          <a:xfrm>
            <a:off x="1101000" y="445025"/>
            <a:ext cx="5606400" cy="10353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1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72" name="Google Shape;272;p7"/>
          <p:cNvSpPr txBox="1">
            <a:spLocks noGrp="1"/>
          </p:cNvSpPr>
          <p:nvPr>
            <p:ph type="subTitle" idx="1"/>
          </p:nvPr>
        </p:nvSpPr>
        <p:spPr>
          <a:xfrm>
            <a:off x="1101000" y="1852700"/>
            <a:ext cx="4879500" cy="21072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Font typeface="Nunito Light"/>
              <a:buChar char="●"/>
              <a:defRPr/>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0"/>
              </a:spcBef>
              <a:spcAft>
                <a:spcPts val="0"/>
              </a:spcAft>
              <a:buClr>
                <a:srgbClr val="E76A28"/>
              </a:buClr>
              <a:buSzPts val="1500"/>
              <a:buFont typeface="Nunito Light"/>
              <a:buChar char="■"/>
              <a:defRPr/>
            </a:lvl3pPr>
            <a:lvl4pPr lvl="3" algn="ctr" rtl="0">
              <a:lnSpc>
                <a:spcPct val="100000"/>
              </a:lnSpc>
              <a:spcBef>
                <a:spcPts val="0"/>
              </a:spcBef>
              <a:spcAft>
                <a:spcPts val="0"/>
              </a:spcAft>
              <a:buClr>
                <a:srgbClr val="E76A28"/>
              </a:buClr>
              <a:buSzPts val="1500"/>
              <a:buFont typeface="Nunito Light"/>
              <a:buChar char="●"/>
              <a:defRPr/>
            </a:lvl4pPr>
            <a:lvl5pPr lvl="4" algn="ctr" rtl="0">
              <a:lnSpc>
                <a:spcPct val="100000"/>
              </a:lnSpc>
              <a:spcBef>
                <a:spcPts val="0"/>
              </a:spcBef>
              <a:spcAft>
                <a:spcPts val="0"/>
              </a:spcAft>
              <a:buClr>
                <a:srgbClr val="E76A28"/>
              </a:buClr>
              <a:buSzPts val="1400"/>
              <a:buFont typeface="Nunito Light"/>
              <a:buChar char="○"/>
              <a:defRPr/>
            </a:lvl5pPr>
            <a:lvl6pPr lvl="5" algn="ctr" rtl="0">
              <a:lnSpc>
                <a:spcPct val="100000"/>
              </a:lnSpc>
              <a:spcBef>
                <a:spcPts val="0"/>
              </a:spcBef>
              <a:spcAft>
                <a:spcPts val="0"/>
              </a:spcAft>
              <a:buClr>
                <a:srgbClr val="999999"/>
              </a:buClr>
              <a:buSzPts val="1400"/>
              <a:buFont typeface="Nunito Light"/>
              <a:buChar char="■"/>
              <a:defRPr/>
            </a:lvl6pPr>
            <a:lvl7pPr lvl="6" algn="ctr" rtl="0">
              <a:lnSpc>
                <a:spcPct val="100000"/>
              </a:lnSpc>
              <a:spcBef>
                <a:spcPts val="0"/>
              </a:spcBef>
              <a:spcAft>
                <a:spcPts val="0"/>
              </a:spcAft>
              <a:buClr>
                <a:srgbClr val="999999"/>
              </a:buClr>
              <a:buSzPts val="1300"/>
              <a:buFont typeface="Nunito Light"/>
              <a:buChar char="●"/>
              <a:defRPr/>
            </a:lvl7pPr>
            <a:lvl8pPr lvl="7" algn="ctr" rtl="0">
              <a:lnSpc>
                <a:spcPct val="100000"/>
              </a:lnSpc>
              <a:spcBef>
                <a:spcPts val="0"/>
              </a:spcBef>
              <a:spcAft>
                <a:spcPts val="0"/>
              </a:spcAft>
              <a:buClr>
                <a:srgbClr val="999999"/>
              </a:buClr>
              <a:buSzPts val="1300"/>
              <a:buFont typeface="Nunito Light"/>
              <a:buChar char="○"/>
              <a:defRPr/>
            </a:lvl8pPr>
            <a:lvl9pPr lvl="8" algn="ctr" rtl="0">
              <a:lnSpc>
                <a:spcPct val="100000"/>
              </a:lnSpc>
              <a:spcBef>
                <a:spcPts val="0"/>
              </a:spcBef>
              <a:spcAft>
                <a:spcPts val="0"/>
              </a:spcAft>
              <a:buClr>
                <a:srgbClr val="999999"/>
              </a:buClr>
              <a:buSzPts val="1400"/>
              <a:buFont typeface="Nunito Light"/>
              <a:buChar char="■"/>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247E2-3FF2-44B7-B10F-3C06FDF7CF60}"/>
              </a:ext>
            </a:extLst>
          </p:cNvPr>
          <p:cNvSpPr>
            <a:spLocks noGrp="1"/>
          </p:cNvSpPr>
          <p:nvPr>
            <p:ph type="title"/>
          </p:nvPr>
        </p:nvSpPr>
        <p:spPr>
          <a:xfrm>
            <a:off x="629843"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EC9E9FEF-3FB3-4E4C-A935-958BA93288C4}"/>
              </a:ext>
            </a:extLst>
          </p:cNvPr>
          <p:cNvSpPr>
            <a:spLocks noGrp="1"/>
          </p:cNvSpPr>
          <p:nvPr>
            <p:ph type="pic" idx="1"/>
          </p:nvPr>
        </p:nvSpPr>
        <p:spPr>
          <a:xfrm>
            <a:off x="3887391" y="740572"/>
            <a:ext cx="4629150" cy="3655219"/>
          </a:xfrm>
        </p:spPr>
        <p:txBody>
          <a:bodyPr/>
          <a:lstStyle>
            <a:lvl1pPr marL="0" indent="0">
              <a:buNone/>
              <a:defRPr sz="2400"/>
            </a:lvl1pPr>
            <a:lvl2pPr marL="342917" indent="0">
              <a:buNone/>
              <a:defRPr sz="2100"/>
            </a:lvl2pPr>
            <a:lvl3pPr marL="685835" indent="0">
              <a:buNone/>
              <a:defRPr sz="1800"/>
            </a:lvl3pPr>
            <a:lvl4pPr marL="1028752" indent="0">
              <a:buNone/>
              <a:defRPr sz="1500"/>
            </a:lvl4pPr>
            <a:lvl5pPr marL="1371668" indent="0">
              <a:buNone/>
              <a:defRPr sz="1500"/>
            </a:lvl5pPr>
            <a:lvl6pPr marL="1714586" indent="0">
              <a:buNone/>
              <a:defRPr sz="1500"/>
            </a:lvl6pPr>
            <a:lvl7pPr marL="2057503" indent="0">
              <a:buNone/>
              <a:defRPr sz="1500"/>
            </a:lvl7pPr>
            <a:lvl8pPr marL="2400420" indent="0">
              <a:buNone/>
              <a:defRPr sz="1500"/>
            </a:lvl8pPr>
            <a:lvl9pPr marL="2743337" indent="0">
              <a:buNone/>
              <a:defRPr sz="1500"/>
            </a:lvl9pPr>
          </a:lstStyle>
          <a:p>
            <a:endParaRPr lang="en-US"/>
          </a:p>
        </p:txBody>
      </p:sp>
      <p:sp>
        <p:nvSpPr>
          <p:cNvPr id="4" name="Text Placeholder 3">
            <a:extLst>
              <a:ext uri="{FF2B5EF4-FFF2-40B4-BE49-F238E27FC236}">
                <a16:creationId xmlns:a16="http://schemas.microsoft.com/office/drawing/2014/main" id="{19F12C7B-8B90-4958-A986-27D36990BDAA}"/>
              </a:ext>
            </a:extLst>
          </p:cNvPr>
          <p:cNvSpPr>
            <a:spLocks noGrp="1"/>
          </p:cNvSpPr>
          <p:nvPr>
            <p:ph type="body" sz="half" idx="2"/>
          </p:nvPr>
        </p:nvSpPr>
        <p:spPr>
          <a:xfrm>
            <a:off x="629843" y="1543053"/>
            <a:ext cx="2949178" cy="2858691"/>
          </a:xfrm>
        </p:spPr>
        <p:txBody>
          <a:bodyPr/>
          <a:lstStyle>
            <a:lvl1pPr marL="0" indent="0">
              <a:buNone/>
              <a:defRPr sz="1200"/>
            </a:lvl1pPr>
            <a:lvl2pPr marL="342917" indent="0">
              <a:buNone/>
              <a:defRPr sz="1050"/>
            </a:lvl2pPr>
            <a:lvl3pPr marL="685835" indent="0">
              <a:buNone/>
              <a:defRPr sz="900"/>
            </a:lvl3pPr>
            <a:lvl4pPr marL="1028752" indent="0">
              <a:buNone/>
              <a:defRPr sz="750"/>
            </a:lvl4pPr>
            <a:lvl5pPr marL="1371668" indent="0">
              <a:buNone/>
              <a:defRPr sz="750"/>
            </a:lvl5pPr>
            <a:lvl6pPr marL="1714586" indent="0">
              <a:buNone/>
              <a:defRPr sz="750"/>
            </a:lvl6pPr>
            <a:lvl7pPr marL="2057503" indent="0">
              <a:buNone/>
              <a:defRPr sz="750"/>
            </a:lvl7pPr>
            <a:lvl8pPr marL="2400420" indent="0">
              <a:buNone/>
              <a:defRPr sz="750"/>
            </a:lvl8pPr>
            <a:lvl9pPr marL="2743337"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494EFE80-B253-4A84-BE72-FE133747345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2B8C012C-B1B7-47F6-B168-A941E97A73A9}" type="datetimeFigureOut">
              <a:rPr kumimoji="0" lang="en-US" sz="900" b="0" i="0" u="none" strike="noStrike" kern="0" cap="none" spc="0" normalizeH="0" baseline="0" noProof="0" smtClean="0">
                <a:ln>
                  <a:noFill/>
                </a:ln>
                <a:solidFill>
                  <a:prstClr val="black">
                    <a:tint val="75000"/>
                  </a:prstClr>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7/8/2024</a:t>
            </a:fld>
            <a:endParaRPr kumimoji="0" lang="en-US" sz="900" b="0" i="0" u="none" strike="noStrike" kern="0" cap="none" spc="0" normalizeH="0" baseline="0" noProof="0">
              <a:ln>
                <a:noFill/>
              </a:ln>
              <a:solidFill>
                <a:prstClr val="black">
                  <a:tint val="75000"/>
                </a:prstClr>
              </a:solidFill>
              <a:effectLst/>
              <a:uLnTx/>
              <a:uFillTx/>
              <a:latin typeface="Arial"/>
              <a:ea typeface="+mn-ea"/>
              <a:cs typeface="Arial"/>
              <a:sym typeface="Arial"/>
            </a:endParaRPr>
          </a:p>
        </p:txBody>
      </p:sp>
      <p:sp>
        <p:nvSpPr>
          <p:cNvPr id="6" name="Footer Placeholder 5">
            <a:extLst>
              <a:ext uri="{FF2B5EF4-FFF2-40B4-BE49-F238E27FC236}">
                <a16:creationId xmlns:a16="http://schemas.microsoft.com/office/drawing/2014/main" id="{5A70AA07-12BD-4E8C-B324-9F0CBE23C2B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900" b="0" i="0" u="none" strike="noStrike" kern="0" cap="none" spc="0" normalizeH="0" baseline="0" noProof="0">
              <a:ln>
                <a:noFill/>
              </a:ln>
              <a:solidFill>
                <a:prstClr val="black">
                  <a:tint val="75000"/>
                </a:prstClr>
              </a:solidFill>
              <a:effectLst/>
              <a:uLnTx/>
              <a:uFillTx/>
              <a:latin typeface="Arial"/>
              <a:ea typeface="+mn-ea"/>
              <a:cs typeface="Arial"/>
              <a:sym typeface="Arial"/>
            </a:endParaRPr>
          </a:p>
        </p:txBody>
      </p:sp>
      <p:sp>
        <p:nvSpPr>
          <p:cNvPr id="7" name="Slide Number Placeholder 6">
            <a:extLst>
              <a:ext uri="{FF2B5EF4-FFF2-40B4-BE49-F238E27FC236}">
                <a16:creationId xmlns:a16="http://schemas.microsoft.com/office/drawing/2014/main" id="{A5AF4ED2-925B-495F-9A04-20C40D1E41A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91EC7793-07B9-4429-92E8-8730EA770269}" type="slidenum">
              <a:rPr kumimoji="0" lang="en-US" sz="900" b="0" i="0" u="none" strike="noStrike" kern="0" cap="none" spc="0" normalizeH="0" baseline="0" noProof="0" smtClean="0">
                <a:ln>
                  <a:noFill/>
                </a:ln>
                <a:solidFill>
                  <a:prstClr val="black">
                    <a:tint val="75000"/>
                  </a:prstClr>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900" b="0" i="0" u="none" strike="noStrike" kern="0" cap="none" spc="0" normalizeH="0" baseline="0" noProof="0">
              <a:ln>
                <a:noFill/>
              </a:ln>
              <a:solidFill>
                <a:prstClr val="black">
                  <a:tint val="75000"/>
                </a:prstClr>
              </a:solidFill>
              <a:effectLst/>
              <a:uLnTx/>
              <a:uFillTx/>
              <a:latin typeface="Arial"/>
              <a:ea typeface="+mn-ea"/>
              <a:cs typeface="Arial"/>
              <a:sym typeface="Arial"/>
            </a:endParaRPr>
          </a:p>
        </p:txBody>
      </p:sp>
    </p:spTree>
    <p:extLst>
      <p:ext uri="{BB962C8B-B14F-4D97-AF65-F5344CB8AC3E}">
        <p14:creationId xmlns:p14="http://schemas.microsoft.com/office/powerpoint/2010/main" val="38327647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5AAED-E4CB-438E-BAE6-D874C01F596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DCA6078-7021-47C7-8ADD-30EB0D4D7E2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7DC22C-267E-4ADC-AF05-BEB72190034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2B8C012C-B1B7-47F6-B168-A941E97A73A9}" type="datetimeFigureOut">
              <a:rPr kumimoji="0" lang="en-US" sz="900" b="0" i="0" u="none" strike="noStrike" kern="0" cap="none" spc="0" normalizeH="0" baseline="0" noProof="0" smtClean="0">
                <a:ln>
                  <a:noFill/>
                </a:ln>
                <a:solidFill>
                  <a:prstClr val="black">
                    <a:tint val="75000"/>
                  </a:prstClr>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7/8/2024</a:t>
            </a:fld>
            <a:endParaRPr kumimoji="0" lang="en-US" sz="900" b="0" i="0" u="none" strike="noStrike" kern="0" cap="none" spc="0" normalizeH="0" baseline="0" noProof="0">
              <a:ln>
                <a:noFill/>
              </a:ln>
              <a:solidFill>
                <a:prstClr val="black">
                  <a:tint val="75000"/>
                </a:prstClr>
              </a:solidFill>
              <a:effectLst/>
              <a:uLnTx/>
              <a:uFillTx/>
              <a:latin typeface="Arial"/>
              <a:ea typeface="+mn-ea"/>
              <a:cs typeface="Arial"/>
              <a:sym typeface="Arial"/>
            </a:endParaRPr>
          </a:p>
        </p:txBody>
      </p:sp>
      <p:sp>
        <p:nvSpPr>
          <p:cNvPr id="5" name="Footer Placeholder 4">
            <a:extLst>
              <a:ext uri="{FF2B5EF4-FFF2-40B4-BE49-F238E27FC236}">
                <a16:creationId xmlns:a16="http://schemas.microsoft.com/office/drawing/2014/main" id="{DAACB2E6-036D-489B-AF95-7F191F40942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900" b="0" i="0" u="none" strike="noStrike" kern="0" cap="none" spc="0" normalizeH="0" baseline="0" noProof="0">
              <a:ln>
                <a:noFill/>
              </a:ln>
              <a:solidFill>
                <a:prstClr val="black">
                  <a:tint val="75000"/>
                </a:prstClr>
              </a:solidFill>
              <a:effectLst/>
              <a:uLnTx/>
              <a:uFillTx/>
              <a:latin typeface="Arial"/>
              <a:ea typeface="+mn-ea"/>
              <a:cs typeface="Arial"/>
              <a:sym typeface="Arial"/>
            </a:endParaRPr>
          </a:p>
        </p:txBody>
      </p:sp>
      <p:sp>
        <p:nvSpPr>
          <p:cNvPr id="6" name="Slide Number Placeholder 5">
            <a:extLst>
              <a:ext uri="{FF2B5EF4-FFF2-40B4-BE49-F238E27FC236}">
                <a16:creationId xmlns:a16="http://schemas.microsoft.com/office/drawing/2014/main" id="{986DBCEB-45FD-4CA2-89E1-0743C2C2411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91EC7793-07B9-4429-92E8-8730EA770269}" type="slidenum">
              <a:rPr kumimoji="0" lang="en-US" sz="900" b="0" i="0" u="none" strike="noStrike" kern="0" cap="none" spc="0" normalizeH="0" baseline="0" noProof="0" smtClean="0">
                <a:ln>
                  <a:noFill/>
                </a:ln>
                <a:solidFill>
                  <a:prstClr val="black">
                    <a:tint val="75000"/>
                  </a:prstClr>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900" b="0" i="0" u="none" strike="noStrike" kern="0" cap="none" spc="0" normalizeH="0" baseline="0" noProof="0">
              <a:ln>
                <a:noFill/>
              </a:ln>
              <a:solidFill>
                <a:prstClr val="black">
                  <a:tint val="75000"/>
                </a:prstClr>
              </a:solidFill>
              <a:effectLst/>
              <a:uLnTx/>
              <a:uFillTx/>
              <a:latin typeface="Arial"/>
              <a:ea typeface="+mn-ea"/>
              <a:cs typeface="Arial"/>
              <a:sym typeface="Arial"/>
            </a:endParaRPr>
          </a:p>
        </p:txBody>
      </p:sp>
    </p:spTree>
    <p:extLst>
      <p:ext uri="{BB962C8B-B14F-4D97-AF65-F5344CB8AC3E}">
        <p14:creationId xmlns:p14="http://schemas.microsoft.com/office/powerpoint/2010/main" val="25986062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6BF1447-7437-45B5-955F-F450CFC6FBBF}"/>
              </a:ext>
            </a:extLst>
          </p:cNvPr>
          <p:cNvSpPr>
            <a:spLocks noGrp="1"/>
          </p:cNvSpPr>
          <p:nvPr>
            <p:ph type="title" orient="vert"/>
          </p:nvPr>
        </p:nvSpPr>
        <p:spPr>
          <a:xfrm>
            <a:off x="6543676" y="273847"/>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2DF0BE9-59DA-4877-8D0D-735633F5CFFB}"/>
              </a:ext>
            </a:extLst>
          </p:cNvPr>
          <p:cNvSpPr>
            <a:spLocks noGrp="1"/>
          </p:cNvSpPr>
          <p:nvPr>
            <p:ph type="body" orient="vert" idx="1"/>
          </p:nvPr>
        </p:nvSpPr>
        <p:spPr>
          <a:xfrm>
            <a:off x="628653" y="273847"/>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9A8181-2D82-4E5A-A55B-C3850F30887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2B8C012C-B1B7-47F6-B168-A941E97A73A9}" type="datetimeFigureOut">
              <a:rPr kumimoji="0" lang="en-US" sz="900" b="0" i="0" u="none" strike="noStrike" kern="0" cap="none" spc="0" normalizeH="0" baseline="0" noProof="0" smtClean="0">
                <a:ln>
                  <a:noFill/>
                </a:ln>
                <a:solidFill>
                  <a:prstClr val="black">
                    <a:tint val="75000"/>
                  </a:prstClr>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7/8/2024</a:t>
            </a:fld>
            <a:endParaRPr kumimoji="0" lang="en-US" sz="900" b="0" i="0" u="none" strike="noStrike" kern="0" cap="none" spc="0" normalizeH="0" baseline="0" noProof="0">
              <a:ln>
                <a:noFill/>
              </a:ln>
              <a:solidFill>
                <a:prstClr val="black">
                  <a:tint val="75000"/>
                </a:prstClr>
              </a:solidFill>
              <a:effectLst/>
              <a:uLnTx/>
              <a:uFillTx/>
              <a:latin typeface="Arial"/>
              <a:ea typeface="+mn-ea"/>
              <a:cs typeface="Arial"/>
              <a:sym typeface="Arial"/>
            </a:endParaRPr>
          </a:p>
        </p:txBody>
      </p:sp>
      <p:sp>
        <p:nvSpPr>
          <p:cNvPr id="5" name="Footer Placeholder 4">
            <a:extLst>
              <a:ext uri="{FF2B5EF4-FFF2-40B4-BE49-F238E27FC236}">
                <a16:creationId xmlns:a16="http://schemas.microsoft.com/office/drawing/2014/main" id="{E06443D1-9D50-4347-8EF4-C71123BDF44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900" b="0" i="0" u="none" strike="noStrike" kern="0" cap="none" spc="0" normalizeH="0" baseline="0" noProof="0">
              <a:ln>
                <a:noFill/>
              </a:ln>
              <a:solidFill>
                <a:prstClr val="black">
                  <a:tint val="75000"/>
                </a:prstClr>
              </a:solidFill>
              <a:effectLst/>
              <a:uLnTx/>
              <a:uFillTx/>
              <a:latin typeface="Arial"/>
              <a:ea typeface="+mn-ea"/>
              <a:cs typeface="Arial"/>
              <a:sym typeface="Arial"/>
            </a:endParaRPr>
          </a:p>
        </p:txBody>
      </p:sp>
      <p:sp>
        <p:nvSpPr>
          <p:cNvPr id="6" name="Slide Number Placeholder 5">
            <a:extLst>
              <a:ext uri="{FF2B5EF4-FFF2-40B4-BE49-F238E27FC236}">
                <a16:creationId xmlns:a16="http://schemas.microsoft.com/office/drawing/2014/main" id="{AA7B7A19-FC92-4734-BBA7-FBC0512D275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91EC7793-07B9-4429-92E8-8730EA770269}" type="slidenum">
              <a:rPr kumimoji="0" lang="en-US" sz="900" b="0" i="0" u="none" strike="noStrike" kern="0" cap="none" spc="0" normalizeH="0" baseline="0" noProof="0" smtClean="0">
                <a:ln>
                  <a:noFill/>
                </a:ln>
                <a:solidFill>
                  <a:prstClr val="black">
                    <a:tint val="75000"/>
                  </a:prstClr>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900" b="0" i="0" u="none" strike="noStrike" kern="0" cap="none" spc="0" normalizeH="0" baseline="0" noProof="0">
              <a:ln>
                <a:noFill/>
              </a:ln>
              <a:solidFill>
                <a:prstClr val="black">
                  <a:tint val="75000"/>
                </a:prstClr>
              </a:solidFill>
              <a:effectLst/>
              <a:uLnTx/>
              <a:uFillTx/>
              <a:latin typeface="Arial"/>
              <a:ea typeface="+mn-ea"/>
              <a:cs typeface="Arial"/>
              <a:sym typeface="Arial"/>
            </a:endParaRPr>
          </a:p>
        </p:txBody>
      </p:sp>
    </p:spTree>
    <p:extLst>
      <p:ext uri="{BB962C8B-B14F-4D97-AF65-F5344CB8AC3E}">
        <p14:creationId xmlns:p14="http://schemas.microsoft.com/office/powerpoint/2010/main" val="35908470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05"/>
        <p:cNvGrpSpPr/>
        <p:nvPr/>
      </p:nvGrpSpPr>
      <p:grpSpPr>
        <a:xfrm>
          <a:off x="0" y="0"/>
          <a:ext cx="0" cy="0"/>
          <a:chOff x="0" y="0"/>
          <a:chExt cx="0" cy="0"/>
        </a:xfrm>
      </p:grpSpPr>
      <p:grpSp>
        <p:nvGrpSpPr>
          <p:cNvPr id="306" name="Google Shape;306;p9"/>
          <p:cNvGrpSpPr/>
          <p:nvPr/>
        </p:nvGrpSpPr>
        <p:grpSpPr>
          <a:xfrm rot="9432368">
            <a:off x="294109" y="3100"/>
            <a:ext cx="520584" cy="1623271"/>
            <a:chOff x="3419954" y="295999"/>
            <a:chExt cx="265198" cy="826933"/>
          </a:xfrm>
        </p:grpSpPr>
        <p:sp>
          <p:nvSpPr>
            <p:cNvPr id="307" name="Google Shape;307;p9"/>
            <p:cNvSpPr/>
            <p:nvPr/>
          </p:nvSpPr>
          <p:spPr>
            <a:xfrm>
              <a:off x="3419954" y="300750"/>
              <a:ext cx="265198" cy="615233"/>
            </a:xfrm>
            <a:custGeom>
              <a:avLst/>
              <a:gdLst/>
              <a:ahLst/>
              <a:cxnLst/>
              <a:rect l="l" t="t" r="r" b="b"/>
              <a:pathLst>
                <a:path w="265198" h="615233" extrusionOk="0">
                  <a:moveTo>
                    <a:pt x="202675" y="777"/>
                  </a:moveTo>
                  <a:cubicBezTo>
                    <a:pt x="202675" y="777"/>
                    <a:pt x="201897" y="259"/>
                    <a:pt x="201465" y="0"/>
                  </a:cubicBezTo>
                  <a:cubicBezTo>
                    <a:pt x="144287" y="12179"/>
                    <a:pt x="87194" y="24444"/>
                    <a:pt x="30015" y="36536"/>
                  </a:cubicBezTo>
                  <a:cubicBezTo>
                    <a:pt x="25006" y="37572"/>
                    <a:pt x="23365" y="39472"/>
                    <a:pt x="23192" y="44655"/>
                  </a:cubicBezTo>
                  <a:cubicBezTo>
                    <a:pt x="21119" y="101402"/>
                    <a:pt x="18700" y="158149"/>
                    <a:pt x="16368" y="214809"/>
                  </a:cubicBezTo>
                  <a:cubicBezTo>
                    <a:pt x="11013" y="346182"/>
                    <a:pt x="5744" y="477469"/>
                    <a:pt x="476" y="608842"/>
                  </a:cubicBezTo>
                  <a:cubicBezTo>
                    <a:pt x="389" y="611001"/>
                    <a:pt x="-1338" y="614111"/>
                    <a:pt x="2376" y="615233"/>
                  </a:cubicBezTo>
                  <a:cubicBezTo>
                    <a:pt x="4535" y="613938"/>
                    <a:pt x="6867" y="614542"/>
                    <a:pt x="9113" y="614542"/>
                  </a:cubicBezTo>
                  <a:cubicBezTo>
                    <a:pt x="37702" y="614111"/>
                    <a:pt x="66378" y="613851"/>
                    <a:pt x="94968" y="613506"/>
                  </a:cubicBezTo>
                  <a:cubicBezTo>
                    <a:pt x="141523" y="612988"/>
                    <a:pt x="188164" y="612210"/>
                    <a:pt x="234719" y="611865"/>
                  </a:cubicBezTo>
                  <a:cubicBezTo>
                    <a:pt x="243874" y="611865"/>
                    <a:pt x="253116" y="610397"/>
                    <a:pt x="262185" y="612383"/>
                  </a:cubicBezTo>
                  <a:lnTo>
                    <a:pt x="262013" y="612383"/>
                  </a:lnTo>
                  <a:cubicBezTo>
                    <a:pt x="262444" y="611606"/>
                    <a:pt x="263049" y="611433"/>
                    <a:pt x="263826" y="611865"/>
                  </a:cubicBezTo>
                  <a:cubicBezTo>
                    <a:pt x="266331" y="609446"/>
                    <a:pt x="264690" y="606510"/>
                    <a:pt x="264431" y="604005"/>
                  </a:cubicBezTo>
                  <a:cubicBezTo>
                    <a:pt x="251043" y="475050"/>
                    <a:pt x="237569" y="346182"/>
                    <a:pt x="224181" y="217228"/>
                  </a:cubicBezTo>
                  <a:cubicBezTo>
                    <a:pt x="216840" y="147093"/>
                    <a:pt x="209584" y="76958"/>
                    <a:pt x="202243" y="6737"/>
                  </a:cubicBezTo>
                  <a:cubicBezTo>
                    <a:pt x="202070" y="4750"/>
                    <a:pt x="200947" y="2678"/>
                    <a:pt x="202588" y="69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8" name="Google Shape;308;p9"/>
            <p:cNvSpPr/>
            <p:nvPr/>
          </p:nvSpPr>
          <p:spPr>
            <a:xfrm>
              <a:off x="3456706" y="295999"/>
              <a:ext cx="150720" cy="40767"/>
            </a:xfrm>
            <a:custGeom>
              <a:avLst/>
              <a:gdLst/>
              <a:ahLst/>
              <a:cxnLst/>
              <a:rect l="l" t="t" r="r" b="b"/>
              <a:pathLst>
                <a:path w="150720" h="40767" extrusionOk="0">
                  <a:moveTo>
                    <a:pt x="0" y="40682"/>
                  </a:moveTo>
                  <a:cubicBezTo>
                    <a:pt x="0" y="39559"/>
                    <a:pt x="86" y="38436"/>
                    <a:pt x="173" y="37313"/>
                  </a:cubicBezTo>
                  <a:cubicBezTo>
                    <a:pt x="346" y="32994"/>
                    <a:pt x="1728" y="31440"/>
                    <a:pt x="5873" y="30576"/>
                  </a:cubicBezTo>
                  <a:cubicBezTo>
                    <a:pt x="53810" y="20470"/>
                    <a:pt x="101747" y="10192"/>
                    <a:pt x="149684" y="0"/>
                  </a:cubicBezTo>
                  <a:cubicBezTo>
                    <a:pt x="150030" y="173"/>
                    <a:pt x="150375" y="432"/>
                    <a:pt x="150634" y="605"/>
                  </a:cubicBezTo>
                  <a:cubicBezTo>
                    <a:pt x="149339" y="2246"/>
                    <a:pt x="150202" y="3973"/>
                    <a:pt x="150375" y="5701"/>
                  </a:cubicBezTo>
                  <a:cubicBezTo>
                    <a:pt x="150462" y="6737"/>
                    <a:pt x="150548" y="7687"/>
                    <a:pt x="150721" y="8724"/>
                  </a:cubicBezTo>
                  <a:cubicBezTo>
                    <a:pt x="100452" y="19434"/>
                    <a:pt x="50269" y="30230"/>
                    <a:pt x="0" y="40768"/>
                  </a:cubicBezTo>
                  <a:close/>
                </a:path>
              </a:pathLst>
            </a:custGeom>
            <a:solidFill>
              <a:srgbClr val="4C5BA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9" name="Google Shape;309;p9"/>
            <p:cNvSpPr/>
            <p:nvPr/>
          </p:nvSpPr>
          <p:spPr>
            <a:xfrm>
              <a:off x="3531246" y="1027145"/>
              <a:ext cx="74626" cy="95787"/>
            </a:xfrm>
            <a:custGeom>
              <a:avLst/>
              <a:gdLst/>
              <a:ahLst/>
              <a:cxnLst/>
              <a:rect l="l" t="t" r="r" b="b"/>
              <a:pathLst>
                <a:path w="74626" h="95787" extrusionOk="0">
                  <a:moveTo>
                    <a:pt x="0" y="86"/>
                  </a:moveTo>
                  <a:cubicBezTo>
                    <a:pt x="3196" y="15374"/>
                    <a:pt x="6478" y="30576"/>
                    <a:pt x="9501" y="45864"/>
                  </a:cubicBezTo>
                  <a:cubicBezTo>
                    <a:pt x="10192" y="49492"/>
                    <a:pt x="12092" y="51478"/>
                    <a:pt x="15029" y="53292"/>
                  </a:cubicBezTo>
                  <a:cubicBezTo>
                    <a:pt x="39300" y="68926"/>
                    <a:pt x="49578" y="80068"/>
                    <a:pt x="73849" y="95787"/>
                  </a:cubicBezTo>
                  <a:cubicBezTo>
                    <a:pt x="74108" y="95356"/>
                    <a:pt x="74367" y="95010"/>
                    <a:pt x="74626" y="94578"/>
                  </a:cubicBezTo>
                  <a:cubicBezTo>
                    <a:pt x="72899" y="82400"/>
                    <a:pt x="73158" y="38868"/>
                    <a:pt x="72985" y="29367"/>
                  </a:cubicBezTo>
                  <a:cubicBezTo>
                    <a:pt x="60547" y="24444"/>
                    <a:pt x="16929" y="5269"/>
                    <a:pt x="0" y="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0" name="Google Shape;310;p9"/>
            <p:cNvSpPr/>
            <p:nvPr/>
          </p:nvSpPr>
          <p:spPr>
            <a:xfrm>
              <a:off x="3422416" y="912239"/>
              <a:ext cx="259809" cy="148504"/>
            </a:xfrm>
            <a:custGeom>
              <a:avLst/>
              <a:gdLst/>
              <a:ahLst/>
              <a:cxnLst/>
              <a:rect l="l" t="t" r="r" b="b"/>
              <a:pathLst>
                <a:path w="259809" h="148504" extrusionOk="0">
                  <a:moveTo>
                    <a:pt x="101402" y="114560"/>
                  </a:moveTo>
                  <a:cubicBezTo>
                    <a:pt x="118331" y="119829"/>
                    <a:pt x="134396" y="127430"/>
                    <a:pt x="150980" y="133648"/>
                  </a:cubicBezTo>
                  <a:cubicBezTo>
                    <a:pt x="163504" y="138313"/>
                    <a:pt x="175855" y="143495"/>
                    <a:pt x="188293" y="148505"/>
                  </a:cubicBezTo>
                  <a:cubicBezTo>
                    <a:pt x="189761" y="126911"/>
                    <a:pt x="192698" y="105664"/>
                    <a:pt x="199953" y="85193"/>
                  </a:cubicBezTo>
                  <a:cubicBezTo>
                    <a:pt x="211700" y="52372"/>
                    <a:pt x="230097" y="24387"/>
                    <a:pt x="258168" y="3139"/>
                  </a:cubicBezTo>
                  <a:cubicBezTo>
                    <a:pt x="258859" y="2621"/>
                    <a:pt x="259291" y="1757"/>
                    <a:pt x="259809" y="1066"/>
                  </a:cubicBezTo>
                  <a:cubicBezTo>
                    <a:pt x="250654" y="-920"/>
                    <a:pt x="241498" y="462"/>
                    <a:pt x="232343" y="548"/>
                  </a:cubicBezTo>
                  <a:cubicBezTo>
                    <a:pt x="185788" y="893"/>
                    <a:pt x="139147" y="1584"/>
                    <a:pt x="92592" y="2189"/>
                  </a:cubicBezTo>
                  <a:cubicBezTo>
                    <a:pt x="64002" y="2535"/>
                    <a:pt x="35326" y="2794"/>
                    <a:pt x="6737" y="3226"/>
                  </a:cubicBezTo>
                  <a:cubicBezTo>
                    <a:pt x="4491" y="3226"/>
                    <a:pt x="2073" y="2621"/>
                    <a:pt x="0" y="3917"/>
                  </a:cubicBezTo>
                  <a:cubicBezTo>
                    <a:pt x="49232" y="26719"/>
                    <a:pt x="82140" y="64464"/>
                    <a:pt x="101488" y="11464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1" name="Google Shape;311;p9"/>
            <p:cNvSpPr/>
            <p:nvPr/>
          </p:nvSpPr>
          <p:spPr>
            <a:xfrm>
              <a:off x="3682053" y="912512"/>
              <a:ext cx="1814" cy="1273"/>
            </a:xfrm>
            <a:custGeom>
              <a:avLst/>
              <a:gdLst/>
              <a:ahLst/>
              <a:cxnLst/>
              <a:rect l="l" t="t" r="r" b="b"/>
              <a:pathLst>
                <a:path w="1814" h="1273" extrusionOk="0">
                  <a:moveTo>
                    <a:pt x="0" y="794"/>
                  </a:moveTo>
                  <a:cubicBezTo>
                    <a:pt x="1037" y="1917"/>
                    <a:pt x="1382" y="794"/>
                    <a:pt x="1814" y="189"/>
                  </a:cubicBezTo>
                  <a:cubicBezTo>
                    <a:pt x="1037" y="-156"/>
                    <a:pt x="346" y="-70"/>
                    <a:pt x="0" y="794"/>
                  </a:cubicBezTo>
                  <a:close/>
                </a:path>
              </a:pathLst>
            </a:custGeom>
            <a:solidFill>
              <a:srgbClr val="14141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2" name="Google Shape;312;p9"/>
            <p:cNvSpPr/>
            <p:nvPr/>
          </p:nvSpPr>
          <p:spPr>
            <a:xfrm>
              <a:off x="3556467" y="1061262"/>
              <a:ext cx="34376" cy="24357"/>
            </a:xfrm>
            <a:custGeom>
              <a:avLst/>
              <a:gdLst/>
              <a:ahLst/>
              <a:cxnLst/>
              <a:rect l="l" t="t" r="r" b="b"/>
              <a:pathLst>
                <a:path w="34376" h="24357" extrusionOk="0">
                  <a:moveTo>
                    <a:pt x="34376" y="24357"/>
                  </a:moveTo>
                  <a:lnTo>
                    <a:pt x="20643" y="0"/>
                  </a:lnTo>
                  <a:lnTo>
                    <a:pt x="0" y="9760"/>
                  </a:lnTo>
                </a:path>
              </a:pathLst>
            </a:custGeom>
            <a:noFill/>
            <a:ln w="11300"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3" name="Google Shape;313;p9"/>
            <p:cNvSpPr/>
            <p:nvPr/>
          </p:nvSpPr>
          <p:spPr>
            <a:xfrm>
              <a:off x="3501706" y="417526"/>
              <a:ext cx="8637" cy="410357"/>
            </a:xfrm>
            <a:custGeom>
              <a:avLst/>
              <a:gdLst/>
              <a:ahLst/>
              <a:cxnLst/>
              <a:rect l="l" t="t" r="r" b="b"/>
              <a:pathLst>
                <a:path w="8637" h="410357" extrusionOk="0">
                  <a:moveTo>
                    <a:pt x="0" y="410357"/>
                  </a:moveTo>
                  <a:lnTo>
                    <a:pt x="0" y="0"/>
                  </a:lnTo>
                </a:path>
              </a:pathLst>
            </a:custGeom>
            <a:noFill/>
            <a:ln w="28300" cap="rnd"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314" name="Google Shape;314;p9"/>
          <p:cNvGrpSpPr/>
          <p:nvPr/>
        </p:nvGrpSpPr>
        <p:grpSpPr>
          <a:xfrm>
            <a:off x="450425" y="310675"/>
            <a:ext cx="8243134" cy="4670478"/>
            <a:chOff x="5447852" y="0"/>
            <a:chExt cx="5442090" cy="3618001"/>
          </a:xfrm>
        </p:grpSpPr>
        <p:sp>
          <p:nvSpPr>
            <p:cNvPr id="315" name="Google Shape;315;p9"/>
            <p:cNvSpPr/>
            <p:nvPr/>
          </p:nvSpPr>
          <p:spPr>
            <a:xfrm>
              <a:off x="5447852" y="220602"/>
              <a:ext cx="5442090" cy="3397399"/>
            </a:xfrm>
            <a:custGeom>
              <a:avLst/>
              <a:gdLst/>
              <a:ahLst/>
              <a:cxnLst/>
              <a:rect l="l" t="t" r="r" b="b"/>
              <a:pathLst>
                <a:path w="5442090" h="3282511" extrusionOk="0">
                  <a:moveTo>
                    <a:pt x="5369624" y="0"/>
                  </a:moveTo>
                  <a:cubicBezTo>
                    <a:pt x="5409646" y="0"/>
                    <a:pt x="5442091" y="32444"/>
                    <a:pt x="5442091" y="72467"/>
                  </a:cubicBezTo>
                  <a:lnTo>
                    <a:pt x="5442091" y="3210045"/>
                  </a:lnTo>
                  <a:cubicBezTo>
                    <a:pt x="5442091" y="3250067"/>
                    <a:pt x="5409646" y="3282512"/>
                    <a:pt x="5369624" y="3282512"/>
                  </a:cubicBezTo>
                  <a:lnTo>
                    <a:pt x="72467" y="3282512"/>
                  </a:lnTo>
                  <a:cubicBezTo>
                    <a:pt x="32445" y="3282512"/>
                    <a:pt x="0" y="3250068"/>
                    <a:pt x="0" y="3210045"/>
                  </a:cubicBezTo>
                  <a:lnTo>
                    <a:pt x="0" y="72467"/>
                  </a:lnTo>
                  <a:cubicBezTo>
                    <a:pt x="0" y="32445"/>
                    <a:pt x="32444" y="0"/>
                    <a:pt x="72467"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316" name="Google Shape;316;p9"/>
            <p:cNvGrpSpPr/>
            <p:nvPr/>
          </p:nvGrpSpPr>
          <p:grpSpPr>
            <a:xfrm>
              <a:off x="5586054" y="0"/>
              <a:ext cx="5165785" cy="3492765"/>
              <a:chOff x="5586054" y="0"/>
              <a:chExt cx="5165785" cy="3492765"/>
            </a:xfrm>
          </p:grpSpPr>
          <p:sp>
            <p:nvSpPr>
              <p:cNvPr id="317" name="Google Shape;317;p9"/>
              <p:cNvSpPr/>
              <p:nvPr/>
            </p:nvSpPr>
            <p:spPr>
              <a:xfrm>
                <a:off x="8168947" y="0"/>
                <a:ext cx="2582892" cy="3363183"/>
              </a:xfrm>
              <a:custGeom>
                <a:avLst/>
                <a:gdLst/>
                <a:ahLst/>
                <a:cxnLst/>
                <a:rect l="l" t="t" r="r" b="b"/>
                <a:pathLst>
                  <a:path w="2582892" h="3363183" extrusionOk="0">
                    <a:moveTo>
                      <a:pt x="139492" y="0"/>
                    </a:moveTo>
                    <a:lnTo>
                      <a:pt x="2443400" y="0"/>
                    </a:lnTo>
                    <a:cubicBezTo>
                      <a:pt x="2520445" y="0"/>
                      <a:pt x="2582892" y="62534"/>
                      <a:pt x="2582892" y="139492"/>
                    </a:cubicBezTo>
                    <a:lnTo>
                      <a:pt x="2582892" y="3363184"/>
                    </a:lnTo>
                    <a:lnTo>
                      <a:pt x="0" y="3363184"/>
                    </a:lnTo>
                    <a:lnTo>
                      <a:pt x="0" y="139492"/>
                    </a:lnTo>
                    <a:cubicBezTo>
                      <a:pt x="0" y="62448"/>
                      <a:pt x="62534" y="0"/>
                      <a:pt x="139492"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8" name="Google Shape;318;p9"/>
              <p:cNvSpPr/>
              <p:nvPr/>
            </p:nvSpPr>
            <p:spPr>
              <a:xfrm>
                <a:off x="5586054" y="0"/>
                <a:ext cx="2582892" cy="3363183"/>
              </a:xfrm>
              <a:custGeom>
                <a:avLst/>
                <a:gdLst/>
                <a:ahLst/>
                <a:cxnLst/>
                <a:rect l="l" t="t" r="r" b="b"/>
                <a:pathLst>
                  <a:path w="2582892" h="3363183" extrusionOk="0">
                    <a:moveTo>
                      <a:pt x="139492" y="0"/>
                    </a:moveTo>
                    <a:lnTo>
                      <a:pt x="2443400" y="0"/>
                    </a:lnTo>
                    <a:cubicBezTo>
                      <a:pt x="2520445" y="0"/>
                      <a:pt x="2582892" y="62534"/>
                      <a:pt x="2582892" y="139492"/>
                    </a:cubicBezTo>
                    <a:lnTo>
                      <a:pt x="2582892" y="3363184"/>
                    </a:lnTo>
                    <a:lnTo>
                      <a:pt x="0" y="3363184"/>
                    </a:lnTo>
                    <a:lnTo>
                      <a:pt x="0" y="139492"/>
                    </a:lnTo>
                    <a:cubicBezTo>
                      <a:pt x="0" y="62448"/>
                      <a:pt x="62534" y="0"/>
                      <a:pt x="139492"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9" name="Google Shape;319;p9"/>
              <p:cNvSpPr/>
              <p:nvPr/>
            </p:nvSpPr>
            <p:spPr>
              <a:xfrm rot="10800000" flipH="1">
                <a:off x="8168947" y="3207649"/>
                <a:ext cx="2582892" cy="285116"/>
              </a:xfrm>
              <a:custGeom>
                <a:avLst/>
                <a:gdLst/>
                <a:ahLst/>
                <a:cxnLst/>
                <a:rect l="l" t="t" r="r" b="b"/>
                <a:pathLst>
                  <a:path w="2582892" h="285116" extrusionOk="0">
                    <a:moveTo>
                      <a:pt x="139492" y="0"/>
                    </a:moveTo>
                    <a:lnTo>
                      <a:pt x="2443400" y="0"/>
                    </a:lnTo>
                    <a:cubicBezTo>
                      <a:pt x="2520445" y="0"/>
                      <a:pt x="2582892" y="62534"/>
                      <a:pt x="2582892" y="139492"/>
                    </a:cubicBezTo>
                    <a:lnTo>
                      <a:pt x="2582892" y="285117"/>
                    </a:lnTo>
                    <a:lnTo>
                      <a:pt x="0" y="285117"/>
                    </a:lnTo>
                    <a:lnTo>
                      <a:pt x="0" y="139492"/>
                    </a:lnTo>
                    <a:cubicBezTo>
                      <a:pt x="0" y="62448"/>
                      <a:pt x="62534" y="0"/>
                      <a:pt x="139492"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0" name="Google Shape;320;p9"/>
              <p:cNvSpPr/>
              <p:nvPr/>
            </p:nvSpPr>
            <p:spPr>
              <a:xfrm rot="10800000" flipH="1">
                <a:off x="5586054" y="3207649"/>
                <a:ext cx="2582892" cy="285116"/>
              </a:xfrm>
              <a:custGeom>
                <a:avLst/>
                <a:gdLst/>
                <a:ahLst/>
                <a:cxnLst/>
                <a:rect l="l" t="t" r="r" b="b"/>
                <a:pathLst>
                  <a:path w="2582892" h="285116" extrusionOk="0">
                    <a:moveTo>
                      <a:pt x="139492" y="0"/>
                    </a:moveTo>
                    <a:lnTo>
                      <a:pt x="2443400" y="0"/>
                    </a:lnTo>
                    <a:cubicBezTo>
                      <a:pt x="2520445" y="0"/>
                      <a:pt x="2582892" y="62534"/>
                      <a:pt x="2582892" y="139492"/>
                    </a:cubicBezTo>
                    <a:lnTo>
                      <a:pt x="2582892" y="285117"/>
                    </a:lnTo>
                    <a:lnTo>
                      <a:pt x="0" y="285117"/>
                    </a:lnTo>
                    <a:lnTo>
                      <a:pt x="0" y="139492"/>
                    </a:lnTo>
                    <a:cubicBezTo>
                      <a:pt x="0" y="62448"/>
                      <a:pt x="62534" y="0"/>
                      <a:pt x="139492"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
        <p:nvSpPr>
          <p:cNvPr id="321" name="Google Shape;321;p9"/>
          <p:cNvSpPr txBox="1">
            <a:spLocks noGrp="1"/>
          </p:cNvSpPr>
          <p:nvPr>
            <p:ph type="title"/>
          </p:nvPr>
        </p:nvSpPr>
        <p:spPr>
          <a:xfrm>
            <a:off x="1165975" y="1503075"/>
            <a:ext cx="3478200" cy="1161300"/>
          </a:xfrm>
          <a:prstGeom prst="rect">
            <a:avLst/>
          </a:prstGeom>
        </p:spPr>
        <p:txBody>
          <a:bodyPr spcFirstLastPara="1" wrap="square" lIns="91425" tIns="91425" rIns="91425" bIns="91425" anchor="b" anchorCtr="0">
            <a:noAutofit/>
          </a:bodyPr>
          <a:lstStyle>
            <a:lvl1pPr lvl="0" algn="l" rtl="0">
              <a:spcBef>
                <a:spcPts val="0"/>
              </a:spcBef>
              <a:spcAft>
                <a:spcPts val="0"/>
              </a:spcAft>
              <a:buSzPts val="3100"/>
              <a:buNone/>
              <a:defRPr sz="65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322" name="Google Shape;322;p9"/>
          <p:cNvSpPr txBox="1">
            <a:spLocks noGrp="1"/>
          </p:cNvSpPr>
          <p:nvPr>
            <p:ph type="subTitle" idx="1"/>
          </p:nvPr>
        </p:nvSpPr>
        <p:spPr>
          <a:xfrm>
            <a:off x="1165975" y="2664488"/>
            <a:ext cx="3478200" cy="999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326"/>
        <p:cNvGrpSpPr/>
        <p:nvPr/>
      </p:nvGrpSpPr>
      <p:grpSpPr>
        <a:xfrm>
          <a:off x="0" y="0"/>
          <a:ext cx="0" cy="0"/>
          <a:chOff x="0" y="0"/>
          <a:chExt cx="0" cy="0"/>
        </a:xfrm>
      </p:grpSpPr>
      <p:grpSp>
        <p:nvGrpSpPr>
          <p:cNvPr id="327" name="Google Shape;327;p11"/>
          <p:cNvGrpSpPr/>
          <p:nvPr/>
        </p:nvGrpSpPr>
        <p:grpSpPr>
          <a:xfrm rot="-8882944">
            <a:off x="8573928" y="622954"/>
            <a:ext cx="520581" cy="1623261"/>
            <a:chOff x="3419954" y="295999"/>
            <a:chExt cx="265198" cy="826933"/>
          </a:xfrm>
        </p:grpSpPr>
        <p:sp>
          <p:nvSpPr>
            <p:cNvPr id="328" name="Google Shape;328;p11"/>
            <p:cNvSpPr/>
            <p:nvPr/>
          </p:nvSpPr>
          <p:spPr>
            <a:xfrm>
              <a:off x="3419954" y="300750"/>
              <a:ext cx="265198" cy="615233"/>
            </a:xfrm>
            <a:custGeom>
              <a:avLst/>
              <a:gdLst/>
              <a:ahLst/>
              <a:cxnLst/>
              <a:rect l="l" t="t" r="r" b="b"/>
              <a:pathLst>
                <a:path w="265198" h="615233" extrusionOk="0">
                  <a:moveTo>
                    <a:pt x="202675" y="777"/>
                  </a:moveTo>
                  <a:cubicBezTo>
                    <a:pt x="202675" y="777"/>
                    <a:pt x="201897" y="259"/>
                    <a:pt x="201465" y="0"/>
                  </a:cubicBezTo>
                  <a:cubicBezTo>
                    <a:pt x="144287" y="12179"/>
                    <a:pt x="87194" y="24444"/>
                    <a:pt x="30015" y="36536"/>
                  </a:cubicBezTo>
                  <a:cubicBezTo>
                    <a:pt x="25006" y="37572"/>
                    <a:pt x="23365" y="39472"/>
                    <a:pt x="23192" y="44655"/>
                  </a:cubicBezTo>
                  <a:cubicBezTo>
                    <a:pt x="21119" y="101402"/>
                    <a:pt x="18700" y="158149"/>
                    <a:pt x="16368" y="214809"/>
                  </a:cubicBezTo>
                  <a:cubicBezTo>
                    <a:pt x="11013" y="346182"/>
                    <a:pt x="5744" y="477469"/>
                    <a:pt x="476" y="608842"/>
                  </a:cubicBezTo>
                  <a:cubicBezTo>
                    <a:pt x="389" y="611001"/>
                    <a:pt x="-1338" y="614111"/>
                    <a:pt x="2376" y="615233"/>
                  </a:cubicBezTo>
                  <a:cubicBezTo>
                    <a:pt x="4535" y="613938"/>
                    <a:pt x="6867" y="614542"/>
                    <a:pt x="9113" y="614542"/>
                  </a:cubicBezTo>
                  <a:cubicBezTo>
                    <a:pt x="37702" y="614111"/>
                    <a:pt x="66378" y="613851"/>
                    <a:pt x="94968" y="613506"/>
                  </a:cubicBezTo>
                  <a:cubicBezTo>
                    <a:pt x="141523" y="612988"/>
                    <a:pt x="188164" y="612210"/>
                    <a:pt x="234719" y="611865"/>
                  </a:cubicBezTo>
                  <a:cubicBezTo>
                    <a:pt x="243874" y="611865"/>
                    <a:pt x="253116" y="610397"/>
                    <a:pt x="262185" y="612383"/>
                  </a:cubicBezTo>
                  <a:lnTo>
                    <a:pt x="262013" y="612383"/>
                  </a:lnTo>
                  <a:cubicBezTo>
                    <a:pt x="262444" y="611606"/>
                    <a:pt x="263049" y="611433"/>
                    <a:pt x="263826" y="611865"/>
                  </a:cubicBezTo>
                  <a:cubicBezTo>
                    <a:pt x="266331" y="609446"/>
                    <a:pt x="264690" y="606510"/>
                    <a:pt x="264431" y="604005"/>
                  </a:cubicBezTo>
                  <a:cubicBezTo>
                    <a:pt x="251043" y="475050"/>
                    <a:pt x="237569" y="346182"/>
                    <a:pt x="224181" y="217228"/>
                  </a:cubicBezTo>
                  <a:cubicBezTo>
                    <a:pt x="216840" y="147093"/>
                    <a:pt x="209584" y="76958"/>
                    <a:pt x="202243" y="6737"/>
                  </a:cubicBezTo>
                  <a:cubicBezTo>
                    <a:pt x="202070" y="4750"/>
                    <a:pt x="200947" y="2678"/>
                    <a:pt x="202588" y="69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9" name="Google Shape;329;p11"/>
            <p:cNvSpPr/>
            <p:nvPr/>
          </p:nvSpPr>
          <p:spPr>
            <a:xfrm>
              <a:off x="3456706" y="295999"/>
              <a:ext cx="150720" cy="40767"/>
            </a:xfrm>
            <a:custGeom>
              <a:avLst/>
              <a:gdLst/>
              <a:ahLst/>
              <a:cxnLst/>
              <a:rect l="l" t="t" r="r" b="b"/>
              <a:pathLst>
                <a:path w="150720" h="40767" extrusionOk="0">
                  <a:moveTo>
                    <a:pt x="0" y="40682"/>
                  </a:moveTo>
                  <a:cubicBezTo>
                    <a:pt x="0" y="39559"/>
                    <a:pt x="86" y="38436"/>
                    <a:pt x="173" y="37313"/>
                  </a:cubicBezTo>
                  <a:cubicBezTo>
                    <a:pt x="346" y="32994"/>
                    <a:pt x="1728" y="31440"/>
                    <a:pt x="5873" y="30576"/>
                  </a:cubicBezTo>
                  <a:cubicBezTo>
                    <a:pt x="53810" y="20470"/>
                    <a:pt x="101747" y="10192"/>
                    <a:pt x="149684" y="0"/>
                  </a:cubicBezTo>
                  <a:cubicBezTo>
                    <a:pt x="150030" y="173"/>
                    <a:pt x="150375" y="432"/>
                    <a:pt x="150634" y="605"/>
                  </a:cubicBezTo>
                  <a:cubicBezTo>
                    <a:pt x="149339" y="2246"/>
                    <a:pt x="150202" y="3973"/>
                    <a:pt x="150375" y="5701"/>
                  </a:cubicBezTo>
                  <a:cubicBezTo>
                    <a:pt x="150462" y="6737"/>
                    <a:pt x="150548" y="7687"/>
                    <a:pt x="150721" y="8724"/>
                  </a:cubicBezTo>
                  <a:cubicBezTo>
                    <a:pt x="100452" y="19434"/>
                    <a:pt x="50269" y="30230"/>
                    <a:pt x="0" y="40768"/>
                  </a:cubicBezTo>
                  <a:close/>
                </a:path>
              </a:pathLst>
            </a:custGeom>
            <a:solidFill>
              <a:srgbClr val="4C5BA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0" name="Google Shape;330;p11"/>
            <p:cNvSpPr/>
            <p:nvPr/>
          </p:nvSpPr>
          <p:spPr>
            <a:xfrm>
              <a:off x="3531246" y="1027145"/>
              <a:ext cx="74626" cy="95787"/>
            </a:xfrm>
            <a:custGeom>
              <a:avLst/>
              <a:gdLst/>
              <a:ahLst/>
              <a:cxnLst/>
              <a:rect l="l" t="t" r="r" b="b"/>
              <a:pathLst>
                <a:path w="74626" h="95787" extrusionOk="0">
                  <a:moveTo>
                    <a:pt x="0" y="86"/>
                  </a:moveTo>
                  <a:cubicBezTo>
                    <a:pt x="3196" y="15374"/>
                    <a:pt x="6478" y="30576"/>
                    <a:pt x="9501" y="45864"/>
                  </a:cubicBezTo>
                  <a:cubicBezTo>
                    <a:pt x="10192" y="49492"/>
                    <a:pt x="12092" y="51478"/>
                    <a:pt x="15029" y="53292"/>
                  </a:cubicBezTo>
                  <a:cubicBezTo>
                    <a:pt x="39300" y="68926"/>
                    <a:pt x="49578" y="80068"/>
                    <a:pt x="73849" y="95787"/>
                  </a:cubicBezTo>
                  <a:cubicBezTo>
                    <a:pt x="74108" y="95356"/>
                    <a:pt x="74367" y="95010"/>
                    <a:pt x="74626" y="94578"/>
                  </a:cubicBezTo>
                  <a:cubicBezTo>
                    <a:pt x="72899" y="82400"/>
                    <a:pt x="73158" y="38868"/>
                    <a:pt x="72985" y="29367"/>
                  </a:cubicBezTo>
                  <a:cubicBezTo>
                    <a:pt x="60547" y="24444"/>
                    <a:pt x="16929" y="5269"/>
                    <a:pt x="0" y="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1" name="Google Shape;331;p11"/>
            <p:cNvSpPr/>
            <p:nvPr/>
          </p:nvSpPr>
          <p:spPr>
            <a:xfrm>
              <a:off x="3422416" y="912239"/>
              <a:ext cx="259809" cy="148504"/>
            </a:xfrm>
            <a:custGeom>
              <a:avLst/>
              <a:gdLst/>
              <a:ahLst/>
              <a:cxnLst/>
              <a:rect l="l" t="t" r="r" b="b"/>
              <a:pathLst>
                <a:path w="259809" h="148504" extrusionOk="0">
                  <a:moveTo>
                    <a:pt x="101402" y="114560"/>
                  </a:moveTo>
                  <a:cubicBezTo>
                    <a:pt x="118331" y="119829"/>
                    <a:pt x="134396" y="127430"/>
                    <a:pt x="150980" y="133648"/>
                  </a:cubicBezTo>
                  <a:cubicBezTo>
                    <a:pt x="163504" y="138313"/>
                    <a:pt x="175855" y="143495"/>
                    <a:pt x="188293" y="148505"/>
                  </a:cubicBezTo>
                  <a:cubicBezTo>
                    <a:pt x="189761" y="126911"/>
                    <a:pt x="192698" y="105664"/>
                    <a:pt x="199953" y="85193"/>
                  </a:cubicBezTo>
                  <a:cubicBezTo>
                    <a:pt x="211700" y="52372"/>
                    <a:pt x="230097" y="24387"/>
                    <a:pt x="258168" y="3139"/>
                  </a:cubicBezTo>
                  <a:cubicBezTo>
                    <a:pt x="258859" y="2621"/>
                    <a:pt x="259291" y="1757"/>
                    <a:pt x="259809" y="1066"/>
                  </a:cubicBezTo>
                  <a:cubicBezTo>
                    <a:pt x="250654" y="-920"/>
                    <a:pt x="241498" y="462"/>
                    <a:pt x="232343" y="548"/>
                  </a:cubicBezTo>
                  <a:cubicBezTo>
                    <a:pt x="185788" y="893"/>
                    <a:pt x="139147" y="1584"/>
                    <a:pt x="92592" y="2189"/>
                  </a:cubicBezTo>
                  <a:cubicBezTo>
                    <a:pt x="64002" y="2535"/>
                    <a:pt x="35326" y="2794"/>
                    <a:pt x="6737" y="3226"/>
                  </a:cubicBezTo>
                  <a:cubicBezTo>
                    <a:pt x="4491" y="3226"/>
                    <a:pt x="2073" y="2621"/>
                    <a:pt x="0" y="3917"/>
                  </a:cubicBezTo>
                  <a:cubicBezTo>
                    <a:pt x="49232" y="26719"/>
                    <a:pt x="82140" y="64464"/>
                    <a:pt x="101488" y="11464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2" name="Google Shape;332;p11"/>
            <p:cNvSpPr/>
            <p:nvPr/>
          </p:nvSpPr>
          <p:spPr>
            <a:xfrm>
              <a:off x="3682053" y="912512"/>
              <a:ext cx="1814" cy="1273"/>
            </a:xfrm>
            <a:custGeom>
              <a:avLst/>
              <a:gdLst/>
              <a:ahLst/>
              <a:cxnLst/>
              <a:rect l="l" t="t" r="r" b="b"/>
              <a:pathLst>
                <a:path w="1814" h="1273" extrusionOk="0">
                  <a:moveTo>
                    <a:pt x="0" y="794"/>
                  </a:moveTo>
                  <a:cubicBezTo>
                    <a:pt x="1037" y="1917"/>
                    <a:pt x="1382" y="794"/>
                    <a:pt x="1814" y="189"/>
                  </a:cubicBezTo>
                  <a:cubicBezTo>
                    <a:pt x="1037" y="-156"/>
                    <a:pt x="346" y="-70"/>
                    <a:pt x="0" y="794"/>
                  </a:cubicBezTo>
                  <a:close/>
                </a:path>
              </a:pathLst>
            </a:custGeom>
            <a:solidFill>
              <a:srgbClr val="14141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3" name="Google Shape;333;p11"/>
            <p:cNvSpPr/>
            <p:nvPr/>
          </p:nvSpPr>
          <p:spPr>
            <a:xfrm>
              <a:off x="3556467" y="1061262"/>
              <a:ext cx="34376" cy="24357"/>
            </a:xfrm>
            <a:custGeom>
              <a:avLst/>
              <a:gdLst/>
              <a:ahLst/>
              <a:cxnLst/>
              <a:rect l="l" t="t" r="r" b="b"/>
              <a:pathLst>
                <a:path w="34376" h="24357" extrusionOk="0">
                  <a:moveTo>
                    <a:pt x="34376" y="24357"/>
                  </a:moveTo>
                  <a:lnTo>
                    <a:pt x="20643" y="0"/>
                  </a:lnTo>
                  <a:lnTo>
                    <a:pt x="0" y="9760"/>
                  </a:lnTo>
                </a:path>
              </a:pathLst>
            </a:custGeom>
            <a:noFill/>
            <a:ln w="11300"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4" name="Google Shape;334;p11"/>
            <p:cNvSpPr/>
            <p:nvPr/>
          </p:nvSpPr>
          <p:spPr>
            <a:xfrm>
              <a:off x="3501706" y="417526"/>
              <a:ext cx="8637" cy="410357"/>
            </a:xfrm>
            <a:custGeom>
              <a:avLst/>
              <a:gdLst/>
              <a:ahLst/>
              <a:cxnLst/>
              <a:rect l="l" t="t" r="r" b="b"/>
              <a:pathLst>
                <a:path w="8637" h="410357" extrusionOk="0">
                  <a:moveTo>
                    <a:pt x="0" y="410357"/>
                  </a:moveTo>
                  <a:lnTo>
                    <a:pt x="0" y="0"/>
                  </a:lnTo>
                </a:path>
              </a:pathLst>
            </a:custGeom>
            <a:noFill/>
            <a:ln w="28300" cap="rnd"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335" name="Google Shape;335;p11"/>
          <p:cNvGrpSpPr/>
          <p:nvPr/>
        </p:nvGrpSpPr>
        <p:grpSpPr>
          <a:xfrm>
            <a:off x="450425" y="310675"/>
            <a:ext cx="8243134" cy="4670478"/>
            <a:chOff x="5447852" y="0"/>
            <a:chExt cx="5442090" cy="3618001"/>
          </a:xfrm>
        </p:grpSpPr>
        <p:sp>
          <p:nvSpPr>
            <p:cNvPr id="336" name="Google Shape;336;p11"/>
            <p:cNvSpPr/>
            <p:nvPr/>
          </p:nvSpPr>
          <p:spPr>
            <a:xfrm>
              <a:off x="5447852" y="220602"/>
              <a:ext cx="5442090" cy="3397399"/>
            </a:xfrm>
            <a:custGeom>
              <a:avLst/>
              <a:gdLst/>
              <a:ahLst/>
              <a:cxnLst/>
              <a:rect l="l" t="t" r="r" b="b"/>
              <a:pathLst>
                <a:path w="5442090" h="3282511" extrusionOk="0">
                  <a:moveTo>
                    <a:pt x="5369624" y="0"/>
                  </a:moveTo>
                  <a:cubicBezTo>
                    <a:pt x="5409646" y="0"/>
                    <a:pt x="5442091" y="32444"/>
                    <a:pt x="5442091" y="72467"/>
                  </a:cubicBezTo>
                  <a:lnTo>
                    <a:pt x="5442091" y="3210045"/>
                  </a:lnTo>
                  <a:cubicBezTo>
                    <a:pt x="5442091" y="3250067"/>
                    <a:pt x="5409646" y="3282512"/>
                    <a:pt x="5369624" y="3282512"/>
                  </a:cubicBezTo>
                  <a:lnTo>
                    <a:pt x="72467" y="3282512"/>
                  </a:lnTo>
                  <a:cubicBezTo>
                    <a:pt x="32445" y="3282512"/>
                    <a:pt x="0" y="3250068"/>
                    <a:pt x="0" y="3210045"/>
                  </a:cubicBezTo>
                  <a:lnTo>
                    <a:pt x="0" y="72467"/>
                  </a:lnTo>
                  <a:cubicBezTo>
                    <a:pt x="0" y="32445"/>
                    <a:pt x="32444" y="0"/>
                    <a:pt x="72467"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337" name="Google Shape;337;p11"/>
            <p:cNvGrpSpPr/>
            <p:nvPr/>
          </p:nvGrpSpPr>
          <p:grpSpPr>
            <a:xfrm>
              <a:off x="5586054" y="0"/>
              <a:ext cx="5165785" cy="3492765"/>
              <a:chOff x="5586054" y="0"/>
              <a:chExt cx="5165785" cy="3492765"/>
            </a:xfrm>
          </p:grpSpPr>
          <p:sp>
            <p:nvSpPr>
              <p:cNvPr id="338" name="Google Shape;338;p11"/>
              <p:cNvSpPr/>
              <p:nvPr/>
            </p:nvSpPr>
            <p:spPr>
              <a:xfrm>
                <a:off x="8168947" y="0"/>
                <a:ext cx="2582892" cy="3363183"/>
              </a:xfrm>
              <a:custGeom>
                <a:avLst/>
                <a:gdLst/>
                <a:ahLst/>
                <a:cxnLst/>
                <a:rect l="l" t="t" r="r" b="b"/>
                <a:pathLst>
                  <a:path w="2582892" h="3363183" extrusionOk="0">
                    <a:moveTo>
                      <a:pt x="139492" y="0"/>
                    </a:moveTo>
                    <a:lnTo>
                      <a:pt x="2443400" y="0"/>
                    </a:lnTo>
                    <a:cubicBezTo>
                      <a:pt x="2520445" y="0"/>
                      <a:pt x="2582892" y="62534"/>
                      <a:pt x="2582892" y="139492"/>
                    </a:cubicBezTo>
                    <a:lnTo>
                      <a:pt x="2582892" y="3363184"/>
                    </a:lnTo>
                    <a:lnTo>
                      <a:pt x="0" y="3363184"/>
                    </a:lnTo>
                    <a:lnTo>
                      <a:pt x="0" y="139492"/>
                    </a:lnTo>
                    <a:cubicBezTo>
                      <a:pt x="0" y="62448"/>
                      <a:pt x="62534" y="0"/>
                      <a:pt x="139492"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9" name="Google Shape;339;p11"/>
              <p:cNvSpPr/>
              <p:nvPr/>
            </p:nvSpPr>
            <p:spPr>
              <a:xfrm>
                <a:off x="5586054" y="0"/>
                <a:ext cx="2582892" cy="3363183"/>
              </a:xfrm>
              <a:custGeom>
                <a:avLst/>
                <a:gdLst/>
                <a:ahLst/>
                <a:cxnLst/>
                <a:rect l="l" t="t" r="r" b="b"/>
                <a:pathLst>
                  <a:path w="2582892" h="3363183" extrusionOk="0">
                    <a:moveTo>
                      <a:pt x="139492" y="0"/>
                    </a:moveTo>
                    <a:lnTo>
                      <a:pt x="2443400" y="0"/>
                    </a:lnTo>
                    <a:cubicBezTo>
                      <a:pt x="2520445" y="0"/>
                      <a:pt x="2582892" y="62534"/>
                      <a:pt x="2582892" y="139492"/>
                    </a:cubicBezTo>
                    <a:lnTo>
                      <a:pt x="2582892" y="3363184"/>
                    </a:lnTo>
                    <a:lnTo>
                      <a:pt x="0" y="3363184"/>
                    </a:lnTo>
                    <a:lnTo>
                      <a:pt x="0" y="139492"/>
                    </a:lnTo>
                    <a:cubicBezTo>
                      <a:pt x="0" y="62448"/>
                      <a:pt x="62534" y="0"/>
                      <a:pt x="139492"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0" name="Google Shape;340;p11"/>
              <p:cNvSpPr/>
              <p:nvPr/>
            </p:nvSpPr>
            <p:spPr>
              <a:xfrm rot="10800000" flipH="1">
                <a:off x="8168947" y="3207649"/>
                <a:ext cx="2582892" cy="285116"/>
              </a:xfrm>
              <a:custGeom>
                <a:avLst/>
                <a:gdLst/>
                <a:ahLst/>
                <a:cxnLst/>
                <a:rect l="l" t="t" r="r" b="b"/>
                <a:pathLst>
                  <a:path w="2582892" h="285116" extrusionOk="0">
                    <a:moveTo>
                      <a:pt x="139492" y="0"/>
                    </a:moveTo>
                    <a:lnTo>
                      <a:pt x="2443400" y="0"/>
                    </a:lnTo>
                    <a:cubicBezTo>
                      <a:pt x="2520445" y="0"/>
                      <a:pt x="2582892" y="62534"/>
                      <a:pt x="2582892" y="139492"/>
                    </a:cubicBezTo>
                    <a:lnTo>
                      <a:pt x="2582892" y="285117"/>
                    </a:lnTo>
                    <a:lnTo>
                      <a:pt x="0" y="285117"/>
                    </a:lnTo>
                    <a:lnTo>
                      <a:pt x="0" y="139492"/>
                    </a:lnTo>
                    <a:cubicBezTo>
                      <a:pt x="0" y="62448"/>
                      <a:pt x="62534" y="0"/>
                      <a:pt x="139492"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1" name="Google Shape;341;p11"/>
              <p:cNvSpPr/>
              <p:nvPr/>
            </p:nvSpPr>
            <p:spPr>
              <a:xfrm rot="10800000" flipH="1">
                <a:off x="5586054" y="3207649"/>
                <a:ext cx="2582892" cy="285116"/>
              </a:xfrm>
              <a:custGeom>
                <a:avLst/>
                <a:gdLst/>
                <a:ahLst/>
                <a:cxnLst/>
                <a:rect l="l" t="t" r="r" b="b"/>
                <a:pathLst>
                  <a:path w="2582892" h="285116" extrusionOk="0">
                    <a:moveTo>
                      <a:pt x="139492" y="0"/>
                    </a:moveTo>
                    <a:lnTo>
                      <a:pt x="2443400" y="0"/>
                    </a:lnTo>
                    <a:cubicBezTo>
                      <a:pt x="2520445" y="0"/>
                      <a:pt x="2582892" y="62534"/>
                      <a:pt x="2582892" y="139492"/>
                    </a:cubicBezTo>
                    <a:lnTo>
                      <a:pt x="2582892" y="285117"/>
                    </a:lnTo>
                    <a:lnTo>
                      <a:pt x="0" y="285117"/>
                    </a:lnTo>
                    <a:lnTo>
                      <a:pt x="0" y="139492"/>
                    </a:lnTo>
                    <a:cubicBezTo>
                      <a:pt x="0" y="62448"/>
                      <a:pt x="62534" y="0"/>
                      <a:pt x="139492"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
        <p:nvSpPr>
          <p:cNvPr id="342" name="Google Shape;342;p11"/>
          <p:cNvSpPr txBox="1">
            <a:spLocks noGrp="1"/>
          </p:cNvSpPr>
          <p:nvPr>
            <p:ph type="title" hasCustomPrompt="1"/>
          </p:nvPr>
        </p:nvSpPr>
        <p:spPr>
          <a:xfrm>
            <a:off x="2197686" y="1749083"/>
            <a:ext cx="4750200" cy="1148100"/>
          </a:xfrm>
          <a:prstGeom prst="rect">
            <a:avLst/>
          </a:prstGeom>
        </p:spPr>
        <p:txBody>
          <a:bodyPr spcFirstLastPara="1" wrap="square" lIns="91425" tIns="91425" rIns="91425" bIns="91425" anchor="b" anchorCtr="0">
            <a:noAutofit/>
          </a:bodyPr>
          <a:lstStyle>
            <a:lvl1pPr lvl="0">
              <a:spcBef>
                <a:spcPts val="0"/>
              </a:spcBef>
              <a:spcAft>
                <a:spcPts val="0"/>
              </a:spcAft>
              <a:buSzPts val="9600"/>
              <a:buNone/>
              <a:defRPr sz="6000">
                <a:latin typeface="Assistant"/>
                <a:ea typeface="Assistant"/>
                <a:cs typeface="Assistant"/>
                <a:sym typeface="Assistant"/>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343" name="Google Shape;343;p11"/>
          <p:cNvSpPr txBox="1">
            <a:spLocks noGrp="1"/>
          </p:cNvSpPr>
          <p:nvPr>
            <p:ph type="subTitle" idx="1"/>
          </p:nvPr>
        </p:nvSpPr>
        <p:spPr>
          <a:xfrm>
            <a:off x="2197686" y="2897333"/>
            <a:ext cx="4750200" cy="497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344"/>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345"/>
        <p:cNvGrpSpPr/>
        <p:nvPr/>
      </p:nvGrpSpPr>
      <p:grpSpPr>
        <a:xfrm>
          <a:off x="0" y="0"/>
          <a:ext cx="0" cy="0"/>
          <a:chOff x="0" y="0"/>
          <a:chExt cx="0" cy="0"/>
        </a:xfrm>
      </p:grpSpPr>
      <p:grpSp>
        <p:nvGrpSpPr>
          <p:cNvPr id="346" name="Google Shape;346;p13"/>
          <p:cNvGrpSpPr/>
          <p:nvPr/>
        </p:nvGrpSpPr>
        <p:grpSpPr>
          <a:xfrm>
            <a:off x="-62562" y="-727673"/>
            <a:ext cx="9722808" cy="5413524"/>
            <a:chOff x="-157012" y="-727673"/>
            <a:chExt cx="9722808" cy="5413524"/>
          </a:xfrm>
        </p:grpSpPr>
        <p:grpSp>
          <p:nvGrpSpPr>
            <p:cNvPr id="347" name="Google Shape;347;p13"/>
            <p:cNvGrpSpPr/>
            <p:nvPr/>
          </p:nvGrpSpPr>
          <p:grpSpPr>
            <a:xfrm rot="2021523">
              <a:off x="438396" y="-830981"/>
              <a:ext cx="305506" cy="2239206"/>
              <a:chOff x="4265846" y="1371340"/>
              <a:chExt cx="126709" cy="928680"/>
            </a:xfrm>
          </p:grpSpPr>
          <p:sp>
            <p:nvSpPr>
              <p:cNvPr id="348" name="Google Shape;348;p13"/>
              <p:cNvSpPr/>
              <p:nvPr/>
            </p:nvSpPr>
            <p:spPr>
              <a:xfrm>
                <a:off x="4307564" y="1371340"/>
                <a:ext cx="71948" cy="72380"/>
              </a:xfrm>
              <a:custGeom>
                <a:avLst/>
                <a:gdLst/>
                <a:ahLst/>
                <a:cxnLst/>
                <a:rect l="l" t="t" r="r" b="b"/>
                <a:pathLst>
                  <a:path w="71948" h="72380" extrusionOk="0">
                    <a:moveTo>
                      <a:pt x="71948" y="86"/>
                    </a:moveTo>
                    <a:lnTo>
                      <a:pt x="71689" y="72380"/>
                    </a:lnTo>
                    <a:lnTo>
                      <a:pt x="0" y="72294"/>
                    </a:lnTo>
                    <a:lnTo>
                      <a:pt x="259" y="0"/>
                    </a:lnTo>
                    <a:lnTo>
                      <a:pt x="71948" y="86"/>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9" name="Google Shape;349;p13"/>
              <p:cNvSpPr/>
              <p:nvPr/>
            </p:nvSpPr>
            <p:spPr>
              <a:xfrm>
                <a:off x="4313006" y="1443634"/>
                <a:ext cx="60633" cy="41286"/>
              </a:xfrm>
              <a:custGeom>
                <a:avLst/>
                <a:gdLst/>
                <a:ahLst/>
                <a:cxnLst/>
                <a:rect l="l" t="t" r="r" b="b"/>
                <a:pathLst>
                  <a:path w="60633" h="41286" extrusionOk="0">
                    <a:moveTo>
                      <a:pt x="60634" y="86"/>
                    </a:moveTo>
                    <a:lnTo>
                      <a:pt x="60461" y="41286"/>
                    </a:lnTo>
                    <a:lnTo>
                      <a:pt x="0" y="41200"/>
                    </a:lnTo>
                    <a:lnTo>
                      <a:pt x="173" y="0"/>
                    </a:lnTo>
                    <a:lnTo>
                      <a:pt x="60634" y="86"/>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0" name="Google Shape;350;p13"/>
              <p:cNvSpPr/>
              <p:nvPr/>
            </p:nvSpPr>
            <p:spPr>
              <a:xfrm>
                <a:off x="4265846" y="1496581"/>
                <a:ext cx="35672" cy="247285"/>
              </a:xfrm>
              <a:custGeom>
                <a:avLst/>
                <a:gdLst/>
                <a:ahLst/>
                <a:cxnLst/>
                <a:rect l="l" t="t" r="r" b="b"/>
                <a:pathLst>
                  <a:path w="35672" h="247285" extrusionOk="0">
                    <a:moveTo>
                      <a:pt x="0" y="247285"/>
                    </a:moveTo>
                    <a:lnTo>
                      <a:pt x="25307" y="247285"/>
                    </a:lnTo>
                    <a:lnTo>
                      <a:pt x="26085" y="38090"/>
                    </a:lnTo>
                    <a:lnTo>
                      <a:pt x="35499" y="38090"/>
                    </a:lnTo>
                    <a:lnTo>
                      <a:pt x="35672" y="86"/>
                    </a:lnTo>
                    <a:lnTo>
                      <a:pt x="26257" y="86"/>
                    </a:lnTo>
                    <a:lnTo>
                      <a:pt x="11488" y="0"/>
                    </a:lnTo>
                    <a:lnTo>
                      <a:pt x="950" y="0"/>
                    </a:lnTo>
                    <a:lnTo>
                      <a:pt x="0" y="247285"/>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1" name="Google Shape;351;p13"/>
              <p:cNvSpPr/>
              <p:nvPr/>
            </p:nvSpPr>
            <p:spPr>
              <a:xfrm>
                <a:off x="4299791" y="1484834"/>
                <a:ext cx="85163" cy="459589"/>
              </a:xfrm>
              <a:custGeom>
                <a:avLst/>
                <a:gdLst/>
                <a:ahLst/>
                <a:cxnLst/>
                <a:rect l="l" t="t" r="r" b="b"/>
                <a:pathLst>
                  <a:path w="85163" h="459589" extrusionOk="0">
                    <a:moveTo>
                      <a:pt x="85163" y="86"/>
                    </a:moveTo>
                    <a:lnTo>
                      <a:pt x="83436" y="459590"/>
                    </a:lnTo>
                    <a:lnTo>
                      <a:pt x="0" y="459503"/>
                    </a:lnTo>
                    <a:lnTo>
                      <a:pt x="1727" y="0"/>
                    </a:lnTo>
                    <a:lnTo>
                      <a:pt x="85163" y="86"/>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2" name="Google Shape;352;p13"/>
              <p:cNvSpPr/>
              <p:nvPr/>
            </p:nvSpPr>
            <p:spPr>
              <a:xfrm>
                <a:off x="4289685" y="1944338"/>
                <a:ext cx="102870" cy="202457"/>
              </a:xfrm>
              <a:custGeom>
                <a:avLst/>
                <a:gdLst/>
                <a:ahLst/>
                <a:cxnLst/>
                <a:rect l="l" t="t" r="r" b="b"/>
                <a:pathLst>
                  <a:path w="102870" h="202457" extrusionOk="0">
                    <a:moveTo>
                      <a:pt x="102870" y="86"/>
                    </a:moveTo>
                    <a:lnTo>
                      <a:pt x="102179" y="202458"/>
                    </a:lnTo>
                    <a:lnTo>
                      <a:pt x="0" y="202285"/>
                    </a:lnTo>
                    <a:lnTo>
                      <a:pt x="777" y="0"/>
                    </a:lnTo>
                    <a:lnTo>
                      <a:pt x="102870" y="86"/>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3" name="Google Shape;353;p13"/>
              <p:cNvSpPr/>
              <p:nvPr/>
            </p:nvSpPr>
            <p:spPr>
              <a:xfrm>
                <a:off x="4301432" y="2146623"/>
                <a:ext cx="78512" cy="124290"/>
              </a:xfrm>
              <a:custGeom>
                <a:avLst/>
                <a:gdLst/>
                <a:ahLst/>
                <a:cxnLst/>
                <a:rect l="l" t="t" r="r" b="b"/>
                <a:pathLst>
                  <a:path w="78512" h="124290" extrusionOk="0">
                    <a:moveTo>
                      <a:pt x="0" y="41459"/>
                    </a:moveTo>
                    <a:lnTo>
                      <a:pt x="27466" y="124291"/>
                    </a:lnTo>
                    <a:lnTo>
                      <a:pt x="50269" y="124291"/>
                    </a:lnTo>
                    <a:lnTo>
                      <a:pt x="78340" y="41545"/>
                    </a:lnTo>
                    <a:lnTo>
                      <a:pt x="78513" y="86"/>
                    </a:lnTo>
                    <a:lnTo>
                      <a:pt x="173" y="0"/>
                    </a:lnTo>
                    <a:lnTo>
                      <a:pt x="0" y="41459"/>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4" name="Google Shape;354;p13"/>
              <p:cNvSpPr/>
              <p:nvPr/>
            </p:nvSpPr>
            <p:spPr>
              <a:xfrm>
                <a:off x="4336759" y="2270913"/>
                <a:ext cx="6909" cy="29107"/>
              </a:xfrm>
              <a:custGeom>
                <a:avLst/>
                <a:gdLst/>
                <a:ahLst/>
                <a:cxnLst/>
                <a:rect l="l" t="t" r="r" b="b"/>
                <a:pathLst>
                  <a:path w="6909" h="29107" extrusionOk="0">
                    <a:moveTo>
                      <a:pt x="6823" y="29108"/>
                    </a:moveTo>
                    <a:lnTo>
                      <a:pt x="6910" y="0"/>
                    </a:lnTo>
                    <a:lnTo>
                      <a:pt x="173" y="0"/>
                    </a:lnTo>
                    <a:lnTo>
                      <a:pt x="0" y="29108"/>
                    </a:lnTo>
                    <a:lnTo>
                      <a:pt x="6823" y="29108"/>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355" name="Google Shape;355;p13"/>
            <p:cNvGrpSpPr/>
            <p:nvPr/>
          </p:nvGrpSpPr>
          <p:grpSpPr>
            <a:xfrm rot="-3806465" flipH="1">
              <a:off x="7866645" y="-62642"/>
              <a:ext cx="1136027" cy="1961303"/>
              <a:chOff x="1353097" y="1651879"/>
              <a:chExt cx="906223" cy="1564556"/>
            </a:xfrm>
          </p:grpSpPr>
          <p:sp>
            <p:nvSpPr>
              <p:cNvPr id="356" name="Google Shape;356;p13"/>
              <p:cNvSpPr/>
              <p:nvPr/>
            </p:nvSpPr>
            <p:spPr>
              <a:xfrm>
                <a:off x="1353097" y="1651879"/>
                <a:ext cx="906223" cy="1564556"/>
              </a:xfrm>
              <a:custGeom>
                <a:avLst/>
                <a:gdLst/>
                <a:ahLst/>
                <a:cxnLst/>
                <a:rect l="l" t="t" r="r" b="b"/>
                <a:pathLst>
                  <a:path w="906223" h="1564556" extrusionOk="0">
                    <a:moveTo>
                      <a:pt x="0" y="0"/>
                    </a:moveTo>
                    <a:lnTo>
                      <a:pt x="0" y="1564557"/>
                    </a:lnTo>
                    <a:lnTo>
                      <a:pt x="906223" y="1564557"/>
                    </a:lnTo>
                    <a:lnTo>
                      <a:pt x="0" y="0"/>
                    </a:lnTo>
                    <a:close/>
                    <a:moveTo>
                      <a:pt x="227420" y="846367"/>
                    </a:moveTo>
                    <a:lnTo>
                      <a:pt x="511759" y="1337224"/>
                    </a:lnTo>
                    <a:lnTo>
                      <a:pt x="227420" y="1337224"/>
                    </a:lnTo>
                    <a:lnTo>
                      <a:pt x="227420" y="846367"/>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7" name="Google Shape;357;p13"/>
              <p:cNvSpPr/>
              <p:nvPr/>
            </p:nvSpPr>
            <p:spPr>
              <a:xfrm>
                <a:off x="1353097" y="1651879"/>
                <a:ext cx="906223" cy="1564556"/>
              </a:xfrm>
              <a:custGeom>
                <a:avLst/>
                <a:gdLst/>
                <a:ahLst/>
                <a:cxnLst/>
                <a:rect l="l" t="t" r="r" b="b"/>
                <a:pathLst>
                  <a:path w="906223" h="1564556" extrusionOk="0">
                    <a:moveTo>
                      <a:pt x="29194" y="108484"/>
                    </a:moveTo>
                    <a:lnTo>
                      <a:pt x="855695" y="1535449"/>
                    </a:lnTo>
                    <a:lnTo>
                      <a:pt x="29194" y="1535449"/>
                    </a:lnTo>
                    <a:lnTo>
                      <a:pt x="29194" y="108484"/>
                    </a:lnTo>
                    <a:moveTo>
                      <a:pt x="198312" y="1366331"/>
                    </a:moveTo>
                    <a:lnTo>
                      <a:pt x="562373" y="1366331"/>
                    </a:lnTo>
                    <a:lnTo>
                      <a:pt x="537066" y="1322540"/>
                    </a:lnTo>
                    <a:lnTo>
                      <a:pt x="252727" y="831684"/>
                    </a:lnTo>
                    <a:lnTo>
                      <a:pt x="198312" y="737797"/>
                    </a:lnTo>
                    <a:lnTo>
                      <a:pt x="198312" y="1366331"/>
                    </a:lnTo>
                    <a:moveTo>
                      <a:pt x="0" y="0"/>
                    </a:moveTo>
                    <a:lnTo>
                      <a:pt x="0" y="1564557"/>
                    </a:lnTo>
                    <a:lnTo>
                      <a:pt x="906223" y="1564557"/>
                    </a:lnTo>
                    <a:lnTo>
                      <a:pt x="0" y="0"/>
                    </a:lnTo>
                    <a:lnTo>
                      <a:pt x="0" y="0"/>
                    </a:lnTo>
                    <a:close/>
                    <a:moveTo>
                      <a:pt x="227420" y="1337224"/>
                    </a:moveTo>
                    <a:lnTo>
                      <a:pt x="227420" y="846367"/>
                    </a:lnTo>
                    <a:lnTo>
                      <a:pt x="511759" y="1337224"/>
                    </a:lnTo>
                    <a:lnTo>
                      <a:pt x="227420" y="1337224"/>
                    </a:lnTo>
                    <a:close/>
                  </a:path>
                </a:pathLst>
              </a:custGeom>
              <a:solidFill>
                <a:srgbClr val="F3982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8" name="Google Shape;358;p13"/>
              <p:cNvSpPr/>
              <p:nvPr/>
            </p:nvSpPr>
            <p:spPr>
              <a:xfrm>
                <a:off x="1353097" y="1651879"/>
                <a:ext cx="906223" cy="1564556"/>
              </a:xfrm>
              <a:custGeom>
                <a:avLst/>
                <a:gdLst/>
                <a:ahLst/>
                <a:cxnLst/>
                <a:rect l="l" t="t" r="r" b="b"/>
                <a:pathLst>
                  <a:path w="906223" h="1564556" extrusionOk="0">
                    <a:moveTo>
                      <a:pt x="29194" y="108484"/>
                    </a:moveTo>
                    <a:lnTo>
                      <a:pt x="855695" y="1535449"/>
                    </a:lnTo>
                    <a:lnTo>
                      <a:pt x="29194" y="1535449"/>
                    </a:lnTo>
                    <a:lnTo>
                      <a:pt x="29194" y="108484"/>
                    </a:lnTo>
                    <a:moveTo>
                      <a:pt x="198312" y="1366331"/>
                    </a:moveTo>
                    <a:lnTo>
                      <a:pt x="562373" y="1366331"/>
                    </a:lnTo>
                    <a:lnTo>
                      <a:pt x="537066" y="1322540"/>
                    </a:lnTo>
                    <a:lnTo>
                      <a:pt x="252727" y="831684"/>
                    </a:lnTo>
                    <a:lnTo>
                      <a:pt x="198312" y="737797"/>
                    </a:lnTo>
                    <a:lnTo>
                      <a:pt x="198312" y="1366331"/>
                    </a:lnTo>
                    <a:moveTo>
                      <a:pt x="0" y="0"/>
                    </a:moveTo>
                    <a:lnTo>
                      <a:pt x="0" y="1564557"/>
                    </a:lnTo>
                    <a:lnTo>
                      <a:pt x="906223" y="1564557"/>
                    </a:lnTo>
                    <a:lnTo>
                      <a:pt x="0" y="0"/>
                    </a:lnTo>
                    <a:lnTo>
                      <a:pt x="0" y="0"/>
                    </a:lnTo>
                    <a:close/>
                    <a:moveTo>
                      <a:pt x="227420" y="1337224"/>
                    </a:moveTo>
                    <a:lnTo>
                      <a:pt x="227420" y="846367"/>
                    </a:lnTo>
                    <a:lnTo>
                      <a:pt x="511759" y="1337224"/>
                    </a:lnTo>
                    <a:lnTo>
                      <a:pt x="227420" y="1337224"/>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359" name="Google Shape;359;p13"/>
              <p:cNvGrpSpPr/>
              <p:nvPr/>
            </p:nvGrpSpPr>
            <p:grpSpPr>
              <a:xfrm>
                <a:off x="1353097" y="1907975"/>
                <a:ext cx="113234" cy="1268557"/>
                <a:chOff x="1353097" y="1907975"/>
                <a:chExt cx="113234" cy="1268557"/>
              </a:xfrm>
            </p:grpSpPr>
            <p:sp>
              <p:nvSpPr>
                <p:cNvPr id="360" name="Google Shape;360;p13"/>
                <p:cNvSpPr/>
                <p:nvPr/>
              </p:nvSpPr>
              <p:spPr>
                <a:xfrm>
                  <a:off x="1353097" y="1907975"/>
                  <a:ext cx="113234" cy="8637"/>
                </a:xfrm>
                <a:custGeom>
                  <a:avLst/>
                  <a:gdLst/>
                  <a:ahLst/>
                  <a:cxnLst/>
                  <a:rect l="l" t="t" r="r" b="b"/>
                  <a:pathLst>
                    <a:path w="113234" h="8637" extrusionOk="0">
                      <a:moveTo>
                        <a:pt x="0" y="0"/>
                      </a:moveTo>
                      <a:lnTo>
                        <a:pt x="113235" y="0"/>
                      </a:lnTo>
                    </a:path>
                  </a:pathLst>
                </a:custGeom>
                <a:noFill/>
                <a:ln w="17250" cap="rnd" cmpd="sng">
                  <a:solidFill>
                    <a:schemeClr val="accent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1" name="Google Shape;361;p13"/>
                <p:cNvSpPr/>
                <p:nvPr/>
              </p:nvSpPr>
              <p:spPr>
                <a:xfrm>
                  <a:off x="1353097" y="2012918"/>
                  <a:ext cx="113234" cy="8637"/>
                </a:xfrm>
                <a:custGeom>
                  <a:avLst/>
                  <a:gdLst/>
                  <a:ahLst/>
                  <a:cxnLst/>
                  <a:rect l="l" t="t" r="r" b="b"/>
                  <a:pathLst>
                    <a:path w="113234" h="8637" extrusionOk="0">
                      <a:moveTo>
                        <a:pt x="0" y="0"/>
                      </a:moveTo>
                      <a:lnTo>
                        <a:pt x="113235" y="0"/>
                      </a:lnTo>
                    </a:path>
                  </a:pathLst>
                </a:custGeom>
                <a:noFill/>
                <a:ln w="17250" cap="rnd" cmpd="sng">
                  <a:solidFill>
                    <a:schemeClr val="accent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2" name="Google Shape;362;p13"/>
                <p:cNvSpPr/>
                <p:nvPr/>
              </p:nvSpPr>
              <p:spPr>
                <a:xfrm>
                  <a:off x="1353097" y="2117947"/>
                  <a:ext cx="113234" cy="8637"/>
                </a:xfrm>
                <a:custGeom>
                  <a:avLst/>
                  <a:gdLst/>
                  <a:ahLst/>
                  <a:cxnLst/>
                  <a:rect l="l" t="t" r="r" b="b"/>
                  <a:pathLst>
                    <a:path w="113234" h="8637" extrusionOk="0">
                      <a:moveTo>
                        <a:pt x="0" y="0"/>
                      </a:moveTo>
                      <a:lnTo>
                        <a:pt x="113235" y="0"/>
                      </a:lnTo>
                    </a:path>
                  </a:pathLst>
                </a:custGeom>
                <a:noFill/>
                <a:ln w="17250" cap="rnd" cmpd="sng">
                  <a:solidFill>
                    <a:schemeClr val="accent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3" name="Google Shape;363;p13"/>
                <p:cNvSpPr/>
                <p:nvPr/>
              </p:nvSpPr>
              <p:spPr>
                <a:xfrm>
                  <a:off x="1353097" y="2222976"/>
                  <a:ext cx="113234" cy="8637"/>
                </a:xfrm>
                <a:custGeom>
                  <a:avLst/>
                  <a:gdLst/>
                  <a:ahLst/>
                  <a:cxnLst/>
                  <a:rect l="l" t="t" r="r" b="b"/>
                  <a:pathLst>
                    <a:path w="113234" h="8637" extrusionOk="0">
                      <a:moveTo>
                        <a:pt x="0" y="0"/>
                      </a:moveTo>
                      <a:lnTo>
                        <a:pt x="113235" y="0"/>
                      </a:lnTo>
                    </a:path>
                  </a:pathLst>
                </a:custGeom>
                <a:noFill/>
                <a:ln w="17250" cap="rnd" cmpd="sng">
                  <a:solidFill>
                    <a:schemeClr val="accent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4" name="Google Shape;364;p13"/>
                <p:cNvSpPr/>
                <p:nvPr/>
              </p:nvSpPr>
              <p:spPr>
                <a:xfrm>
                  <a:off x="1353097" y="2327919"/>
                  <a:ext cx="113234" cy="8637"/>
                </a:xfrm>
                <a:custGeom>
                  <a:avLst/>
                  <a:gdLst/>
                  <a:ahLst/>
                  <a:cxnLst/>
                  <a:rect l="l" t="t" r="r" b="b"/>
                  <a:pathLst>
                    <a:path w="113234" h="8637" extrusionOk="0">
                      <a:moveTo>
                        <a:pt x="0" y="0"/>
                      </a:moveTo>
                      <a:lnTo>
                        <a:pt x="113235" y="0"/>
                      </a:lnTo>
                    </a:path>
                  </a:pathLst>
                </a:custGeom>
                <a:noFill/>
                <a:ln w="17250" cap="rnd" cmpd="sng">
                  <a:solidFill>
                    <a:schemeClr val="accent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5" name="Google Shape;365;p13"/>
                <p:cNvSpPr/>
                <p:nvPr/>
              </p:nvSpPr>
              <p:spPr>
                <a:xfrm>
                  <a:off x="1353097" y="2432948"/>
                  <a:ext cx="113234" cy="8637"/>
                </a:xfrm>
                <a:custGeom>
                  <a:avLst/>
                  <a:gdLst/>
                  <a:ahLst/>
                  <a:cxnLst/>
                  <a:rect l="l" t="t" r="r" b="b"/>
                  <a:pathLst>
                    <a:path w="113234" h="8637" extrusionOk="0">
                      <a:moveTo>
                        <a:pt x="0" y="0"/>
                      </a:moveTo>
                      <a:lnTo>
                        <a:pt x="113235" y="0"/>
                      </a:lnTo>
                    </a:path>
                  </a:pathLst>
                </a:custGeom>
                <a:noFill/>
                <a:ln w="17250" cap="rnd" cmpd="sng">
                  <a:solidFill>
                    <a:schemeClr val="accent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6" name="Google Shape;366;p13"/>
                <p:cNvSpPr/>
                <p:nvPr/>
              </p:nvSpPr>
              <p:spPr>
                <a:xfrm>
                  <a:off x="1353097" y="2537891"/>
                  <a:ext cx="113234" cy="8637"/>
                </a:xfrm>
                <a:custGeom>
                  <a:avLst/>
                  <a:gdLst/>
                  <a:ahLst/>
                  <a:cxnLst/>
                  <a:rect l="l" t="t" r="r" b="b"/>
                  <a:pathLst>
                    <a:path w="113234" h="8637" extrusionOk="0">
                      <a:moveTo>
                        <a:pt x="0" y="0"/>
                      </a:moveTo>
                      <a:lnTo>
                        <a:pt x="113235" y="0"/>
                      </a:lnTo>
                    </a:path>
                  </a:pathLst>
                </a:custGeom>
                <a:noFill/>
                <a:ln w="17250" cap="rnd" cmpd="sng">
                  <a:solidFill>
                    <a:schemeClr val="accent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7" name="Google Shape;367;p13"/>
                <p:cNvSpPr/>
                <p:nvPr/>
              </p:nvSpPr>
              <p:spPr>
                <a:xfrm>
                  <a:off x="1353097" y="2642921"/>
                  <a:ext cx="113234" cy="8637"/>
                </a:xfrm>
                <a:custGeom>
                  <a:avLst/>
                  <a:gdLst/>
                  <a:ahLst/>
                  <a:cxnLst/>
                  <a:rect l="l" t="t" r="r" b="b"/>
                  <a:pathLst>
                    <a:path w="113234" h="8637" extrusionOk="0">
                      <a:moveTo>
                        <a:pt x="0" y="0"/>
                      </a:moveTo>
                      <a:lnTo>
                        <a:pt x="113235" y="0"/>
                      </a:lnTo>
                    </a:path>
                  </a:pathLst>
                </a:custGeom>
                <a:noFill/>
                <a:ln w="17250" cap="rnd" cmpd="sng">
                  <a:solidFill>
                    <a:schemeClr val="accent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8" name="Google Shape;368;p13"/>
                <p:cNvSpPr/>
                <p:nvPr/>
              </p:nvSpPr>
              <p:spPr>
                <a:xfrm>
                  <a:off x="1353097" y="2747950"/>
                  <a:ext cx="113234" cy="8637"/>
                </a:xfrm>
                <a:custGeom>
                  <a:avLst/>
                  <a:gdLst/>
                  <a:ahLst/>
                  <a:cxnLst/>
                  <a:rect l="l" t="t" r="r" b="b"/>
                  <a:pathLst>
                    <a:path w="113234" h="8637" extrusionOk="0">
                      <a:moveTo>
                        <a:pt x="0" y="0"/>
                      </a:moveTo>
                      <a:lnTo>
                        <a:pt x="113235" y="0"/>
                      </a:lnTo>
                    </a:path>
                  </a:pathLst>
                </a:custGeom>
                <a:noFill/>
                <a:ln w="17250" cap="rnd" cmpd="sng">
                  <a:solidFill>
                    <a:schemeClr val="accent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9" name="Google Shape;369;p13"/>
                <p:cNvSpPr/>
                <p:nvPr/>
              </p:nvSpPr>
              <p:spPr>
                <a:xfrm>
                  <a:off x="1353097" y="2852893"/>
                  <a:ext cx="113234" cy="8637"/>
                </a:xfrm>
                <a:custGeom>
                  <a:avLst/>
                  <a:gdLst/>
                  <a:ahLst/>
                  <a:cxnLst/>
                  <a:rect l="l" t="t" r="r" b="b"/>
                  <a:pathLst>
                    <a:path w="113234" h="8637" extrusionOk="0">
                      <a:moveTo>
                        <a:pt x="0" y="0"/>
                      </a:moveTo>
                      <a:lnTo>
                        <a:pt x="113235" y="0"/>
                      </a:lnTo>
                    </a:path>
                  </a:pathLst>
                </a:custGeom>
                <a:noFill/>
                <a:ln w="17250" cap="rnd" cmpd="sng">
                  <a:solidFill>
                    <a:schemeClr val="accent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0" name="Google Shape;370;p13"/>
                <p:cNvSpPr/>
                <p:nvPr/>
              </p:nvSpPr>
              <p:spPr>
                <a:xfrm>
                  <a:off x="1353097" y="2957922"/>
                  <a:ext cx="113234" cy="8637"/>
                </a:xfrm>
                <a:custGeom>
                  <a:avLst/>
                  <a:gdLst/>
                  <a:ahLst/>
                  <a:cxnLst/>
                  <a:rect l="l" t="t" r="r" b="b"/>
                  <a:pathLst>
                    <a:path w="113234" h="8637" extrusionOk="0">
                      <a:moveTo>
                        <a:pt x="0" y="0"/>
                      </a:moveTo>
                      <a:lnTo>
                        <a:pt x="113235" y="0"/>
                      </a:lnTo>
                    </a:path>
                  </a:pathLst>
                </a:custGeom>
                <a:noFill/>
                <a:ln w="17250" cap="rnd" cmpd="sng">
                  <a:solidFill>
                    <a:schemeClr val="accent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1" name="Google Shape;371;p13"/>
                <p:cNvSpPr/>
                <p:nvPr/>
              </p:nvSpPr>
              <p:spPr>
                <a:xfrm>
                  <a:off x="1353097" y="3062865"/>
                  <a:ext cx="113234" cy="8637"/>
                </a:xfrm>
                <a:custGeom>
                  <a:avLst/>
                  <a:gdLst/>
                  <a:ahLst/>
                  <a:cxnLst/>
                  <a:rect l="l" t="t" r="r" b="b"/>
                  <a:pathLst>
                    <a:path w="113234" h="8637" extrusionOk="0">
                      <a:moveTo>
                        <a:pt x="0" y="0"/>
                      </a:moveTo>
                      <a:lnTo>
                        <a:pt x="113235" y="0"/>
                      </a:lnTo>
                    </a:path>
                  </a:pathLst>
                </a:custGeom>
                <a:noFill/>
                <a:ln w="17250" cap="rnd" cmpd="sng">
                  <a:solidFill>
                    <a:schemeClr val="accent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2" name="Google Shape;372;p13"/>
                <p:cNvSpPr/>
                <p:nvPr/>
              </p:nvSpPr>
              <p:spPr>
                <a:xfrm>
                  <a:off x="1353097" y="3167895"/>
                  <a:ext cx="113234" cy="8637"/>
                </a:xfrm>
                <a:custGeom>
                  <a:avLst/>
                  <a:gdLst/>
                  <a:ahLst/>
                  <a:cxnLst/>
                  <a:rect l="l" t="t" r="r" b="b"/>
                  <a:pathLst>
                    <a:path w="113234" h="8637" extrusionOk="0">
                      <a:moveTo>
                        <a:pt x="0" y="0"/>
                      </a:moveTo>
                      <a:lnTo>
                        <a:pt x="113235" y="0"/>
                      </a:lnTo>
                    </a:path>
                  </a:pathLst>
                </a:custGeom>
                <a:noFill/>
                <a:ln w="17250" cap="rnd" cmpd="sng">
                  <a:solidFill>
                    <a:schemeClr val="accent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373" name="Google Shape;373;p13"/>
              <p:cNvSpPr/>
              <p:nvPr/>
            </p:nvSpPr>
            <p:spPr>
              <a:xfrm>
                <a:off x="2061613" y="3109420"/>
                <a:ext cx="38867" cy="38867"/>
              </a:xfrm>
              <a:custGeom>
                <a:avLst/>
                <a:gdLst/>
                <a:ahLst/>
                <a:cxnLst/>
                <a:rect l="l" t="t" r="r" b="b"/>
                <a:pathLst>
                  <a:path w="38867" h="38867" extrusionOk="0">
                    <a:moveTo>
                      <a:pt x="38868" y="19434"/>
                    </a:moveTo>
                    <a:cubicBezTo>
                      <a:pt x="38868" y="30144"/>
                      <a:pt x="30144" y="38868"/>
                      <a:pt x="19434" y="38868"/>
                    </a:cubicBezTo>
                    <a:cubicBezTo>
                      <a:pt x="8724" y="38868"/>
                      <a:pt x="0" y="30144"/>
                      <a:pt x="0" y="19434"/>
                    </a:cubicBezTo>
                    <a:cubicBezTo>
                      <a:pt x="0" y="8724"/>
                      <a:pt x="8724" y="0"/>
                      <a:pt x="19434" y="0"/>
                    </a:cubicBezTo>
                    <a:cubicBezTo>
                      <a:pt x="30144" y="0"/>
                      <a:pt x="38868" y="8724"/>
                      <a:pt x="38868" y="19434"/>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374" name="Google Shape;374;p13"/>
            <p:cNvGrpSpPr/>
            <p:nvPr/>
          </p:nvGrpSpPr>
          <p:grpSpPr>
            <a:xfrm rot="-8827366" flipH="1">
              <a:off x="-147274" y="4283399"/>
              <a:ext cx="680576" cy="236683"/>
              <a:chOff x="2832375" y="669000"/>
              <a:chExt cx="491675" cy="215825"/>
            </a:xfrm>
          </p:grpSpPr>
          <p:sp>
            <p:nvSpPr>
              <p:cNvPr id="375" name="Google Shape;375;p13"/>
              <p:cNvSpPr/>
              <p:nvPr/>
            </p:nvSpPr>
            <p:spPr>
              <a:xfrm>
                <a:off x="2832375" y="669000"/>
                <a:ext cx="491675" cy="215825"/>
              </a:xfrm>
              <a:custGeom>
                <a:avLst/>
                <a:gdLst/>
                <a:ahLst/>
                <a:cxnLst/>
                <a:rect l="l" t="t" r="r" b="b"/>
                <a:pathLst>
                  <a:path w="19667" h="8633" extrusionOk="0">
                    <a:moveTo>
                      <a:pt x="730" y="0"/>
                    </a:moveTo>
                    <a:cubicBezTo>
                      <a:pt x="305" y="0"/>
                      <a:pt x="1" y="365"/>
                      <a:pt x="1" y="730"/>
                    </a:cubicBezTo>
                    <a:lnTo>
                      <a:pt x="1" y="7903"/>
                    </a:lnTo>
                    <a:cubicBezTo>
                      <a:pt x="1" y="8329"/>
                      <a:pt x="335" y="8633"/>
                      <a:pt x="730" y="8633"/>
                    </a:cubicBezTo>
                    <a:lnTo>
                      <a:pt x="18968" y="8633"/>
                    </a:lnTo>
                    <a:cubicBezTo>
                      <a:pt x="19363" y="8633"/>
                      <a:pt x="19667" y="8298"/>
                      <a:pt x="19667" y="7903"/>
                    </a:cubicBezTo>
                    <a:lnTo>
                      <a:pt x="19667" y="730"/>
                    </a:lnTo>
                    <a:cubicBezTo>
                      <a:pt x="19667" y="304"/>
                      <a:pt x="19333" y="0"/>
                      <a:pt x="189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13"/>
              <p:cNvSpPr/>
              <p:nvPr/>
            </p:nvSpPr>
            <p:spPr>
              <a:xfrm>
                <a:off x="3078600" y="669000"/>
                <a:ext cx="245450" cy="215825"/>
              </a:xfrm>
              <a:custGeom>
                <a:avLst/>
                <a:gdLst/>
                <a:ahLst/>
                <a:cxnLst/>
                <a:rect l="l" t="t" r="r" b="b"/>
                <a:pathLst>
                  <a:path w="9818" h="8633" extrusionOk="0">
                    <a:moveTo>
                      <a:pt x="0" y="0"/>
                    </a:moveTo>
                    <a:lnTo>
                      <a:pt x="0" y="8633"/>
                    </a:lnTo>
                    <a:lnTo>
                      <a:pt x="9119" y="8633"/>
                    </a:lnTo>
                    <a:cubicBezTo>
                      <a:pt x="9484" y="8633"/>
                      <a:pt x="9818" y="8329"/>
                      <a:pt x="9818" y="7903"/>
                    </a:cubicBezTo>
                    <a:lnTo>
                      <a:pt x="9818" y="578"/>
                    </a:lnTo>
                    <a:cubicBezTo>
                      <a:pt x="9818" y="213"/>
                      <a:pt x="9514" y="0"/>
                      <a:pt x="91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77" name="Google Shape;377;p13"/>
          <p:cNvGrpSpPr/>
          <p:nvPr/>
        </p:nvGrpSpPr>
        <p:grpSpPr>
          <a:xfrm>
            <a:off x="269601" y="190275"/>
            <a:ext cx="8601223" cy="4774676"/>
            <a:chOff x="5447852" y="0"/>
            <a:chExt cx="5442090" cy="3618001"/>
          </a:xfrm>
        </p:grpSpPr>
        <p:sp>
          <p:nvSpPr>
            <p:cNvPr id="378" name="Google Shape;378;p13"/>
            <p:cNvSpPr/>
            <p:nvPr/>
          </p:nvSpPr>
          <p:spPr>
            <a:xfrm>
              <a:off x="5447852" y="220602"/>
              <a:ext cx="5442090" cy="3397399"/>
            </a:xfrm>
            <a:custGeom>
              <a:avLst/>
              <a:gdLst/>
              <a:ahLst/>
              <a:cxnLst/>
              <a:rect l="l" t="t" r="r" b="b"/>
              <a:pathLst>
                <a:path w="5442090" h="3282511" extrusionOk="0">
                  <a:moveTo>
                    <a:pt x="5369624" y="0"/>
                  </a:moveTo>
                  <a:cubicBezTo>
                    <a:pt x="5409646" y="0"/>
                    <a:pt x="5442091" y="32444"/>
                    <a:pt x="5442091" y="72467"/>
                  </a:cubicBezTo>
                  <a:lnTo>
                    <a:pt x="5442091" y="3210045"/>
                  </a:lnTo>
                  <a:cubicBezTo>
                    <a:pt x="5442091" y="3250067"/>
                    <a:pt x="5409646" y="3282512"/>
                    <a:pt x="5369624" y="3282512"/>
                  </a:cubicBezTo>
                  <a:lnTo>
                    <a:pt x="72467" y="3282512"/>
                  </a:lnTo>
                  <a:cubicBezTo>
                    <a:pt x="32445" y="3282512"/>
                    <a:pt x="0" y="3250068"/>
                    <a:pt x="0" y="3210045"/>
                  </a:cubicBezTo>
                  <a:lnTo>
                    <a:pt x="0" y="72467"/>
                  </a:lnTo>
                  <a:cubicBezTo>
                    <a:pt x="0" y="32445"/>
                    <a:pt x="32444" y="0"/>
                    <a:pt x="72467"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379" name="Google Shape;379;p13"/>
            <p:cNvGrpSpPr/>
            <p:nvPr/>
          </p:nvGrpSpPr>
          <p:grpSpPr>
            <a:xfrm>
              <a:off x="5586054" y="0"/>
              <a:ext cx="5165785" cy="3492512"/>
              <a:chOff x="5586054" y="0"/>
              <a:chExt cx="5165785" cy="3492512"/>
            </a:xfrm>
          </p:grpSpPr>
          <p:sp>
            <p:nvSpPr>
              <p:cNvPr id="380" name="Google Shape;380;p13"/>
              <p:cNvSpPr/>
              <p:nvPr/>
            </p:nvSpPr>
            <p:spPr>
              <a:xfrm>
                <a:off x="8168947" y="0"/>
                <a:ext cx="2582892" cy="3363183"/>
              </a:xfrm>
              <a:custGeom>
                <a:avLst/>
                <a:gdLst/>
                <a:ahLst/>
                <a:cxnLst/>
                <a:rect l="l" t="t" r="r" b="b"/>
                <a:pathLst>
                  <a:path w="2582892" h="3363183" extrusionOk="0">
                    <a:moveTo>
                      <a:pt x="139492" y="0"/>
                    </a:moveTo>
                    <a:lnTo>
                      <a:pt x="2443400" y="0"/>
                    </a:lnTo>
                    <a:cubicBezTo>
                      <a:pt x="2520445" y="0"/>
                      <a:pt x="2582892" y="62534"/>
                      <a:pt x="2582892" y="139492"/>
                    </a:cubicBezTo>
                    <a:lnTo>
                      <a:pt x="2582892" y="3363184"/>
                    </a:lnTo>
                    <a:lnTo>
                      <a:pt x="0" y="3363184"/>
                    </a:lnTo>
                    <a:lnTo>
                      <a:pt x="0" y="139492"/>
                    </a:lnTo>
                    <a:cubicBezTo>
                      <a:pt x="0" y="62448"/>
                      <a:pt x="62534" y="0"/>
                      <a:pt x="139492"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1" name="Google Shape;381;p13"/>
              <p:cNvSpPr/>
              <p:nvPr/>
            </p:nvSpPr>
            <p:spPr>
              <a:xfrm>
                <a:off x="5586054" y="0"/>
                <a:ext cx="2582892" cy="3363183"/>
              </a:xfrm>
              <a:custGeom>
                <a:avLst/>
                <a:gdLst/>
                <a:ahLst/>
                <a:cxnLst/>
                <a:rect l="l" t="t" r="r" b="b"/>
                <a:pathLst>
                  <a:path w="2582892" h="3363183" extrusionOk="0">
                    <a:moveTo>
                      <a:pt x="139492" y="0"/>
                    </a:moveTo>
                    <a:lnTo>
                      <a:pt x="2443400" y="0"/>
                    </a:lnTo>
                    <a:cubicBezTo>
                      <a:pt x="2520445" y="0"/>
                      <a:pt x="2582892" y="62534"/>
                      <a:pt x="2582892" y="139492"/>
                    </a:cubicBezTo>
                    <a:lnTo>
                      <a:pt x="2582892" y="3363184"/>
                    </a:lnTo>
                    <a:lnTo>
                      <a:pt x="0" y="3363184"/>
                    </a:lnTo>
                    <a:lnTo>
                      <a:pt x="0" y="139492"/>
                    </a:lnTo>
                    <a:cubicBezTo>
                      <a:pt x="0" y="62448"/>
                      <a:pt x="62534" y="0"/>
                      <a:pt x="139492"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2" name="Google Shape;382;p13"/>
              <p:cNvSpPr/>
              <p:nvPr/>
            </p:nvSpPr>
            <p:spPr>
              <a:xfrm rot="10800000" flipH="1">
                <a:off x="8168947" y="3207396"/>
                <a:ext cx="2582892" cy="285116"/>
              </a:xfrm>
              <a:custGeom>
                <a:avLst/>
                <a:gdLst/>
                <a:ahLst/>
                <a:cxnLst/>
                <a:rect l="l" t="t" r="r" b="b"/>
                <a:pathLst>
                  <a:path w="2582892" h="285116" extrusionOk="0">
                    <a:moveTo>
                      <a:pt x="139492" y="0"/>
                    </a:moveTo>
                    <a:lnTo>
                      <a:pt x="2443400" y="0"/>
                    </a:lnTo>
                    <a:cubicBezTo>
                      <a:pt x="2520445" y="0"/>
                      <a:pt x="2582892" y="62534"/>
                      <a:pt x="2582892" y="139492"/>
                    </a:cubicBezTo>
                    <a:lnTo>
                      <a:pt x="2582892" y="285117"/>
                    </a:lnTo>
                    <a:lnTo>
                      <a:pt x="0" y="285117"/>
                    </a:lnTo>
                    <a:lnTo>
                      <a:pt x="0" y="139492"/>
                    </a:lnTo>
                    <a:cubicBezTo>
                      <a:pt x="0" y="62448"/>
                      <a:pt x="62534" y="0"/>
                      <a:pt x="139492"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3" name="Google Shape;383;p13"/>
              <p:cNvSpPr/>
              <p:nvPr/>
            </p:nvSpPr>
            <p:spPr>
              <a:xfrm rot="10800000" flipH="1">
                <a:off x="5586054" y="3207396"/>
                <a:ext cx="2582892" cy="285116"/>
              </a:xfrm>
              <a:custGeom>
                <a:avLst/>
                <a:gdLst/>
                <a:ahLst/>
                <a:cxnLst/>
                <a:rect l="l" t="t" r="r" b="b"/>
                <a:pathLst>
                  <a:path w="2582892" h="285116" extrusionOk="0">
                    <a:moveTo>
                      <a:pt x="139492" y="0"/>
                    </a:moveTo>
                    <a:lnTo>
                      <a:pt x="2443400" y="0"/>
                    </a:lnTo>
                    <a:cubicBezTo>
                      <a:pt x="2520445" y="0"/>
                      <a:pt x="2582892" y="62534"/>
                      <a:pt x="2582892" y="139492"/>
                    </a:cubicBezTo>
                    <a:lnTo>
                      <a:pt x="2582892" y="285117"/>
                    </a:lnTo>
                    <a:lnTo>
                      <a:pt x="0" y="285117"/>
                    </a:lnTo>
                    <a:lnTo>
                      <a:pt x="0" y="139492"/>
                    </a:lnTo>
                    <a:cubicBezTo>
                      <a:pt x="0" y="62448"/>
                      <a:pt x="62534" y="0"/>
                      <a:pt x="139492"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
        <p:nvSpPr>
          <p:cNvPr id="384" name="Google Shape;384;p1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1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85" name="Google Shape;385;p13"/>
          <p:cNvSpPr txBox="1">
            <a:spLocks noGrp="1"/>
          </p:cNvSpPr>
          <p:nvPr>
            <p:ph type="subTitle" idx="1"/>
          </p:nvPr>
        </p:nvSpPr>
        <p:spPr>
          <a:xfrm>
            <a:off x="720000" y="2132993"/>
            <a:ext cx="2305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86" name="Google Shape;386;p13"/>
          <p:cNvSpPr txBox="1">
            <a:spLocks noGrp="1"/>
          </p:cNvSpPr>
          <p:nvPr>
            <p:ph type="subTitle" idx="2"/>
          </p:nvPr>
        </p:nvSpPr>
        <p:spPr>
          <a:xfrm>
            <a:off x="3419271" y="2132993"/>
            <a:ext cx="2305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87" name="Google Shape;387;p13"/>
          <p:cNvSpPr txBox="1">
            <a:spLocks noGrp="1"/>
          </p:cNvSpPr>
          <p:nvPr>
            <p:ph type="subTitle" idx="3"/>
          </p:nvPr>
        </p:nvSpPr>
        <p:spPr>
          <a:xfrm>
            <a:off x="720000" y="3866175"/>
            <a:ext cx="2305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88" name="Google Shape;388;p13"/>
          <p:cNvSpPr txBox="1">
            <a:spLocks noGrp="1"/>
          </p:cNvSpPr>
          <p:nvPr>
            <p:ph type="subTitle" idx="4"/>
          </p:nvPr>
        </p:nvSpPr>
        <p:spPr>
          <a:xfrm>
            <a:off x="3419271" y="3866175"/>
            <a:ext cx="2305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89" name="Google Shape;389;p13"/>
          <p:cNvSpPr txBox="1">
            <a:spLocks noGrp="1"/>
          </p:cNvSpPr>
          <p:nvPr>
            <p:ph type="subTitle" idx="5"/>
          </p:nvPr>
        </p:nvSpPr>
        <p:spPr>
          <a:xfrm>
            <a:off x="6118549" y="2132993"/>
            <a:ext cx="2305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90" name="Google Shape;390;p13"/>
          <p:cNvSpPr txBox="1">
            <a:spLocks noGrp="1"/>
          </p:cNvSpPr>
          <p:nvPr>
            <p:ph type="subTitle" idx="6"/>
          </p:nvPr>
        </p:nvSpPr>
        <p:spPr>
          <a:xfrm>
            <a:off x="6118549" y="3866175"/>
            <a:ext cx="2305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91" name="Google Shape;391;p13"/>
          <p:cNvSpPr txBox="1">
            <a:spLocks noGrp="1"/>
          </p:cNvSpPr>
          <p:nvPr>
            <p:ph type="title" idx="7" hasCustomPrompt="1"/>
          </p:nvPr>
        </p:nvSpPr>
        <p:spPr>
          <a:xfrm>
            <a:off x="1505400" y="1140700"/>
            <a:ext cx="734700" cy="6390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3000">
                <a:highlight>
                  <a:schemeClr val="dk2"/>
                </a:highlight>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392" name="Google Shape;392;p13"/>
          <p:cNvSpPr txBox="1">
            <a:spLocks noGrp="1"/>
          </p:cNvSpPr>
          <p:nvPr>
            <p:ph type="title" idx="8" hasCustomPrompt="1"/>
          </p:nvPr>
        </p:nvSpPr>
        <p:spPr>
          <a:xfrm>
            <a:off x="1505400" y="2873225"/>
            <a:ext cx="734700" cy="6390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3000">
                <a:highlight>
                  <a:schemeClr val="dk2"/>
                </a:highlight>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393" name="Google Shape;393;p13"/>
          <p:cNvSpPr txBox="1">
            <a:spLocks noGrp="1"/>
          </p:cNvSpPr>
          <p:nvPr>
            <p:ph type="title" idx="9" hasCustomPrompt="1"/>
          </p:nvPr>
        </p:nvSpPr>
        <p:spPr>
          <a:xfrm>
            <a:off x="4204671" y="1140700"/>
            <a:ext cx="734700" cy="6390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3000">
                <a:highlight>
                  <a:schemeClr val="dk2"/>
                </a:highlight>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394" name="Google Shape;394;p13"/>
          <p:cNvSpPr txBox="1">
            <a:spLocks noGrp="1"/>
          </p:cNvSpPr>
          <p:nvPr>
            <p:ph type="title" idx="13" hasCustomPrompt="1"/>
          </p:nvPr>
        </p:nvSpPr>
        <p:spPr>
          <a:xfrm>
            <a:off x="4204671" y="2873225"/>
            <a:ext cx="734700" cy="6390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3000">
                <a:highlight>
                  <a:schemeClr val="dk2"/>
                </a:highlight>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395" name="Google Shape;395;p13"/>
          <p:cNvSpPr txBox="1">
            <a:spLocks noGrp="1"/>
          </p:cNvSpPr>
          <p:nvPr>
            <p:ph type="title" idx="14" hasCustomPrompt="1"/>
          </p:nvPr>
        </p:nvSpPr>
        <p:spPr>
          <a:xfrm>
            <a:off x="6903949" y="1140700"/>
            <a:ext cx="734700" cy="6390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3000">
                <a:highlight>
                  <a:schemeClr val="dk2"/>
                </a:highlight>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396" name="Google Shape;396;p13"/>
          <p:cNvSpPr txBox="1">
            <a:spLocks noGrp="1"/>
          </p:cNvSpPr>
          <p:nvPr>
            <p:ph type="title" idx="15" hasCustomPrompt="1"/>
          </p:nvPr>
        </p:nvSpPr>
        <p:spPr>
          <a:xfrm>
            <a:off x="6903949" y="2873225"/>
            <a:ext cx="734700" cy="6390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3000">
                <a:highlight>
                  <a:schemeClr val="dk2"/>
                </a:highlight>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397" name="Google Shape;397;p13"/>
          <p:cNvSpPr txBox="1">
            <a:spLocks noGrp="1"/>
          </p:cNvSpPr>
          <p:nvPr>
            <p:ph type="subTitle" idx="16"/>
          </p:nvPr>
        </p:nvSpPr>
        <p:spPr>
          <a:xfrm>
            <a:off x="720000" y="1801112"/>
            <a:ext cx="2305500" cy="48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200" b="1">
                <a:solidFill>
                  <a:schemeClr val="dk1"/>
                </a:solidFill>
                <a:latin typeface="DM Sans"/>
                <a:ea typeface="DM Sans"/>
                <a:cs typeface="DM Sans"/>
                <a:sym typeface="DM Sans"/>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398" name="Google Shape;398;p13"/>
          <p:cNvSpPr txBox="1">
            <a:spLocks noGrp="1"/>
          </p:cNvSpPr>
          <p:nvPr>
            <p:ph type="subTitle" idx="17"/>
          </p:nvPr>
        </p:nvSpPr>
        <p:spPr>
          <a:xfrm>
            <a:off x="3419271" y="1801112"/>
            <a:ext cx="2305500" cy="48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200" b="1">
                <a:solidFill>
                  <a:schemeClr val="dk1"/>
                </a:solidFill>
                <a:latin typeface="DM Sans"/>
                <a:ea typeface="DM Sans"/>
                <a:cs typeface="DM Sans"/>
                <a:sym typeface="DM Sans"/>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399" name="Google Shape;399;p13"/>
          <p:cNvSpPr txBox="1">
            <a:spLocks noGrp="1"/>
          </p:cNvSpPr>
          <p:nvPr>
            <p:ph type="subTitle" idx="18"/>
          </p:nvPr>
        </p:nvSpPr>
        <p:spPr>
          <a:xfrm>
            <a:off x="6118549" y="1801112"/>
            <a:ext cx="2305500" cy="48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200" b="1">
                <a:solidFill>
                  <a:schemeClr val="dk1"/>
                </a:solidFill>
                <a:latin typeface="DM Sans"/>
                <a:ea typeface="DM Sans"/>
                <a:cs typeface="DM Sans"/>
                <a:sym typeface="DM Sans"/>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400" name="Google Shape;400;p13"/>
          <p:cNvSpPr txBox="1">
            <a:spLocks noGrp="1"/>
          </p:cNvSpPr>
          <p:nvPr>
            <p:ph type="subTitle" idx="19"/>
          </p:nvPr>
        </p:nvSpPr>
        <p:spPr>
          <a:xfrm>
            <a:off x="720000" y="3533775"/>
            <a:ext cx="2305500" cy="48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200" b="1">
                <a:solidFill>
                  <a:schemeClr val="dk1"/>
                </a:solidFill>
                <a:latin typeface="DM Sans"/>
                <a:ea typeface="DM Sans"/>
                <a:cs typeface="DM Sans"/>
                <a:sym typeface="DM Sans"/>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401" name="Google Shape;401;p13"/>
          <p:cNvSpPr txBox="1">
            <a:spLocks noGrp="1"/>
          </p:cNvSpPr>
          <p:nvPr>
            <p:ph type="subTitle" idx="20"/>
          </p:nvPr>
        </p:nvSpPr>
        <p:spPr>
          <a:xfrm>
            <a:off x="3419271" y="3533775"/>
            <a:ext cx="2305500" cy="48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200" b="1">
                <a:solidFill>
                  <a:schemeClr val="dk1"/>
                </a:solidFill>
                <a:latin typeface="DM Sans"/>
                <a:ea typeface="DM Sans"/>
                <a:cs typeface="DM Sans"/>
                <a:sym typeface="DM Sans"/>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402" name="Google Shape;402;p13"/>
          <p:cNvSpPr txBox="1">
            <a:spLocks noGrp="1"/>
          </p:cNvSpPr>
          <p:nvPr>
            <p:ph type="subTitle" idx="21"/>
          </p:nvPr>
        </p:nvSpPr>
        <p:spPr>
          <a:xfrm>
            <a:off x="6118549" y="3533775"/>
            <a:ext cx="2305500" cy="48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200" b="1">
                <a:solidFill>
                  <a:schemeClr val="dk1"/>
                </a:solidFill>
                <a:latin typeface="DM Sans"/>
                <a:ea typeface="DM Sans"/>
                <a:cs typeface="DM Sans"/>
                <a:sym typeface="DM Sans"/>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403"/>
        <p:cNvGrpSpPr/>
        <p:nvPr/>
      </p:nvGrpSpPr>
      <p:grpSpPr>
        <a:xfrm>
          <a:off x="0" y="0"/>
          <a:ext cx="0" cy="0"/>
          <a:chOff x="0" y="0"/>
          <a:chExt cx="0" cy="0"/>
        </a:xfrm>
      </p:grpSpPr>
      <p:grpSp>
        <p:nvGrpSpPr>
          <p:cNvPr id="404" name="Google Shape;404;p14"/>
          <p:cNvGrpSpPr/>
          <p:nvPr/>
        </p:nvGrpSpPr>
        <p:grpSpPr>
          <a:xfrm rot="-3142942" flipH="1">
            <a:off x="7862822" y="2784606"/>
            <a:ext cx="1136065" cy="1961369"/>
            <a:chOff x="1353097" y="1651879"/>
            <a:chExt cx="906223" cy="1564556"/>
          </a:xfrm>
        </p:grpSpPr>
        <p:sp>
          <p:nvSpPr>
            <p:cNvPr id="405" name="Google Shape;405;p14"/>
            <p:cNvSpPr/>
            <p:nvPr/>
          </p:nvSpPr>
          <p:spPr>
            <a:xfrm>
              <a:off x="1353097" y="1651879"/>
              <a:ext cx="906223" cy="1564556"/>
            </a:xfrm>
            <a:custGeom>
              <a:avLst/>
              <a:gdLst/>
              <a:ahLst/>
              <a:cxnLst/>
              <a:rect l="l" t="t" r="r" b="b"/>
              <a:pathLst>
                <a:path w="906223" h="1564556" extrusionOk="0">
                  <a:moveTo>
                    <a:pt x="0" y="0"/>
                  </a:moveTo>
                  <a:lnTo>
                    <a:pt x="0" y="1564557"/>
                  </a:lnTo>
                  <a:lnTo>
                    <a:pt x="906223" y="1564557"/>
                  </a:lnTo>
                  <a:lnTo>
                    <a:pt x="0" y="0"/>
                  </a:lnTo>
                  <a:close/>
                  <a:moveTo>
                    <a:pt x="227420" y="846367"/>
                  </a:moveTo>
                  <a:lnTo>
                    <a:pt x="511759" y="1337224"/>
                  </a:lnTo>
                  <a:lnTo>
                    <a:pt x="227420" y="1337224"/>
                  </a:lnTo>
                  <a:lnTo>
                    <a:pt x="227420" y="846367"/>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6" name="Google Shape;406;p14"/>
            <p:cNvSpPr/>
            <p:nvPr/>
          </p:nvSpPr>
          <p:spPr>
            <a:xfrm>
              <a:off x="2061613" y="3109420"/>
              <a:ext cx="38867" cy="38867"/>
            </a:xfrm>
            <a:custGeom>
              <a:avLst/>
              <a:gdLst/>
              <a:ahLst/>
              <a:cxnLst/>
              <a:rect l="l" t="t" r="r" b="b"/>
              <a:pathLst>
                <a:path w="38867" h="38867" extrusionOk="0">
                  <a:moveTo>
                    <a:pt x="38868" y="19434"/>
                  </a:moveTo>
                  <a:cubicBezTo>
                    <a:pt x="38868" y="30144"/>
                    <a:pt x="30144" y="38868"/>
                    <a:pt x="19434" y="38868"/>
                  </a:cubicBezTo>
                  <a:cubicBezTo>
                    <a:pt x="8724" y="38868"/>
                    <a:pt x="0" y="30144"/>
                    <a:pt x="0" y="19434"/>
                  </a:cubicBezTo>
                  <a:cubicBezTo>
                    <a:pt x="0" y="8724"/>
                    <a:pt x="8724" y="0"/>
                    <a:pt x="19434" y="0"/>
                  </a:cubicBezTo>
                  <a:cubicBezTo>
                    <a:pt x="30144" y="0"/>
                    <a:pt x="38868" y="8724"/>
                    <a:pt x="38868" y="19434"/>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7" name="Google Shape;407;p14"/>
            <p:cNvSpPr/>
            <p:nvPr/>
          </p:nvSpPr>
          <p:spPr>
            <a:xfrm>
              <a:off x="1353097" y="1651879"/>
              <a:ext cx="906223" cy="1564556"/>
            </a:xfrm>
            <a:custGeom>
              <a:avLst/>
              <a:gdLst/>
              <a:ahLst/>
              <a:cxnLst/>
              <a:rect l="l" t="t" r="r" b="b"/>
              <a:pathLst>
                <a:path w="906223" h="1564556" extrusionOk="0">
                  <a:moveTo>
                    <a:pt x="29194" y="108484"/>
                  </a:moveTo>
                  <a:lnTo>
                    <a:pt x="855695" y="1535449"/>
                  </a:lnTo>
                  <a:lnTo>
                    <a:pt x="29194" y="1535449"/>
                  </a:lnTo>
                  <a:lnTo>
                    <a:pt x="29194" y="108484"/>
                  </a:lnTo>
                  <a:moveTo>
                    <a:pt x="198312" y="1366331"/>
                  </a:moveTo>
                  <a:lnTo>
                    <a:pt x="562373" y="1366331"/>
                  </a:lnTo>
                  <a:lnTo>
                    <a:pt x="537066" y="1322540"/>
                  </a:lnTo>
                  <a:lnTo>
                    <a:pt x="252727" y="831684"/>
                  </a:lnTo>
                  <a:lnTo>
                    <a:pt x="198312" y="737797"/>
                  </a:lnTo>
                  <a:lnTo>
                    <a:pt x="198312" y="1366331"/>
                  </a:lnTo>
                  <a:moveTo>
                    <a:pt x="0" y="0"/>
                  </a:moveTo>
                  <a:lnTo>
                    <a:pt x="0" y="1564557"/>
                  </a:lnTo>
                  <a:lnTo>
                    <a:pt x="906223" y="1564557"/>
                  </a:lnTo>
                  <a:lnTo>
                    <a:pt x="0" y="0"/>
                  </a:lnTo>
                  <a:lnTo>
                    <a:pt x="0" y="0"/>
                  </a:lnTo>
                  <a:close/>
                  <a:moveTo>
                    <a:pt x="227420" y="1337224"/>
                  </a:moveTo>
                  <a:lnTo>
                    <a:pt x="227420" y="846367"/>
                  </a:lnTo>
                  <a:lnTo>
                    <a:pt x="511759" y="1337224"/>
                  </a:lnTo>
                  <a:lnTo>
                    <a:pt x="227420" y="1337224"/>
                  </a:lnTo>
                  <a:close/>
                </a:path>
              </a:pathLst>
            </a:custGeom>
            <a:solidFill>
              <a:srgbClr val="F3982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8" name="Google Shape;408;p14"/>
            <p:cNvSpPr/>
            <p:nvPr/>
          </p:nvSpPr>
          <p:spPr>
            <a:xfrm>
              <a:off x="1353097" y="1651879"/>
              <a:ext cx="906223" cy="1564556"/>
            </a:xfrm>
            <a:custGeom>
              <a:avLst/>
              <a:gdLst/>
              <a:ahLst/>
              <a:cxnLst/>
              <a:rect l="l" t="t" r="r" b="b"/>
              <a:pathLst>
                <a:path w="906223" h="1564556" extrusionOk="0">
                  <a:moveTo>
                    <a:pt x="29194" y="108484"/>
                  </a:moveTo>
                  <a:lnTo>
                    <a:pt x="855695" y="1535449"/>
                  </a:lnTo>
                  <a:lnTo>
                    <a:pt x="29194" y="1535449"/>
                  </a:lnTo>
                  <a:lnTo>
                    <a:pt x="29194" y="108484"/>
                  </a:lnTo>
                  <a:moveTo>
                    <a:pt x="198312" y="1366331"/>
                  </a:moveTo>
                  <a:lnTo>
                    <a:pt x="562373" y="1366331"/>
                  </a:lnTo>
                  <a:lnTo>
                    <a:pt x="537066" y="1322540"/>
                  </a:lnTo>
                  <a:lnTo>
                    <a:pt x="252727" y="831684"/>
                  </a:lnTo>
                  <a:lnTo>
                    <a:pt x="198312" y="737797"/>
                  </a:lnTo>
                  <a:lnTo>
                    <a:pt x="198312" y="1366331"/>
                  </a:lnTo>
                  <a:moveTo>
                    <a:pt x="0" y="0"/>
                  </a:moveTo>
                  <a:lnTo>
                    <a:pt x="0" y="1564557"/>
                  </a:lnTo>
                  <a:lnTo>
                    <a:pt x="906223" y="1564557"/>
                  </a:lnTo>
                  <a:lnTo>
                    <a:pt x="0" y="0"/>
                  </a:lnTo>
                  <a:lnTo>
                    <a:pt x="0" y="0"/>
                  </a:lnTo>
                  <a:close/>
                  <a:moveTo>
                    <a:pt x="227420" y="1337224"/>
                  </a:moveTo>
                  <a:lnTo>
                    <a:pt x="227420" y="846367"/>
                  </a:lnTo>
                  <a:lnTo>
                    <a:pt x="511759" y="1337224"/>
                  </a:lnTo>
                  <a:lnTo>
                    <a:pt x="227420" y="1337224"/>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409" name="Google Shape;409;p14"/>
            <p:cNvGrpSpPr/>
            <p:nvPr/>
          </p:nvGrpSpPr>
          <p:grpSpPr>
            <a:xfrm>
              <a:off x="1353097" y="1907975"/>
              <a:ext cx="113234" cy="1268557"/>
              <a:chOff x="1353097" y="1907975"/>
              <a:chExt cx="113234" cy="1268557"/>
            </a:xfrm>
          </p:grpSpPr>
          <p:sp>
            <p:nvSpPr>
              <p:cNvPr id="410" name="Google Shape;410;p14"/>
              <p:cNvSpPr/>
              <p:nvPr/>
            </p:nvSpPr>
            <p:spPr>
              <a:xfrm>
                <a:off x="1353097" y="1907975"/>
                <a:ext cx="113234" cy="8637"/>
              </a:xfrm>
              <a:custGeom>
                <a:avLst/>
                <a:gdLst/>
                <a:ahLst/>
                <a:cxnLst/>
                <a:rect l="l" t="t" r="r" b="b"/>
                <a:pathLst>
                  <a:path w="113234" h="8637" extrusionOk="0">
                    <a:moveTo>
                      <a:pt x="0" y="0"/>
                    </a:moveTo>
                    <a:lnTo>
                      <a:pt x="113235" y="0"/>
                    </a:lnTo>
                  </a:path>
                </a:pathLst>
              </a:custGeom>
              <a:noFill/>
              <a:ln w="17250" cap="rnd" cmpd="sng">
                <a:solidFill>
                  <a:schemeClr val="accent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1" name="Google Shape;411;p14"/>
              <p:cNvSpPr/>
              <p:nvPr/>
            </p:nvSpPr>
            <p:spPr>
              <a:xfrm>
                <a:off x="1353097" y="2012918"/>
                <a:ext cx="113234" cy="8637"/>
              </a:xfrm>
              <a:custGeom>
                <a:avLst/>
                <a:gdLst/>
                <a:ahLst/>
                <a:cxnLst/>
                <a:rect l="l" t="t" r="r" b="b"/>
                <a:pathLst>
                  <a:path w="113234" h="8637" extrusionOk="0">
                    <a:moveTo>
                      <a:pt x="0" y="0"/>
                    </a:moveTo>
                    <a:lnTo>
                      <a:pt x="113235" y="0"/>
                    </a:lnTo>
                  </a:path>
                </a:pathLst>
              </a:custGeom>
              <a:noFill/>
              <a:ln w="17250" cap="rnd" cmpd="sng">
                <a:solidFill>
                  <a:schemeClr val="accent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2" name="Google Shape;412;p14"/>
              <p:cNvSpPr/>
              <p:nvPr/>
            </p:nvSpPr>
            <p:spPr>
              <a:xfrm>
                <a:off x="1353097" y="2117947"/>
                <a:ext cx="113234" cy="8637"/>
              </a:xfrm>
              <a:custGeom>
                <a:avLst/>
                <a:gdLst/>
                <a:ahLst/>
                <a:cxnLst/>
                <a:rect l="l" t="t" r="r" b="b"/>
                <a:pathLst>
                  <a:path w="113234" h="8637" extrusionOk="0">
                    <a:moveTo>
                      <a:pt x="0" y="0"/>
                    </a:moveTo>
                    <a:lnTo>
                      <a:pt x="113235" y="0"/>
                    </a:lnTo>
                  </a:path>
                </a:pathLst>
              </a:custGeom>
              <a:noFill/>
              <a:ln w="17250" cap="rnd" cmpd="sng">
                <a:solidFill>
                  <a:schemeClr val="accent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3" name="Google Shape;413;p14"/>
              <p:cNvSpPr/>
              <p:nvPr/>
            </p:nvSpPr>
            <p:spPr>
              <a:xfrm>
                <a:off x="1353097" y="2222976"/>
                <a:ext cx="113234" cy="8637"/>
              </a:xfrm>
              <a:custGeom>
                <a:avLst/>
                <a:gdLst/>
                <a:ahLst/>
                <a:cxnLst/>
                <a:rect l="l" t="t" r="r" b="b"/>
                <a:pathLst>
                  <a:path w="113234" h="8637" extrusionOk="0">
                    <a:moveTo>
                      <a:pt x="0" y="0"/>
                    </a:moveTo>
                    <a:lnTo>
                      <a:pt x="113235" y="0"/>
                    </a:lnTo>
                  </a:path>
                </a:pathLst>
              </a:custGeom>
              <a:noFill/>
              <a:ln w="17250" cap="rnd" cmpd="sng">
                <a:solidFill>
                  <a:schemeClr val="accent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4" name="Google Shape;414;p14"/>
              <p:cNvSpPr/>
              <p:nvPr/>
            </p:nvSpPr>
            <p:spPr>
              <a:xfrm>
                <a:off x="1353097" y="2327919"/>
                <a:ext cx="113234" cy="8637"/>
              </a:xfrm>
              <a:custGeom>
                <a:avLst/>
                <a:gdLst/>
                <a:ahLst/>
                <a:cxnLst/>
                <a:rect l="l" t="t" r="r" b="b"/>
                <a:pathLst>
                  <a:path w="113234" h="8637" extrusionOk="0">
                    <a:moveTo>
                      <a:pt x="0" y="0"/>
                    </a:moveTo>
                    <a:lnTo>
                      <a:pt x="113235" y="0"/>
                    </a:lnTo>
                  </a:path>
                </a:pathLst>
              </a:custGeom>
              <a:noFill/>
              <a:ln w="17250" cap="rnd" cmpd="sng">
                <a:solidFill>
                  <a:schemeClr val="accent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5" name="Google Shape;415;p14"/>
              <p:cNvSpPr/>
              <p:nvPr/>
            </p:nvSpPr>
            <p:spPr>
              <a:xfrm>
                <a:off x="1353097" y="2432948"/>
                <a:ext cx="113234" cy="8637"/>
              </a:xfrm>
              <a:custGeom>
                <a:avLst/>
                <a:gdLst/>
                <a:ahLst/>
                <a:cxnLst/>
                <a:rect l="l" t="t" r="r" b="b"/>
                <a:pathLst>
                  <a:path w="113234" h="8637" extrusionOk="0">
                    <a:moveTo>
                      <a:pt x="0" y="0"/>
                    </a:moveTo>
                    <a:lnTo>
                      <a:pt x="113235" y="0"/>
                    </a:lnTo>
                  </a:path>
                </a:pathLst>
              </a:custGeom>
              <a:noFill/>
              <a:ln w="17250" cap="rnd" cmpd="sng">
                <a:solidFill>
                  <a:schemeClr val="accent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6" name="Google Shape;416;p14"/>
              <p:cNvSpPr/>
              <p:nvPr/>
            </p:nvSpPr>
            <p:spPr>
              <a:xfrm>
                <a:off x="1353097" y="2537891"/>
                <a:ext cx="113234" cy="8637"/>
              </a:xfrm>
              <a:custGeom>
                <a:avLst/>
                <a:gdLst/>
                <a:ahLst/>
                <a:cxnLst/>
                <a:rect l="l" t="t" r="r" b="b"/>
                <a:pathLst>
                  <a:path w="113234" h="8637" extrusionOk="0">
                    <a:moveTo>
                      <a:pt x="0" y="0"/>
                    </a:moveTo>
                    <a:lnTo>
                      <a:pt x="113235" y="0"/>
                    </a:lnTo>
                  </a:path>
                </a:pathLst>
              </a:custGeom>
              <a:noFill/>
              <a:ln w="17250" cap="rnd" cmpd="sng">
                <a:solidFill>
                  <a:schemeClr val="accent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7" name="Google Shape;417;p14"/>
              <p:cNvSpPr/>
              <p:nvPr/>
            </p:nvSpPr>
            <p:spPr>
              <a:xfrm>
                <a:off x="1353097" y="2642921"/>
                <a:ext cx="113234" cy="8637"/>
              </a:xfrm>
              <a:custGeom>
                <a:avLst/>
                <a:gdLst/>
                <a:ahLst/>
                <a:cxnLst/>
                <a:rect l="l" t="t" r="r" b="b"/>
                <a:pathLst>
                  <a:path w="113234" h="8637" extrusionOk="0">
                    <a:moveTo>
                      <a:pt x="0" y="0"/>
                    </a:moveTo>
                    <a:lnTo>
                      <a:pt x="113235" y="0"/>
                    </a:lnTo>
                  </a:path>
                </a:pathLst>
              </a:custGeom>
              <a:noFill/>
              <a:ln w="17250" cap="rnd" cmpd="sng">
                <a:solidFill>
                  <a:schemeClr val="accent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8" name="Google Shape;418;p14"/>
              <p:cNvSpPr/>
              <p:nvPr/>
            </p:nvSpPr>
            <p:spPr>
              <a:xfrm>
                <a:off x="1353097" y="2747950"/>
                <a:ext cx="113234" cy="8637"/>
              </a:xfrm>
              <a:custGeom>
                <a:avLst/>
                <a:gdLst/>
                <a:ahLst/>
                <a:cxnLst/>
                <a:rect l="l" t="t" r="r" b="b"/>
                <a:pathLst>
                  <a:path w="113234" h="8637" extrusionOk="0">
                    <a:moveTo>
                      <a:pt x="0" y="0"/>
                    </a:moveTo>
                    <a:lnTo>
                      <a:pt x="113235" y="0"/>
                    </a:lnTo>
                  </a:path>
                </a:pathLst>
              </a:custGeom>
              <a:noFill/>
              <a:ln w="17250" cap="rnd" cmpd="sng">
                <a:solidFill>
                  <a:schemeClr val="accent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9" name="Google Shape;419;p14"/>
              <p:cNvSpPr/>
              <p:nvPr/>
            </p:nvSpPr>
            <p:spPr>
              <a:xfrm>
                <a:off x="1353097" y="2852893"/>
                <a:ext cx="113234" cy="8637"/>
              </a:xfrm>
              <a:custGeom>
                <a:avLst/>
                <a:gdLst/>
                <a:ahLst/>
                <a:cxnLst/>
                <a:rect l="l" t="t" r="r" b="b"/>
                <a:pathLst>
                  <a:path w="113234" h="8637" extrusionOk="0">
                    <a:moveTo>
                      <a:pt x="0" y="0"/>
                    </a:moveTo>
                    <a:lnTo>
                      <a:pt x="113235" y="0"/>
                    </a:lnTo>
                  </a:path>
                </a:pathLst>
              </a:custGeom>
              <a:noFill/>
              <a:ln w="17250" cap="rnd" cmpd="sng">
                <a:solidFill>
                  <a:schemeClr val="accent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0" name="Google Shape;420;p14"/>
              <p:cNvSpPr/>
              <p:nvPr/>
            </p:nvSpPr>
            <p:spPr>
              <a:xfrm>
                <a:off x="1353097" y="2957922"/>
                <a:ext cx="113234" cy="8637"/>
              </a:xfrm>
              <a:custGeom>
                <a:avLst/>
                <a:gdLst/>
                <a:ahLst/>
                <a:cxnLst/>
                <a:rect l="l" t="t" r="r" b="b"/>
                <a:pathLst>
                  <a:path w="113234" h="8637" extrusionOk="0">
                    <a:moveTo>
                      <a:pt x="0" y="0"/>
                    </a:moveTo>
                    <a:lnTo>
                      <a:pt x="113235" y="0"/>
                    </a:lnTo>
                  </a:path>
                </a:pathLst>
              </a:custGeom>
              <a:noFill/>
              <a:ln w="17250" cap="rnd" cmpd="sng">
                <a:solidFill>
                  <a:schemeClr val="accent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1" name="Google Shape;421;p14"/>
              <p:cNvSpPr/>
              <p:nvPr/>
            </p:nvSpPr>
            <p:spPr>
              <a:xfrm>
                <a:off x="1353097" y="3062865"/>
                <a:ext cx="113234" cy="8637"/>
              </a:xfrm>
              <a:custGeom>
                <a:avLst/>
                <a:gdLst/>
                <a:ahLst/>
                <a:cxnLst/>
                <a:rect l="l" t="t" r="r" b="b"/>
                <a:pathLst>
                  <a:path w="113234" h="8637" extrusionOk="0">
                    <a:moveTo>
                      <a:pt x="0" y="0"/>
                    </a:moveTo>
                    <a:lnTo>
                      <a:pt x="113235" y="0"/>
                    </a:lnTo>
                  </a:path>
                </a:pathLst>
              </a:custGeom>
              <a:noFill/>
              <a:ln w="17250" cap="rnd" cmpd="sng">
                <a:solidFill>
                  <a:schemeClr val="accent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2" name="Google Shape;422;p14"/>
              <p:cNvSpPr/>
              <p:nvPr/>
            </p:nvSpPr>
            <p:spPr>
              <a:xfrm>
                <a:off x="1353097" y="3167895"/>
                <a:ext cx="113234" cy="8637"/>
              </a:xfrm>
              <a:custGeom>
                <a:avLst/>
                <a:gdLst/>
                <a:ahLst/>
                <a:cxnLst/>
                <a:rect l="l" t="t" r="r" b="b"/>
                <a:pathLst>
                  <a:path w="113234" h="8637" extrusionOk="0">
                    <a:moveTo>
                      <a:pt x="0" y="0"/>
                    </a:moveTo>
                    <a:lnTo>
                      <a:pt x="113235" y="0"/>
                    </a:lnTo>
                  </a:path>
                </a:pathLst>
              </a:custGeom>
              <a:noFill/>
              <a:ln w="17250" cap="rnd" cmpd="sng">
                <a:solidFill>
                  <a:schemeClr val="accent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423" name="Google Shape;423;p14"/>
          <p:cNvGrpSpPr/>
          <p:nvPr/>
        </p:nvGrpSpPr>
        <p:grpSpPr>
          <a:xfrm>
            <a:off x="450425" y="310675"/>
            <a:ext cx="8243134" cy="4670478"/>
            <a:chOff x="5447852" y="0"/>
            <a:chExt cx="5442090" cy="3618001"/>
          </a:xfrm>
        </p:grpSpPr>
        <p:sp>
          <p:nvSpPr>
            <p:cNvPr id="424" name="Google Shape;424;p14"/>
            <p:cNvSpPr/>
            <p:nvPr/>
          </p:nvSpPr>
          <p:spPr>
            <a:xfrm>
              <a:off x="5447852" y="220602"/>
              <a:ext cx="5442090" cy="3397399"/>
            </a:xfrm>
            <a:custGeom>
              <a:avLst/>
              <a:gdLst/>
              <a:ahLst/>
              <a:cxnLst/>
              <a:rect l="l" t="t" r="r" b="b"/>
              <a:pathLst>
                <a:path w="5442090" h="3282511" extrusionOk="0">
                  <a:moveTo>
                    <a:pt x="5369624" y="0"/>
                  </a:moveTo>
                  <a:cubicBezTo>
                    <a:pt x="5409646" y="0"/>
                    <a:pt x="5442091" y="32444"/>
                    <a:pt x="5442091" y="72467"/>
                  </a:cubicBezTo>
                  <a:lnTo>
                    <a:pt x="5442091" y="3210045"/>
                  </a:lnTo>
                  <a:cubicBezTo>
                    <a:pt x="5442091" y="3250067"/>
                    <a:pt x="5409646" y="3282512"/>
                    <a:pt x="5369624" y="3282512"/>
                  </a:cubicBezTo>
                  <a:lnTo>
                    <a:pt x="72467" y="3282512"/>
                  </a:lnTo>
                  <a:cubicBezTo>
                    <a:pt x="32445" y="3282512"/>
                    <a:pt x="0" y="3250068"/>
                    <a:pt x="0" y="3210045"/>
                  </a:cubicBezTo>
                  <a:lnTo>
                    <a:pt x="0" y="72467"/>
                  </a:lnTo>
                  <a:cubicBezTo>
                    <a:pt x="0" y="32445"/>
                    <a:pt x="32444" y="0"/>
                    <a:pt x="72467"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425" name="Google Shape;425;p14"/>
            <p:cNvGrpSpPr/>
            <p:nvPr/>
          </p:nvGrpSpPr>
          <p:grpSpPr>
            <a:xfrm>
              <a:off x="5586054" y="0"/>
              <a:ext cx="5165785" cy="3492765"/>
              <a:chOff x="5586054" y="0"/>
              <a:chExt cx="5165785" cy="3492765"/>
            </a:xfrm>
          </p:grpSpPr>
          <p:sp>
            <p:nvSpPr>
              <p:cNvPr id="426" name="Google Shape;426;p14"/>
              <p:cNvSpPr/>
              <p:nvPr/>
            </p:nvSpPr>
            <p:spPr>
              <a:xfrm>
                <a:off x="8168947" y="0"/>
                <a:ext cx="2582892" cy="3363183"/>
              </a:xfrm>
              <a:custGeom>
                <a:avLst/>
                <a:gdLst/>
                <a:ahLst/>
                <a:cxnLst/>
                <a:rect l="l" t="t" r="r" b="b"/>
                <a:pathLst>
                  <a:path w="2582892" h="3363183" extrusionOk="0">
                    <a:moveTo>
                      <a:pt x="139492" y="0"/>
                    </a:moveTo>
                    <a:lnTo>
                      <a:pt x="2443400" y="0"/>
                    </a:lnTo>
                    <a:cubicBezTo>
                      <a:pt x="2520445" y="0"/>
                      <a:pt x="2582892" y="62534"/>
                      <a:pt x="2582892" y="139492"/>
                    </a:cubicBezTo>
                    <a:lnTo>
                      <a:pt x="2582892" y="3363184"/>
                    </a:lnTo>
                    <a:lnTo>
                      <a:pt x="0" y="3363184"/>
                    </a:lnTo>
                    <a:lnTo>
                      <a:pt x="0" y="139492"/>
                    </a:lnTo>
                    <a:cubicBezTo>
                      <a:pt x="0" y="62448"/>
                      <a:pt x="62534" y="0"/>
                      <a:pt x="139492"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7" name="Google Shape;427;p14"/>
              <p:cNvSpPr/>
              <p:nvPr/>
            </p:nvSpPr>
            <p:spPr>
              <a:xfrm>
                <a:off x="5586054" y="0"/>
                <a:ext cx="2582892" cy="3363183"/>
              </a:xfrm>
              <a:custGeom>
                <a:avLst/>
                <a:gdLst/>
                <a:ahLst/>
                <a:cxnLst/>
                <a:rect l="l" t="t" r="r" b="b"/>
                <a:pathLst>
                  <a:path w="2582892" h="3363183" extrusionOk="0">
                    <a:moveTo>
                      <a:pt x="139492" y="0"/>
                    </a:moveTo>
                    <a:lnTo>
                      <a:pt x="2443400" y="0"/>
                    </a:lnTo>
                    <a:cubicBezTo>
                      <a:pt x="2520445" y="0"/>
                      <a:pt x="2582892" y="62534"/>
                      <a:pt x="2582892" y="139492"/>
                    </a:cubicBezTo>
                    <a:lnTo>
                      <a:pt x="2582892" y="3363184"/>
                    </a:lnTo>
                    <a:lnTo>
                      <a:pt x="0" y="3363184"/>
                    </a:lnTo>
                    <a:lnTo>
                      <a:pt x="0" y="139492"/>
                    </a:lnTo>
                    <a:cubicBezTo>
                      <a:pt x="0" y="62448"/>
                      <a:pt x="62534" y="0"/>
                      <a:pt x="139492"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8" name="Google Shape;428;p14"/>
              <p:cNvSpPr/>
              <p:nvPr/>
            </p:nvSpPr>
            <p:spPr>
              <a:xfrm rot="10800000" flipH="1">
                <a:off x="8168947" y="3207649"/>
                <a:ext cx="2582892" cy="285116"/>
              </a:xfrm>
              <a:custGeom>
                <a:avLst/>
                <a:gdLst/>
                <a:ahLst/>
                <a:cxnLst/>
                <a:rect l="l" t="t" r="r" b="b"/>
                <a:pathLst>
                  <a:path w="2582892" h="285116" extrusionOk="0">
                    <a:moveTo>
                      <a:pt x="139492" y="0"/>
                    </a:moveTo>
                    <a:lnTo>
                      <a:pt x="2443400" y="0"/>
                    </a:lnTo>
                    <a:cubicBezTo>
                      <a:pt x="2520445" y="0"/>
                      <a:pt x="2582892" y="62534"/>
                      <a:pt x="2582892" y="139492"/>
                    </a:cubicBezTo>
                    <a:lnTo>
                      <a:pt x="2582892" y="285117"/>
                    </a:lnTo>
                    <a:lnTo>
                      <a:pt x="0" y="285117"/>
                    </a:lnTo>
                    <a:lnTo>
                      <a:pt x="0" y="139492"/>
                    </a:lnTo>
                    <a:cubicBezTo>
                      <a:pt x="0" y="62448"/>
                      <a:pt x="62534" y="0"/>
                      <a:pt x="139492"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9" name="Google Shape;429;p14"/>
              <p:cNvSpPr/>
              <p:nvPr/>
            </p:nvSpPr>
            <p:spPr>
              <a:xfrm rot="10800000" flipH="1">
                <a:off x="5586054" y="3207649"/>
                <a:ext cx="2582892" cy="285116"/>
              </a:xfrm>
              <a:custGeom>
                <a:avLst/>
                <a:gdLst/>
                <a:ahLst/>
                <a:cxnLst/>
                <a:rect l="l" t="t" r="r" b="b"/>
                <a:pathLst>
                  <a:path w="2582892" h="285116" extrusionOk="0">
                    <a:moveTo>
                      <a:pt x="139492" y="0"/>
                    </a:moveTo>
                    <a:lnTo>
                      <a:pt x="2443400" y="0"/>
                    </a:lnTo>
                    <a:cubicBezTo>
                      <a:pt x="2520445" y="0"/>
                      <a:pt x="2582892" y="62534"/>
                      <a:pt x="2582892" y="139492"/>
                    </a:cubicBezTo>
                    <a:lnTo>
                      <a:pt x="2582892" y="285117"/>
                    </a:lnTo>
                    <a:lnTo>
                      <a:pt x="0" y="285117"/>
                    </a:lnTo>
                    <a:lnTo>
                      <a:pt x="0" y="139492"/>
                    </a:lnTo>
                    <a:cubicBezTo>
                      <a:pt x="0" y="62448"/>
                      <a:pt x="62534" y="0"/>
                      <a:pt x="139492"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
        <p:nvSpPr>
          <p:cNvPr id="430" name="Google Shape;430;p14"/>
          <p:cNvSpPr txBox="1">
            <a:spLocks noGrp="1"/>
          </p:cNvSpPr>
          <p:nvPr>
            <p:ph type="title"/>
          </p:nvPr>
        </p:nvSpPr>
        <p:spPr>
          <a:xfrm>
            <a:off x="4571975" y="3252700"/>
            <a:ext cx="3650400" cy="4680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000"/>
              <a:buNone/>
              <a:defRPr sz="22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431" name="Google Shape;431;p14"/>
          <p:cNvSpPr txBox="1">
            <a:spLocks noGrp="1"/>
          </p:cNvSpPr>
          <p:nvPr>
            <p:ph type="subTitle" idx="1"/>
          </p:nvPr>
        </p:nvSpPr>
        <p:spPr>
          <a:xfrm>
            <a:off x="1992675" y="1375925"/>
            <a:ext cx="6229800" cy="17661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sz="3000"/>
            </a:lvl1pPr>
            <a:lvl2pPr lvl="1" algn="ctr" rtl="0">
              <a:lnSpc>
                <a:spcPct val="100000"/>
              </a:lnSpc>
              <a:spcBef>
                <a:spcPts val="0"/>
              </a:spcBef>
              <a:spcAft>
                <a:spcPts val="0"/>
              </a:spcAft>
              <a:buSzPts val="3000"/>
              <a:buNone/>
              <a:defRPr sz="3000"/>
            </a:lvl2pPr>
            <a:lvl3pPr lvl="2" algn="ctr" rtl="0">
              <a:lnSpc>
                <a:spcPct val="100000"/>
              </a:lnSpc>
              <a:spcBef>
                <a:spcPts val="0"/>
              </a:spcBef>
              <a:spcAft>
                <a:spcPts val="0"/>
              </a:spcAft>
              <a:buSzPts val="3000"/>
              <a:buNone/>
              <a:defRPr sz="3000"/>
            </a:lvl3pPr>
            <a:lvl4pPr lvl="3" algn="ctr" rtl="0">
              <a:lnSpc>
                <a:spcPct val="100000"/>
              </a:lnSpc>
              <a:spcBef>
                <a:spcPts val="0"/>
              </a:spcBef>
              <a:spcAft>
                <a:spcPts val="0"/>
              </a:spcAft>
              <a:buSzPts val="3000"/>
              <a:buNone/>
              <a:defRPr sz="3000"/>
            </a:lvl4pPr>
            <a:lvl5pPr lvl="4" algn="ctr" rtl="0">
              <a:lnSpc>
                <a:spcPct val="100000"/>
              </a:lnSpc>
              <a:spcBef>
                <a:spcPts val="0"/>
              </a:spcBef>
              <a:spcAft>
                <a:spcPts val="0"/>
              </a:spcAft>
              <a:buSzPts val="3000"/>
              <a:buNone/>
              <a:defRPr sz="3000"/>
            </a:lvl5pPr>
            <a:lvl6pPr lvl="5" algn="ctr" rtl="0">
              <a:lnSpc>
                <a:spcPct val="100000"/>
              </a:lnSpc>
              <a:spcBef>
                <a:spcPts val="0"/>
              </a:spcBef>
              <a:spcAft>
                <a:spcPts val="0"/>
              </a:spcAft>
              <a:buSzPts val="3000"/>
              <a:buNone/>
              <a:defRPr sz="3000"/>
            </a:lvl6pPr>
            <a:lvl7pPr lvl="6" algn="ctr" rtl="0">
              <a:lnSpc>
                <a:spcPct val="100000"/>
              </a:lnSpc>
              <a:spcBef>
                <a:spcPts val="0"/>
              </a:spcBef>
              <a:spcAft>
                <a:spcPts val="0"/>
              </a:spcAft>
              <a:buSzPts val="3000"/>
              <a:buNone/>
              <a:defRPr sz="3000"/>
            </a:lvl7pPr>
            <a:lvl8pPr lvl="7" algn="ctr" rtl="0">
              <a:lnSpc>
                <a:spcPct val="100000"/>
              </a:lnSpc>
              <a:spcBef>
                <a:spcPts val="0"/>
              </a:spcBef>
              <a:spcAft>
                <a:spcPts val="0"/>
              </a:spcAft>
              <a:buSzPts val="3000"/>
              <a:buNone/>
              <a:defRPr sz="3000"/>
            </a:lvl8pPr>
            <a:lvl9pPr lvl="8" algn="ctr" rtl="0">
              <a:lnSpc>
                <a:spcPct val="100000"/>
              </a:lnSpc>
              <a:spcBef>
                <a:spcPts val="0"/>
              </a:spcBef>
              <a:spcAft>
                <a:spcPts val="0"/>
              </a:spcAft>
              <a:buSzPts val="3000"/>
              <a:buNone/>
              <a:defRPr sz="3000"/>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dk1"/>
              </a:buClr>
              <a:buSzPts val="3100"/>
              <a:buFont typeface="Epilogue"/>
              <a:buNone/>
              <a:defRPr sz="3100" b="1">
                <a:solidFill>
                  <a:schemeClr val="dk1"/>
                </a:solidFill>
                <a:latin typeface="Epilogue"/>
                <a:ea typeface="Epilogue"/>
                <a:cs typeface="Epilogue"/>
                <a:sym typeface="Epilogue"/>
              </a:defRPr>
            </a:lvl1pPr>
            <a:lvl2pPr lvl="1" rtl="0">
              <a:spcBef>
                <a:spcPts val="0"/>
              </a:spcBef>
              <a:spcAft>
                <a:spcPts val="0"/>
              </a:spcAft>
              <a:buClr>
                <a:schemeClr val="dk1"/>
              </a:buClr>
              <a:buSzPts val="3500"/>
              <a:buFont typeface="Epilogue"/>
              <a:buNone/>
              <a:defRPr sz="3500" b="1">
                <a:solidFill>
                  <a:schemeClr val="dk1"/>
                </a:solidFill>
                <a:latin typeface="Epilogue"/>
                <a:ea typeface="Epilogue"/>
                <a:cs typeface="Epilogue"/>
                <a:sym typeface="Epilogue"/>
              </a:defRPr>
            </a:lvl2pPr>
            <a:lvl3pPr lvl="2" rtl="0">
              <a:spcBef>
                <a:spcPts val="0"/>
              </a:spcBef>
              <a:spcAft>
                <a:spcPts val="0"/>
              </a:spcAft>
              <a:buClr>
                <a:schemeClr val="dk1"/>
              </a:buClr>
              <a:buSzPts val="3500"/>
              <a:buFont typeface="Epilogue"/>
              <a:buNone/>
              <a:defRPr sz="3500" b="1">
                <a:solidFill>
                  <a:schemeClr val="dk1"/>
                </a:solidFill>
                <a:latin typeface="Epilogue"/>
                <a:ea typeface="Epilogue"/>
                <a:cs typeface="Epilogue"/>
                <a:sym typeface="Epilogue"/>
              </a:defRPr>
            </a:lvl3pPr>
            <a:lvl4pPr lvl="3" rtl="0">
              <a:spcBef>
                <a:spcPts val="0"/>
              </a:spcBef>
              <a:spcAft>
                <a:spcPts val="0"/>
              </a:spcAft>
              <a:buClr>
                <a:schemeClr val="dk1"/>
              </a:buClr>
              <a:buSzPts val="3500"/>
              <a:buFont typeface="Epilogue"/>
              <a:buNone/>
              <a:defRPr sz="3500" b="1">
                <a:solidFill>
                  <a:schemeClr val="dk1"/>
                </a:solidFill>
                <a:latin typeface="Epilogue"/>
                <a:ea typeface="Epilogue"/>
                <a:cs typeface="Epilogue"/>
                <a:sym typeface="Epilogue"/>
              </a:defRPr>
            </a:lvl4pPr>
            <a:lvl5pPr lvl="4" rtl="0">
              <a:spcBef>
                <a:spcPts val="0"/>
              </a:spcBef>
              <a:spcAft>
                <a:spcPts val="0"/>
              </a:spcAft>
              <a:buClr>
                <a:schemeClr val="dk1"/>
              </a:buClr>
              <a:buSzPts val="3500"/>
              <a:buFont typeface="Epilogue"/>
              <a:buNone/>
              <a:defRPr sz="3500" b="1">
                <a:solidFill>
                  <a:schemeClr val="dk1"/>
                </a:solidFill>
                <a:latin typeface="Epilogue"/>
                <a:ea typeface="Epilogue"/>
                <a:cs typeface="Epilogue"/>
                <a:sym typeface="Epilogue"/>
              </a:defRPr>
            </a:lvl5pPr>
            <a:lvl6pPr lvl="5" rtl="0">
              <a:spcBef>
                <a:spcPts val="0"/>
              </a:spcBef>
              <a:spcAft>
                <a:spcPts val="0"/>
              </a:spcAft>
              <a:buClr>
                <a:schemeClr val="dk1"/>
              </a:buClr>
              <a:buSzPts val="3500"/>
              <a:buFont typeface="Epilogue"/>
              <a:buNone/>
              <a:defRPr sz="3500" b="1">
                <a:solidFill>
                  <a:schemeClr val="dk1"/>
                </a:solidFill>
                <a:latin typeface="Epilogue"/>
                <a:ea typeface="Epilogue"/>
                <a:cs typeface="Epilogue"/>
                <a:sym typeface="Epilogue"/>
              </a:defRPr>
            </a:lvl6pPr>
            <a:lvl7pPr lvl="6" rtl="0">
              <a:spcBef>
                <a:spcPts val="0"/>
              </a:spcBef>
              <a:spcAft>
                <a:spcPts val="0"/>
              </a:spcAft>
              <a:buClr>
                <a:schemeClr val="dk1"/>
              </a:buClr>
              <a:buSzPts val="3500"/>
              <a:buFont typeface="Epilogue"/>
              <a:buNone/>
              <a:defRPr sz="3500" b="1">
                <a:solidFill>
                  <a:schemeClr val="dk1"/>
                </a:solidFill>
                <a:latin typeface="Epilogue"/>
                <a:ea typeface="Epilogue"/>
                <a:cs typeface="Epilogue"/>
                <a:sym typeface="Epilogue"/>
              </a:defRPr>
            </a:lvl7pPr>
            <a:lvl8pPr lvl="7" rtl="0">
              <a:spcBef>
                <a:spcPts val="0"/>
              </a:spcBef>
              <a:spcAft>
                <a:spcPts val="0"/>
              </a:spcAft>
              <a:buClr>
                <a:schemeClr val="dk1"/>
              </a:buClr>
              <a:buSzPts val="3500"/>
              <a:buFont typeface="Epilogue"/>
              <a:buNone/>
              <a:defRPr sz="3500" b="1">
                <a:solidFill>
                  <a:schemeClr val="dk1"/>
                </a:solidFill>
                <a:latin typeface="Epilogue"/>
                <a:ea typeface="Epilogue"/>
                <a:cs typeface="Epilogue"/>
                <a:sym typeface="Epilogue"/>
              </a:defRPr>
            </a:lvl8pPr>
            <a:lvl9pPr lvl="8" rtl="0">
              <a:spcBef>
                <a:spcPts val="0"/>
              </a:spcBef>
              <a:spcAft>
                <a:spcPts val="0"/>
              </a:spcAft>
              <a:buClr>
                <a:schemeClr val="dk1"/>
              </a:buClr>
              <a:buSzPts val="3500"/>
              <a:buFont typeface="Epilogue"/>
              <a:buNone/>
              <a:defRPr sz="3500" b="1">
                <a:solidFill>
                  <a:schemeClr val="dk1"/>
                </a:solidFill>
                <a:latin typeface="Epilogue"/>
                <a:ea typeface="Epilogue"/>
                <a:cs typeface="Epilogue"/>
                <a:sym typeface="Epilogue"/>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Assistant"/>
              <a:buChar char="●"/>
              <a:defRPr>
                <a:solidFill>
                  <a:schemeClr val="dk1"/>
                </a:solidFill>
                <a:latin typeface="Assistant"/>
                <a:ea typeface="Assistant"/>
                <a:cs typeface="Assistant"/>
                <a:sym typeface="Assistant"/>
              </a:defRPr>
            </a:lvl1pPr>
            <a:lvl2pPr marL="914400" lvl="1" indent="-317500">
              <a:lnSpc>
                <a:spcPct val="115000"/>
              </a:lnSpc>
              <a:spcBef>
                <a:spcPts val="0"/>
              </a:spcBef>
              <a:spcAft>
                <a:spcPts val="0"/>
              </a:spcAft>
              <a:buClr>
                <a:schemeClr val="dk1"/>
              </a:buClr>
              <a:buSzPts val="1400"/>
              <a:buFont typeface="Assistant"/>
              <a:buChar char="○"/>
              <a:defRPr>
                <a:solidFill>
                  <a:schemeClr val="dk1"/>
                </a:solidFill>
                <a:latin typeface="Assistant"/>
                <a:ea typeface="Assistant"/>
                <a:cs typeface="Assistant"/>
                <a:sym typeface="Assistant"/>
              </a:defRPr>
            </a:lvl2pPr>
            <a:lvl3pPr marL="1371600" lvl="2" indent="-317500">
              <a:lnSpc>
                <a:spcPct val="115000"/>
              </a:lnSpc>
              <a:spcBef>
                <a:spcPts val="0"/>
              </a:spcBef>
              <a:spcAft>
                <a:spcPts val="0"/>
              </a:spcAft>
              <a:buClr>
                <a:schemeClr val="dk1"/>
              </a:buClr>
              <a:buSzPts val="1400"/>
              <a:buFont typeface="Assistant"/>
              <a:buChar char="■"/>
              <a:defRPr>
                <a:solidFill>
                  <a:schemeClr val="dk1"/>
                </a:solidFill>
                <a:latin typeface="Assistant"/>
                <a:ea typeface="Assistant"/>
                <a:cs typeface="Assistant"/>
                <a:sym typeface="Assistant"/>
              </a:defRPr>
            </a:lvl3pPr>
            <a:lvl4pPr marL="1828800" lvl="3" indent="-317500">
              <a:lnSpc>
                <a:spcPct val="115000"/>
              </a:lnSpc>
              <a:spcBef>
                <a:spcPts val="0"/>
              </a:spcBef>
              <a:spcAft>
                <a:spcPts val="0"/>
              </a:spcAft>
              <a:buClr>
                <a:schemeClr val="dk1"/>
              </a:buClr>
              <a:buSzPts val="1400"/>
              <a:buFont typeface="Assistant"/>
              <a:buChar char="●"/>
              <a:defRPr>
                <a:solidFill>
                  <a:schemeClr val="dk1"/>
                </a:solidFill>
                <a:latin typeface="Assistant"/>
                <a:ea typeface="Assistant"/>
                <a:cs typeface="Assistant"/>
                <a:sym typeface="Assistant"/>
              </a:defRPr>
            </a:lvl4pPr>
            <a:lvl5pPr marL="2286000" lvl="4" indent="-317500">
              <a:lnSpc>
                <a:spcPct val="115000"/>
              </a:lnSpc>
              <a:spcBef>
                <a:spcPts val="0"/>
              </a:spcBef>
              <a:spcAft>
                <a:spcPts val="0"/>
              </a:spcAft>
              <a:buClr>
                <a:schemeClr val="dk1"/>
              </a:buClr>
              <a:buSzPts val="1400"/>
              <a:buFont typeface="Assistant"/>
              <a:buChar char="○"/>
              <a:defRPr>
                <a:solidFill>
                  <a:schemeClr val="dk1"/>
                </a:solidFill>
                <a:latin typeface="Assistant"/>
                <a:ea typeface="Assistant"/>
                <a:cs typeface="Assistant"/>
                <a:sym typeface="Assistant"/>
              </a:defRPr>
            </a:lvl5pPr>
            <a:lvl6pPr marL="2743200" lvl="5" indent="-317500">
              <a:lnSpc>
                <a:spcPct val="115000"/>
              </a:lnSpc>
              <a:spcBef>
                <a:spcPts val="0"/>
              </a:spcBef>
              <a:spcAft>
                <a:spcPts val="0"/>
              </a:spcAft>
              <a:buClr>
                <a:schemeClr val="dk1"/>
              </a:buClr>
              <a:buSzPts val="1400"/>
              <a:buFont typeface="Assistant"/>
              <a:buChar char="■"/>
              <a:defRPr>
                <a:solidFill>
                  <a:schemeClr val="dk1"/>
                </a:solidFill>
                <a:latin typeface="Assistant"/>
                <a:ea typeface="Assistant"/>
                <a:cs typeface="Assistant"/>
                <a:sym typeface="Assistant"/>
              </a:defRPr>
            </a:lvl6pPr>
            <a:lvl7pPr marL="3200400" lvl="6" indent="-317500">
              <a:lnSpc>
                <a:spcPct val="115000"/>
              </a:lnSpc>
              <a:spcBef>
                <a:spcPts val="0"/>
              </a:spcBef>
              <a:spcAft>
                <a:spcPts val="0"/>
              </a:spcAft>
              <a:buClr>
                <a:schemeClr val="dk1"/>
              </a:buClr>
              <a:buSzPts val="1400"/>
              <a:buFont typeface="Assistant"/>
              <a:buChar char="●"/>
              <a:defRPr>
                <a:solidFill>
                  <a:schemeClr val="dk1"/>
                </a:solidFill>
                <a:latin typeface="Assistant"/>
                <a:ea typeface="Assistant"/>
                <a:cs typeface="Assistant"/>
                <a:sym typeface="Assistant"/>
              </a:defRPr>
            </a:lvl7pPr>
            <a:lvl8pPr marL="3657600" lvl="7" indent="-317500">
              <a:lnSpc>
                <a:spcPct val="115000"/>
              </a:lnSpc>
              <a:spcBef>
                <a:spcPts val="0"/>
              </a:spcBef>
              <a:spcAft>
                <a:spcPts val="0"/>
              </a:spcAft>
              <a:buClr>
                <a:schemeClr val="dk1"/>
              </a:buClr>
              <a:buSzPts val="1400"/>
              <a:buFont typeface="Assistant"/>
              <a:buChar char="○"/>
              <a:defRPr>
                <a:solidFill>
                  <a:schemeClr val="dk1"/>
                </a:solidFill>
                <a:latin typeface="Assistant"/>
                <a:ea typeface="Assistant"/>
                <a:cs typeface="Assistant"/>
                <a:sym typeface="Assistant"/>
              </a:defRPr>
            </a:lvl8pPr>
            <a:lvl9pPr marL="4114800" lvl="8" indent="-317500">
              <a:lnSpc>
                <a:spcPct val="115000"/>
              </a:lnSpc>
              <a:spcBef>
                <a:spcPts val="0"/>
              </a:spcBef>
              <a:spcAft>
                <a:spcPts val="0"/>
              </a:spcAft>
              <a:buClr>
                <a:schemeClr val="dk1"/>
              </a:buClr>
              <a:buSzPts val="1400"/>
              <a:buFont typeface="Assistant"/>
              <a:buChar char="■"/>
              <a:defRPr>
                <a:solidFill>
                  <a:schemeClr val="dk1"/>
                </a:solidFill>
                <a:latin typeface="Assistant"/>
                <a:ea typeface="Assistant"/>
                <a:cs typeface="Assistant"/>
                <a:sym typeface="Assistant"/>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2" r:id="rId3"/>
    <p:sldLayoutId id="2147483653" r:id="rId4"/>
    <p:sldLayoutId id="2147483655" r:id="rId5"/>
    <p:sldLayoutId id="2147483657" r:id="rId6"/>
    <p:sldLayoutId id="2147483658" r:id="rId7"/>
    <p:sldLayoutId id="2147483659" r:id="rId8"/>
    <p:sldLayoutId id="2147483660" r:id="rId9"/>
    <p:sldLayoutId id="2147483661" r:id="rId10"/>
    <p:sldLayoutId id="2147483662" r:id="rId11"/>
    <p:sldLayoutId id="2147483664" r:id="rId12"/>
    <p:sldLayoutId id="2147483666" r:id="rId13"/>
    <p:sldLayoutId id="2147483670" r:id="rId14"/>
    <p:sldLayoutId id="2147483671" r:id="rId15"/>
    <p:sldLayoutId id="2147483673" r:id="rId16"/>
    <p:sldLayoutId id="2147483674" r:id="rId17"/>
    <p:sldLayoutId id="2147483675" r:id="rId18"/>
    <p:sldLayoutId id="2147483676" r:id="rId19"/>
    <p:sldLayoutId id="2147483677" r:id="rId2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3847"/>
            <a:ext cx="7886700" cy="99417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latin typeface="Elsie" panose="02000000000000000000" charset="0"/>
                <a:ea typeface="Elsie" panose="02000000000000000000" charset="0"/>
              </a:defRPr>
            </a:lvl1pPr>
          </a:lstStyle>
          <a:p>
            <a:pPr marL="0" marR="0" lvl="0" indent="0" algn="l" defTabSz="914400" rtl="0" eaLnBrk="1" fontAlgn="auto" latinLnBrk="0" hangingPunct="1">
              <a:lnSpc>
                <a:spcPct val="100000"/>
              </a:lnSpc>
              <a:spcBef>
                <a:spcPts val="0"/>
              </a:spcBef>
              <a:spcAft>
                <a:spcPts val="0"/>
              </a:spcAft>
              <a:buClrTx/>
              <a:buSzTx/>
              <a:buFont typeface="Arial"/>
              <a:buNone/>
              <a:tabLst/>
              <a:defRPr/>
            </a:pPr>
            <a:fld id="{723A3EFB-E5A4-4F85-84D0-3F54949E58B5}" type="datetimeFigureOut">
              <a:rPr kumimoji="0" lang="zh-CN" altLang="en-US" sz="900" b="0" i="0" u="none" strike="noStrike" kern="120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l" defTabSz="914400" rtl="0" eaLnBrk="1" fontAlgn="auto" latinLnBrk="0" hangingPunct="1">
                <a:lnSpc>
                  <a:spcPct val="100000"/>
                </a:lnSpc>
                <a:spcBef>
                  <a:spcPts val="0"/>
                </a:spcBef>
                <a:spcAft>
                  <a:spcPts val="0"/>
                </a:spcAft>
                <a:buClrTx/>
                <a:buSzTx/>
                <a:buFont typeface="Arial"/>
                <a:buNone/>
                <a:tabLst/>
                <a:defRPr/>
              </a:pPr>
              <a:t>2024/7/8</a:t>
            </a:fld>
            <a:endParaRPr kumimoji="0" lang="zh-CN" altLang="en-US" sz="900" b="0" i="0" u="none" strike="noStrike" kern="120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5" name="页脚占位符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latin typeface="Elsie" panose="02000000000000000000" charset="0"/>
                <a:ea typeface="Elsie" panose="02000000000000000000" charset="0"/>
              </a:defRPr>
            </a:lvl1p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endParaRPr kumimoji="0" lang="zh-CN" altLang="en-US" sz="900" b="0" i="0" u="none" strike="noStrike" kern="120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6" name="灯片编号占位符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latin typeface="Elsie" panose="02000000000000000000" charset="0"/>
                <a:ea typeface="Elsie" panose="02000000000000000000" charset="0"/>
              </a:defRPr>
            </a:lvl1pPr>
          </a:lstStyle>
          <a:p>
            <a:pPr marL="0" marR="0" lvl="0" indent="0" algn="r" defTabSz="914400" rtl="0" eaLnBrk="1" fontAlgn="auto" latinLnBrk="0" hangingPunct="1">
              <a:lnSpc>
                <a:spcPct val="100000"/>
              </a:lnSpc>
              <a:spcBef>
                <a:spcPts val="0"/>
              </a:spcBef>
              <a:spcAft>
                <a:spcPts val="0"/>
              </a:spcAft>
              <a:buClrTx/>
              <a:buSzTx/>
              <a:buFont typeface="Arial"/>
              <a:buNone/>
              <a:tabLst/>
              <a:defRPr/>
            </a:pPr>
            <a:fld id="{7D41E1E3-0430-46C2-B0D3-2490A70B1299}" type="slidenum">
              <a:rPr kumimoji="0" lang="zh-CN" altLang="en-US" sz="900" b="0" i="0" u="none" strike="noStrike" kern="120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r" defTabSz="914400" rtl="0" eaLnBrk="1" fontAlgn="auto" latinLnBrk="0" hangingPunct="1">
                <a:lnSpc>
                  <a:spcPct val="100000"/>
                </a:lnSpc>
                <a:spcBef>
                  <a:spcPts val="0"/>
                </a:spcBef>
                <a:spcAft>
                  <a:spcPts val="0"/>
                </a:spcAft>
                <a:buClrTx/>
                <a:buSzTx/>
                <a:buFont typeface="Arial"/>
                <a:buNone/>
                <a:tabLst/>
                <a:defRPr/>
              </a:pPr>
              <a:t>‹#›</a:t>
            </a:fld>
            <a:endParaRPr kumimoji="0" lang="zh-CN" altLang="en-US" sz="900" b="0" i="0" u="none" strike="noStrike" kern="1200" cap="none" spc="0" normalizeH="0" baseline="0" noProof="0">
              <a:ln>
                <a:noFill/>
              </a:ln>
              <a:solidFill>
                <a:prstClr val="black">
                  <a:tint val="75000"/>
                </a:prstClr>
              </a:solidFill>
              <a:effectLst/>
              <a:uLnTx/>
              <a:uFillTx/>
              <a:latin typeface="Elsie" panose="02000000000000000000" charset="0"/>
              <a:cs typeface="Arial"/>
              <a:sym typeface="Arial"/>
            </a:endParaRPr>
          </a:p>
        </p:txBody>
      </p:sp>
    </p:spTree>
    <p:extLst>
      <p:ext uri="{BB962C8B-B14F-4D97-AF65-F5344CB8AC3E}">
        <p14:creationId xmlns:p14="http://schemas.microsoft.com/office/powerpoint/2010/main" val="1468551985"/>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xStyles>
    <p:titleStyle>
      <a:lvl1pPr algn="l" defTabSz="685818"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4" indent="-171454" algn="l" defTabSz="685818" rtl="0" eaLnBrk="1" latinLnBrk="0" hangingPunct="1">
        <a:lnSpc>
          <a:spcPct val="90000"/>
        </a:lnSpc>
        <a:spcBef>
          <a:spcPts val="750"/>
        </a:spcBef>
        <a:buFont typeface="Arial" panose="020B0604020202020204" pitchFamily="34" charset="0"/>
        <a:buChar char="•"/>
        <a:defRPr sz="2100" kern="1200">
          <a:solidFill>
            <a:schemeClr val="tx1"/>
          </a:solidFill>
          <a:latin typeface="Elsie" panose="02000000000000000000" charset="0"/>
          <a:ea typeface="Elsie" panose="02000000000000000000" charset="0"/>
          <a:cs typeface="+mn-cs"/>
        </a:defRPr>
      </a:lvl1pPr>
      <a:lvl2pPr marL="514364" indent="-171454" algn="l" defTabSz="685818" rtl="0" eaLnBrk="1" latinLnBrk="0" hangingPunct="1">
        <a:lnSpc>
          <a:spcPct val="90000"/>
        </a:lnSpc>
        <a:spcBef>
          <a:spcPts val="375"/>
        </a:spcBef>
        <a:buFont typeface="Arial" panose="020B0604020202020204" pitchFamily="34" charset="0"/>
        <a:buChar char="•"/>
        <a:defRPr sz="1800" kern="1200">
          <a:solidFill>
            <a:schemeClr val="tx1"/>
          </a:solidFill>
          <a:latin typeface="Elsie" panose="02000000000000000000" charset="0"/>
          <a:ea typeface="Elsie" panose="02000000000000000000" charset="0"/>
          <a:cs typeface="+mn-cs"/>
        </a:defRPr>
      </a:lvl2pPr>
      <a:lvl3pPr marL="857272" indent="-171454" algn="l" defTabSz="685818" rtl="0" eaLnBrk="1" latinLnBrk="0" hangingPunct="1">
        <a:lnSpc>
          <a:spcPct val="90000"/>
        </a:lnSpc>
        <a:spcBef>
          <a:spcPts val="375"/>
        </a:spcBef>
        <a:buFont typeface="Arial" panose="020B0604020202020204" pitchFamily="34" charset="0"/>
        <a:buChar char="•"/>
        <a:defRPr sz="1500" kern="1200">
          <a:solidFill>
            <a:schemeClr val="tx1"/>
          </a:solidFill>
          <a:latin typeface="Elsie" panose="02000000000000000000" charset="0"/>
          <a:ea typeface="Elsie" panose="02000000000000000000" charset="0"/>
          <a:cs typeface="+mn-cs"/>
        </a:defRPr>
      </a:lvl3pPr>
      <a:lvl4pPr marL="1200180" indent="-171454" algn="l" defTabSz="685818" rtl="0" eaLnBrk="1" latinLnBrk="0" hangingPunct="1">
        <a:lnSpc>
          <a:spcPct val="90000"/>
        </a:lnSpc>
        <a:spcBef>
          <a:spcPts val="375"/>
        </a:spcBef>
        <a:buFont typeface="Arial" panose="020B0604020202020204" pitchFamily="34" charset="0"/>
        <a:buChar char="•"/>
        <a:defRPr sz="1350" kern="1200">
          <a:solidFill>
            <a:schemeClr val="tx1"/>
          </a:solidFill>
          <a:latin typeface="Elsie" panose="02000000000000000000" charset="0"/>
          <a:ea typeface="Elsie" panose="02000000000000000000" charset="0"/>
          <a:cs typeface="+mn-cs"/>
        </a:defRPr>
      </a:lvl4pPr>
      <a:lvl5pPr marL="1543088" indent="-171454" algn="l" defTabSz="685818" rtl="0" eaLnBrk="1" latinLnBrk="0" hangingPunct="1">
        <a:lnSpc>
          <a:spcPct val="90000"/>
        </a:lnSpc>
        <a:spcBef>
          <a:spcPts val="375"/>
        </a:spcBef>
        <a:buFont typeface="Arial" panose="020B0604020202020204" pitchFamily="34" charset="0"/>
        <a:buChar char="•"/>
        <a:defRPr sz="1350" kern="1200">
          <a:solidFill>
            <a:schemeClr val="tx1"/>
          </a:solidFill>
          <a:latin typeface="Elsie" panose="02000000000000000000" charset="0"/>
          <a:ea typeface="Elsie" panose="02000000000000000000" charset="0"/>
          <a:cs typeface="+mn-cs"/>
        </a:defRPr>
      </a:lvl5pPr>
      <a:lvl6pPr marL="1885998" indent="-171454" algn="l" defTabSz="68581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906" indent="-171454" algn="l" defTabSz="68581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814" indent="-171454" algn="l" defTabSz="68581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724" indent="-171454" algn="l" defTabSz="68581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18" rtl="0" eaLnBrk="1" latinLnBrk="0" hangingPunct="1">
        <a:defRPr sz="1350" kern="1200">
          <a:solidFill>
            <a:schemeClr val="tx1"/>
          </a:solidFill>
          <a:latin typeface="+mn-lt"/>
          <a:ea typeface="+mn-ea"/>
          <a:cs typeface="+mn-cs"/>
        </a:defRPr>
      </a:lvl1pPr>
      <a:lvl2pPr marL="342908" algn="l" defTabSz="685818" rtl="0" eaLnBrk="1" latinLnBrk="0" hangingPunct="1">
        <a:defRPr sz="1350" kern="1200">
          <a:solidFill>
            <a:schemeClr val="tx1"/>
          </a:solidFill>
          <a:latin typeface="+mn-lt"/>
          <a:ea typeface="+mn-ea"/>
          <a:cs typeface="+mn-cs"/>
        </a:defRPr>
      </a:lvl2pPr>
      <a:lvl3pPr marL="685818" algn="l" defTabSz="685818" rtl="0" eaLnBrk="1" latinLnBrk="0" hangingPunct="1">
        <a:defRPr sz="1350" kern="1200">
          <a:solidFill>
            <a:schemeClr val="tx1"/>
          </a:solidFill>
          <a:latin typeface="+mn-lt"/>
          <a:ea typeface="+mn-ea"/>
          <a:cs typeface="+mn-cs"/>
        </a:defRPr>
      </a:lvl3pPr>
      <a:lvl4pPr marL="1028726" algn="l" defTabSz="685818" rtl="0" eaLnBrk="1" latinLnBrk="0" hangingPunct="1">
        <a:defRPr sz="1350" kern="1200">
          <a:solidFill>
            <a:schemeClr val="tx1"/>
          </a:solidFill>
          <a:latin typeface="+mn-lt"/>
          <a:ea typeface="+mn-ea"/>
          <a:cs typeface="+mn-cs"/>
        </a:defRPr>
      </a:lvl4pPr>
      <a:lvl5pPr marL="1371634" algn="l" defTabSz="685818" rtl="0" eaLnBrk="1" latinLnBrk="0" hangingPunct="1">
        <a:defRPr sz="1350" kern="1200">
          <a:solidFill>
            <a:schemeClr val="tx1"/>
          </a:solidFill>
          <a:latin typeface="+mn-lt"/>
          <a:ea typeface="+mn-ea"/>
          <a:cs typeface="+mn-cs"/>
        </a:defRPr>
      </a:lvl5pPr>
      <a:lvl6pPr marL="1714544" algn="l" defTabSz="685818" rtl="0" eaLnBrk="1" latinLnBrk="0" hangingPunct="1">
        <a:defRPr sz="1350" kern="1200">
          <a:solidFill>
            <a:schemeClr val="tx1"/>
          </a:solidFill>
          <a:latin typeface="+mn-lt"/>
          <a:ea typeface="+mn-ea"/>
          <a:cs typeface="+mn-cs"/>
        </a:defRPr>
      </a:lvl6pPr>
      <a:lvl7pPr marL="2057452" algn="l" defTabSz="685818" rtl="0" eaLnBrk="1" latinLnBrk="0" hangingPunct="1">
        <a:defRPr sz="1350" kern="1200">
          <a:solidFill>
            <a:schemeClr val="tx1"/>
          </a:solidFill>
          <a:latin typeface="+mn-lt"/>
          <a:ea typeface="+mn-ea"/>
          <a:cs typeface="+mn-cs"/>
        </a:defRPr>
      </a:lvl7pPr>
      <a:lvl8pPr marL="2400360" algn="l" defTabSz="685818" rtl="0" eaLnBrk="1" latinLnBrk="0" hangingPunct="1">
        <a:defRPr sz="1350" kern="1200">
          <a:solidFill>
            <a:schemeClr val="tx1"/>
          </a:solidFill>
          <a:latin typeface="+mn-lt"/>
          <a:ea typeface="+mn-ea"/>
          <a:cs typeface="+mn-cs"/>
        </a:defRPr>
      </a:lvl8pPr>
      <a:lvl9pPr marL="2743268" algn="l" defTabSz="685818"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07F965-6FBF-4E4A-99CF-0D8736C95F34}"/>
              </a:ext>
            </a:extLst>
          </p:cNvPr>
          <p:cNvSpPr>
            <a:spLocks noGrp="1"/>
          </p:cNvSpPr>
          <p:nvPr>
            <p:ph type="title"/>
          </p:nvPr>
        </p:nvSpPr>
        <p:spPr>
          <a:xfrm>
            <a:off x="628650" y="273847"/>
            <a:ext cx="7886700" cy="99417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F441528-4D68-4198-AA39-08CEF828A993}"/>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895987-3F38-4722-83D8-2292FDC38203}"/>
              </a:ext>
            </a:extLst>
          </p:cNvPr>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 typeface="Arial"/>
              <a:buNone/>
              <a:tabLst/>
              <a:defRPr/>
            </a:pPr>
            <a:fld id="{2B8C012C-B1B7-47F6-B168-A941E97A73A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l" defTabSz="914400" rtl="0" eaLnBrk="1" fontAlgn="auto" latinLnBrk="0" hangingPunct="1">
                <a:lnSpc>
                  <a:spcPct val="100000"/>
                </a:lnSpc>
                <a:spcBef>
                  <a:spcPts val="0"/>
                </a:spcBef>
                <a:spcAft>
                  <a:spcPts val="0"/>
                </a:spcAft>
                <a:buClrTx/>
                <a:buSzTx/>
                <a:buFont typeface="Arial"/>
                <a:buNone/>
                <a:tabLst/>
                <a:defRPr/>
              </a:pPr>
              <a:t>7/8/2024</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5" name="Footer Placeholder 4">
            <a:extLst>
              <a:ext uri="{FF2B5EF4-FFF2-40B4-BE49-F238E27FC236}">
                <a16:creationId xmlns:a16="http://schemas.microsoft.com/office/drawing/2014/main" id="{68B2F808-3920-4A01-9D82-C1D249E0363E}"/>
              </a:ext>
            </a:extLst>
          </p:cNvPr>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6" name="Slide Number Placeholder 5">
            <a:extLst>
              <a:ext uri="{FF2B5EF4-FFF2-40B4-BE49-F238E27FC236}">
                <a16:creationId xmlns:a16="http://schemas.microsoft.com/office/drawing/2014/main" id="{D76A23AC-28FD-47E2-A9E1-1773F854380D}"/>
              </a:ext>
            </a:extLst>
          </p:cNvPr>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 typeface="Arial"/>
              <a:buNone/>
              <a:tabLst/>
              <a:defRPr/>
            </a:pPr>
            <a:fld id="{91EC7793-07B9-4429-92E8-8730EA770269}"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 typeface="Arial"/>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669215756"/>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p:txStyles>
    <p:titleStyle>
      <a:lvl1pPr algn="l" defTabSz="685835"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8" indent="-171458" algn="l" defTabSz="685835"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76" indent="-171458" algn="l" defTabSz="685835"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93" indent="-171458" algn="l" defTabSz="685835"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210" indent="-171458"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127" indent="-171458"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6045" indent="-171458"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962" indent="-171458"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878" indent="-171458"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796" indent="-171458"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35" rtl="0" eaLnBrk="1" latinLnBrk="0" hangingPunct="1">
        <a:defRPr sz="1350" kern="1200">
          <a:solidFill>
            <a:schemeClr val="tx1"/>
          </a:solidFill>
          <a:latin typeface="+mn-lt"/>
          <a:ea typeface="+mn-ea"/>
          <a:cs typeface="+mn-cs"/>
        </a:defRPr>
      </a:lvl1pPr>
      <a:lvl2pPr marL="342917" algn="l" defTabSz="685835" rtl="0" eaLnBrk="1" latinLnBrk="0" hangingPunct="1">
        <a:defRPr sz="1350" kern="1200">
          <a:solidFill>
            <a:schemeClr val="tx1"/>
          </a:solidFill>
          <a:latin typeface="+mn-lt"/>
          <a:ea typeface="+mn-ea"/>
          <a:cs typeface="+mn-cs"/>
        </a:defRPr>
      </a:lvl2pPr>
      <a:lvl3pPr marL="685835" algn="l" defTabSz="685835" rtl="0" eaLnBrk="1" latinLnBrk="0" hangingPunct="1">
        <a:defRPr sz="1350" kern="1200">
          <a:solidFill>
            <a:schemeClr val="tx1"/>
          </a:solidFill>
          <a:latin typeface="+mn-lt"/>
          <a:ea typeface="+mn-ea"/>
          <a:cs typeface="+mn-cs"/>
        </a:defRPr>
      </a:lvl3pPr>
      <a:lvl4pPr marL="1028752" algn="l" defTabSz="685835" rtl="0" eaLnBrk="1" latinLnBrk="0" hangingPunct="1">
        <a:defRPr sz="1350" kern="1200">
          <a:solidFill>
            <a:schemeClr val="tx1"/>
          </a:solidFill>
          <a:latin typeface="+mn-lt"/>
          <a:ea typeface="+mn-ea"/>
          <a:cs typeface="+mn-cs"/>
        </a:defRPr>
      </a:lvl4pPr>
      <a:lvl5pPr marL="1371668" algn="l" defTabSz="685835" rtl="0" eaLnBrk="1" latinLnBrk="0" hangingPunct="1">
        <a:defRPr sz="1350" kern="1200">
          <a:solidFill>
            <a:schemeClr val="tx1"/>
          </a:solidFill>
          <a:latin typeface="+mn-lt"/>
          <a:ea typeface="+mn-ea"/>
          <a:cs typeface="+mn-cs"/>
        </a:defRPr>
      </a:lvl5pPr>
      <a:lvl6pPr marL="1714586" algn="l" defTabSz="685835" rtl="0" eaLnBrk="1" latinLnBrk="0" hangingPunct="1">
        <a:defRPr sz="1350" kern="1200">
          <a:solidFill>
            <a:schemeClr val="tx1"/>
          </a:solidFill>
          <a:latin typeface="+mn-lt"/>
          <a:ea typeface="+mn-ea"/>
          <a:cs typeface="+mn-cs"/>
        </a:defRPr>
      </a:lvl6pPr>
      <a:lvl7pPr marL="2057503" algn="l" defTabSz="685835" rtl="0" eaLnBrk="1" latinLnBrk="0" hangingPunct="1">
        <a:defRPr sz="1350" kern="1200">
          <a:solidFill>
            <a:schemeClr val="tx1"/>
          </a:solidFill>
          <a:latin typeface="+mn-lt"/>
          <a:ea typeface="+mn-ea"/>
          <a:cs typeface="+mn-cs"/>
        </a:defRPr>
      </a:lvl7pPr>
      <a:lvl8pPr marL="2400420" algn="l" defTabSz="685835" rtl="0" eaLnBrk="1" latinLnBrk="0" hangingPunct="1">
        <a:defRPr sz="1350" kern="1200">
          <a:solidFill>
            <a:schemeClr val="tx1"/>
          </a:solidFill>
          <a:latin typeface="+mn-lt"/>
          <a:ea typeface="+mn-ea"/>
          <a:cs typeface="+mn-cs"/>
        </a:defRPr>
      </a:lvl8pPr>
      <a:lvl9pPr marL="2743337" algn="l" defTabSz="685835"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10.png"/><Relationship Id="rId5" Type="http://schemas.microsoft.com/office/2007/relationships/hdphoto" Target="../media/hdphoto1.wdp"/><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14.xml"/><Relationship Id="rId5" Type="http://schemas.openxmlformats.org/officeDocument/2006/relationships/image" Target="../media/image15.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14.xml"/><Relationship Id="rId5" Type="http://schemas.openxmlformats.org/officeDocument/2006/relationships/image" Target="../media/image17.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13.xml"/><Relationship Id="rId5" Type="http://schemas.openxmlformats.org/officeDocument/2006/relationships/image" Target="../media/image20.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microsoft.com/office/2007/relationships/hdphoto" Target="../media/hdphoto2.wdp"/><Relationship Id="rId5" Type="http://schemas.openxmlformats.org/officeDocument/2006/relationships/image" Target="../media/image22.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11.xml"/><Relationship Id="rId6" Type="http://schemas.openxmlformats.org/officeDocument/2006/relationships/image" Target="../media/image25.png"/><Relationship Id="rId5" Type="http://schemas.microsoft.com/office/2007/relationships/hdphoto" Target="../media/hdphoto3.wdp"/><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10.xml"/><Relationship Id="rId6" Type="http://schemas.microsoft.com/office/2007/relationships/hdphoto" Target="../media/hdphoto4.wdp"/><Relationship Id="rId5" Type="http://schemas.openxmlformats.org/officeDocument/2006/relationships/image" Target="../media/image28.png"/><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11.xml"/><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11.xml"/><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11.xml"/><Relationship Id="rId5" Type="http://schemas.microsoft.com/office/2007/relationships/hdphoto" Target="../media/hdphoto5.wdp"/><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10.xml"/><Relationship Id="rId5" Type="http://schemas.microsoft.com/office/2007/relationships/hdphoto" Target="../media/hdphoto6.wdp"/><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4.xml"/><Relationship Id="rId1" Type="http://schemas.openxmlformats.org/officeDocument/2006/relationships/slideLayout" Target="../slideLayouts/slideLayout10.xml"/><Relationship Id="rId5" Type="http://schemas.openxmlformats.org/officeDocument/2006/relationships/image" Target="../media/image38.png"/><Relationship Id="rId4" Type="http://schemas.microsoft.com/office/2007/relationships/hdphoto" Target="../media/hdphoto6.wdp"/></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5.xml"/><Relationship Id="rId1" Type="http://schemas.openxmlformats.org/officeDocument/2006/relationships/slideLayout" Target="../slideLayouts/slideLayout10.xml"/><Relationship Id="rId6" Type="http://schemas.microsoft.com/office/2007/relationships/hdphoto" Target="../media/hdphoto6.wdp"/><Relationship Id="rId5" Type="http://schemas.openxmlformats.org/officeDocument/2006/relationships/image" Target="../media/image37.png"/><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6.xml"/><Relationship Id="rId1" Type="http://schemas.openxmlformats.org/officeDocument/2006/relationships/slideLayout" Target="../slideLayouts/slideLayout15.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7.xml"/><Relationship Id="rId1" Type="http://schemas.openxmlformats.org/officeDocument/2006/relationships/slideLayout" Target="../slideLayouts/slideLayout11.xml"/><Relationship Id="rId5" Type="http://schemas.openxmlformats.org/officeDocument/2006/relationships/image" Target="../media/image47.png"/><Relationship Id="rId4" Type="http://schemas.openxmlformats.org/officeDocument/2006/relationships/image" Target="../media/image46.png"/></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2.xml"/><Relationship Id="rId7" Type="http://schemas.openxmlformats.org/officeDocument/2006/relationships/image" Target="../media/image5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0.png"/><Relationship Id="rId5" Type="http://schemas.openxmlformats.org/officeDocument/2006/relationships/image" Target="../media/image49.jp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54.png"/><Relationship Id="rId3" Type="http://schemas.microsoft.com/office/2007/relationships/media" Target="../media/media3.mp3"/><Relationship Id="rId7" Type="http://schemas.microsoft.com/office/2007/relationships/media" Target="../media/media5.mp3"/><Relationship Id="rId12" Type="http://schemas.openxmlformats.org/officeDocument/2006/relationships/image" Target="../media/image53.png"/><Relationship Id="rId2" Type="http://schemas.openxmlformats.org/officeDocument/2006/relationships/audio" Target="../media/media2.mp3"/><Relationship Id="rId16" Type="http://schemas.openxmlformats.org/officeDocument/2006/relationships/image" Target="../media/image51.png"/><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52.png"/><Relationship Id="rId5" Type="http://schemas.microsoft.com/office/2007/relationships/media" Target="../media/media4.mp3"/><Relationship Id="rId15" Type="http://schemas.openxmlformats.org/officeDocument/2006/relationships/image" Target="../media/image56.png"/><Relationship Id="rId10" Type="http://schemas.openxmlformats.org/officeDocument/2006/relationships/notesSlide" Target="../notesSlides/notesSlide30.xml"/><Relationship Id="rId4" Type="http://schemas.openxmlformats.org/officeDocument/2006/relationships/audio" Target="../media/media3.mp3"/><Relationship Id="rId9" Type="http://schemas.openxmlformats.org/officeDocument/2006/relationships/slideLayout" Target="../slideLayouts/slideLayout32.xml"/><Relationship Id="rId14" Type="http://schemas.openxmlformats.org/officeDocument/2006/relationships/image" Target="../media/image55.png"/></Relationships>
</file>

<file path=ppt/slides/_rels/slide31.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59.png"/><Relationship Id="rId3" Type="http://schemas.microsoft.com/office/2007/relationships/media" Target="../media/media3.mp3"/><Relationship Id="rId7" Type="http://schemas.microsoft.com/office/2007/relationships/media" Target="../media/media5.mp3"/><Relationship Id="rId12" Type="http://schemas.openxmlformats.org/officeDocument/2006/relationships/image" Target="../media/image58.png"/><Relationship Id="rId2" Type="http://schemas.openxmlformats.org/officeDocument/2006/relationships/audio" Target="../media/media2.mp3"/><Relationship Id="rId16" Type="http://schemas.openxmlformats.org/officeDocument/2006/relationships/image" Target="../media/image51.png"/><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57.png"/><Relationship Id="rId5" Type="http://schemas.microsoft.com/office/2007/relationships/media" Target="../media/media4.mp3"/><Relationship Id="rId15" Type="http://schemas.openxmlformats.org/officeDocument/2006/relationships/image" Target="../media/image61.png"/><Relationship Id="rId10" Type="http://schemas.openxmlformats.org/officeDocument/2006/relationships/notesSlide" Target="../notesSlides/notesSlide31.xml"/><Relationship Id="rId4" Type="http://schemas.openxmlformats.org/officeDocument/2006/relationships/audio" Target="../media/media3.mp3"/><Relationship Id="rId9" Type="http://schemas.openxmlformats.org/officeDocument/2006/relationships/slideLayout" Target="../slideLayouts/slideLayout32.xml"/><Relationship Id="rId14" Type="http://schemas.openxmlformats.org/officeDocument/2006/relationships/image" Target="../media/image60.png"/></Relationships>
</file>

<file path=ppt/slides/_rels/slide32.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64.png"/><Relationship Id="rId3" Type="http://schemas.microsoft.com/office/2007/relationships/media" Target="../media/media3.mp3"/><Relationship Id="rId7" Type="http://schemas.microsoft.com/office/2007/relationships/media" Target="../media/media5.mp3"/><Relationship Id="rId12" Type="http://schemas.openxmlformats.org/officeDocument/2006/relationships/image" Target="../media/image63.png"/><Relationship Id="rId2" Type="http://schemas.openxmlformats.org/officeDocument/2006/relationships/audio" Target="../media/media2.mp3"/><Relationship Id="rId16" Type="http://schemas.openxmlformats.org/officeDocument/2006/relationships/image" Target="../media/image51.png"/><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62.png"/><Relationship Id="rId5" Type="http://schemas.microsoft.com/office/2007/relationships/media" Target="../media/media4.mp3"/><Relationship Id="rId15" Type="http://schemas.openxmlformats.org/officeDocument/2006/relationships/image" Target="../media/image66.png"/><Relationship Id="rId10" Type="http://schemas.openxmlformats.org/officeDocument/2006/relationships/notesSlide" Target="../notesSlides/notesSlide32.xml"/><Relationship Id="rId4" Type="http://schemas.openxmlformats.org/officeDocument/2006/relationships/audio" Target="../media/media3.mp3"/><Relationship Id="rId9" Type="http://schemas.openxmlformats.org/officeDocument/2006/relationships/slideLayout" Target="../slideLayouts/slideLayout32.xml"/><Relationship Id="rId14" Type="http://schemas.openxmlformats.org/officeDocument/2006/relationships/image" Target="../media/image65.png"/></Relationships>
</file>

<file path=ppt/slides/_rels/slide33.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68.png"/><Relationship Id="rId3" Type="http://schemas.microsoft.com/office/2007/relationships/media" Target="../media/media3.mp3"/><Relationship Id="rId7" Type="http://schemas.microsoft.com/office/2007/relationships/media" Target="../media/media5.mp3"/><Relationship Id="rId12" Type="http://schemas.openxmlformats.org/officeDocument/2006/relationships/image" Target="../media/image51.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67.png"/><Relationship Id="rId5" Type="http://schemas.microsoft.com/office/2007/relationships/media" Target="../media/media4.mp3"/><Relationship Id="rId10" Type="http://schemas.openxmlformats.org/officeDocument/2006/relationships/notesSlide" Target="../notesSlides/notesSlide33.xml"/><Relationship Id="rId4" Type="http://schemas.openxmlformats.org/officeDocument/2006/relationships/audio" Target="../media/media3.mp3"/><Relationship Id="rId9" Type="http://schemas.openxmlformats.org/officeDocument/2006/relationships/slideLayout" Target="../slideLayouts/slideLayout32.xml"/><Relationship Id="rId14" Type="http://schemas.microsoft.com/office/2007/relationships/hdphoto" Target="../media/hdphoto7.wdp"/></Relationships>
</file>

<file path=ppt/slides/_rels/slide34.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71.png"/><Relationship Id="rId3" Type="http://schemas.microsoft.com/office/2007/relationships/media" Target="../media/media3.mp3"/><Relationship Id="rId7" Type="http://schemas.microsoft.com/office/2007/relationships/media" Target="../media/media5.mp3"/><Relationship Id="rId12" Type="http://schemas.openxmlformats.org/officeDocument/2006/relationships/image" Target="../media/image70.png"/><Relationship Id="rId2" Type="http://schemas.openxmlformats.org/officeDocument/2006/relationships/audio" Target="../media/media2.mp3"/><Relationship Id="rId16" Type="http://schemas.openxmlformats.org/officeDocument/2006/relationships/image" Target="../media/image51.png"/><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69.png"/><Relationship Id="rId5" Type="http://schemas.microsoft.com/office/2007/relationships/media" Target="../media/media4.mp3"/><Relationship Id="rId15" Type="http://schemas.openxmlformats.org/officeDocument/2006/relationships/image" Target="../media/image73.png"/><Relationship Id="rId10" Type="http://schemas.openxmlformats.org/officeDocument/2006/relationships/notesSlide" Target="../notesSlides/notesSlide34.xml"/><Relationship Id="rId4" Type="http://schemas.openxmlformats.org/officeDocument/2006/relationships/audio" Target="../media/media3.mp3"/><Relationship Id="rId9" Type="http://schemas.openxmlformats.org/officeDocument/2006/relationships/slideLayout" Target="../slideLayouts/slideLayout32.xml"/><Relationship Id="rId14" Type="http://schemas.openxmlformats.org/officeDocument/2006/relationships/image" Target="../media/image72.png"/></Relationships>
</file>

<file path=ppt/slides/_rels/slide3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5.xml"/><Relationship Id="rId1" Type="http://schemas.openxmlformats.org/officeDocument/2006/relationships/slideLayout" Target="../slideLayouts/slideLayout3.xml"/><Relationship Id="rId5" Type="http://schemas.openxmlformats.org/officeDocument/2006/relationships/image" Target="../media/image76.png"/><Relationship Id="rId4" Type="http://schemas.openxmlformats.org/officeDocument/2006/relationships/image" Target="../media/image75.png"/></Relationships>
</file>

<file path=ppt/slides/_rels/slide3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6.xml"/><Relationship Id="rId1" Type="http://schemas.openxmlformats.org/officeDocument/2006/relationships/slideLayout" Target="../slideLayouts/slideLayout17.xml"/><Relationship Id="rId6" Type="http://schemas.openxmlformats.org/officeDocument/2006/relationships/image" Target="../media/image79.png"/><Relationship Id="rId5" Type="http://schemas.microsoft.com/office/2007/relationships/hdphoto" Target="../media/hdphoto8.wdp"/><Relationship Id="rId4" Type="http://schemas.openxmlformats.org/officeDocument/2006/relationships/image" Target="../media/image78.png"/></Relationships>
</file>

<file path=ppt/slides/_rels/slide3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7.xml"/><Relationship Id="rId1" Type="http://schemas.openxmlformats.org/officeDocument/2006/relationships/slideLayout" Target="../slideLayouts/slideLayout17.xml"/><Relationship Id="rId6" Type="http://schemas.openxmlformats.org/officeDocument/2006/relationships/image" Target="../media/image81.png"/><Relationship Id="rId5" Type="http://schemas.microsoft.com/office/2007/relationships/hdphoto" Target="../media/hdphoto8.wdp"/><Relationship Id="rId4" Type="http://schemas.openxmlformats.org/officeDocument/2006/relationships/image" Target="../media/image78.png"/></Relationships>
</file>

<file path=ppt/slides/_rels/slide3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8.xml"/><Relationship Id="rId1" Type="http://schemas.openxmlformats.org/officeDocument/2006/relationships/slideLayout" Target="../slideLayouts/slideLayout17.xml"/><Relationship Id="rId5" Type="http://schemas.microsoft.com/office/2007/relationships/hdphoto" Target="../media/hdphoto8.wdp"/><Relationship Id="rId4" Type="http://schemas.openxmlformats.org/officeDocument/2006/relationships/image" Target="../media/image78.png"/></Relationships>
</file>

<file path=ppt/slides/_rels/slide3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3" Type="http://schemas.openxmlformats.org/officeDocument/2006/relationships/image" Target="../media/image83.png"/><Relationship Id="rId7" Type="http://schemas.microsoft.com/office/2007/relationships/hdphoto" Target="../media/hdphoto10.wdp"/><Relationship Id="rId2" Type="http://schemas.openxmlformats.org/officeDocument/2006/relationships/notesSlide" Target="../notesSlides/notesSlide40.xml"/><Relationship Id="rId1" Type="http://schemas.openxmlformats.org/officeDocument/2006/relationships/slideLayout" Target="../slideLayouts/slideLayout16.xml"/><Relationship Id="rId6" Type="http://schemas.openxmlformats.org/officeDocument/2006/relationships/image" Target="../media/image85.png"/><Relationship Id="rId5" Type="http://schemas.openxmlformats.org/officeDocument/2006/relationships/image" Target="../media/image84.png"/><Relationship Id="rId4" Type="http://schemas.microsoft.com/office/2007/relationships/hdphoto" Target="../media/hdphoto9.wdp"/></Relationships>
</file>

<file path=ppt/slides/_rels/slide4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1.xml"/><Relationship Id="rId1" Type="http://schemas.openxmlformats.org/officeDocument/2006/relationships/slideLayout" Target="../slideLayouts/slideLayout16.xml"/><Relationship Id="rId5" Type="http://schemas.openxmlformats.org/officeDocument/2006/relationships/image" Target="../media/image86.png"/><Relationship Id="rId4" Type="http://schemas.microsoft.com/office/2007/relationships/hdphoto" Target="../media/hdphoto10.wdp"/></Relationships>
</file>

<file path=ppt/slides/_rels/slide4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2.xml"/><Relationship Id="rId1" Type="http://schemas.openxmlformats.org/officeDocument/2006/relationships/slideLayout" Target="../slideLayouts/slideLayout15.xml"/><Relationship Id="rId5" Type="http://schemas.microsoft.com/office/2007/relationships/hdphoto" Target="../media/hdphoto11.wdp"/><Relationship Id="rId4" Type="http://schemas.openxmlformats.org/officeDocument/2006/relationships/image" Target="../media/image88.png"/></Relationships>
</file>

<file path=ppt/slides/_rels/slide4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3.xml"/><Relationship Id="rId1" Type="http://schemas.openxmlformats.org/officeDocument/2006/relationships/slideLayout" Target="../slideLayouts/slideLayout15.xml"/><Relationship Id="rId5" Type="http://schemas.microsoft.com/office/2007/relationships/hdphoto" Target="../media/hdphoto11.wdp"/><Relationship Id="rId4" Type="http://schemas.openxmlformats.org/officeDocument/2006/relationships/image" Target="../media/image88.png"/></Relationships>
</file>

<file path=ppt/slides/_rels/slide4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44.xml"/><Relationship Id="rId1" Type="http://schemas.openxmlformats.org/officeDocument/2006/relationships/slideLayout" Target="../slideLayouts/slideLayout15.xml"/><Relationship Id="rId5" Type="http://schemas.microsoft.com/office/2007/relationships/hdphoto" Target="../media/hdphoto11.wdp"/><Relationship Id="rId4" Type="http://schemas.openxmlformats.org/officeDocument/2006/relationships/image" Target="../media/image88.png"/></Relationships>
</file>

<file path=ppt/slides/_rels/slide4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45.xml"/><Relationship Id="rId1" Type="http://schemas.openxmlformats.org/officeDocument/2006/relationships/slideLayout" Target="../slideLayouts/slideLayout15.xml"/><Relationship Id="rId5" Type="http://schemas.microsoft.com/office/2007/relationships/hdphoto" Target="../media/hdphoto11.wdp"/><Relationship Id="rId4" Type="http://schemas.openxmlformats.org/officeDocument/2006/relationships/image" Target="../media/image88.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5.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02"/>
        <p:cNvGrpSpPr/>
        <p:nvPr/>
      </p:nvGrpSpPr>
      <p:grpSpPr>
        <a:xfrm>
          <a:off x="0" y="0"/>
          <a:ext cx="0" cy="0"/>
          <a:chOff x="0" y="0"/>
          <a:chExt cx="0" cy="0"/>
        </a:xfrm>
      </p:grpSpPr>
      <p:grpSp>
        <p:nvGrpSpPr>
          <p:cNvPr id="1221" name="Google Shape;1221;p35"/>
          <p:cNvGrpSpPr/>
          <p:nvPr/>
        </p:nvGrpSpPr>
        <p:grpSpPr>
          <a:xfrm rot="-996566">
            <a:off x="7378879" y="3176706"/>
            <a:ext cx="1625396" cy="959531"/>
            <a:chOff x="7008442" y="6231192"/>
            <a:chExt cx="1035004" cy="611001"/>
          </a:xfrm>
        </p:grpSpPr>
        <p:sp>
          <p:nvSpPr>
            <p:cNvPr id="1222" name="Google Shape;1222;p35"/>
            <p:cNvSpPr/>
            <p:nvPr/>
          </p:nvSpPr>
          <p:spPr>
            <a:xfrm>
              <a:off x="7008614" y="6231192"/>
              <a:ext cx="1034832" cy="610914"/>
            </a:xfrm>
            <a:custGeom>
              <a:avLst/>
              <a:gdLst/>
              <a:ahLst/>
              <a:cxnLst/>
              <a:rect l="l" t="t" r="r" b="b"/>
              <a:pathLst>
                <a:path w="1034832" h="610914" extrusionOk="0">
                  <a:moveTo>
                    <a:pt x="517373" y="0"/>
                  </a:moveTo>
                  <a:cubicBezTo>
                    <a:pt x="231652" y="0"/>
                    <a:pt x="0" y="231652"/>
                    <a:pt x="0" y="517373"/>
                  </a:cubicBezTo>
                  <a:lnTo>
                    <a:pt x="0" y="610915"/>
                  </a:lnTo>
                  <a:lnTo>
                    <a:pt x="1034832" y="610915"/>
                  </a:lnTo>
                  <a:lnTo>
                    <a:pt x="1034832" y="517373"/>
                  </a:lnTo>
                  <a:cubicBezTo>
                    <a:pt x="1034832" y="231652"/>
                    <a:pt x="803181" y="0"/>
                    <a:pt x="517460" y="0"/>
                  </a:cubicBezTo>
                  <a:close/>
                  <a:moveTo>
                    <a:pt x="517373" y="501308"/>
                  </a:moveTo>
                  <a:cubicBezTo>
                    <a:pt x="502863" y="501308"/>
                    <a:pt x="491030" y="489561"/>
                    <a:pt x="491030" y="474964"/>
                  </a:cubicBezTo>
                  <a:cubicBezTo>
                    <a:pt x="491030" y="460367"/>
                    <a:pt x="502776" y="448620"/>
                    <a:pt x="517373" y="448620"/>
                  </a:cubicBezTo>
                  <a:cubicBezTo>
                    <a:pt x="531970" y="448620"/>
                    <a:pt x="543717" y="460367"/>
                    <a:pt x="543717" y="474964"/>
                  </a:cubicBezTo>
                  <a:cubicBezTo>
                    <a:pt x="543717" y="489561"/>
                    <a:pt x="531970" y="501308"/>
                    <a:pt x="517373" y="501308"/>
                  </a:cubicBezTo>
                  <a:close/>
                  <a:moveTo>
                    <a:pt x="609446" y="474964"/>
                  </a:moveTo>
                  <a:cubicBezTo>
                    <a:pt x="609446" y="424091"/>
                    <a:pt x="568247" y="382891"/>
                    <a:pt x="517373" y="382891"/>
                  </a:cubicBezTo>
                  <a:cubicBezTo>
                    <a:pt x="466500" y="382891"/>
                    <a:pt x="425300" y="424091"/>
                    <a:pt x="425300" y="474964"/>
                  </a:cubicBezTo>
                  <a:lnTo>
                    <a:pt x="138283" y="474964"/>
                  </a:lnTo>
                  <a:cubicBezTo>
                    <a:pt x="159444" y="284512"/>
                    <a:pt x="321393" y="135864"/>
                    <a:pt x="517460" y="135864"/>
                  </a:cubicBezTo>
                  <a:cubicBezTo>
                    <a:pt x="713526" y="135864"/>
                    <a:pt x="875475" y="284512"/>
                    <a:pt x="896636" y="474964"/>
                  </a:cubicBezTo>
                  <a:lnTo>
                    <a:pt x="609619" y="474964"/>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23" name="Google Shape;1223;p35"/>
            <p:cNvSpPr/>
            <p:nvPr/>
          </p:nvSpPr>
          <p:spPr>
            <a:xfrm>
              <a:off x="7008614" y="6748652"/>
              <a:ext cx="65729" cy="8637"/>
            </a:xfrm>
            <a:custGeom>
              <a:avLst/>
              <a:gdLst/>
              <a:ahLst/>
              <a:cxnLst/>
              <a:rect l="l" t="t" r="r" b="b"/>
              <a:pathLst>
                <a:path w="65729" h="8637" extrusionOk="0">
                  <a:moveTo>
                    <a:pt x="0" y="0"/>
                  </a:moveTo>
                  <a:lnTo>
                    <a:pt x="65730" y="0"/>
                  </a:lnTo>
                </a:path>
              </a:pathLst>
            </a:custGeom>
            <a:noFill/>
            <a:ln w="10100" cap="rnd" cmpd="sng">
              <a:solidFill>
                <a:schemeClr val="accent5"/>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24" name="Google Shape;1224;p35"/>
            <p:cNvSpPr/>
            <p:nvPr/>
          </p:nvSpPr>
          <p:spPr>
            <a:xfrm>
              <a:off x="7016474" y="6658824"/>
              <a:ext cx="64779" cy="11401"/>
            </a:xfrm>
            <a:custGeom>
              <a:avLst/>
              <a:gdLst/>
              <a:ahLst/>
              <a:cxnLst/>
              <a:rect l="l" t="t" r="r" b="b"/>
              <a:pathLst>
                <a:path w="64779" h="11401" extrusionOk="0">
                  <a:moveTo>
                    <a:pt x="0" y="0"/>
                  </a:moveTo>
                  <a:lnTo>
                    <a:pt x="64780" y="11401"/>
                  </a:lnTo>
                </a:path>
              </a:pathLst>
            </a:custGeom>
            <a:noFill/>
            <a:ln w="10100" cap="rnd" cmpd="sng">
              <a:solidFill>
                <a:schemeClr val="accent5"/>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25" name="Google Shape;1225;p35"/>
            <p:cNvSpPr/>
            <p:nvPr/>
          </p:nvSpPr>
          <p:spPr>
            <a:xfrm>
              <a:off x="7039795" y="6571674"/>
              <a:ext cx="61842" cy="22456"/>
            </a:xfrm>
            <a:custGeom>
              <a:avLst/>
              <a:gdLst/>
              <a:ahLst/>
              <a:cxnLst/>
              <a:rect l="l" t="t" r="r" b="b"/>
              <a:pathLst>
                <a:path w="61842" h="22456" extrusionOk="0">
                  <a:moveTo>
                    <a:pt x="0" y="0"/>
                  </a:moveTo>
                  <a:lnTo>
                    <a:pt x="61843" y="22457"/>
                  </a:lnTo>
                </a:path>
              </a:pathLst>
            </a:custGeom>
            <a:noFill/>
            <a:ln w="10100" cap="rnd" cmpd="sng">
              <a:solidFill>
                <a:schemeClr val="accent5"/>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26" name="Google Shape;1226;p35"/>
            <p:cNvSpPr/>
            <p:nvPr/>
          </p:nvSpPr>
          <p:spPr>
            <a:xfrm>
              <a:off x="7077885" y="6489965"/>
              <a:ext cx="57006" cy="32821"/>
            </a:xfrm>
            <a:custGeom>
              <a:avLst/>
              <a:gdLst/>
              <a:ahLst/>
              <a:cxnLst/>
              <a:rect l="l" t="t" r="r" b="b"/>
              <a:pathLst>
                <a:path w="57006" h="32821" extrusionOk="0">
                  <a:moveTo>
                    <a:pt x="0" y="0"/>
                  </a:moveTo>
                  <a:lnTo>
                    <a:pt x="57006" y="32822"/>
                  </a:lnTo>
                </a:path>
              </a:pathLst>
            </a:custGeom>
            <a:noFill/>
            <a:ln w="10100" cap="rnd" cmpd="sng">
              <a:solidFill>
                <a:schemeClr val="accent5"/>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27" name="Google Shape;1227;p35"/>
            <p:cNvSpPr/>
            <p:nvPr/>
          </p:nvSpPr>
          <p:spPr>
            <a:xfrm>
              <a:off x="7129623" y="6416030"/>
              <a:ext cx="50441" cy="42322"/>
            </a:xfrm>
            <a:custGeom>
              <a:avLst/>
              <a:gdLst/>
              <a:ahLst/>
              <a:cxnLst/>
              <a:rect l="l" t="t" r="r" b="b"/>
              <a:pathLst>
                <a:path w="50441" h="42322" extrusionOk="0">
                  <a:moveTo>
                    <a:pt x="0" y="0"/>
                  </a:moveTo>
                  <a:lnTo>
                    <a:pt x="50442" y="42323"/>
                  </a:lnTo>
                </a:path>
              </a:pathLst>
            </a:custGeom>
            <a:noFill/>
            <a:ln w="10100" cap="rnd" cmpd="sng">
              <a:solidFill>
                <a:schemeClr val="accent5"/>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28" name="Google Shape;1228;p35"/>
            <p:cNvSpPr/>
            <p:nvPr/>
          </p:nvSpPr>
          <p:spPr>
            <a:xfrm>
              <a:off x="7193452" y="6352287"/>
              <a:ext cx="42236" cy="50355"/>
            </a:xfrm>
            <a:custGeom>
              <a:avLst/>
              <a:gdLst/>
              <a:ahLst/>
              <a:cxnLst/>
              <a:rect l="l" t="t" r="r" b="b"/>
              <a:pathLst>
                <a:path w="42236" h="50355" extrusionOk="0">
                  <a:moveTo>
                    <a:pt x="0" y="0"/>
                  </a:moveTo>
                  <a:lnTo>
                    <a:pt x="42236" y="50356"/>
                  </a:lnTo>
                </a:path>
              </a:pathLst>
            </a:custGeom>
            <a:noFill/>
            <a:ln w="10100" cap="rnd" cmpd="sng">
              <a:solidFill>
                <a:schemeClr val="accent5"/>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29" name="Google Shape;1229;p35"/>
            <p:cNvSpPr/>
            <p:nvPr/>
          </p:nvSpPr>
          <p:spPr>
            <a:xfrm>
              <a:off x="7267301" y="6300549"/>
              <a:ext cx="32908" cy="57006"/>
            </a:xfrm>
            <a:custGeom>
              <a:avLst/>
              <a:gdLst/>
              <a:ahLst/>
              <a:cxnLst/>
              <a:rect l="l" t="t" r="r" b="b"/>
              <a:pathLst>
                <a:path w="32908" h="57006" extrusionOk="0">
                  <a:moveTo>
                    <a:pt x="0" y="0"/>
                  </a:moveTo>
                  <a:lnTo>
                    <a:pt x="32908" y="57006"/>
                  </a:lnTo>
                </a:path>
              </a:pathLst>
            </a:custGeom>
            <a:noFill/>
            <a:ln w="10100" cap="rnd" cmpd="sng">
              <a:solidFill>
                <a:schemeClr val="accent5"/>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30" name="Google Shape;1230;p35"/>
            <p:cNvSpPr/>
            <p:nvPr/>
          </p:nvSpPr>
          <p:spPr>
            <a:xfrm>
              <a:off x="7349010" y="6262459"/>
              <a:ext cx="22543" cy="61756"/>
            </a:xfrm>
            <a:custGeom>
              <a:avLst/>
              <a:gdLst/>
              <a:ahLst/>
              <a:cxnLst/>
              <a:rect l="l" t="t" r="r" b="b"/>
              <a:pathLst>
                <a:path w="22543" h="61756" extrusionOk="0">
                  <a:moveTo>
                    <a:pt x="0" y="0"/>
                  </a:moveTo>
                  <a:lnTo>
                    <a:pt x="22543" y="61757"/>
                  </a:lnTo>
                </a:path>
              </a:pathLst>
            </a:custGeom>
            <a:noFill/>
            <a:ln w="10100" cap="rnd" cmpd="sng">
              <a:solidFill>
                <a:schemeClr val="accent5"/>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31" name="Google Shape;1231;p35"/>
            <p:cNvSpPr/>
            <p:nvPr/>
          </p:nvSpPr>
          <p:spPr>
            <a:xfrm>
              <a:off x="7436160" y="6239138"/>
              <a:ext cx="11401" cy="64693"/>
            </a:xfrm>
            <a:custGeom>
              <a:avLst/>
              <a:gdLst/>
              <a:ahLst/>
              <a:cxnLst/>
              <a:rect l="l" t="t" r="r" b="b"/>
              <a:pathLst>
                <a:path w="11401" h="64693" extrusionOk="0">
                  <a:moveTo>
                    <a:pt x="0" y="0"/>
                  </a:moveTo>
                  <a:lnTo>
                    <a:pt x="11401" y="64693"/>
                  </a:lnTo>
                </a:path>
              </a:pathLst>
            </a:custGeom>
            <a:noFill/>
            <a:ln w="10100" cap="rnd" cmpd="sng">
              <a:solidFill>
                <a:schemeClr val="accent5"/>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32" name="Google Shape;1232;p35"/>
            <p:cNvSpPr/>
            <p:nvPr/>
          </p:nvSpPr>
          <p:spPr>
            <a:xfrm>
              <a:off x="7525987" y="6231192"/>
              <a:ext cx="8637" cy="65816"/>
            </a:xfrm>
            <a:custGeom>
              <a:avLst/>
              <a:gdLst/>
              <a:ahLst/>
              <a:cxnLst/>
              <a:rect l="l" t="t" r="r" b="b"/>
              <a:pathLst>
                <a:path w="8637" h="65816" extrusionOk="0">
                  <a:moveTo>
                    <a:pt x="0" y="0"/>
                  </a:moveTo>
                  <a:lnTo>
                    <a:pt x="0" y="65816"/>
                  </a:lnTo>
                </a:path>
              </a:pathLst>
            </a:custGeom>
            <a:noFill/>
            <a:ln w="10100" cap="rnd" cmpd="sng">
              <a:solidFill>
                <a:schemeClr val="accent5"/>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33" name="Google Shape;1233;p35"/>
            <p:cNvSpPr/>
            <p:nvPr/>
          </p:nvSpPr>
          <p:spPr>
            <a:xfrm>
              <a:off x="7604414" y="6239138"/>
              <a:ext cx="11401" cy="64693"/>
            </a:xfrm>
            <a:custGeom>
              <a:avLst/>
              <a:gdLst/>
              <a:ahLst/>
              <a:cxnLst/>
              <a:rect l="l" t="t" r="r" b="b"/>
              <a:pathLst>
                <a:path w="11401" h="64693" extrusionOk="0">
                  <a:moveTo>
                    <a:pt x="11401" y="0"/>
                  </a:moveTo>
                  <a:lnTo>
                    <a:pt x="0" y="64693"/>
                  </a:lnTo>
                </a:path>
              </a:pathLst>
            </a:custGeom>
            <a:noFill/>
            <a:ln w="10100" cap="rnd" cmpd="sng">
              <a:solidFill>
                <a:schemeClr val="accent5"/>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34" name="Google Shape;1234;p35"/>
            <p:cNvSpPr/>
            <p:nvPr/>
          </p:nvSpPr>
          <p:spPr>
            <a:xfrm>
              <a:off x="7680422" y="6262459"/>
              <a:ext cx="22543" cy="61756"/>
            </a:xfrm>
            <a:custGeom>
              <a:avLst/>
              <a:gdLst/>
              <a:ahLst/>
              <a:cxnLst/>
              <a:rect l="l" t="t" r="r" b="b"/>
              <a:pathLst>
                <a:path w="22543" h="61756" extrusionOk="0">
                  <a:moveTo>
                    <a:pt x="22543" y="0"/>
                  </a:moveTo>
                  <a:lnTo>
                    <a:pt x="0" y="61757"/>
                  </a:lnTo>
                </a:path>
              </a:pathLst>
            </a:custGeom>
            <a:noFill/>
            <a:ln w="10100" cap="rnd" cmpd="sng">
              <a:solidFill>
                <a:schemeClr val="accent5"/>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35" name="Google Shape;1235;p35"/>
            <p:cNvSpPr/>
            <p:nvPr/>
          </p:nvSpPr>
          <p:spPr>
            <a:xfrm>
              <a:off x="7751852" y="6300549"/>
              <a:ext cx="32821" cy="57006"/>
            </a:xfrm>
            <a:custGeom>
              <a:avLst/>
              <a:gdLst/>
              <a:ahLst/>
              <a:cxnLst/>
              <a:rect l="l" t="t" r="r" b="b"/>
              <a:pathLst>
                <a:path w="32821" h="57006" extrusionOk="0">
                  <a:moveTo>
                    <a:pt x="32822" y="0"/>
                  </a:moveTo>
                  <a:lnTo>
                    <a:pt x="0" y="57006"/>
                  </a:lnTo>
                </a:path>
              </a:pathLst>
            </a:custGeom>
            <a:noFill/>
            <a:ln w="10100" cap="rnd" cmpd="sng">
              <a:solidFill>
                <a:schemeClr val="accent5"/>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36" name="Google Shape;1236;p35"/>
            <p:cNvSpPr/>
            <p:nvPr/>
          </p:nvSpPr>
          <p:spPr>
            <a:xfrm>
              <a:off x="7816286" y="6352287"/>
              <a:ext cx="42322" cy="50355"/>
            </a:xfrm>
            <a:custGeom>
              <a:avLst/>
              <a:gdLst/>
              <a:ahLst/>
              <a:cxnLst/>
              <a:rect l="l" t="t" r="r" b="b"/>
              <a:pathLst>
                <a:path w="42322" h="50355" extrusionOk="0">
                  <a:moveTo>
                    <a:pt x="42323" y="0"/>
                  </a:moveTo>
                  <a:lnTo>
                    <a:pt x="0" y="50356"/>
                  </a:lnTo>
                </a:path>
              </a:pathLst>
            </a:custGeom>
            <a:noFill/>
            <a:ln w="10100" cap="rnd" cmpd="sng">
              <a:solidFill>
                <a:schemeClr val="accent5"/>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37" name="Google Shape;1237;p35"/>
            <p:cNvSpPr/>
            <p:nvPr/>
          </p:nvSpPr>
          <p:spPr>
            <a:xfrm>
              <a:off x="7871997" y="6416030"/>
              <a:ext cx="50355" cy="42322"/>
            </a:xfrm>
            <a:custGeom>
              <a:avLst/>
              <a:gdLst/>
              <a:ahLst/>
              <a:cxnLst/>
              <a:rect l="l" t="t" r="r" b="b"/>
              <a:pathLst>
                <a:path w="50355" h="42322" extrusionOk="0">
                  <a:moveTo>
                    <a:pt x="50355" y="0"/>
                  </a:moveTo>
                  <a:lnTo>
                    <a:pt x="0" y="42323"/>
                  </a:lnTo>
                </a:path>
              </a:pathLst>
            </a:custGeom>
            <a:noFill/>
            <a:ln w="10100" cap="rnd" cmpd="sng">
              <a:solidFill>
                <a:schemeClr val="accent5"/>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38" name="Google Shape;1238;p35"/>
            <p:cNvSpPr/>
            <p:nvPr/>
          </p:nvSpPr>
          <p:spPr>
            <a:xfrm>
              <a:off x="7917083" y="6489965"/>
              <a:ext cx="57006" cy="32821"/>
            </a:xfrm>
            <a:custGeom>
              <a:avLst/>
              <a:gdLst/>
              <a:ahLst/>
              <a:cxnLst/>
              <a:rect l="l" t="t" r="r" b="b"/>
              <a:pathLst>
                <a:path w="57006" h="32821" extrusionOk="0">
                  <a:moveTo>
                    <a:pt x="57006" y="0"/>
                  </a:moveTo>
                  <a:lnTo>
                    <a:pt x="0" y="32822"/>
                  </a:lnTo>
                </a:path>
              </a:pathLst>
            </a:custGeom>
            <a:noFill/>
            <a:ln w="10100" cap="rnd" cmpd="sng">
              <a:solidFill>
                <a:schemeClr val="accent5"/>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39" name="Google Shape;1239;p35"/>
            <p:cNvSpPr/>
            <p:nvPr/>
          </p:nvSpPr>
          <p:spPr>
            <a:xfrm>
              <a:off x="7950423" y="6571674"/>
              <a:ext cx="61756" cy="22456"/>
            </a:xfrm>
            <a:custGeom>
              <a:avLst/>
              <a:gdLst/>
              <a:ahLst/>
              <a:cxnLst/>
              <a:rect l="l" t="t" r="r" b="b"/>
              <a:pathLst>
                <a:path w="61756" h="22456" extrusionOk="0">
                  <a:moveTo>
                    <a:pt x="61756" y="0"/>
                  </a:moveTo>
                  <a:lnTo>
                    <a:pt x="0" y="22457"/>
                  </a:lnTo>
                </a:path>
              </a:pathLst>
            </a:custGeom>
            <a:noFill/>
            <a:ln w="10100" cap="rnd" cmpd="sng">
              <a:solidFill>
                <a:schemeClr val="accent5"/>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40" name="Google Shape;1240;p35"/>
            <p:cNvSpPr/>
            <p:nvPr/>
          </p:nvSpPr>
          <p:spPr>
            <a:xfrm>
              <a:off x="7970807" y="6658824"/>
              <a:ext cx="64693" cy="11401"/>
            </a:xfrm>
            <a:custGeom>
              <a:avLst/>
              <a:gdLst/>
              <a:ahLst/>
              <a:cxnLst/>
              <a:rect l="l" t="t" r="r" b="b"/>
              <a:pathLst>
                <a:path w="64693" h="11401" extrusionOk="0">
                  <a:moveTo>
                    <a:pt x="64693" y="0"/>
                  </a:moveTo>
                  <a:lnTo>
                    <a:pt x="0" y="11401"/>
                  </a:lnTo>
                </a:path>
              </a:pathLst>
            </a:custGeom>
            <a:noFill/>
            <a:ln w="10100" cap="rnd" cmpd="sng">
              <a:solidFill>
                <a:schemeClr val="accent5"/>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41" name="Google Shape;1241;p35"/>
            <p:cNvSpPr/>
            <p:nvPr/>
          </p:nvSpPr>
          <p:spPr>
            <a:xfrm>
              <a:off x="7977631" y="6748652"/>
              <a:ext cx="65729" cy="8637"/>
            </a:xfrm>
            <a:custGeom>
              <a:avLst/>
              <a:gdLst/>
              <a:ahLst/>
              <a:cxnLst/>
              <a:rect l="l" t="t" r="r" b="b"/>
              <a:pathLst>
                <a:path w="65729" h="8637" extrusionOk="0">
                  <a:moveTo>
                    <a:pt x="65730" y="0"/>
                  </a:moveTo>
                  <a:lnTo>
                    <a:pt x="0" y="0"/>
                  </a:lnTo>
                </a:path>
              </a:pathLst>
            </a:custGeom>
            <a:noFill/>
            <a:ln w="10100" cap="rnd" cmpd="sng">
              <a:solidFill>
                <a:schemeClr val="accent5"/>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42" name="Google Shape;1242;p35"/>
            <p:cNvSpPr/>
            <p:nvPr/>
          </p:nvSpPr>
          <p:spPr>
            <a:xfrm>
              <a:off x="7008442" y="6231279"/>
              <a:ext cx="1034832" cy="610914"/>
            </a:xfrm>
            <a:custGeom>
              <a:avLst/>
              <a:gdLst/>
              <a:ahLst/>
              <a:cxnLst/>
              <a:rect l="l" t="t" r="r" b="b"/>
              <a:pathLst>
                <a:path w="1034832" h="610914" extrusionOk="0">
                  <a:moveTo>
                    <a:pt x="517546" y="26257"/>
                  </a:moveTo>
                  <a:cubicBezTo>
                    <a:pt x="788324" y="26257"/>
                    <a:pt x="1008661" y="246594"/>
                    <a:pt x="1008661" y="517373"/>
                  </a:cubicBezTo>
                  <a:lnTo>
                    <a:pt x="1008661" y="584571"/>
                  </a:lnTo>
                  <a:lnTo>
                    <a:pt x="26430" y="584571"/>
                  </a:lnTo>
                  <a:lnTo>
                    <a:pt x="26430" y="517373"/>
                  </a:lnTo>
                  <a:cubicBezTo>
                    <a:pt x="26430" y="246594"/>
                    <a:pt x="246767" y="26257"/>
                    <a:pt x="517546" y="26257"/>
                  </a:cubicBezTo>
                  <a:moveTo>
                    <a:pt x="109002" y="501308"/>
                  </a:moveTo>
                  <a:lnTo>
                    <a:pt x="451730" y="501308"/>
                  </a:lnTo>
                  <a:lnTo>
                    <a:pt x="451730" y="474964"/>
                  </a:lnTo>
                  <a:cubicBezTo>
                    <a:pt x="451730" y="438687"/>
                    <a:pt x="481269" y="409234"/>
                    <a:pt x="517459" y="409234"/>
                  </a:cubicBezTo>
                  <a:cubicBezTo>
                    <a:pt x="553649" y="409234"/>
                    <a:pt x="583189" y="438774"/>
                    <a:pt x="583189" y="474964"/>
                  </a:cubicBezTo>
                  <a:lnTo>
                    <a:pt x="583189" y="501308"/>
                  </a:lnTo>
                  <a:lnTo>
                    <a:pt x="925916" y="501308"/>
                  </a:lnTo>
                  <a:lnTo>
                    <a:pt x="922634" y="472113"/>
                  </a:lnTo>
                  <a:cubicBezTo>
                    <a:pt x="899659" y="265423"/>
                    <a:pt x="725445" y="109607"/>
                    <a:pt x="517373" y="109607"/>
                  </a:cubicBezTo>
                  <a:cubicBezTo>
                    <a:pt x="309301" y="109607"/>
                    <a:pt x="135001" y="265423"/>
                    <a:pt x="112112" y="472113"/>
                  </a:cubicBezTo>
                  <a:lnTo>
                    <a:pt x="108830" y="501308"/>
                  </a:lnTo>
                  <a:moveTo>
                    <a:pt x="517373" y="527652"/>
                  </a:moveTo>
                  <a:cubicBezTo>
                    <a:pt x="546394" y="527652"/>
                    <a:pt x="569974" y="504072"/>
                    <a:pt x="569974" y="475050"/>
                  </a:cubicBezTo>
                  <a:cubicBezTo>
                    <a:pt x="569974" y="446029"/>
                    <a:pt x="546394" y="422449"/>
                    <a:pt x="517373" y="422449"/>
                  </a:cubicBezTo>
                  <a:cubicBezTo>
                    <a:pt x="488352" y="422449"/>
                    <a:pt x="464772" y="446029"/>
                    <a:pt x="464772" y="475050"/>
                  </a:cubicBezTo>
                  <a:cubicBezTo>
                    <a:pt x="464772" y="504072"/>
                    <a:pt x="488352" y="527652"/>
                    <a:pt x="517373" y="527652"/>
                  </a:cubicBezTo>
                  <a:moveTo>
                    <a:pt x="517373" y="0"/>
                  </a:moveTo>
                  <a:cubicBezTo>
                    <a:pt x="231652" y="0"/>
                    <a:pt x="0" y="231652"/>
                    <a:pt x="0" y="517373"/>
                  </a:cubicBezTo>
                  <a:lnTo>
                    <a:pt x="0" y="610915"/>
                  </a:lnTo>
                  <a:lnTo>
                    <a:pt x="1034832" y="610915"/>
                  </a:lnTo>
                  <a:lnTo>
                    <a:pt x="1034832" y="517373"/>
                  </a:lnTo>
                  <a:cubicBezTo>
                    <a:pt x="1034832" y="231652"/>
                    <a:pt x="803181" y="0"/>
                    <a:pt x="517459" y="0"/>
                  </a:cubicBezTo>
                  <a:lnTo>
                    <a:pt x="517459" y="0"/>
                  </a:lnTo>
                  <a:close/>
                  <a:moveTo>
                    <a:pt x="138196" y="475050"/>
                  </a:moveTo>
                  <a:cubicBezTo>
                    <a:pt x="159358" y="284598"/>
                    <a:pt x="321307" y="135951"/>
                    <a:pt x="517373" y="135951"/>
                  </a:cubicBezTo>
                  <a:cubicBezTo>
                    <a:pt x="713439" y="135951"/>
                    <a:pt x="875388" y="284598"/>
                    <a:pt x="896550" y="475050"/>
                  </a:cubicBezTo>
                  <a:lnTo>
                    <a:pt x="609533" y="475050"/>
                  </a:lnTo>
                  <a:cubicBezTo>
                    <a:pt x="609533" y="424177"/>
                    <a:pt x="568333" y="382977"/>
                    <a:pt x="517459" y="382977"/>
                  </a:cubicBezTo>
                  <a:cubicBezTo>
                    <a:pt x="466585" y="382977"/>
                    <a:pt x="425386" y="424177"/>
                    <a:pt x="425386" y="475050"/>
                  </a:cubicBezTo>
                  <a:lnTo>
                    <a:pt x="138369" y="475050"/>
                  </a:lnTo>
                  <a:close/>
                  <a:moveTo>
                    <a:pt x="517373" y="501394"/>
                  </a:moveTo>
                  <a:cubicBezTo>
                    <a:pt x="502862" y="501394"/>
                    <a:pt x="491029" y="489647"/>
                    <a:pt x="491029" y="475050"/>
                  </a:cubicBezTo>
                  <a:cubicBezTo>
                    <a:pt x="491029" y="460453"/>
                    <a:pt x="502776" y="448707"/>
                    <a:pt x="517373" y="448707"/>
                  </a:cubicBezTo>
                  <a:cubicBezTo>
                    <a:pt x="531970" y="448707"/>
                    <a:pt x="543717" y="460453"/>
                    <a:pt x="543717" y="475050"/>
                  </a:cubicBezTo>
                  <a:cubicBezTo>
                    <a:pt x="543717" y="489647"/>
                    <a:pt x="531970" y="501394"/>
                    <a:pt x="517373" y="501394"/>
                  </a:cubicBezTo>
                  <a:lnTo>
                    <a:pt x="517373" y="501394"/>
                  </a:lnTo>
                  <a:close/>
                </a:path>
              </a:pathLst>
            </a:custGeom>
            <a:solidFill>
              <a:srgbClr val="05135F">
                <a:alpha val="1203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43" name="Google Shape;1243;p35"/>
            <p:cNvSpPr/>
            <p:nvPr/>
          </p:nvSpPr>
          <p:spPr>
            <a:xfrm>
              <a:off x="7118567" y="6338640"/>
              <a:ext cx="815013" cy="364493"/>
            </a:xfrm>
            <a:custGeom>
              <a:avLst/>
              <a:gdLst/>
              <a:ahLst/>
              <a:cxnLst/>
              <a:rect l="l" t="t" r="r" b="b"/>
              <a:pathLst>
                <a:path w="815013" h="364493" extrusionOk="0">
                  <a:moveTo>
                    <a:pt x="0" y="364493"/>
                  </a:moveTo>
                  <a:cubicBezTo>
                    <a:pt x="11055" y="264992"/>
                    <a:pt x="58388" y="173005"/>
                    <a:pt x="133273" y="105461"/>
                  </a:cubicBezTo>
                  <a:cubicBezTo>
                    <a:pt x="208676" y="37486"/>
                    <a:pt x="306105" y="0"/>
                    <a:pt x="407507" y="0"/>
                  </a:cubicBezTo>
                  <a:cubicBezTo>
                    <a:pt x="508908" y="0"/>
                    <a:pt x="606251" y="37486"/>
                    <a:pt x="681740" y="105461"/>
                  </a:cubicBezTo>
                  <a:cubicBezTo>
                    <a:pt x="756625" y="172919"/>
                    <a:pt x="803958" y="264905"/>
                    <a:pt x="815014" y="364493"/>
                  </a:cubicBezTo>
                </a:path>
              </a:pathLst>
            </a:custGeom>
            <a:noFill/>
            <a:ln w="10100" cap="rnd" cmpd="sng">
              <a:solidFill>
                <a:schemeClr val="accent5"/>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17" name="Google Shape;272;p33"/>
          <p:cNvSpPr txBox="1">
            <a:spLocks noGrp="1"/>
          </p:cNvSpPr>
          <p:nvPr>
            <p:ph type="ctrTitle"/>
          </p:nvPr>
        </p:nvSpPr>
        <p:spPr>
          <a:xfrm>
            <a:off x="204837" y="1867663"/>
            <a:ext cx="8710997" cy="2024672"/>
          </a:xfrm>
          <a:prstGeom prst="rect">
            <a:avLst/>
          </a:prstGeom>
        </p:spPr>
        <p:txBody>
          <a:bodyPr spcFirstLastPara="1" wrap="square" lIns="91425" tIns="91425" rIns="91425" bIns="91425" anchor="b" anchorCtr="0">
            <a:noAutofit/>
          </a:bodyPr>
          <a:lstStyle/>
          <a:p>
            <a:pPr lvl="0" algn="ctr">
              <a:lnSpc>
                <a:spcPct val="150000"/>
              </a:lnSpc>
            </a:pPr>
            <a:r>
              <a:rPr lang="en-US" sz="4500" b="1">
                <a:solidFill>
                  <a:srgbClr val="00487E"/>
                </a:solidFill>
                <a:latin typeface="+mn-lt"/>
              </a:rPr>
              <a:t>CHÀO MỪNG CÁC EM </a:t>
            </a:r>
            <a:br>
              <a:rPr lang="en-US" sz="4500" b="1">
                <a:solidFill>
                  <a:srgbClr val="00487E"/>
                </a:solidFill>
                <a:latin typeface="+mn-lt"/>
              </a:rPr>
            </a:br>
            <a:r>
              <a:rPr lang="en-US" sz="4500" b="1">
                <a:solidFill>
                  <a:srgbClr val="00487E"/>
                </a:solidFill>
                <a:latin typeface="+mn-lt"/>
              </a:rPr>
              <a:t>ĐẾN VỚI TIẾT </a:t>
            </a:r>
            <a:r>
              <a:rPr lang="en-US" sz="4500" b="1" smtClean="0">
                <a:solidFill>
                  <a:srgbClr val="00487E"/>
                </a:solidFill>
                <a:latin typeface="+mn-lt"/>
              </a:rPr>
              <a:t>HỌC </a:t>
            </a:r>
            <a:br>
              <a:rPr lang="en-US" sz="4500" b="1" smtClean="0">
                <a:solidFill>
                  <a:srgbClr val="00487E"/>
                </a:solidFill>
                <a:latin typeface="+mn-lt"/>
              </a:rPr>
            </a:br>
            <a:r>
              <a:rPr lang="en-US" sz="4500" b="1" smtClean="0">
                <a:solidFill>
                  <a:srgbClr val="00487E"/>
                </a:solidFill>
                <a:latin typeface="+mn-lt"/>
              </a:rPr>
              <a:t>HÔM NAY!</a:t>
            </a:r>
            <a:endParaRPr lang="en-US" sz="4500" b="1">
              <a:solidFill>
                <a:srgbClr val="00487E"/>
              </a:solidFill>
              <a:latin typeface="+mn-lt"/>
            </a:endParaRPr>
          </a:p>
        </p:txBody>
      </p:sp>
    </p:spTree>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82"/>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3" name="TextBox 22"/>
              <p:cNvSpPr txBox="1"/>
              <p:nvPr/>
            </p:nvSpPr>
            <p:spPr>
              <a:xfrm>
                <a:off x="700597" y="370644"/>
                <a:ext cx="7762152" cy="828688"/>
              </a:xfrm>
              <a:prstGeom prst="rect">
                <a:avLst/>
              </a:prstGeom>
              <a:noFill/>
            </p:spPr>
            <p:txBody>
              <a:bodyPr wrap="square" rtlCol="0">
                <a:spAutoFit/>
              </a:bodyPr>
              <a:lstStyle/>
              <a:p>
                <a:pPr algn="just">
                  <a:lnSpc>
                    <a:spcPct val="150000"/>
                  </a:lnSpc>
                  <a:spcBef>
                    <a:spcPts val="600"/>
                  </a:spcBef>
                  <a:spcAft>
                    <a:spcPts val="600"/>
                  </a:spcAft>
                </a:pPr>
                <a:r>
                  <a:rPr kumimoji="0" lang="en-US" sz="1700" b="1" i="0" u="none" strike="noStrike" kern="0" cap="none" spc="0" normalizeH="0" baseline="0" noProof="0" smtClean="0">
                    <a:ln>
                      <a:noFill/>
                    </a:ln>
                    <a:solidFill>
                      <a:srgbClr val="FFFFFF"/>
                    </a:solidFill>
                    <a:effectLst/>
                    <a:highlight>
                      <a:srgbClr val="CE4D8E"/>
                    </a:highlight>
                    <a:uLnTx/>
                    <a:uFillTx/>
                    <a:latin typeface="+mn-lt"/>
                    <a:ea typeface="+mn-ea"/>
                    <a:sym typeface="Arial"/>
                  </a:rPr>
                  <a:t>Ví dụ 1:</a:t>
                </a:r>
                <a:r>
                  <a:rPr kumimoji="0" lang="en-US" sz="1700" b="0" i="0" u="none" strike="noStrike" kern="1200" cap="none" spc="0" normalizeH="0" baseline="0" noProof="0">
                    <a:ln>
                      <a:noFill/>
                    </a:ln>
                    <a:solidFill>
                      <a:sysClr val="windowText" lastClr="000000"/>
                    </a:solidFill>
                    <a:effectLst/>
                    <a:uLnTx/>
                    <a:uFillTx/>
                    <a:latin typeface="+mn-lt"/>
                    <a:ea typeface="+mn-ea"/>
                    <a:cs typeface="Arial" panose="020B0604020202020204" pitchFamily="34" charset="0"/>
                    <a:sym typeface="Arial"/>
                  </a:rPr>
                  <a:t> </a:t>
                </a:r>
                <a:r>
                  <a:rPr lang="en-US" sz="1700">
                    <a:latin typeface="+mn-lt"/>
                    <a:ea typeface="Calibri" panose="020F0502020204030204" pitchFamily="34" charset="0"/>
                    <a:cs typeface="Times New Roman" panose="02020603050405020304" pitchFamily="18" charset="0"/>
                  </a:rPr>
                  <a:t>Cho tam </a:t>
                </a:r>
                <a:r>
                  <a:rPr lang="en-US" sz="1700">
                    <a:latin typeface="+mn-lt"/>
                    <a:ea typeface="Calibri" panose="020F0502020204030204" pitchFamily="34" charset="0"/>
                    <a:cs typeface="Times New Roman" panose="02020603050405020304" pitchFamily="18" charset="0"/>
                  </a:rPr>
                  <a:t>giác </a:t>
                </a:r>
                <a:r>
                  <a:rPr lang="en-US" sz="1700" smtClean="0">
                    <a:latin typeface="+mn-lt"/>
                    <a:ea typeface="Calibri" panose="020F0502020204030204" pitchFamily="34" charset="0"/>
                    <a:cs typeface="Times New Roman" panose="02020603050405020304" pitchFamily="18" charset="0"/>
                  </a:rPr>
                  <a:t>vuông </a:t>
                </a:r>
                <a:r>
                  <a:rPr lang="en-US" sz="1700">
                    <a:latin typeface="+mn-lt"/>
                    <a:ea typeface="Calibri" panose="020F0502020204030204" pitchFamily="34" charset="0"/>
                    <a:cs typeface="Times New Roman" panose="02020603050405020304" pitchFamily="18" charset="0"/>
                  </a:rPr>
                  <a:t>có cạnh huyền bằng 30 cm và một góc nhọn bằng </a:t>
                </a:r>
                <a14:m>
                  <m:oMath xmlns:m="http://schemas.openxmlformats.org/officeDocument/2006/math">
                    <m:sSup>
                      <m:sSupPr>
                        <m:ctrlPr>
                          <a:rPr lang="en-US" sz="1700">
                            <a:effectLst/>
                            <a:latin typeface="+mn-lt"/>
                            <a:ea typeface="Calibri" panose="020F0502020204030204" pitchFamily="34" charset="0"/>
                            <a:cs typeface="Times New Roman" panose="02020603050405020304" pitchFamily="18" charset="0"/>
                          </a:rPr>
                        </m:ctrlPr>
                      </m:sSupPr>
                      <m:e>
                        <m:r>
                          <a:rPr lang="en-US" sz="1700" i="0">
                            <a:effectLst/>
                            <a:latin typeface="+mn-lt"/>
                            <a:ea typeface="Calibri" panose="020F0502020204030204" pitchFamily="34" charset="0"/>
                            <a:cs typeface="Times New Roman" panose="02020603050405020304" pitchFamily="18" charset="0"/>
                          </a:rPr>
                          <m:t>22</m:t>
                        </m:r>
                      </m:e>
                      <m:sup>
                        <m:r>
                          <m:rPr>
                            <m:sty m:val="p"/>
                          </m:rPr>
                          <a:rPr lang="en-US" sz="1700" i="0">
                            <a:effectLst/>
                            <a:latin typeface="+mn-lt"/>
                            <a:ea typeface="Calibri" panose="020F0502020204030204" pitchFamily="34" charset="0"/>
                            <a:cs typeface="Times New Roman" panose="02020603050405020304" pitchFamily="18" charset="0"/>
                          </a:rPr>
                          <m:t>o</m:t>
                        </m:r>
                      </m:sup>
                    </m:sSup>
                  </m:oMath>
                </a14:m>
                <a:r>
                  <a:rPr lang="en-US" sz="1700">
                    <a:effectLst/>
                    <a:latin typeface="+mn-lt"/>
                    <a:ea typeface="Calibri" panose="020F0502020204030204" pitchFamily="34" charset="0"/>
                    <a:cs typeface="Times New Roman" panose="02020603050405020304" pitchFamily="18" charset="0"/>
                  </a:rPr>
                  <a:t> (Hình 2). Tính </a:t>
                </a:r>
                <a14:m>
                  <m:oMath xmlns:m="http://schemas.openxmlformats.org/officeDocument/2006/math">
                    <m:r>
                      <a:rPr lang="en-US" sz="1700" i="1">
                        <a:effectLst/>
                        <a:latin typeface="+mn-lt"/>
                        <a:ea typeface="Calibri" panose="020F0502020204030204" pitchFamily="34" charset="0"/>
                        <a:cs typeface="Times New Roman" panose="02020603050405020304" pitchFamily="18" charset="0"/>
                      </a:rPr>
                      <m:t>𝑥</m:t>
                    </m:r>
                    <m:r>
                      <a:rPr lang="en-US" sz="1700" i="1">
                        <a:effectLst/>
                        <a:latin typeface="+mn-lt"/>
                        <a:ea typeface="Calibri" panose="020F0502020204030204" pitchFamily="34" charset="0"/>
                        <a:cs typeface="Times New Roman" panose="02020603050405020304" pitchFamily="18" charset="0"/>
                      </a:rPr>
                      <m:t>, </m:t>
                    </m:r>
                    <m:r>
                      <a:rPr lang="en-US" sz="1700" i="1">
                        <a:effectLst/>
                        <a:latin typeface="+mn-lt"/>
                        <a:ea typeface="Calibri" panose="020F0502020204030204" pitchFamily="34" charset="0"/>
                        <a:cs typeface="Times New Roman" panose="02020603050405020304" pitchFamily="18" charset="0"/>
                      </a:rPr>
                      <m:t>𝑦</m:t>
                    </m:r>
                  </m:oMath>
                </a14:m>
                <a:r>
                  <a:rPr lang="en-US" sz="1700" i="1">
                    <a:effectLst/>
                    <a:latin typeface="+mn-lt"/>
                    <a:ea typeface="Calibri" panose="020F0502020204030204" pitchFamily="34" charset="0"/>
                    <a:cs typeface="Times New Roman" panose="02020603050405020304" pitchFamily="18" charset="0"/>
                  </a:rPr>
                  <a:t> </a:t>
                </a:r>
                <a:r>
                  <a:rPr lang="en-US" sz="1700">
                    <a:effectLst/>
                    <a:latin typeface="+mn-lt"/>
                    <a:ea typeface="Calibri" panose="020F0502020204030204" pitchFamily="34" charset="0"/>
                    <a:cs typeface="Times New Roman" panose="02020603050405020304" pitchFamily="18" charset="0"/>
                  </a:rPr>
                  <a:t>(kết quả làm tròn đến hàng phần trăm)</a:t>
                </a:r>
              </a:p>
            </p:txBody>
          </p:sp>
        </mc:Choice>
        <mc:Fallback>
          <p:sp>
            <p:nvSpPr>
              <p:cNvPr id="23" name="TextBox 22"/>
              <p:cNvSpPr txBox="1">
                <a:spLocks noRot="1" noChangeAspect="1" noMove="1" noResize="1" noEditPoints="1" noAdjustHandles="1" noChangeArrowheads="1" noChangeShapeType="1" noTextEdit="1"/>
              </p:cNvSpPr>
              <p:nvPr/>
            </p:nvSpPr>
            <p:spPr>
              <a:xfrm>
                <a:off x="700597" y="370644"/>
                <a:ext cx="7762152" cy="828688"/>
              </a:xfrm>
              <a:prstGeom prst="rect">
                <a:avLst/>
              </a:prstGeom>
              <a:blipFill>
                <a:blip r:embed="rId3"/>
                <a:stretch>
                  <a:fillRect l="-550" r="-471" b="-9559"/>
                </a:stretch>
              </a:blipFill>
            </p:spPr>
            <p:txBody>
              <a:bodyPr/>
              <a:lstStyle/>
              <a:p>
                <a:r>
                  <a:rPr lang="en-US">
                    <a:noFill/>
                  </a:rPr>
                  <a:t> </a:t>
                </a:r>
              </a:p>
            </p:txBody>
          </p:sp>
        </mc:Fallback>
      </mc:AlternateContent>
      <p:sp>
        <p:nvSpPr>
          <p:cNvPr id="8" name="Rectangle 7"/>
          <p:cNvSpPr/>
          <p:nvPr/>
        </p:nvSpPr>
        <p:spPr>
          <a:xfrm>
            <a:off x="5946915" y="1352669"/>
            <a:ext cx="670376" cy="353943"/>
          </a:xfrm>
          <a:prstGeom prst="rect">
            <a:avLst/>
          </a:prstGeom>
        </p:spPr>
        <p:txBody>
          <a:bodyPr wrap="none">
            <a:spAutoFit/>
          </a:bodyPr>
          <a:lstStyle/>
          <a:p>
            <a:pPr lvl="0" algn="ctr">
              <a:buClrTx/>
              <a:defRPr/>
            </a:pPr>
            <a:r>
              <a:rPr lang="en-US" sz="1700" b="1" i="1" u="sng" smtClean="0">
                <a:solidFill>
                  <a:srgbClr val="C00000"/>
                </a:solidFill>
                <a:ea typeface="+mn-ea"/>
                <a:cs typeface="+mn-cs"/>
              </a:rPr>
              <a:t>Giải:</a:t>
            </a:r>
            <a:endParaRPr lang="en-US" sz="1700" b="1" i="1" u="sng" dirty="0">
              <a:solidFill>
                <a:srgbClr val="C00000"/>
              </a:solidFill>
              <a:ea typeface="+mn-ea"/>
              <a:cs typeface="+mn-cs"/>
            </a:endParaRPr>
          </a:p>
        </p:txBody>
      </p:sp>
      <p:pic>
        <p:nvPicPr>
          <p:cNvPr id="6" name="Picture 5"/>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Lst>
          </a:blip>
          <a:stretch>
            <a:fillRect/>
          </a:stretch>
        </p:blipFill>
        <p:spPr>
          <a:xfrm>
            <a:off x="764207" y="2043951"/>
            <a:ext cx="2810904" cy="1765181"/>
          </a:xfrm>
          <a:prstGeom prst="rect">
            <a:avLst/>
          </a:prstGeom>
        </p:spPr>
      </p:pic>
      <mc:AlternateContent xmlns:mc="http://schemas.openxmlformats.org/markup-compatibility/2006">
        <mc:Choice xmlns:a14="http://schemas.microsoft.com/office/drawing/2010/main" Requires="a14">
          <p:sp>
            <p:nvSpPr>
              <p:cNvPr id="9" name="Rectangle 8"/>
              <p:cNvSpPr/>
              <p:nvPr/>
            </p:nvSpPr>
            <p:spPr>
              <a:xfrm>
                <a:off x="4101458" y="1844047"/>
                <a:ext cx="4361291" cy="2699200"/>
              </a:xfrm>
              <a:prstGeom prst="rect">
                <a:avLst/>
              </a:prstGeom>
            </p:spPr>
            <p:txBody>
              <a:bodyPr wrap="square">
                <a:spAutoFit/>
              </a:bodyPr>
              <a:lstStyle/>
              <a:p>
                <a:pPr algn="just">
                  <a:lnSpc>
                    <a:spcPct val="170000"/>
                  </a:lnSpc>
                </a:pPr>
                <a:r>
                  <a:rPr lang="en-US" sz="1700">
                    <a:solidFill>
                      <a:schemeClr val="bg1">
                        <a:lumMod val="10000"/>
                      </a:schemeClr>
                    </a:solidFill>
                    <a:latin typeface="+mn-lt"/>
                  </a:rPr>
                  <a:t>Tam giác vuông đã cho có cạnh huyền bằng 30 cm</a:t>
                </a:r>
                <a:r>
                  <a:rPr lang="en-US" sz="1700">
                    <a:solidFill>
                      <a:schemeClr val="bg1">
                        <a:lumMod val="10000"/>
                      </a:schemeClr>
                    </a:solidFill>
                    <a:latin typeface="+mn-lt"/>
                  </a:rPr>
                  <a:t>. </a:t>
                </a:r>
                <a:endParaRPr lang="en-US" sz="1700" smtClean="0">
                  <a:solidFill>
                    <a:schemeClr val="bg1">
                      <a:lumMod val="10000"/>
                    </a:schemeClr>
                  </a:solidFill>
                  <a:latin typeface="+mn-lt"/>
                </a:endParaRPr>
              </a:p>
              <a:p>
                <a:pPr algn="just">
                  <a:lnSpc>
                    <a:spcPct val="170000"/>
                  </a:lnSpc>
                </a:pPr>
                <a:r>
                  <a:rPr lang="en-US" sz="1700" smtClean="0">
                    <a:solidFill>
                      <a:schemeClr val="bg1">
                        <a:lumMod val="10000"/>
                      </a:schemeClr>
                    </a:solidFill>
                    <a:latin typeface="+mn-lt"/>
                  </a:rPr>
                  <a:t>Cạnh </a:t>
                </a:r>
                <a:r>
                  <a:rPr lang="en-US" sz="1700">
                    <a:solidFill>
                      <a:schemeClr val="bg1">
                        <a:lumMod val="10000"/>
                      </a:schemeClr>
                    </a:solidFill>
                    <a:latin typeface="+mn-lt"/>
                  </a:rPr>
                  <a:t>góc vuông </a:t>
                </a:r>
                <a14:m>
                  <m:oMath xmlns:m="http://schemas.openxmlformats.org/officeDocument/2006/math">
                    <m:r>
                      <a:rPr lang="en-US" sz="1700" i="1" smtClean="0">
                        <a:solidFill>
                          <a:schemeClr val="bg1">
                            <a:lumMod val="10000"/>
                          </a:schemeClr>
                        </a:solidFill>
                        <a:latin typeface="Cambria Math" panose="02040503050406030204" pitchFamily="18" charset="0"/>
                      </a:rPr>
                      <m:t>𝑥</m:t>
                    </m:r>
                  </m:oMath>
                </a14:m>
                <a:r>
                  <a:rPr lang="en-US" sz="1700">
                    <a:solidFill>
                      <a:schemeClr val="bg1">
                        <a:lumMod val="10000"/>
                      </a:schemeClr>
                    </a:solidFill>
                    <a:latin typeface="+mn-lt"/>
                  </a:rPr>
                  <a:t> có góc kề bằng </a:t>
                </a:r>
                <a14:m>
                  <m:oMath xmlns:m="http://schemas.openxmlformats.org/officeDocument/2006/math">
                    <m:r>
                      <a:rPr lang="en-US" sz="1700" i="1" smtClean="0">
                        <a:solidFill>
                          <a:schemeClr val="bg1">
                            <a:lumMod val="10000"/>
                          </a:schemeClr>
                        </a:solidFill>
                        <a:latin typeface="Cambria Math" panose="02040503050406030204" pitchFamily="18" charset="0"/>
                      </a:rPr>
                      <m:t>22°</m:t>
                    </m:r>
                  </m:oMath>
                </a14:m>
                <a:r>
                  <a:rPr lang="en-US" sz="1700">
                    <a:solidFill>
                      <a:schemeClr val="bg1">
                        <a:lumMod val="10000"/>
                      </a:schemeClr>
                    </a:solidFill>
                    <a:latin typeface="+mn-lt"/>
                  </a:rPr>
                  <a:t> nên ta có:</a:t>
                </a:r>
                <a:r>
                  <a:rPr lang="en-US" sz="1700" smtClean="0">
                    <a:solidFill>
                      <a:schemeClr val="bg1">
                        <a:lumMod val="10000"/>
                      </a:schemeClr>
                    </a:solidFill>
                    <a:latin typeface="+mn-lt"/>
                  </a:rPr>
                  <a:t> </a:t>
                </a:r>
                <a14:m>
                  <m:oMath xmlns:m="http://schemas.openxmlformats.org/officeDocument/2006/math">
                    <m:r>
                      <a:rPr lang="en-US" sz="1700" i="1" smtClean="0">
                        <a:solidFill>
                          <a:schemeClr val="bg1">
                            <a:lumMod val="10000"/>
                          </a:schemeClr>
                        </a:solidFill>
                        <a:latin typeface="Cambria Math" panose="02040503050406030204" pitchFamily="18" charset="0"/>
                      </a:rPr>
                      <m:t>𝑥</m:t>
                    </m:r>
                    <m:r>
                      <a:rPr lang="en-US" sz="1700" i="1" smtClean="0">
                        <a:solidFill>
                          <a:schemeClr val="bg1">
                            <a:lumMod val="10000"/>
                          </a:schemeClr>
                        </a:solidFill>
                        <a:latin typeface="Cambria Math" panose="02040503050406030204" pitchFamily="18" charset="0"/>
                      </a:rPr>
                      <m:t>=30.</m:t>
                    </m:r>
                    <m:r>
                      <m:rPr>
                        <m:sty m:val="p"/>
                      </m:rPr>
                      <a:rPr lang="en-US" sz="1700" i="1" smtClean="0">
                        <a:solidFill>
                          <a:schemeClr val="bg1">
                            <a:lumMod val="10000"/>
                          </a:schemeClr>
                        </a:solidFill>
                        <a:latin typeface="Cambria Math" panose="02040503050406030204" pitchFamily="18" charset="0"/>
                      </a:rPr>
                      <m:t>cos</m:t>
                    </m:r>
                    <m:r>
                      <a:rPr lang="en-US" sz="1700" i="1" smtClean="0">
                        <a:solidFill>
                          <a:schemeClr val="bg1">
                            <a:lumMod val="10000"/>
                          </a:schemeClr>
                        </a:solidFill>
                        <a:latin typeface="Cambria Math" panose="02040503050406030204" pitchFamily="18" charset="0"/>
                      </a:rPr>
                      <m:t>⁡22°≈ 27,82 </m:t>
                    </m:r>
                  </m:oMath>
                </a14:m>
                <a:r>
                  <a:rPr lang="en-US" sz="1700">
                    <a:solidFill>
                      <a:schemeClr val="bg1">
                        <a:lumMod val="10000"/>
                      </a:schemeClr>
                    </a:solidFill>
                    <a:latin typeface="+mn-lt"/>
                  </a:rPr>
                  <a:t>(cm).</a:t>
                </a:r>
              </a:p>
              <a:p>
                <a:pPr algn="just">
                  <a:lnSpc>
                    <a:spcPct val="170000"/>
                  </a:lnSpc>
                </a:pPr>
                <a:r>
                  <a:rPr lang="en-US" sz="1700">
                    <a:solidFill>
                      <a:schemeClr val="bg1">
                        <a:lumMod val="10000"/>
                      </a:schemeClr>
                    </a:solidFill>
                    <a:latin typeface="+mn-lt"/>
                  </a:rPr>
                  <a:t>Cạnh góc vuông </a:t>
                </a:r>
                <a14:m>
                  <m:oMath xmlns:m="http://schemas.openxmlformats.org/officeDocument/2006/math">
                    <m:r>
                      <a:rPr lang="en-US" sz="1700" i="1" smtClean="0">
                        <a:solidFill>
                          <a:schemeClr val="bg1">
                            <a:lumMod val="10000"/>
                          </a:schemeClr>
                        </a:solidFill>
                        <a:latin typeface="Cambria Math" panose="02040503050406030204" pitchFamily="18" charset="0"/>
                      </a:rPr>
                      <m:t>𝑦</m:t>
                    </m:r>
                  </m:oMath>
                </a14:m>
                <a:r>
                  <a:rPr lang="en-US" sz="1700">
                    <a:solidFill>
                      <a:schemeClr val="bg1">
                        <a:lumMod val="10000"/>
                      </a:schemeClr>
                    </a:solidFill>
                    <a:latin typeface="+mn-lt"/>
                  </a:rPr>
                  <a:t> có góc đối bằng </a:t>
                </a:r>
                <a14:m>
                  <m:oMath xmlns:m="http://schemas.openxmlformats.org/officeDocument/2006/math">
                    <m:r>
                      <a:rPr lang="en-US" sz="1700" i="1" smtClean="0">
                        <a:solidFill>
                          <a:schemeClr val="bg1">
                            <a:lumMod val="10000"/>
                          </a:schemeClr>
                        </a:solidFill>
                        <a:latin typeface="Cambria Math" panose="02040503050406030204" pitchFamily="18" charset="0"/>
                      </a:rPr>
                      <m:t>22°</m:t>
                    </m:r>
                  </m:oMath>
                </a14:m>
                <a:r>
                  <a:rPr lang="en-US" sz="1700">
                    <a:solidFill>
                      <a:schemeClr val="bg1">
                        <a:lumMod val="10000"/>
                      </a:schemeClr>
                    </a:solidFill>
                    <a:latin typeface="+mn-lt"/>
                  </a:rPr>
                  <a:t> nên ta có: </a:t>
                </a:r>
                <a14:m>
                  <m:oMath xmlns:m="http://schemas.openxmlformats.org/officeDocument/2006/math">
                    <m:r>
                      <a:rPr lang="en-US" sz="1700" i="1" smtClean="0">
                        <a:solidFill>
                          <a:schemeClr val="bg1">
                            <a:lumMod val="10000"/>
                          </a:schemeClr>
                        </a:solidFill>
                        <a:latin typeface="Cambria Math" panose="02040503050406030204" pitchFamily="18" charset="0"/>
                      </a:rPr>
                      <m:t>𝑦</m:t>
                    </m:r>
                    <m:r>
                      <a:rPr lang="en-US" sz="1700" i="1" smtClean="0">
                        <a:solidFill>
                          <a:schemeClr val="bg1">
                            <a:lumMod val="10000"/>
                          </a:schemeClr>
                        </a:solidFill>
                        <a:latin typeface="Cambria Math" panose="02040503050406030204" pitchFamily="18" charset="0"/>
                      </a:rPr>
                      <m:t>=30. </m:t>
                    </m:r>
                    <m:r>
                      <m:rPr>
                        <m:sty m:val="p"/>
                      </m:rPr>
                      <a:rPr lang="en-US" sz="1700" i="1" smtClean="0">
                        <a:solidFill>
                          <a:schemeClr val="bg1">
                            <a:lumMod val="10000"/>
                          </a:schemeClr>
                        </a:solidFill>
                        <a:latin typeface="Cambria Math" panose="02040503050406030204" pitchFamily="18" charset="0"/>
                      </a:rPr>
                      <m:t>sin</m:t>
                    </m:r>
                    <m:r>
                      <a:rPr lang="en-US" sz="1700" i="1" smtClean="0">
                        <a:solidFill>
                          <a:schemeClr val="bg1">
                            <a:lumMod val="10000"/>
                          </a:schemeClr>
                        </a:solidFill>
                        <a:latin typeface="Cambria Math" panose="02040503050406030204" pitchFamily="18" charset="0"/>
                      </a:rPr>
                      <m:t>⁡22°≈11,24</m:t>
                    </m:r>
                  </m:oMath>
                </a14:m>
                <a:r>
                  <a:rPr lang="en-US" sz="1700">
                    <a:solidFill>
                      <a:schemeClr val="bg1">
                        <a:lumMod val="10000"/>
                      </a:schemeClr>
                    </a:solidFill>
                    <a:latin typeface="+mn-lt"/>
                  </a:rPr>
                  <a:t> (</a:t>
                </a:r>
                <a:r>
                  <a:rPr lang="en-US" sz="1700">
                    <a:solidFill>
                      <a:schemeClr val="bg1">
                        <a:lumMod val="10000"/>
                      </a:schemeClr>
                    </a:solidFill>
                    <a:latin typeface="+mn-lt"/>
                  </a:rPr>
                  <a:t>cm</a:t>
                </a:r>
                <a:r>
                  <a:rPr lang="en-US" sz="1700" smtClean="0">
                    <a:solidFill>
                      <a:schemeClr val="bg1">
                        <a:lumMod val="10000"/>
                      </a:schemeClr>
                    </a:solidFill>
                    <a:latin typeface="+mn-lt"/>
                  </a:rPr>
                  <a:t>).</a:t>
                </a:r>
                <a:endParaRPr lang="en-US" sz="1700">
                  <a:solidFill>
                    <a:schemeClr val="bg1">
                      <a:lumMod val="10000"/>
                    </a:schemeClr>
                  </a:solidFill>
                  <a:latin typeface="+mn-lt"/>
                </a:endParaRPr>
              </a:p>
            </p:txBody>
          </p:sp>
        </mc:Choice>
        <mc:Fallback>
          <p:sp>
            <p:nvSpPr>
              <p:cNvPr id="9" name="Rectangle 8"/>
              <p:cNvSpPr>
                <a:spLocks noRot="1" noChangeAspect="1" noMove="1" noResize="1" noEditPoints="1" noAdjustHandles="1" noChangeArrowheads="1" noChangeShapeType="1" noTextEdit="1"/>
              </p:cNvSpPr>
              <p:nvPr/>
            </p:nvSpPr>
            <p:spPr>
              <a:xfrm>
                <a:off x="4101458" y="1844047"/>
                <a:ext cx="4361291" cy="2699200"/>
              </a:xfrm>
              <a:prstGeom prst="rect">
                <a:avLst/>
              </a:prstGeom>
              <a:blipFill>
                <a:blip r:embed="rId6"/>
                <a:stretch>
                  <a:fillRect l="-979" r="-839" b="-2262"/>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anim calcmode="lin" valueType="num">
                                      <p:cBhvr>
                                        <p:cTn id="8" dur="500" fill="hold"/>
                                        <p:tgtEl>
                                          <p:spTgt spid="23"/>
                                        </p:tgtEl>
                                        <p:attrNameLst>
                                          <p:attrName>ppt_x</p:attrName>
                                        </p:attrNameLst>
                                      </p:cBhvr>
                                      <p:tavLst>
                                        <p:tav tm="0">
                                          <p:val>
                                            <p:strVal val="#ppt_x"/>
                                          </p:val>
                                        </p:tav>
                                        <p:tav tm="100000">
                                          <p:val>
                                            <p:strVal val="#ppt_x"/>
                                          </p:val>
                                        </p:tav>
                                      </p:tavLst>
                                    </p:anim>
                                    <p:anim calcmode="lin" valueType="num">
                                      <p:cBhvr>
                                        <p:cTn id="9" dur="500" fill="hold"/>
                                        <p:tgtEl>
                                          <p:spTgt spid="23"/>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9">
                                            <p:txEl>
                                              <p:pRg st="0" end="0"/>
                                            </p:txEl>
                                          </p:spTgt>
                                        </p:tgtEl>
                                        <p:attrNameLst>
                                          <p:attrName>style.visibility</p:attrName>
                                        </p:attrNameLst>
                                      </p:cBhvr>
                                      <p:to>
                                        <p:strVal val="visible"/>
                                      </p:to>
                                    </p:set>
                                    <p:animEffect transition="in" filter="randombar(horizontal)">
                                      <p:cBhvr>
                                        <p:cTn id="24" dur="500"/>
                                        <p:tgtEl>
                                          <p:spTgt spid="9">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9">
                                            <p:txEl>
                                              <p:pRg st="1" end="1"/>
                                            </p:txEl>
                                          </p:spTgt>
                                        </p:tgtEl>
                                        <p:attrNameLst>
                                          <p:attrName>style.visibility</p:attrName>
                                        </p:attrNameLst>
                                      </p:cBhvr>
                                      <p:to>
                                        <p:strVal val="visible"/>
                                      </p:to>
                                    </p:set>
                                    <p:animEffect transition="in" filter="randombar(horizontal)">
                                      <p:cBhvr>
                                        <p:cTn id="29" dur="500"/>
                                        <p:tgtEl>
                                          <p:spTgt spid="9">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9">
                                            <p:txEl>
                                              <p:pRg st="2" end="2"/>
                                            </p:txEl>
                                          </p:spTgt>
                                        </p:tgtEl>
                                        <p:attrNameLst>
                                          <p:attrName>style.visibility</p:attrName>
                                        </p:attrNameLst>
                                      </p:cBhvr>
                                      <p:to>
                                        <p:strVal val="visible"/>
                                      </p:to>
                                    </p:set>
                                    <p:animEffect transition="in" filter="randombar(horizontal)">
                                      <p:cBhvr>
                                        <p:cTn id="34"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31"/>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15" name="TextBox 14"/>
              <p:cNvSpPr txBox="1"/>
              <p:nvPr/>
            </p:nvSpPr>
            <p:spPr>
              <a:xfrm>
                <a:off x="1051866" y="418273"/>
                <a:ext cx="7006779" cy="1282787"/>
              </a:xfrm>
              <a:prstGeom prst="rect">
                <a:avLst/>
              </a:prstGeom>
              <a:noFill/>
            </p:spPr>
            <p:txBody>
              <a:bodyPr wrap="square" rtlCol="0">
                <a:spAutoFit/>
              </a:bodyPr>
              <a:lstStyle/>
              <a:p>
                <a:pPr algn="just">
                  <a:lnSpc>
                    <a:spcPct val="150000"/>
                  </a:lnSpc>
                </a:pPr>
                <a:r>
                  <a:rPr kumimoji="0" lang="en-US" sz="1700" b="1" i="0" u="none" strike="noStrike" kern="0" cap="none" spc="0" normalizeH="0" baseline="0" noProof="0" smtClean="0">
                    <a:ln>
                      <a:noFill/>
                    </a:ln>
                    <a:solidFill>
                      <a:srgbClr val="FFFFFF"/>
                    </a:solidFill>
                    <a:effectLst/>
                    <a:highlight>
                      <a:srgbClr val="CE4D8E"/>
                    </a:highlight>
                    <a:uLnTx/>
                    <a:uFillTx/>
                    <a:ea typeface="+mn-ea"/>
                    <a:sym typeface="Arial"/>
                  </a:rPr>
                  <a:t>Ví dụ 2:</a:t>
                </a:r>
                <a:r>
                  <a:rPr kumimoji="0" lang="en-US" sz="1700" b="0" i="0" u="none" strike="noStrike" kern="1200" cap="none" spc="0" normalizeH="0" baseline="0" noProof="0" smtClean="0">
                    <a:ln>
                      <a:noFill/>
                    </a:ln>
                    <a:solidFill>
                      <a:sysClr val="windowText" lastClr="000000"/>
                    </a:solidFill>
                    <a:effectLst/>
                    <a:uLnTx/>
                    <a:uFillTx/>
                    <a:ea typeface="+mn-ea"/>
                    <a:cs typeface="Arial" panose="020B0604020202020204" pitchFamily="34" charset="0"/>
                    <a:sym typeface="Arial"/>
                  </a:rPr>
                  <a:t> </a:t>
                </a:r>
                <a:r>
                  <a:rPr lang="en-US" sz="1700">
                    <a:latin typeface="+mn-lt"/>
                    <a:ea typeface="Calibri" panose="020F0502020204030204" pitchFamily="34" charset="0"/>
                    <a:cs typeface="Times New Roman" panose="02020603050405020304" pitchFamily="18" charset="0"/>
                  </a:rPr>
                  <a:t>Cho tam giác </a:t>
                </a:r>
                <a14:m>
                  <m:oMath xmlns:m="http://schemas.openxmlformats.org/officeDocument/2006/math">
                    <m:r>
                      <a:rPr lang="en-US" sz="1700" i="1" smtClean="0">
                        <a:latin typeface="Cambria Math" panose="02040503050406030204" pitchFamily="18" charset="0"/>
                        <a:ea typeface="Calibri" panose="020F0502020204030204" pitchFamily="34" charset="0"/>
                        <a:cs typeface="Times New Roman" panose="02020603050405020304" pitchFamily="18" charset="0"/>
                      </a:rPr>
                      <m:t>𝐴𝐵𝐶</m:t>
                    </m:r>
                  </m:oMath>
                </a14:m>
                <a:r>
                  <a:rPr lang="en-US" sz="1700">
                    <a:latin typeface="+mn-lt"/>
                    <a:ea typeface="Calibri" panose="020F0502020204030204" pitchFamily="34" charset="0"/>
                    <a:cs typeface="Times New Roman" panose="02020603050405020304" pitchFamily="18" charset="0"/>
                  </a:rPr>
                  <a:t> vuông tại </a:t>
                </a:r>
                <a14:m>
                  <m:oMath xmlns:m="http://schemas.openxmlformats.org/officeDocument/2006/math">
                    <m:r>
                      <a:rPr lang="en-US" sz="1700" i="1" smtClean="0">
                        <a:latin typeface="Cambria Math" panose="02040503050406030204" pitchFamily="18" charset="0"/>
                        <a:ea typeface="Calibri" panose="020F0502020204030204" pitchFamily="34" charset="0"/>
                        <a:cs typeface="Times New Roman" panose="02020603050405020304" pitchFamily="18" charset="0"/>
                      </a:rPr>
                      <m:t>𝐴</m:t>
                    </m:r>
                  </m:oMath>
                </a14:m>
                <a:r>
                  <a:rPr lang="en-US" sz="1700">
                    <a:latin typeface="+mn-lt"/>
                    <a:ea typeface="Calibri" panose="020F0502020204030204" pitchFamily="34" charset="0"/>
                    <a:cs typeface="Times New Roman" panose="02020603050405020304" pitchFamily="18" charset="0"/>
                  </a:rPr>
                  <a:t> có cạnh </a:t>
                </a:r>
                <a14:m>
                  <m:oMath xmlns:m="http://schemas.openxmlformats.org/officeDocument/2006/math">
                    <m:r>
                      <a:rPr lang="en-US" sz="1700" i="1" smtClean="0">
                        <a:latin typeface="Cambria Math" panose="02040503050406030204" pitchFamily="18" charset="0"/>
                        <a:ea typeface="Calibri" panose="020F0502020204030204" pitchFamily="34" charset="0"/>
                        <a:cs typeface="Times New Roman" panose="02020603050405020304" pitchFamily="18" charset="0"/>
                      </a:rPr>
                      <m:t>𝐴𝐶</m:t>
                    </m:r>
                    <m:r>
                      <a:rPr lang="en-US" sz="1700" i="1" smtClean="0">
                        <a:latin typeface="Cambria Math" panose="02040503050406030204" pitchFamily="18" charset="0"/>
                        <a:ea typeface="Calibri" panose="020F0502020204030204" pitchFamily="34" charset="0"/>
                        <a:cs typeface="Times New Roman" panose="02020603050405020304" pitchFamily="18" charset="0"/>
                      </a:rPr>
                      <m:t>=</m:t>
                    </m:r>
                    <m:r>
                      <a:rPr lang="en-US" sz="1700" i="1" smtClean="0">
                        <a:latin typeface="Cambria Math" panose="02040503050406030204" pitchFamily="18" charset="0"/>
                        <a:ea typeface="Calibri" panose="020F0502020204030204" pitchFamily="34" charset="0"/>
                        <a:cs typeface="Times New Roman" panose="02020603050405020304" pitchFamily="18" charset="0"/>
                      </a:rPr>
                      <m:t>10</m:t>
                    </m:r>
                    <m:r>
                      <a:rPr lang="en-US" sz="1700" i="1" smtClean="0">
                        <a:latin typeface="Cambria Math" panose="02040503050406030204" pitchFamily="18" charset="0"/>
                        <a:ea typeface="Calibri" panose="020F0502020204030204" pitchFamily="34" charset="0"/>
                        <a:cs typeface="Times New Roman" panose="02020603050405020304" pitchFamily="18" charset="0"/>
                      </a:rPr>
                      <m:t> </m:t>
                    </m:r>
                    <m:r>
                      <a:rPr lang="en-US" sz="1700" i="1" smtClean="0">
                        <a:latin typeface="Cambria Math" panose="02040503050406030204" pitchFamily="18" charset="0"/>
                        <a:ea typeface="Calibri" panose="020F0502020204030204" pitchFamily="34" charset="0"/>
                        <a:cs typeface="Times New Roman" panose="02020603050405020304" pitchFamily="18" charset="0"/>
                      </a:rPr>
                      <m:t>𝑐𝑚</m:t>
                    </m:r>
                  </m:oMath>
                </a14:m>
                <a:r>
                  <a:rPr lang="en-US" sz="1700">
                    <a:latin typeface="+mn-lt"/>
                    <a:ea typeface="Calibri" panose="020F0502020204030204" pitchFamily="34" charset="0"/>
                    <a:cs typeface="Times New Roman" panose="02020603050405020304" pitchFamily="18" charset="0"/>
                  </a:rPr>
                  <a:t>. Tính </a:t>
                </a:r>
                <a14:m>
                  <m:oMath xmlns:m="http://schemas.openxmlformats.org/officeDocument/2006/math">
                    <m:r>
                      <a:rPr lang="en-US" sz="1700" i="1" smtClean="0">
                        <a:latin typeface="Cambria Math" panose="02040503050406030204" pitchFamily="18" charset="0"/>
                        <a:ea typeface="Calibri" panose="020F0502020204030204" pitchFamily="34" charset="0"/>
                        <a:cs typeface="Times New Roman" panose="02020603050405020304" pitchFamily="18" charset="0"/>
                      </a:rPr>
                      <m:t>𝐴𝐵</m:t>
                    </m:r>
                  </m:oMath>
                </a14:m>
                <a:r>
                  <a:rPr lang="en-US" sz="1700">
                    <a:latin typeface="+mn-lt"/>
                    <a:ea typeface="Calibri" panose="020F0502020204030204" pitchFamily="34" charset="0"/>
                    <a:cs typeface="Times New Roman" panose="02020603050405020304" pitchFamily="18" charset="0"/>
                  </a:rPr>
                  <a:t> trong mỗi trường hợp sau (kết quả làm tròn đến hàng phần </a:t>
                </a:r>
                <a:r>
                  <a:rPr lang="en-US" sz="1700">
                    <a:latin typeface="+mn-lt"/>
                    <a:ea typeface="Calibri" panose="020F0502020204030204" pitchFamily="34" charset="0"/>
                    <a:cs typeface="Times New Roman" panose="02020603050405020304" pitchFamily="18" charset="0"/>
                  </a:rPr>
                  <a:t>trăm</a:t>
                </a:r>
                <a:r>
                  <a:rPr lang="en-US" sz="1700" smtClean="0">
                    <a:latin typeface="+mn-lt"/>
                    <a:ea typeface="Calibri" panose="020F0502020204030204" pitchFamily="34" charset="0"/>
                    <a:cs typeface="Times New Roman" panose="02020603050405020304" pitchFamily="18" charset="0"/>
                  </a:rPr>
                  <a:t>).</a:t>
                </a:r>
                <a:endParaRPr lang="en-US" sz="1700">
                  <a:effectLst/>
                  <a:latin typeface="+mn-lt"/>
                  <a:ea typeface="Calibri" panose="020F0502020204030204" pitchFamily="34" charset="0"/>
                  <a:cs typeface="Times New Roman" panose="02020603050405020304" pitchFamily="18" charset="0"/>
                </a:endParaRPr>
              </a:p>
              <a:p>
                <a:pPr algn="ctr">
                  <a:lnSpc>
                    <a:spcPct val="150000"/>
                  </a:lnSpc>
                </a:pPr>
                <a:r>
                  <a:rPr lang="en-US" sz="1700">
                    <a:effectLst/>
                    <a:latin typeface="+mn-lt"/>
                    <a:ea typeface="Calibri" panose="020F0502020204030204" pitchFamily="34" charset="0"/>
                    <a:cs typeface="Times New Roman" panose="02020603050405020304" pitchFamily="18" charset="0"/>
                  </a:rPr>
                  <a:t>a) </a:t>
                </a:r>
                <a14:m>
                  <m:oMath xmlns:m="http://schemas.openxmlformats.org/officeDocument/2006/math">
                    <m:acc>
                      <m:accPr>
                        <m:chr m:val="̂"/>
                        <m:ctrlPr>
                          <a:rPr lang="en-US" sz="1700">
                            <a:effectLst/>
                            <a:latin typeface="+mn-lt"/>
                            <a:ea typeface="Calibri" panose="020F0502020204030204" pitchFamily="34" charset="0"/>
                            <a:cs typeface="Times New Roman" panose="02020603050405020304" pitchFamily="18" charset="0"/>
                          </a:rPr>
                        </m:ctrlPr>
                      </m:accPr>
                      <m:e>
                        <m:r>
                          <m:rPr>
                            <m:sty m:val="p"/>
                          </m:rPr>
                          <a:rPr lang="en-US" sz="1700" i="0">
                            <a:effectLst/>
                            <a:latin typeface="+mn-lt"/>
                            <a:ea typeface="Calibri" panose="020F0502020204030204" pitchFamily="34" charset="0"/>
                            <a:cs typeface="Times New Roman" panose="02020603050405020304" pitchFamily="18" charset="0"/>
                          </a:rPr>
                          <m:t>C</m:t>
                        </m:r>
                      </m:e>
                    </m:acc>
                    <m:r>
                      <a:rPr lang="en-US" sz="1700" i="0">
                        <a:effectLst/>
                        <a:latin typeface="+mn-lt"/>
                        <a:ea typeface="Calibri" panose="020F0502020204030204" pitchFamily="34" charset="0"/>
                        <a:cs typeface="Times New Roman" panose="02020603050405020304" pitchFamily="18" charset="0"/>
                      </a:rPr>
                      <m:t>=</m:t>
                    </m:r>
                    <m:sSup>
                      <m:sSupPr>
                        <m:ctrlPr>
                          <a:rPr lang="en-US" sz="1700">
                            <a:effectLst/>
                            <a:latin typeface="+mn-lt"/>
                            <a:ea typeface="Calibri" panose="020F0502020204030204" pitchFamily="34" charset="0"/>
                            <a:cs typeface="Times New Roman" panose="02020603050405020304" pitchFamily="18" charset="0"/>
                          </a:rPr>
                        </m:ctrlPr>
                      </m:sSupPr>
                      <m:e>
                        <m:r>
                          <a:rPr lang="en-US" sz="1700" i="0">
                            <a:effectLst/>
                            <a:latin typeface="+mn-lt"/>
                            <a:ea typeface="Calibri" panose="020F0502020204030204" pitchFamily="34" charset="0"/>
                            <a:cs typeface="Times New Roman" panose="02020603050405020304" pitchFamily="18" charset="0"/>
                          </a:rPr>
                          <m:t>34</m:t>
                        </m:r>
                      </m:e>
                      <m:sup>
                        <m:r>
                          <m:rPr>
                            <m:sty m:val="p"/>
                          </m:rPr>
                          <a:rPr lang="en-US" sz="1700" i="0">
                            <a:effectLst/>
                            <a:latin typeface="+mn-lt"/>
                            <a:ea typeface="Calibri" panose="020F0502020204030204" pitchFamily="34" charset="0"/>
                            <a:cs typeface="Times New Roman" panose="02020603050405020304" pitchFamily="18" charset="0"/>
                          </a:rPr>
                          <m:t>o</m:t>
                        </m:r>
                      </m:sup>
                    </m:sSup>
                  </m:oMath>
                </a14:m>
                <a:r>
                  <a:rPr lang="en-US" sz="1700">
                    <a:effectLst/>
                    <a:latin typeface="+mn-lt"/>
                    <a:ea typeface="Calibri" panose="020F0502020204030204" pitchFamily="34" charset="0"/>
                    <a:cs typeface="Times New Roman" panose="02020603050405020304" pitchFamily="18" charset="0"/>
                  </a:rPr>
                  <a:t>;          </a:t>
                </a:r>
                <a:r>
                  <a:rPr lang="en-US" sz="1700" smtClean="0">
                    <a:effectLst/>
                    <a:latin typeface="+mn-lt"/>
                    <a:ea typeface="Calibri" panose="020F0502020204030204" pitchFamily="34" charset="0"/>
                    <a:cs typeface="Times New Roman" panose="02020603050405020304" pitchFamily="18" charset="0"/>
                  </a:rPr>
                  <a:t>                            </a:t>
                </a:r>
                <a:r>
                  <a:rPr lang="en-US" sz="1700">
                    <a:effectLst/>
                    <a:latin typeface="+mn-lt"/>
                    <a:ea typeface="Calibri" panose="020F0502020204030204" pitchFamily="34" charset="0"/>
                    <a:cs typeface="Times New Roman" panose="02020603050405020304" pitchFamily="18" charset="0"/>
                  </a:rPr>
                  <a:t>b) </a:t>
                </a:r>
                <a14:m>
                  <m:oMath xmlns:m="http://schemas.openxmlformats.org/officeDocument/2006/math">
                    <m:acc>
                      <m:accPr>
                        <m:chr m:val="̂"/>
                        <m:ctrlPr>
                          <a:rPr lang="en-US" sz="1700">
                            <a:effectLst/>
                            <a:latin typeface="+mn-lt"/>
                            <a:ea typeface="Calibri" panose="020F0502020204030204" pitchFamily="34" charset="0"/>
                            <a:cs typeface="Times New Roman" panose="02020603050405020304" pitchFamily="18" charset="0"/>
                          </a:rPr>
                        </m:ctrlPr>
                      </m:accPr>
                      <m:e>
                        <m:r>
                          <m:rPr>
                            <m:sty m:val="p"/>
                          </m:rPr>
                          <a:rPr lang="en-US" sz="1700" i="0">
                            <a:effectLst/>
                            <a:latin typeface="+mn-lt"/>
                            <a:ea typeface="Calibri" panose="020F0502020204030204" pitchFamily="34" charset="0"/>
                            <a:cs typeface="Times New Roman" panose="02020603050405020304" pitchFamily="18" charset="0"/>
                          </a:rPr>
                          <m:t>B</m:t>
                        </m:r>
                      </m:e>
                    </m:acc>
                    <m:r>
                      <a:rPr lang="en-US" sz="1700" i="0">
                        <a:effectLst/>
                        <a:latin typeface="+mn-lt"/>
                        <a:ea typeface="Calibri" panose="020F0502020204030204" pitchFamily="34" charset="0"/>
                        <a:cs typeface="Times New Roman" panose="02020603050405020304" pitchFamily="18" charset="0"/>
                      </a:rPr>
                      <m:t>=</m:t>
                    </m:r>
                    <m:sSup>
                      <m:sSupPr>
                        <m:ctrlPr>
                          <a:rPr lang="en-US" sz="1700">
                            <a:effectLst/>
                            <a:latin typeface="+mn-lt"/>
                            <a:ea typeface="Calibri" panose="020F0502020204030204" pitchFamily="34" charset="0"/>
                            <a:cs typeface="Times New Roman" panose="02020603050405020304" pitchFamily="18" charset="0"/>
                          </a:rPr>
                        </m:ctrlPr>
                      </m:sSupPr>
                      <m:e>
                        <m:r>
                          <a:rPr lang="en-US" sz="1700" i="0">
                            <a:effectLst/>
                            <a:latin typeface="+mn-lt"/>
                            <a:ea typeface="Calibri" panose="020F0502020204030204" pitchFamily="34" charset="0"/>
                            <a:cs typeface="Times New Roman" panose="02020603050405020304" pitchFamily="18" charset="0"/>
                          </a:rPr>
                          <m:t>25</m:t>
                        </m:r>
                      </m:e>
                      <m:sup>
                        <m:r>
                          <m:rPr>
                            <m:sty m:val="p"/>
                          </m:rPr>
                          <a:rPr lang="en-US" sz="1700" i="0">
                            <a:effectLst/>
                            <a:latin typeface="+mn-lt"/>
                            <a:ea typeface="Calibri" panose="020F0502020204030204" pitchFamily="34" charset="0"/>
                            <a:cs typeface="Times New Roman" panose="02020603050405020304" pitchFamily="18" charset="0"/>
                          </a:rPr>
                          <m:t>o</m:t>
                        </m:r>
                      </m:sup>
                    </m:sSup>
                  </m:oMath>
                </a14:m>
                <a:endParaRPr lang="en-US" sz="1700">
                  <a:effectLst/>
                  <a:latin typeface="+mn-lt"/>
                  <a:ea typeface="Calibri" panose="020F0502020204030204" pitchFamily="34" charset="0"/>
                  <a:cs typeface="Times New Roman" panose="02020603050405020304" pitchFamily="18" charset="0"/>
                </a:endParaRPr>
              </a:p>
            </p:txBody>
          </p:sp>
        </mc:Choice>
        <mc:Fallback>
          <p:sp>
            <p:nvSpPr>
              <p:cNvPr id="15" name="TextBox 14"/>
              <p:cNvSpPr txBox="1">
                <a:spLocks noRot="1" noChangeAspect="1" noMove="1" noResize="1" noEditPoints="1" noAdjustHandles="1" noChangeArrowheads="1" noChangeShapeType="1" noTextEdit="1"/>
              </p:cNvSpPr>
              <p:nvPr/>
            </p:nvSpPr>
            <p:spPr>
              <a:xfrm>
                <a:off x="1051866" y="418273"/>
                <a:ext cx="7006779" cy="1282787"/>
              </a:xfrm>
              <a:prstGeom prst="rect">
                <a:avLst/>
              </a:prstGeom>
              <a:blipFill>
                <a:blip r:embed="rId3"/>
                <a:stretch>
                  <a:fillRect l="-609" b="-1905"/>
                </a:stretch>
              </a:blipFill>
            </p:spPr>
            <p:txBody>
              <a:bodyPr/>
              <a:lstStyle/>
              <a:p>
                <a:r>
                  <a:rPr lang="en-US">
                    <a:noFill/>
                  </a:rPr>
                  <a:t> </a:t>
                </a:r>
              </a:p>
            </p:txBody>
          </p:sp>
        </mc:Fallback>
      </mc:AlternateContent>
      <p:sp>
        <p:nvSpPr>
          <p:cNvPr id="17" name="Rectangle 16"/>
          <p:cNvSpPr/>
          <p:nvPr/>
        </p:nvSpPr>
        <p:spPr>
          <a:xfrm>
            <a:off x="4220066" y="1876612"/>
            <a:ext cx="670376" cy="353943"/>
          </a:xfrm>
          <a:prstGeom prst="rect">
            <a:avLst/>
          </a:prstGeom>
        </p:spPr>
        <p:txBody>
          <a:bodyPr wrap="none">
            <a:spAutoFit/>
          </a:bodyPr>
          <a:lstStyle/>
          <a:p>
            <a:pPr lvl="0" algn="ctr">
              <a:buClrTx/>
              <a:defRPr/>
            </a:pPr>
            <a:r>
              <a:rPr lang="en-US" sz="1700" b="1" i="1" u="sng" smtClean="0">
                <a:solidFill>
                  <a:srgbClr val="C00000"/>
                </a:solidFill>
                <a:ea typeface="+mn-ea"/>
                <a:cs typeface="+mn-cs"/>
              </a:rPr>
              <a:t>Giải:</a:t>
            </a:r>
            <a:endParaRPr lang="en-US" sz="1700" b="1" i="1" u="sng" dirty="0">
              <a:solidFill>
                <a:srgbClr val="C00000"/>
              </a:solidFill>
              <a:ea typeface="+mn-ea"/>
              <a:cs typeface="+mn-cs"/>
            </a:endParaRPr>
          </a:p>
        </p:txBody>
      </p:sp>
      <mc:AlternateContent xmlns:mc="http://schemas.openxmlformats.org/markup-compatibility/2006">
        <mc:Choice xmlns:a14="http://schemas.microsoft.com/office/drawing/2010/main" Requires="a14">
          <p:sp>
            <p:nvSpPr>
              <p:cNvPr id="3" name="Rectangle 2"/>
              <p:cNvSpPr/>
              <p:nvPr/>
            </p:nvSpPr>
            <p:spPr>
              <a:xfrm>
                <a:off x="1051865" y="2469716"/>
                <a:ext cx="7006779" cy="2070695"/>
              </a:xfrm>
              <a:prstGeom prst="rect">
                <a:avLst/>
              </a:prstGeom>
            </p:spPr>
            <p:txBody>
              <a:bodyPr wrap="square">
                <a:spAutoFit/>
              </a:bodyPr>
              <a:lstStyle/>
              <a:p>
                <a:pPr>
                  <a:lnSpc>
                    <a:spcPct val="150000"/>
                  </a:lnSpc>
                  <a:spcBef>
                    <a:spcPts val="600"/>
                  </a:spcBef>
                  <a:spcAft>
                    <a:spcPts val="600"/>
                  </a:spcAft>
                </a:pPr>
                <a:r>
                  <a:rPr lang="en-US" sz="1700" smtClean="0">
                    <a:solidFill>
                      <a:schemeClr val="bg1">
                        <a:lumMod val="10000"/>
                      </a:schemeClr>
                    </a:solidFill>
                    <a:latin typeface="+mn-lt"/>
                  </a:rPr>
                  <a:t>a) Xét tam giác </a:t>
                </a:r>
                <a14:m>
                  <m:oMath xmlns:m="http://schemas.openxmlformats.org/officeDocument/2006/math">
                    <m:r>
                      <a:rPr lang="en-US" sz="1700" i="1" smtClean="0">
                        <a:solidFill>
                          <a:schemeClr val="bg1">
                            <a:lumMod val="10000"/>
                          </a:schemeClr>
                        </a:solidFill>
                        <a:latin typeface="Cambria Math" panose="02040503050406030204" pitchFamily="18" charset="0"/>
                      </a:rPr>
                      <m:t>𝐴𝐵𝐶</m:t>
                    </m:r>
                  </m:oMath>
                </a14:m>
                <a:r>
                  <a:rPr lang="en-US" sz="1700">
                    <a:solidFill>
                      <a:schemeClr val="bg1">
                        <a:lumMod val="10000"/>
                      </a:schemeClr>
                    </a:solidFill>
                    <a:latin typeface="+mn-lt"/>
                  </a:rPr>
                  <a:t> vuông tại </a:t>
                </a:r>
                <a14:m>
                  <m:oMath xmlns:m="http://schemas.openxmlformats.org/officeDocument/2006/math">
                    <m:r>
                      <a:rPr lang="en-US" sz="1700" i="1" smtClean="0">
                        <a:solidFill>
                          <a:schemeClr val="bg1">
                            <a:lumMod val="10000"/>
                          </a:schemeClr>
                        </a:solidFill>
                        <a:latin typeface="Cambria Math" panose="02040503050406030204" pitchFamily="18" charset="0"/>
                      </a:rPr>
                      <m:t>𝐴</m:t>
                    </m:r>
                  </m:oMath>
                </a14:m>
                <a:r>
                  <a:rPr lang="en-US" sz="1700">
                    <a:solidFill>
                      <a:schemeClr val="bg1">
                        <a:lumMod val="10000"/>
                      </a:schemeClr>
                    </a:solidFill>
                    <a:latin typeface="+mn-lt"/>
                  </a:rPr>
                  <a:t>, </a:t>
                </a:r>
                <a14:m>
                  <m:oMath xmlns:m="http://schemas.openxmlformats.org/officeDocument/2006/math">
                    <m:acc>
                      <m:accPr>
                        <m:chr m:val="̂"/>
                        <m:ctrlPr>
                          <a:rPr lang="en-US" sz="1700" i="1" smtClean="0">
                            <a:solidFill>
                              <a:schemeClr val="bg1">
                                <a:lumMod val="10000"/>
                              </a:schemeClr>
                            </a:solidFill>
                            <a:latin typeface="Cambria Math" panose="02040503050406030204" pitchFamily="18" charset="0"/>
                          </a:rPr>
                        </m:ctrlPr>
                      </m:accPr>
                      <m:e>
                        <m:r>
                          <a:rPr lang="en-US" sz="1700" b="0" i="1" smtClean="0">
                            <a:solidFill>
                              <a:schemeClr val="bg1">
                                <a:lumMod val="10000"/>
                              </a:schemeClr>
                            </a:solidFill>
                            <a:latin typeface="Cambria Math" panose="02040503050406030204" pitchFamily="18" charset="0"/>
                          </a:rPr>
                          <m:t>𝐶</m:t>
                        </m:r>
                      </m:e>
                    </m:acc>
                    <m:r>
                      <a:rPr lang="en-US" sz="1700" i="1" smtClean="0">
                        <a:solidFill>
                          <a:schemeClr val="bg1">
                            <a:lumMod val="10000"/>
                          </a:schemeClr>
                        </a:solidFill>
                        <a:latin typeface="Cambria Math" panose="02040503050406030204" pitchFamily="18" charset="0"/>
                      </a:rPr>
                      <m:t>=</m:t>
                    </m:r>
                    <m:r>
                      <a:rPr lang="en-US" sz="1700" i="1" smtClean="0">
                        <a:solidFill>
                          <a:schemeClr val="bg1">
                            <a:lumMod val="10000"/>
                          </a:schemeClr>
                        </a:solidFill>
                        <a:latin typeface="Cambria Math" panose="02040503050406030204" pitchFamily="18" charset="0"/>
                      </a:rPr>
                      <m:t>34</m:t>
                    </m:r>
                    <m:r>
                      <a:rPr lang="en-US" sz="1700" i="1" smtClean="0">
                        <a:solidFill>
                          <a:schemeClr val="bg1">
                            <a:lumMod val="10000"/>
                          </a:schemeClr>
                        </a:solidFill>
                        <a:latin typeface="Cambria Math" panose="02040503050406030204" pitchFamily="18" charset="0"/>
                      </a:rPr>
                      <m:t>°</m:t>
                    </m:r>
                  </m:oMath>
                </a14:m>
                <a:r>
                  <a:rPr lang="en-US" sz="1700">
                    <a:solidFill>
                      <a:schemeClr val="bg1">
                        <a:lumMod val="10000"/>
                      </a:schemeClr>
                    </a:solidFill>
                    <a:latin typeface="+mn-lt"/>
                  </a:rPr>
                  <a:t>, ta có:</a:t>
                </a:r>
              </a:p>
              <a:p>
                <a:pP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1700" i="1" smtClean="0">
                          <a:solidFill>
                            <a:schemeClr val="bg1">
                              <a:lumMod val="10000"/>
                            </a:schemeClr>
                          </a:solidFill>
                          <a:latin typeface="Cambria Math" panose="02040503050406030204" pitchFamily="18" charset="0"/>
                        </a:rPr>
                        <m:t>𝐴𝐵</m:t>
                      </m:r>
                      <m:r>
                        <a:rPr lang="en-US" sz="1700" b="0" i="1" smtClean="0">
                          <a:solidFill>
                            <a:schemeClr val="bg1">
                              <a:lumMod val="10000"/>
                            </a:schemeClr>
                          </a:solidFill>
                          <a:latin typeface="Cambria Math" panose="02040503050406030204" pitchFamily="18" charset="0"/>
                        </a:rPr>
                        <m:t>=</m:t>
                      </m:r>
                      <m:r>
                        <a:rPr lang="en-US" sz="1700" i="1" smtClean="0">
                          <a:solidFill>
                            <a:schemeClr val="bg1">
                              <a:lumMod val="10000"/>
                            </a:schemeClr>
                          </a:solidFill>
                          <a:latin typeface="Cambria Math" panose="02040503050406030204" pitchFamily="18" charset="0"/>
                        </a:rPr>
                        <m:t> </m:t>
                      </m:r>
                      <m:r>
                        <a:rPr lang="en-US" sz="1700" i="1" smtClean="0">
                          <a:solidFill>
                            <a:schemeClr val="bg1">
                              <a:lumMod val="10000"/>
                            </a:schemeClr>
                          </a:solidFill>
                          <a:latin typeface="Cambria Math" panose="02040503050406030204" pitchFamily="18" charset="0"/>
                        </a:rPr>
                        <m:t>𝐴𝐶</m:t>
                      </m:r>
                      <m:r>
                        <a:rPr lang="en-US" sz="1700" i="1" smtClean="0">
                          <a:solidFill>
                            <a:schemeClr val="bg1">
                              <a:lumMod val="10000"/>
                            </a:schemeClr>
                          </a:solidFill>
                          <a:latin typeface="Cambria Math" panose="02040503050406030204" pitchFamily="18" charset="0"/>
                        </a:rPr>
                        <m:t>.</m:t>
                      </m:r>
                      <m:func>
                        <m:funcPr>
                          <m:ctrlPr>
                            <a:rPr lang="en-US" sz="1700" i="1" smtClean="0">
                              <a:solidFill>
                                <a:schemeClr val="bg1">
                                  <a:lumMod val="10000"/>
                                </a:schemeClr>
                              </a:solidFill>
                              <a:latin typeface="Cambria Math" panose="02040503050406030204" pitchFamily="18" charset="0"/>
                            </a:rPr>
                          </m:ctrlPr>
                        </m:funcPr>
                        <m:fName>
                          <m:r>
                            <m:rPr>
                              <m:sty m:val="p"/>
                            </m:rPr>
                            <a:rPr lang="en-US" sz="1700" i="0" smtClean="0">
                              <a:solidFill>
                                <a:schemeClr val="bg1">
                                  <a:lumMod val="10000"/>
                                </a:schemeClr>
                              </a:solidFill>
                              <a:latin typeface="Cambria Math" panose="02040503050406030204" pitchFamily="18" charset="0"/>
                            </a:rPr>
                            <m:t>tan</m:t>
                          </m:r>
                        </m:fName>
                        <m:e>
                          <m:r>
                            <a:rPr lang="en-US" sz="1700" i="1" smtClean="0">
                              <a:solidFill>
                                <a:schemeClr val="bg1">
                                  <a:lumMod val="10000"/>
                                </a:schemeClr>
                              </a:solidFill>
                              <a:latin typeface="Cambria Math" panose="02040503050406030204" pitchFamily="18" charset="0"/>
                            </a:rPr>
                            <m:t>𝐶</m:t>
                          </m:r>
                        </m:e>
                      </m:func>
                      <m:r>
                        <a:rPr lang="en-US" sz="1700" b="0" i="1" smtClean="0">
                          <a:solidFill>
                            <a:schemeClr val="bg1">
                              <a:lumMod val="10000"/>
                            </a:schemeClr>
                          </a:solidFill>
                          <a:latin typeface="Cambria Math" panose="02040503050406030204" pitchFamily="18" charset="0"/>
                        </a:rPr>
                        <m:t>=</m:t>
                      </m:r>
                      <m:r>
                        <a:rPr lang="en-US" sz="1700" i="1" smtClean="0">
                          <a:solidFill>
                            <a:schemeClr val="bg1">
                              <a:lumMod val="10000"/>
                            </a:schemeClr>
                          </a:solidFill>
                          <a:latin typeface="Cambria Math" panose="02040503050406030204" pitchFamily="18" charset="0"/>
                        </a:rPr>
                        <m:t>10</m:t>
                      </m:r>
                      <m:r>
                        <a:rPr lang="en-US" sz="1700" i="1" smtClean="0">
                          <a:solidFill>
                            <a:schemeClr val="bg1">
                              <a:lumMod val="10000"/>
                            </a:schemeClr>
                          </a:solidFill>
                          <a:latin typeface="Cambria Math" panose="02040503050406030204" pitchFamily="18" charset="0"/>
                        </a:rPr>
                        <m:t>. </m:t>
                      </m:r>
                      <m:r>
                        <m:rPr>
                          <m:sty m:val="p"/>
                        </m:rPr>
                        <a:rPr lang="en-US" sz="1700" i="1" smtClean="0">
                          <a:solidFill>
                            <a:schemeClr val="bg1">
                              <a:lumMod val="10000"/>
                            </a:schemeClr>
                          </a:solidFill>
                          <a:latin typeface="Cambria Math" panose="02040503050406030204" pitchFamily="18" charset="0"/>
                        </a:rPr>
                        <m:t>tan</m:t>
                      </m:r>
                      <m:r>
                        <a:rPr lang="en-US" sz="1700" i="1" smtClean="0">
                          <a:solidFill>
                            <a:schemeClr val="bg1">
                              <a:lumMod val="10000"/>
                            </a:schemeClr>
                          </a:solidFill>
                          <a:latin typeface="Cambria Math" panose="02040503050406030204" pitchFamily="18" charset="0"/>
                        </a:rPr>
                        <m:t>⁡</m:t>
                      </m:r>
                      <m:r>
                        <a:rPr lang="en-US" sz="1700" i="1" smtClean="0">
                          <a:solidFill>
                            <a:schemeClr val="bg1">
                              <a:lumMod val="10000"/>
                            </a:schemeClr>
                          </a:solidFill>
                          <a:latin typeface="Cambria Math" panose="02040503050406030204" pitchFamily="18" charset="0"/>
                        </a:rPr>
                        <m:t>34</m:t>
                      </m:r>
                      <m:r>
                        <a:rPr lang="en-US" sz="1700" i="1" smtClean="0">
                          <a:solidFill>
                            <a:schemeClr val="bg1">
                              <a:lumMod val="10000"/>
                            </a:schemeClr>
                          </a:solidFill>
                          <a:latin typeface="Cambria Math" panose="02040503050406030204" pitchFamily="18" charset="0"/>
                        </a:rPr>
                        <m:t>°≈ </m:t>
                      </m:r>
                      <m:r>
                        <a:rPr lang="en-US" sz="1700" i="1" smtClean="0">
                          <a:solidFill>
                            <a:schemeClr val="bg1">
                              <a:lumMod val="10000"/>
                            </a:schemeClr>
                          </a:solidFill>
                          <a:latin typeface="Cambria Math" panose="02040503050406030204" pitchFamily="18" charset="0"/>
                        </a:rPr>
                        <m:t>6</m:t>
                      </m:r>
                      <m:r>
                        <a:rPr lang="en-US" sz="1700" i="1" smtClean="0">
                          <a:solidFill>
                            <a:schemeClr val="bg1">
                              <a:lumMod val="10000"/>
                            </a:schemeClr>
                          </a:solidFill>
                          <a:latin typeface="Cambria Math" panose="02040503050406030204" pitchFamily="18" charset="0"/>
                        </a:rPr>
                        <m:t>,</m:t>
                      </m:r>
                      <m:r>
                        <a:rPr lang="en-US" sz="1700" i="1" smtClean="0">
                          <a:solidFill>
                            <a:schemeClr val="bg1">
                              <a:lumMod val="10000"/>
                            </a:schemeClr>
                          </a:solidFill>
                          <a:latin typeface="Cambria Math" panose="02040503050406030204" pitchFamily="18" charset="0"/>
                        </a:rPr>
                        <m:t>75</m:t>
                      </m:r>
                      <m:r>
                        <a:rPr lang="en-US" sz="1700" i="1" smtClean="0">
                          <a:solidFill>
                            <a:schemeClr val="bg1">
                              <a:lumMod val="10000"/>
                            </a:schemeClr>
                          </a:solidFill>
                          <a:latin typeface="Cambria Math" panose="02040503050406030204" pitchFamily="18" charset="0"/>
                        </a:rPr>
                        <m:t> (</m:t>
                      </m:r>
                      <m:r>
                        <a:rPr lang="en-US" sz="1700" i="1" smtClean="0">
                          <a:solidFill>
                            <a:schemeClr val="bg1">
                              <a:lumMod val="10000"/>
                            </a:schemeClr>
                          </a:solidFill>
                          <a:latin typeface="Cambria Math" panose="02040503050406030204" pitchFamily="18" charset="0"/>
                        </a:rPr>
                        <m:t>𝑐𝑚</m:t>
                      </m:r>
                      <m:r>
                        <a:rPr lang="en-US" sz="1700" i="1" smtClean="0">
                          <a:solidFill>
                            <a:schemeClr val="bg1">
                              <a:lumMod val="10000"/>
                            </a:schemeClr>
                          </a:solidFill>
                          <a:latin typeface="Cambria Math" panose="02040503050406030204" pitchFamily="18" charset="0"/>
                        </a:rPr>
                        <m:t>).</m:t>
                      </m:r>
                    </m:oMath>
                  </m:oMathPara>
                </a14:m>
                <a:endParaRPr lang="en-US" sz="1700">
                  <a:solidFill>
                    <a:schemeClr val="bg1">
                      <a:lumMod val="10000"/>
                    </a:schemeClr>
                  </a:solidFill>
                  <a:latin typeface="+mn-lt"/>
                </a:endParaRPr>
              </a:p>
              <a:p>
                <a:pPr>
                  <a:lnSpc>
                    <a:spcPct val="150000"/>
                  </a:lnSpc>
                  <a:spcBef>
                    <a:spcPts val="600"/>
                  </a:spcBef>
                  <a:spcAft>
                    <a:spcPts val="600"/>
                  </a:spcAft>
                </a:pPr>
                <a:r>
                  <a:rPr lang="en-US" sz="1700">
                    <a:solidFill>
                      <a:schemeClr val="bg1">
                        <a:lumMod val="10000"/>
                      </a:schemeClr>
                    </a:solidFill>
                    <a:latin typeface="+mn-lt"/>
                  </a:rPr>
                  <a:t>b) Xét tam giác </a:t>
                </a:r>
                <a14:m>
                  <m:oMath xmlns:m="http://schemas.openxmlformats.org/officeDocument/2006/math">
                    <m:r>
                      <a:rPr lang="en-US" sz="1700" i="1" smtClean="0">
                        <a:solidFill>
                          <a:schemeClr val="bg1">
                            <a:lumMod val="10000"/>
                          </a:schemeClr>
                        </a:solidFill>
                        <a:latin typeface="Cambria Math" panose="02040503050406030204" pitchFamily="18" charset="0"/>
                      </a:rPr>
                      <m:t>𝐴𝐵𝐶</m:t>
                    </m:r>
                  </m:oMath>
                </a14:m>
                <a:r>
                  <a:rPr lang="en-US" sz="1700">
                    <a:solidFill>
                      <a:schemeClr val="bg1">
                        <a:lumMod val="10000"/>
                      </a:schemeClr>
                    </a:solidFill>
                    <a:latin typeface="+mn-lt"/>
                  </a:rPr>
                  <a:t> vuông tại </a:t>
                </a:r>
                <a14:m>
                  <m:oMath xmlns:m="http://schemas.openxmlformats.org/officeDocument/2006/math">
                    <m:r>
                      <a:rPr lang="en-US" sz="1700" i="1">
                        <a:solidFill>
                          <a:schemeClr val="bg1">
                            <a:lumMod val="10000"/>
                          </a:schemeClr>
                        </a:solidFill>
                        <a:latin typeface="Cambria Math" panose="02040503050406030204" pitchFamily="18" charset="0"/>
                      </a:rPr>
                      <m:t>𝐴</m:t>
                    </m:r>
                  </m:oMath>
                </a14:m>
                <a:r>
                  <a:rPr lang="en-US" sz="1700">
                    <a:solidFill>
                      <a:schemeClr val="bg1">
                        <a:lumMod val="10000"/>
                      </a:schemeClr>
                    </a:solidFill>
                  </a:rPr>
                  <a:t>, </a:t>
                </a:r>
                <a14:m>
                  <m:oMath xmlns:m="http://schemas.openxmlformats.org/officeDocument/2006/math">
                    <m:acc>
                      <m:accPr>
                        <m:chr m:val="̂"/>
                        <m:ctrlPr>
                          <a:rPr lang="en-US" sz="1700" i="1">
                            <a:solidFill>
                              <a:schemeClr val="bg1">
                                <a:lumMod val="10000"/>
                              </a:schemeClr>
                            </a:solidFill>
                            <a:latin typeface="Cambria Math" panose="02040503050406030204" pitchFamily="18" charset="0"/>
                          </a:rPr>
                        </m:ctrlPr>
                      </m:accPr>
                      <m:e>
                        <m:r>
                          <a:rPr lang="en-US" sz="1700" b="0" i="1" smtClean="0">
                            <a:solidFill>
                              <a:schemeClr val="bg1">
                                <a:lumMod val="10000"/>
                              </a:schemeClr>
                            </a:solidFill>
                            <a:latin typeface="Cambria Math" panose="02040503050406030204" pitchFamily="18" charset="0"/>
                          </a:rPr>
                          <m:t>𝐵</m:t>
                        </m:r>
                      </m:e>
                    </m:acc>
                    <m:r>
                      <a:rPr lang="en-US" sz="1700" i="1">
                        <a:solidFill>
                          <a:schemeClr val="bg1">
                            <a:lumMod val="10000"/>
                          </a:schemeClr>
                        </a:solidFill>
                        <a:latin typeface="Cambria Math" panose="02040503050406030204" pitchFamily="18" charset="0"/>
                      </a:rPr>
                      <m:t>=</m:t>
                    </m:r>
                    <m:r>
                      <a:rPr lang="en-US" sz="1700" b="0" i="1" smtClean="0">
                        <a:solidFill>
                          <a:schemeClr val="bg1">
                            <a:lumMod val="10000"/>
                          </a:schemeClr>
                        </a:solidFill>
                        <a:latin typeface="Cambria Math" panose="02040503050406030204" pitchFamily="18" charset="0"/>
                      </a:rPr>
                      <m:t>25</m:t>
                    </m:r>
                    <m:r>
                      <a:rPr lang="en-US" sz="1700" i="1" smtClean="0">
                        <a:solidFill>
                          <a:schemeClr val="bg1">
                            <a:lumMod val="10000"/>
                          </a:schemeClr>
                        </a:solidFill>
                        <a:latin typeface="Cambria Math" panose="02040503050406030204" pitchFamily="18" charset="0"/>
                        <a:ea typeface="Cambria Math" panose="02040503050406030204" pitchFamily="18" charset="0"/>
                      </a:rPr>
                      <m:t>°</m:t>
                    </m:r>
                  </m:oMath>
                </a14:m>
                <a:r>
                  <a:rPr lang="en-US" sz="1700" smtClean="0">
                    <a:solidFill>
                      <a:schemeClr val="bg1">
                        <a:lumMod val="10000"/>
                      </a:schemeClr>
                    </a:solidFill>
                    <a:latin typeface="+mn-lt"/>
                  </a:rPr>
                  <a:t>, </a:t>
                </a:r>
                <a:r>
                  <a:rPr lang="en-US" sz="1700">
                    <a:solidFill>
                      <a:schemeClr val="bg1">
                        <a:lumMod val="10000"/>
                      </a:schemeClr>
                    </a:solidFill>
                    <a:latin typeface="+mn-lt"/>
                  </a:rPr>
                  <a:t>ta có:</a:t>
                </a:r>
              </a:p>
              <a:p>
                <a:pP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1700" i="1" smtClean="0">
                          <a:solidFill>
                            <a:schemeClr val="bg1">
                              <a:lumMod val="10000"/>
                            </a:schemeClr>
                          </a:solidFill>
                          <a:latin typeface="Cambria Math" panose="02040503050406030204" pitchFamily="18" charset="0"/>
                        </a:rPr>
                        <m:t>𝐴𝐵</m:t>
                      </m:r>
                      <m:r>
                        <a:rPr lang="en-US" sz="1700" b="0" i="1" smtClean="0">
                          <a:solidFill>
                            <a:schemeClr val="bg1">
                              <a:lumMod val="10000"/>
                            </a:schemeClr>
                          </a:solidFill>
                          <a:latin typeface="Cambria Math" panose="02040503050406030204" pitchFamily="18" charset="0"/>
                        </a:rPr>
                        <m:t>=</m:t>
                      </m:r>
                      <m:r>
                        <a:rPr lang="en-US" sz="1700" i="1" smtClean="0">
                          <a:solidFill>
                            <a:schemeClr val="bg1">
                              <a:lumMod val="10000"/>
                            </a:schemeClr>
                          </a:solidFill>
                          <a:latin typeface="Cambria Math" panose="02040503050406030204" pitchFamily="18" charset="0"/>
                        </a:rPr>
                        <m:t> </m:t>
                      </m:r>
                      <m:r>
                        <a:rPr lang="en-US" sz="1700" i="1" smtClean="0">
                          <a:solidFill>
                            <a:schemeClr val="bg1">
                              <a:lumMod val="10000"/>
                            </a:schemeClr>
                          </a:solidFill>
                          <a:latin typeface="Cambria Math" panose="02040503050406030204" pitchFamily="18" charset="0"/>
                        </a:rPr>
                        <m:t>𝐴𝐶</m:t>
                      </m:r>
                      <m:r>
                        <a:rPr lang="en-US" sz="1700" i="1" smtClean="0">
                          <a:solidFill>
                            <a:schemeClr val="bg1">
                              <a:lumMod val="10000"/>
                            </a:schemeClr>
                          </a:solidFill>
                          <a:latin typeface="Cambria Math" panose="02040503050406030204" pitchFamily="18" charset="0"/>
                        </a:rPr>
                        <m:t>. </m:t>
                      </m:r>
                      <m:r>
                        <a:rPr lang="en-US" sz="1700" i="1" smtClean="0">
                          <a:solidFill>
                            <a:schemeClr val="bg1">
                              <a:lumMod val="10000"/>
                            </a:schemeClr>
                          </a:solidFill>
                          <a:latin typeface="Cambria Math" panose="02040503050406030204" pitchFamily="18" charset="0"/>
                        </a:rPr>
                        <m:t>𝑐𝑜𝑡𝐵</m:t>
                      </m:r>
                      <m:r>
                        <a:rPr lang="en-US" sz="1700" i="1" smtClean="0">
                          <a:solidFill>
                            <a:schemeClr val="bg1">
                              <a:lumMod val="10000"/>
                            </a:schemeClr>
                          </a:solidFill>
                          <a:latin typeface="Cambria Math" panose="02040503050406030204" pitchFamily="18" charset="0"/>
                        </a:rPr>
                        <m:t>=</m:t>
                      </m:r>
                      <m:r>
                        <a:rPr lang="en-US" sz="1700" i="1" smtClean="0">
                          <a:solidFill>
                            <a:schemeClr val="bg1">
                              <a:lumMod val="10000"/>
                            </a:schemeClr>
                          </a:solidFill>
                          <a:latin typeface="Cambria Math" panose="02040503050406030204" pitchFamily="18" charset="0"/>
                        </a:rPr>
                        <m:t>10</m:t>
                      </m:r>
                      <m:r>
                        <a:rPr lang="en-US" sz="1700" i="1" smtClean="0">
                          <a:solidFill>
                            <a:schemeClr val="bg1">
                              <a:lumMod val="10000"/>
                            </a:schemeClr>
                          </a:solidFill>
                          <a:latin typeface="Cambria Math" panose="02040503050406030204" pitchFamily="18" charset="0"/>
                        </a:rPr>
                        <m:t>. </m:t>
                      </m:r>
                      <m:r>
                        <m:rPr>
                          <m:sty m:val="p"/>
                        </m:rPr>
                        <a:rPr lang="en-US" sz="1700" i="1" smtClean="0">
                          <a:solidFill>
                            <a:schemeClr val="bg1">
                              <a:lumMod val="10000"/>
                            </a:schemeClr>
                          </a:solidFill>
                          <a:latin typeface="Cambria Math" panose="02040503050406030204" pitchFamily="18" charset="0"/>
                        </a:rPr>
                        <m:t>cot</m:t>
                      </m:r>
                      <m:r>
                        <a:rPr lang="en-US" sz="1700" i="1" smtClean="0">
                          <a:solidFill>
                            <a:schemeClr val="bg1">
                              <a:lumMod val="10000"/>
                            </a:schemeClr>
                          </a:solidFill>
                          <a:latin typeface="Cambria Math" panose="02040503050406030204" pitchFamily="18" charset="0"/>
                        </a:rPr>
                        <m:t>⁡</m:t>
                      </m:r>
                      <m:r>
                        <a:rPr lang="en-US" sz="1700" i="1" smtClean="0">
                          <a:solidFill>
                            <a:schemeClr val="bg1">
                              <a:lumMod val="10000"/>
                            </a:schemeClr>
                          </a:solidFill>
                          <a:latin typeface="Cambria Math" panose="02040503050406030204" pitchFamily="18" charset="0"/>
                        </a:rPr>
                        <m:t>25</m:t>
                      </m:r>
                      <m:r>
                        <a:rPr lang="en-US" sz="1700" i="1" smtClean="0">
                          <a:solidFill>
                            <a:schemeClr val="bg1">
                              <a:lumMod val="10000"/>
                            </a:schemeClr>
                          </a:solidFill>
                          <a:latin typeface="Cambria Math" panose="02040503050406030204" pitchFamily="18" charset="0"/>
                        </a:rPr>
                        <m:t>°≈ </m:t>
                      </m:r>
                      <m:r>
                        <a:rPr lang="en-US" sz="1700" i="1" smtClean="0">
                          <a:solidFill>
                            <a:schemeClr val="bg1">
                              <a:lumMod val="10000"/>
                            </a:schemeClr>
                          </a:solidFill>
                          <a:latin typeface="Cambria Math" panose="02040503050406030204" pitchFamily="18" charset="0"/>
                        </a:rPr>
                        <m:t>21</m:t>
                      </m:r>
                      <m:r>
                        <a:rPr lang="en-US" sz="1700" i="1" smtClean="0">
                          <a:solidFill>
                            <a:schemeClr val="bg1">
                              <a:lumMod val="10000"/>
                            </a:schemeClr>
                          </a:solidFill>
                          <a:latin typeface="Cambria Math" panose="02040503050406030204" pitchFamily="18" charset="0"/>
                        </a:rPr>
                        <m:t>,</m:t>
                      </m:r>
                      <m:r>
                        <a:rPr lang="en-US" sz="1700" i="1" smtClean="0">
                          <a:solidFill>
                            <a:schemeClr val="bg1">
                              <a:lumMod val="10000"/>
                            </a:schemeClr>
                          </a:solidFill>
                          <a:latin typeface="Cambria Math" panose="02040503050406030204" pitchFamily="18" charset="0"/>
                        </a:rPr>
                        <m:t>45</m:t>
                      </m:r>
                      <m:r>
                        <a:rPr lang="en-US" sz="1700" i="1" smtClean="0">
                          <a:solidFill>
                            <a:schemeClr val="bg1">
                              <a:lumMod val="10000"/>
                            </a:schemeClr>
                          </a:solidFill>
                          <a:latin typeface="Cambria Math" panose="02040503050406030204" pitchFamily="18" charset="0"/>
                        </a:rPr>
                        <m:t> (</m:t>
                      </m:r>
                      <m:r>
                        <a:rPr lang="en-US" sz="1700" i="1">
                          <a:solidFill>
                            <a:schemeClr val="bg1">
                              <a:lumMod val="10000"/>
                            </a:schemeClr>
                          </a:solidFill>
                          <a:latin typeface="Cambria Math" panose="02040503050406030204" pitchFamily="18" charset="0"/>
                        </a:rPr>
                        <m:t>𝑐𝑚</m:t>
                      </m:r>
                      <m:r>
                        <a:rPr lang="en-US" sz="1700" i="1" smtClean="0">
                          <a:solidFill>
                            <a:schemeClr val="bg1">
                              <a:lumMod val="10000"/>
                            </a:schemeClr>
                          </a:solidFill>
                          <a:latin typeface="Cambria Math" panose="02040503050406030204" pitchFamily="18" charset="0"/>
                        </a:rPr>
                        <m:t>).</m:t>
                      </m:r>
                    </m:oMath>
                  </m:oMathPara>
                </a14:m>
                <a:endParaRPr lang="en-US" sz="1700">
                  <a:solidFill>
                    <a:schemeClr val="bg1">
                      <a:lumMod val="10000"/>
                    </a:schemeClr>
                  </a:solidFill>
                  <a:latin typeface="+mn-lt"/>
                </a:endParaRPr>
              </a:p>
            </p:txBody>
          </p:sp>
        </mc:Choice>
        <mc:Fallback>
          <p:sp>
            <p:nvSpPr>
              <p:cNvPr id="3" name="Rectangle 2"/>
              <p:cNvSpPr>
                <a:spLocks noRot="1" noChangeAspect="1" noMove="1" noResize="1" noEditPoints="1" noAdjustHandles="1" noChangeArrowheads="1" noChangeShapeType="1" noTextEdit="1"/>
              </p:cNvSpPr>
              <p:nvPr/>
            </p:nvSpPr>
            <p:spPr>
              <a:xfrm>
                <a:off x="1051865" y="2469716"/>
                <a:ext cx="7006779" cy="2070695"/>
              </a:xfrm>
              <a:prstGeom prst="rect">
                <a:avLst/>
              </a:prstGeom>
              <a:blipFill>
                <a:blip r:embed="rId4"/>
                <a:stretch>
                  <a:fillRect l="-609"/>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barn(inVertical)">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wipe(left)">
                                      <p:cBhvr>
                                        <p:cTn id="19" dur="500"/>
                                        <p:tgtEl>
                                          <p:spTgt spid="3">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Effect transition="in" filter="wipe(left)">
                                      <p:cBhvr>
                                        <p:cTn id="24" dur="500"/>
                                        <p:tgtEl>
                                          <p:spTgt spid="3">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Effect transition="in" filter="fade">
                                      <p:cBhvr>
                                        <p:cTn id="29" dur="500"/>
                                        <p:tgtEl>
                                          <p:spTgt spid="3">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
                                            <p:txEl>
                                              <p:pRg st="3" end="3"/>
                                            </p:txEl>
                                          </p:spTgt>
                                        </p:tgtEl>
                                        <p:attrNameLst>
                                          <p:attrName>style.visibility</p:attrName>
                                        </p:attrNameLst>
                                      </p:cBhvr>
                                      <p:to>
                                        <p:strVal val="visible"/>
                                      </p:to>
                                    </p:set>
                                    <p:animEffect transition="in" filter="fade">
                                      <p:cBhvr>
                                        <p:cTn id="34"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35"/>
        <p:cNvGrpSpPr/>
        <p:nvPr/>
      </p:nvGrpSpPr>
      <p:grpSpPr>
        <a:xfrm>
          <a:off x="0" y="0"/>
          <a:ext cx="0" cy="0"/>
          <a:chOff x="0" y="0"/>
          <a:chExt cx="0" cy="0"/>
        </a:xfrm>
      </p:grpSpPr>
      <p:grpSp>
        <p:nvGrpSpPr>
          <p:cNvPr id="3" name="Group 2"/>
          <p:cNvGrpSpPr/>
          <p:nvPr/>
        </p:nvGrpSpPr>
        <p:grpSpPr>
          <a:xfrm>
            <a:off x="549577" y="280318"/>
            <a:ext cx="8013980" cy="1494320"/>
            <a:chOff x="549577" y="272367"/>
            <a:chExt cx="8013980" cy="1494320"/>
          </a:xfrm>
        </p:grpSpPr>
        <p:sp>
          <p:nvSpPr>
            <p:cNvPr id="45" name="TextBox 44"/>
            <p:cNvSpPr txBox="1"/>
            <p:nvPr/>
          </p:nvSpPr>
          <p:spPr>
            <a:xfrm>
              <a:off x="723368" y="402262"/>
              <a:ext cx="1916466" cy="424673"/>
            </a:xfrm>
            <a:prstGeom prst="rect">
              <a:avLst/>
            </a:prstGeom>
            <a:solidFill>
              <a:srgbClr val="F4FF5C"/>
            </a:solidFill>
            <a:ln w="25400" cap="flat" cmpd="sng" algn="ctr">
              <a:solidFill>
                <a:srgbClr val="F4FF5C">
                  <a:shade val="50000"/>
                </a:srgbClr>
              </a:solidFill>
              <a:prstDash val="solid"/>
            </a:ln>
            <a:effectLst/>
          </p:spPr>
          <p:txBody>
            <a:bodyPr wrap="square" rtlCol="0">
              <a:spAutoFit/>
            </a:bodyPr>
            <a:lstStyle/>
            <a:p>
              <a:pPr marL="0" marR="0" lvl="0" indent="0" algn="ctr" defTabSz="914400" rtl="0" eaLnBrk="1" fontAlgn="auto" latinLnBrk="0" hangingPunct="1">
                <a:spcBef>
                  <a:spcPts val="0"/>
                </a:spcBef>
                <a:spcAft>
                  <a:spcPts val="0"/>
                </a:spcAft>
                <a:buClr>
                  <a:srgbClr val="000000"/>
                </a:buClr>
                <a:buSzTx/>
                <a:buFont typeface="Arial"/>
                <a:buNone/>
                <a:tabLst/>
                <a:defRPr/>
              </a:pPr>
              <a:r>
                <a:rPr kumimoji="0" lang="en-US" sz="2100" b="1" i="0" u="none" strike="noStrike" kern="0" cap="none" spc="0" normalizeH="0" baseline="0" noProof="0" smtClean="0">
                  <a:ln>
                    <a:noFill/>
                  </a:ln>
                  <a:solidFill>
                    <a:srgbClr val="070185"/>
                  </a:solidFill>
                  <a:effectLst/>
                  <a:uLnTx/>
                  <a:uFillTx/>
                  <a:latin typeface="Arial"/>
                  <a:cs typeface="Arial" panose="020B0604020202020204" pitchFamily="34" charset="0"/>
                  <a:sym typeface="Arial"/>
                </a:rPr>
                <a:t>Thực</a:t>
              </a:r>
              <a:r>
                <a:rPr kumimoji="0" lang="en-US" sz="2100" b="1" i="0" u="none" strike="noStrike" kern="0" cap="none" spc="0" normalizeH="0" noProof="0" smtClean="0">
                  <a:ln>
                    <a:noFill/>
                  </a:ln>
                  <a:solidFill>
                    <a:srgbClr val="070185"/>
                  </a:solidFill>
                  <a:effectLst/>
                  <a:uLnTx/>
                  <a:uFillTx/>
                  <a:latin typeface="Arial"/>
                  <a:cs typeface="Arial" panose="020B0604020202020204" pitchFamily="34" charset="0"/>
                  <a:sym typeface="Arial"/>
                </a:rPr>
                <a:t> hành 1</a:t>
              </a:r>
              <a:endParaRPr kumimoji="0" lang="en-US" sz="2100" b="1" i="0" u="none" strike="noStrike" kern="0" cap="none" spc="0" normalizeH="0" baseline="0" noProof="0" dirty="0">
                <a:ln>
                  <a:noFill/>
                </a:ln>
                <a:solidFill>
                  <a:srgbClr val="070185"/>
                </a:solidFill>
                <a:effectLst/>
                <a:uLnTx/>
                <a:uFillTx/>
                <a:latin typeface="Arial"/>
                <a:cs typeface="Arial" panose="020B0604020202020204" pitchFamily="34" charset="0"/>
                <a:sym typeface="Arial"/>
              </a:endParaRPr>
            </a:p>
          </p:txBody>
        </p:sp>
        <mc:AlternateContent xmlns:mc="http://schemas.openxmlformats.org/markup-compatibility/2006">
          <mc:Choice xmlns:a14="http://schemas.microsoft.com/office/drawing/2010/main" Requires="a14">
            <p:sp>
              <p:nvSpPr>
                <p:cNvPr id="46" name="Rectangle 1"/>
                <p:cNvSpPr>
                  <a:spLocks noChangeArrowheads="1"/>
                </p:cNvSpPr>
                <p:nvPr/>
              </p:nvSpPr>
              <p:spPr bwMode="auto">
                <a:xfrm>
                  <a:off x="549577" y="272367"/>
                  <a:ext cx="8013980" cy="1494320"/>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182880" tIns="91440" rIns="182880" bIns="9144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lgn="just">
                    <a:lnSpc>
                      <a:spcPct val="165000"/>
                    </a:lnSpc>
                    <a:spcBef>
                      <a:spcPts val="0"/>
                    </a:spcBef>
                    <a:spcAft>
                      <a:spcPts val="0"/>
                    </a:spcAft>
                  </a:pPr>
                  <a:r>
                    <a:rPr lang="en-US" sz="1700" smtClean="0">
                      <a:solidFill>
                        <a:schemeClr val="bg1">
                          <a:lumMod val="10000"/>
                        </a:schemeClr>
                      </a:solidFill>
                      <a:latin typeface="+mn-lt"/>
                      <a:ea typeface="Calibri" panose="020F0502020204030204" pitchFamily="34" charset="0"/>
                      <a:cs typeface="Times New Roman" panose="02020603050405020304" pitchFamily="18" charset="0"/>
                    </a:rPr>
                    <a:t>                                  Cho </a:t>
                  </a:r>
                  <a:r>
                    <a:rPr lang="en-US" sz="1700" smtClean="0">
                      <a:solidFill>
                        <a:schemeClr val="bg1">
                          <a:lumMod val="10000"/>
                        </a:schemeClr>
                      </a:solidFill>
                      <a:latin typeface="+mn-lt"/>
                      <a:ea typeface="Calibri" panose="020F0502020204030204" pitchFamily="34" charset="0"/>
                      <a:cs typeface="Times New Roman" panose="02020603050405020304" pitchFamily="18" charset="0"/>
                    </a:rPr>
                    <a:t>tam giác </a:t>
                  </a:r>
                  <a14:m>
                    <m:oMath xmlns:m="http://schemas.openxmlformats.org/officeDocument/2006/math">
                      <m:r>
                        <a:rPr lang="en-US" sz="1700" i="1" smtClean="0">
                          <a:solidFill>
                            <a:schemeClr val="bg1">
                              <a:lumMod val="10000"/>
                            </a:schemeClr>
                          </a:solidFill>
                          <a:latin typeface="Cambria Math" panose="02040503050406030204" pitchFamily="18" charset="0"/>
                          <a:ea typeface="Calibri" panose="020F0502020204030204" pitchFamily="34" charset="0"/>
                          <a:cs typeface="Times New Roman" panose="02020603050405020304" pitchFamily="18" charset="0"/>
                        </a:rPr>
                        <m:t>𝐴𝐵𝐶</m:t>
                      </m:r>
                    </m:oMath>
                  </a14:m>
                  <a:r>
                    <a:rPr lang="en-US" sz="1700" smtClean="0">
                      <a:solidFill>
                        <a:schemeClr val="bg1">
                          <a:lumMod val="10000"/>
                        </a:schemeClr>
                      </a:solidFill>
                      <a:latin typeface="+mn-lt"/>
                      <a:ea typeface="Calibri" panose="020F0502020204030204" pitchFamily="34" charset="0"/>
                      <a:cs typeface="Times New Roman" panose="02020603050405020304" pitchFamily="18" charset="0"/>
                    </a:rPr>
                    <a:t> vuông tại </a:t>
                  </a:r>
                  <a14:m>
                    <m:oMath xmlns:m="http://schemas.openxmlformats.org/officeDocument/2006/math">
                      <m:r>
                        <a:rPr lang="en-US" sz="1700" i="1" smtClean="0">
                          <a:solidFill>
                            <a:schemeClr val="bg1">
                              <a:lumMod val="10000"/>
                            </a:schemeClr>
                          </a:solidFill>
                          <a:latin typeface="Cambria Math" panose="02040503050406030204" pitchFamily="18" charset="0"/>
                          <a:ea typeface="Calibri" panose="020F0502020204030204" pitchFamily="34" charset="0"/>
                          <a:cs typeface="Times New Roman" panose="02020603050405020304" pitchFamily="18" charset="0"/>
                        </a:rPr>
                        <m:t>𝐴</m:t>
                      </m:r>
                    </m:oMath>
                  </a14:m>
                  <a:r>
                    <a:rPr lang="en-US" sz="1700" smtClean="0">
                      <a:solidFill>
                        <a:schemeClr val="bg1">
                          <a:lumMod val="10000"/>
                        </a:schemeClr>
                      </a:solidFill>
                      <a:latin typeface="+mn-lt"/>
                      <a:ea typeface="Calibri" panose="020F0502020204030204" pitchFamily="34" charset="0"/>
                      <a:cs typeface="Times New Roman" panose="02020603050405020304" pitchFamily="18" charset="0"/>
                    </a:rPr>
                    <a:t> có độ dài cạnh huyền bằng 20cm. Tính độ dài các cạnh góc vuông trong mỗi trường hợp sau (kết quả làm tròn đến hàng </a:t>
                  </a:r>
                  <a:r>
                    <a:rPr lang="en-US" sz="1700" smtClean="0">
                      <a:solidFill>
                        <a:schemeClr val="bg1">
                          <a:lumMod val="10000"/>
                        </a:schemeClr>
                      </a:solidFill>
                      <a:latin typeface="+mn-lt"/>
                      <a:ea typeface="Calibri" panose="020F0502020204030204" pitchFamily="34" charset="0"/>
                      <a:cs typeface="Times New Roman" panose="02020603050405020304" pitchFamily="18" charset="0"/>
                    </a:rPr>
                    <a:t>phần trăm):                   </a:t>
                  </a:r>
                  <a:r>
                    <a:rPr lang="en-US" sz="1700" smtClean="0">
                      <a:solidFill>
                        <a:schemeClr val="bg1">
                          <a:lumMod val="10000"/>
                        </a:schemeClr>
                      </a:solidFill>
                      <a:effectLst/>
                      <a:latin typeface="+mn-lt"/>
                      <a:ea typeface="Calibri" panose="020F0502020204030204" pitchFamily="34" charset="0"/>
                      <a:cs typeface="Times New Roman" panose="02020603050405020304" pitchFamily="18" charset="0"/>
                    </a:rPr>
                    <a:t>a</a:t>
                  </a:r>
                  <a:r>
                    <a:rPr lang="en-US" sz="1700">
                      <a:solidFill>
                        <a:schemeClr val="bg1">
                          <a:lumMod val="10000"/>
                        </a:schemeClr>
                      </a:solidFill>
                      <a:effectLst/>
                      <a:latin typeface="+mn-lt"/>
                      <a:ea typeface="Calibri" panose="020F0502020204030204" pitchFamily="34" charset="0"/>
                      <a:cs typeface="Times New Roman" panose="02020603050405020304" pitchFamily="18" charset="0"/>
                    </a:rPr>
                    <a:t>) </a:t>
                  </a:r>
                  <a14:m>
                    <m:oMath xmlns:m="http://schemas.openxmlformats.org/officeDocument/2006/math">
                      <m:acc>
                        <m:accPr>
                          <m:chr m:val="̂"/>
                          <m:ctrlPr>
                            <a:rPr lang="en-US" sz="1700" i="1">
                              <a:solidFill>
                                <a:schemeClr val="bg1">
                                  <a:lumMod val="10000"/>
                                </a:schemeClr>
                              </a:solidFill>
                              <a:effectLst/>
                              <a:latin typeface="+mn-lt"/>
                              <a:ea typeface="Calibri" panose="020F0502020204030204" pitchFamily="34" charset="0"/>
                              <a:cs typeface="Times New Roman" panose="02020603050405020304" pitchFamily="18" charset="0"/>
                            </a:rPr>
                          </m:ctrlPr>
                        </m:accPr>
                        <m:e>
                          <m:r>
                            <a:rPr lang="en-US" sz="1700" i="1">
                              <a:solidFill>
                                <a:schemeClr val="bg1">
                                  <a:lumMod val="10000"/>
                                </a:schemeClr>
                              </a:solidFill>
                              <a:effectLst/>
                              <a:latin typeface="+mn-lt"/>
                              <a:ea typeface="Calibri" panose="020F0502020204030204" pitchFamily="34" charset="0"/>
                              <a:cs typeface="Times New Roman" panose="02020603050405020304" pitchFamily="18" charset="0"/>
                            </a:rPr>
                            <m:t>𝐵</m:t>
                          </m:r>
                        </m:e>
                      </m:acc>
                      <m:r>
                        <a:rPr lang="en-US" sz="1700" i="1">
                          <a:solidFill>
                            <a:schemeClr val="bg1">
                              <a:lumMod val="10000"/>
                            </a:schemeClr>
                          </a:solidFill>
                          <a:effectLst/>
                          <a:latin typeface="+mn-lt"/>
                          <a:ea typeface="Calibri" panose="020F0502020204030204" pitchFamily="34" charset="0"/>
                          <a:cs typeface="Times New Roman" panose="02020603050405020304" pitchFamily="18" charset="0"/>
                        </a:rPr>
                        <m:t>=</m:t>
                      </m:r>
                      <m:sSup>
                        <m:sSupPr>
                          <m:ctrlPr>
                            <a:rPr lang="en-US" sz="1700" i="1">
                              <a:solidFill>
                                <a:schemeClr val="bg1">
                                  <a:lumMod val="10000"/>
                                </a:schemeClr>
                              </a:solidFill>
                              <a:effectLst/>
                              <a:latin typeface="+mn-lt"/>
                              <a:ea typeface="Calibri" panose="020F0502020204030204" pitchFamily="34" charset="0"/>
                              <a:cs typeface="Times New Roman" panose="02020603050405020304" pitchFamily="18" charset="0"/>
                            </a:rPr>
                          </m:ctrlPr>
                        </m:sSupPr>
                        <m:e>
                          <m:r>
                            <a:rPr lang="en-US" sz="1700" i="1">
                              <a:solidFill>
                                <a:schemeClr val="bg1">
                                  <a:lumMod val="10000"/>
                                </a:schemeClr>
                              </a:solidFill>
                              <a:effectLst/>
                              <a:latin typeface="+mn-lt"/>
                              <a:ea typeface="Calibri" panose="020F0502020204030204" pitchFamily="34" charset="0"/>
                              <a:cs typeface="Times New Roman" panose="02020603050405020304" pitchFamily="18" charset="0"/>
                            </a:rPr>
                            <m:t>36</m:t>
                          </m:r>
                        </m:e>
                        <m:sup>
                          <m:r>
                            <a:rPr lang="en-US" sz="1700" i="1">
                              <a:solidFill>
                                <a:schemeClr val="bg1">
                                  <a:lumMod val="10000"/>
                                </a:schemeClr>
                              </a:solidFill>
                              <a:effectLst/>
                              <a:latin typeface="+mn-lt"/>
                              <a:ea typeface="Calibri" panose="020F0502020204030204" pitchFamily="34" charset="0"/>
                              <a:cs typeface="Times New Roman" panose="02020603050405020304" pitchFamily="18" charset="0"/>
                            </a:rPr>
                            <m:t>𝑜</m:t>
                          </m:r>
                        </m:sup>
                      </m:sSup>
                    </m:oMath>
                  </a14:m>
                  <a:r>
                    <a:rPr lang="en-US" sz="1700">
                      <a:solidFill>
                        <a:schemeClr val="bg1">
                          <a:lumMod val="10000"/>
                        </a:schemeClr>
                      </a:solidFill>
                      <a:effectLst/>
                      <a:latin typeface="+mn-lt"/>
                      <a:ea typeface="Calibri" panose="020F0502020204030204" pitchFamily="34" charset="0"/>
                      <a:cs typeface="Times New Roman" panose="02020603050405020304" pitchFamily="18" charset="0"/>
                    </a:rPr>
                    <a:t>;                     b) </a:t>
                  </a:r>
                  <a14:m>
                    <m:oMath xmlns:m="http://schemas.openxmlformats.org/officeDocument/2006/math">
                      <m:acc>
                        <m:accPr>
                          <m:chr m:val="̂"/>
                          <m:ctrlPr>
                            <a:rPr lang="en-US" sz="1700" i="1">
                              <a:solidFill>
                                <a:schemeClr val="bg1">
                                  <a:lumMod val="10000"/>
                                </a:schemeClr>
                              </a:solidFill>
                              <a:effectLst/>
                              <a:latin typeface="+mn-lt"/>
                              <a:ea typeface="Calibri" panose="020F0502020204030204" pitchFamily="34" charset="0"/>
                              <a:cs typeface="Times New Roman" panose="02020603050405020304" pitchFamily="18" charset="0"/>
                            </a:rPr>
                          </m:ctrlPr>
                        </m:accPr>
                        <m:e>
                          <m:r>
                            <a:rPr lang="en-US" sz="1700" i="1">
                              <a:solidFill>
                                <a:schemeClr val="bg1">
                                  <a:lumMod val="10000"/>
                                </a:schemeClr>
                              </a:solidFill>
                              <a:effectLst/>
                              <a:latin typeface="+mn-lt"/>
                              <a:ea typeface="Calibri" panose="020F0502020204030204" pitchFamily="34" charset="0"/>
                              <a:cs typeface="Times New Roman" panose="02020603050405020304" pitchFamily="18" charset="0"/>
                            </a:rPr>
                            <m:t>𝐶</m:t>
                          </m:r>
                        </m:e>
                      </m:acc>
                      <m:r>
                        <a:rPr lang="en-US" sz="1700" i="1">
                          <a:solidFill>
                            <a:schemeClr val="bg1">
                              <a:lumMod val="10000"/>
                            </a:schemeClr>
                          </a:solidFill>
                          <a:effectLst/>
                          <a:latin typeface="+mn-lt"/>
                          <a:ea typeface="Calibri" panose="020F0502020204030204" pitchFamily="34" charset="0"/>
                          <a:cs typeface="Times New Roman" panose="02020603050405020304" pitchFamily="18" charset="0"/>
                        </a:rPr>
                        <m:t>=</m:t>
                      </m:r>
                      <m:sSup>
                        <m:sSupPr>
                          <m:ctrlPr>
                            <a:rPr lang="en-US" sz="1700" i="1">
                              <a:solidFill>
                                <a:schemeClr val="bg1">
                                  <a:lumMod val="10000"/>
                                </a:schemeClr>
                              </a:solidFill>
                              <a:effectLst/>
                              <a:latin typeface="+mn-lt"/>
                              <a:ea typeface="Calibri" panose="020F0502020204030204" pitchFamily="34" charset="0"/>
                              <a:cs typeface="Times New Roman" panose="02020603050405020304" pitchFamily="18" charset="0"/>
                            </a:rPr>
                          </m:ctrlPr>
                        </m:sSupPr>
                        <m:e>
                          <m:r>
                            <a:rPr lang="en-US" sz="1700" i="1">
                              <a:solidFill>
                                <a:schemeClr val="bg1">
                                  <a:lumMod val="10000"/>
                                </a:schemeClr>
                              </a:solidFill>
                              <a:effectLst/>
                              <a:latin typeface="+mn-lt"/>
                              <a:ea typeface="Calibri" panose="020F0502020204030204" pitchFamily="34" charset="0"/>
                              <a:cs typeface="Times New Roman" panose="02020603050405020304" pitchFamily="18" charset="0"/>
                            </a:rPr>
                            <m:t>41</m:t>
                          </m:r>
                        </m:e>
                        <m:sup>
                          <m:r>
                            <a:rPr lang="en-US" sz="1700" i="1">
                              <a:solidFill>
                                <a:schemeClr val="bg1">
                                  <a:lumMod val="10000"/>
                                </a:schemeClr>
                              </a:solidFill>
                              <a:effectLst/>
                              <a:latin typeface="+mn-lt"/>
                              <a:ea typeface="Calibri" panose="020F0502020204030204" pitchFamily="34" charset="0"/>
                              <a:cs typeface="Times New Roman" panose="02020603050405020304" pitchFamily="18" charset="0"/>
                            </a:rPr>
                            <m:t>𝑜</m:t>
                          </m:r>
                        </m:sup>
                      </m:sSup>
                    </m:oMath>
                  </a14:m>
                  <a:endParaRPr lang="en-US" sz="1700" i="1">
                    <a:solidFill>
                      <a:schemeClr val="bg1">
                        <a:lumMod val="10000"/>
                      </a:schemeClr>
                    </a:solidFill>
                    <a:effectLst/>
                    <a:latin typeface="+mn-lt"/>
                    <a:ea typeface="Calibri" panose="020F0502020204030204" pitchFamily="34" charset="0"/>
                    <a:cs typeface="Times New Roman" panose="02020603050405020304" pitchFamily="18" charset="0"/>
                  </a:endParaRPr>
                </a:p>
              </p:txBody>
            </p:sp>
          </mc:Choice>
          <mc:Fallback>
            <p:sp>
              <p:nvSpPr>
                <p:cNvPr id="46" name="Rectangle 1"/>
                <p:cNvSpPr>
                  <a:spLocks noRot="1" noChangeAspect="1" noMove="1" noResize="1" noEditPoints="1" noAdjustHandles="1" noChangeArrowheads="1" noChangeShapeType="1" noTextEdit="1"/>
                </p:cNvSpPr>
                <p:nvPr/>
              </p:nvSpPr>
              <p:spPr bwMode="auto">
                <a:xfrm>
                  <a:off x="549577" y="272367"/>
                  <a:ext cx="8013980" cy="1494320"/>
                </a:xfrm>
                <a:prstGeom prst="rect">
                  <a:avLst/>
                </a:prstGeom>
                <a:blipFill>
                  <a:blip r:embed="rId3"/>
                  <a:stretch>
                    <a:fillRect/>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grpSp>
      <p:sp>
        <p:nvSpPr>
          <p:cNvPr id="17" name="Rectangle 16"/>
          <p:cNvSpPr/>
          <p:nvPr/>
        </p:nvSpPr>
        <p:spPr>
          <a:xfrm>
            <a:off x="651806" y="1874668"/>
            <a:ext cx="670376" cy="353943"/>
          </a:xfrm>
          <a:prstGeom prst="rect">
            <a:avLst/>
          </a:prstGeom>
        </p:spPr>
        <p:txBody>
          <a:bodyPr wrap="none">
            <a:spAutoFit/>
          </a:bodyPr>
          <a:lstStyle/>
          <a:p>
            <a:pPr lvl="0">
              <a:buClrTx/>
              <a:defRPr/>
            </a:pPr>
            <a:r>
              <a:rPr lang="en-US" sz="1700" b="1" i="1" u="sng" smtClean="0">
                <a:solidFill>
                  <a:srgbClr val="C00000"/>
                </a:solidFill>
                <a:ea typeface="+mn-ea"/>
                <a:cs typeface="+mn-cs"/>
              </a:rPr>
              <a:t>Giải:</a:t>
            </a:r>
            <a:endParaRPr lang="en-US" sz="1700" b="1" i="1" u="sng" dirty="0">
              <a:solidFill>
                <a:srgbClr val="C00000"/>
              </a:solidFill>
              <a:ea typeface="+mn-ea"/>
              <a:cs typeface="+mn-cs"/>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6994" y="2320690"/>
            <a:ext cx="2825582" cy="2320787"/>
          </a:xfrm>
          <a:prstGeom prst="rect">
            <a:avLst/>
          </a:prstGeom>
        </p:spPr>
      </p:pic>
      <mc:AlternateContent xmlns:mc="http://schemas.openxmlformats.org/markup-compatibility/2006">
        <mc:Choice xmlns:a14="http://schemas.microsoft.com/office/drawing/2010/main" Requires="a14">
          <p:sp>
            <p:nvSpPr>
              <p:cNvPr id="5" name="Rectangle 4"/>
              <p:cNvSpPr/>
              <p:nvPr/>
            </p:nvSpPr>
            <p:spPr>
              <a:xfrm>
                <a:off x="4321459" y="2320690"/>
                <a:ext cx="4130777" cy="1926233"/>
              </a:xfrm>
              <a:prstGeom prst="rect">
                <a:avLst/>
              </a:prstGeom>
            </p:spPr>
            <p:txBody>
              <a:bodyPr wrap="square">
                <a:spAutoFit/>
              </a:bodyPr>
              <a:lstStyle/>
              <a:p>
                <a:pPr algn="just">
                  <a:lnSpc>
                    <a:spcPct val="165000"/>
                  </a:lnSpc>
                  <a:spcBef>
                    <a:spcPts val="300"/>
                  </a:spcBef>
                  <a:spcAft>
                    <a:spcPts val="300"/>
                  </a:spcAft>
                </a:pPr>
                <a:r>
                  <a:rPr lang="en-US" sz="1700">
                    <a:latin typeface="+mj-lt"/>
                    <a:ea typeface="Malgun Gothic" panose="020B0503020000020004" pitchFamily="34" charset="-127"/>
                    <a:cs typeface="Times New Roman" panose="02020603050405020304" pitchFamily="18" charset="0"/>
                  </a:rPr>
                  <a:t>a) Với </a:t>
                </a:r>
                <a14:m>
                  <m:oMath xmlns:m="http://schemas.openxmlformats.org/officeDocument/2006/math">
                    <m:acc>
                      <m:accPr>
                        <m:chr m:val="̂"/>
                        <m:ctrlPr>
                          <a:rPr lang="en-US" sz="1700" i="1">
                            <a:effectLst/>
                            <a:latin typeface="+mj-lt"/>
                            <a:ea typeface="Malgun Gothic" panose="020B0503020000020004" pitchFamily="34" charset="-127"/>
                            <a:cs typeface="Times New Roman" panose="02020603050405020304" pitchFamily="18" charset="0"/>
                          </a:rPr>
                        </m:ctrlPr>
                      </m:accPr>
                      <m:e>
                        <m:r>
                          <a:rPr lang="en-US" sz="1700" i="1">
                            <a:effectLst/>
                            <a:latin typeface="+mj-lt"/>
                            <a:ea typeface="Malgun Gothic" panose="020B0503020000020004" pitchFamily="34" charset="-127"/>
                            <a:cs typeface="Times New Roman" panose="02020603050405020304" pitchFamily="18" charset="0"/>
                          </a:rPr>
                          <m:t>𝐵</m:t>
                        </m:r>
                      </m:e>
                    </m:acc>
                    <m:r>
                      <a:rPr lang="en-US" sz="1700" i="1">
                        <a:effectLst/>
                        <a:latin typeface="+mj-lt"/>
                        <a:ea typeface="Malgun Gothic" panose="020B0503020000020004" pitchFamily="34" charset="-127"/>
                        <a:cs typeface="Times New Roman" panose="02020603050405020304" pitchFamily="18" charset="0"/>
                      </a:rPr>
                      <m:t>=</m:t>
                    </m:r>
                    <m:sSup>
                      <m:sSupPr>
                        <m:ctrlPr>
                          <a:rPr lang="en-US" sz="1700" i="1">
                            <a:effectLst/>
                            <a:latin typeface="+mj-lt"/>
                            <a:ea typeface="Malgun Gothic" panose="020B0503020000020004" pitchFamily="34" charset="-127"/>
                            <a:cs typeface="Times New Roman" panose="02020603050405020304" pitchFamily="18" charset="0"/>
                          </a:rPr>
                        </m:ctrlPr>
                      </m:sSupPr>
                      <m:e>
                        <m:r>
                          <a:rPr lang="en-US" sz="1700" i="1">
                            <a:effectLst/>
                            <a:latin typeface="+mj-lt"/>
                            <a:ea typeface="Malgun Gothic" panose="020B0503020000020004" pitchFamily="34" charset="-127"/>
                            <a:cs typeface="Times New Roman" panose="02020603050405020304" pitchFamily="18" charset="0"/>
                          </a:rPr>
                          <m:t>36</m:t>
                        </m:r>
                      </m:e>
                      <m:sup>
                        <m:r>
                          <a:rPr lang="en-US" sz="1700" i="1">
                            <a:effectLst/>
                            <a:latin typeface="+mj-lt"/>
                            <a:ea typeface="Malgun Gothic" panose="020B0503020000020004" pitchFamily="34" charset="-127"/>
                            <a:cs typeface="Times New Roman" panose="02020603050405020304" pitchFamily="18" charset="0"/>
                          </a:rPr>
                          <m:t>𝑜</m:t>
                        </m:r>
                      </m:sup>
                    </m:sSup>
                  </m:oMath>
                </a14:m>
                <a:r>
                  <a:rPr lang="en-US" sz="1700">
                    <a:effectLst/>
                    <a:latin typeface="+mj-lt"/>
                    <a:ea typeface="Malgun Gothic" panose="020B0503020000020004" pitchFamily="34" charset="-127"/>
                    <a:cs typeface="Times New Roman" panose="02020603050405020304" pitchFamily="18" charset="0"/>
                  </a:rPr>
                  <a:t>, cạnh góc vuông </a:t>
                </a:r>
                <a14:m>
                  <m:oMath xmlns:m="http://schemas.openxmlformats.org/officeDocument/2006/math">
                    <m:r>
                      <a:rPr lang="en-US" sz="1700" i="1">
                        <a:effectLst/>
                        <a:latin typeface="+mj-lt"/>
                        <a:ea typeface="Malgun Gothic" panose="020B0503020000020004" pitchFamily="34" charset="-127"/>
                        <a:cs typeface="Times New Roman" panose="02020603050405020304" pitchFamily="18" charset="0"/>
                      </a:rPr>
                      <m:t>𝐴𝐵</m:t>
                    </m:r>
                  </m:oMath>
                </a14:m>
                <a:r>
                  <a:rPr lang="en-US" sz="1700">
                    <a:effectLst/>
                    <a:latin typeface="+mj-lt"/>
                    <a:ea typeface="Malgun Gothic" panose="020B0503020000020004" pitchFamily="34" charset="-127"/>
                    <a:cs typeface="Times New Roman" panose="02020603050405020304" pitchFamily="18" charset="0"/>
                  </a:rPr>
                  <a:t> có góc kề bằng </a:t>
                </a:r>
                <a14:m>
                  <m:oMath xmlns:m="http://schemas.openxmlformats.org/officeDocument/2006/math">
                    <m:sSup>
                      <m:sSupPr>
                        <m:ctrlPr>
                          <a:rPr lang="en-US" sz="1700" i="1">
                            <a:effectLst/>
                            <a:latin typeface="+mj-lt"/>
                            <a:ea typeface="Malgun Gothic" panose="020B0503020000020004" pitchFamily="34" charset="-127"/>
                            <a:cs typeface="Times New Roman" panose="02020603050405020304" pitchFamily="18" charset="0"/>
                          </a:rPr>
                        </m:ctrlPr>
                      </m:sSupPr>
                      <m:e>
                        <m:r>
                          <a:rPr lang="en-US" sz="1700" i="1">
                            <a:effectLst/>
                            <a:latin typeface="+mj-lt"/>
                            <a:ea typeface="Malgun Gothic" panose="020B0503020000020004" pitchFamily="34" charset="-127"/>
                            <a:cs typeface="Times New Roman" panose="02020603050405020304" pitchFamily="18" charset="0"/>
                          </a:rPr>
                          <m:t>36</m:t>
                        </m:r>
                      </m:e>
                      <m:sup>
                        <m:r>
                          <a:rPr lang="en-US" sz="1700" i="1">
                            <a:effectLst/>
                            <a:latin typeface="+mj-lt"/>
                            <a:ea typeface="Malgun Gothic" panose="020B0503020000020004" pitchFamily="34" charset="-127"/>
                            <a:cs typeface="Times New Roman" panose="02020603050405020304" pitchFamily="18" charset="0"/>
                          </a:rPr>
                          <m:t>𝑜</m:t>
                        </m:r>
                      </m:sup>
                    </m:sSup>
                  </m:oMath>
                </a14:m>
                <a:r>
                  <a:rPr lang="en-US" sz="1700">
                    <a:effectLst/>
                    <a:latin typeface="+mj-lt"/>
                    <a:ea typeface="Malgun Gothic" panose="020B0503020000020004" pitchFamily="34" charset="-127"/>
                    <a:cs typeface="Times New Roman" panose="02020603050405020304" pitchFamily="18" charset="0"/>
                  </a:rPr>
                  <a:t> nên: </a:t>
                </a:r>
                <a:endParaRPr lang="en-US" sz="1700">
                  <a:effectLst/>
                  <a:latin typeface="+mj-lt"/>
                  <a:ea typeface="Calibri" panose="020F0502020204030204" pitchFamily="34" charset="0"/>
                  <a:cs typeface="Times New Roman" panose="02020603050405020304" pitchFamily="18" charset="0"/>
                </a:endParaRPr>
              </a:p>
              <a:p>
                <a:pPr algn="just">
                  <a:lnSpc>
                    <a:spcPct val="165000"/>
                  </a:lnSpc>
                  <a:spcBef>
                    <a:spcPts val="300"/>
                  </a:spcBef>
                  <a:spcAft>
                    <a:spcPts val="300"/>
                  </a:spcAft>
                </a:pPr>
                <a14:m>
                  <m:oMath xmlns:m="http://schemas.openxmlformats.org/officeDocument/2006/math">
                    <m:r>
                      <a:rPr lang="en-US" sz="1700" i="1">
                        <a:effectLst/>
                        <a:latin typeface="+mj-lt"/>
                        <a:ea typeface="Malgun Gothic" panose="020B0503020000020004" pitchFamily="34" charset="-127"/>
                        <a:cs typeface="Times New Roman" panose="02020603050405020304" pitchFamily="18" charset="0"/>
                      </a:rPr>
                      <m:t>𝐴𝐵</m:t>
                    </m:r>
                    <m:r>
                      <a:rPr lang="en-US" sz="1700" i="1">
                        <a:effectLst/>
                        <a:latin typeface="+mj-lt"/>
                        <a:ea typeface="Malgun Gothic" panose="020B0503020000020004" pitchFamily="34" charset="-127"/>
                        <a:cs typeface="Times New Roman" panose="02020603050405020304" pitchFamily="18" charset="0"/>
                      </a:rPr>
                      <m:t>=</m:t>
                    </m:r>
                    <m:r>
                      <a:rPr lang="en-US" sz="1700" i="1">
                        <a:effectLst/>
                        <a:latin typeface="+mj-lt"/>
                        <a:ea typeface="Malgun Gothic" panose="020B0503020000020004" pitchFamily="34" charset="-127"/>
                        <a:cs typeface="Times New Roman" panose="02020603050405020304" pitchFamily="18" charset="0"/>
                      </a:rPr>
                      <m:t>𝐵𝐶</m:t>
                    </m:r>
                    <m:r>
                      <a:rPr lang="en-US" sz="1700" i="1">
                        <a:effectLst/>
                        <a:latin typeface="+mj-lt"/>
                        <a:ea typeface="Malgun Gothic" panose="020B0503020000020004" pitchFamily="34" charset="-127"/>
                        <a:cs typeface="Times New Roman" panose="02020603050405020304" pitchFamily="18" charset="0"/>
                      </a:rPr>
                      <m:t>.</m:t>
                    </m:r>
                    <m:func>
                      <m:funcPr>
                        <m:ctrlPr>
                          <a:rPr lang="en-US" sz="1700" i="1">
                            <a:effectLst/>
                            <a:latin typeface="+mj-lt"/>
                            <a:ea typeface="Malgun Gothic" panose="020B0503020000020004" pitchFamily="34" charset="-127"/>
                            <a:cs typeface="Times New Roman" panose="02020603050405020304" pitchFamily="18" charset="0"/>
                          </a:rPr>
                        </m:ctrlPr>
                      </m:funcPr>
                      <m:fName>
                        <m:r>
                          <m:rPr>
                            <m:sty m:val="p"/>
                          </m:rPr>
                          <a:rPr lang="en-US" sz="1700">
                            <a:effectLst/>
                            <a:latin typeface="+mj-lt"/>
                            <a:ea typeface="Malgun Gothic" panose="020B0503020000020004" pitchFamily="34" charset="-127"/>
                            <a:cs typeface="Times New Roman" panose="02020603050405020304" pitchFamily="18" charset="0"/>
                          </a:rPr>
                          <m:t>cos</m:t>
                        </m:r>
                      </m:fName>
                      <m:e>
                        <m:r>
                          <a:rPr lang="en-US" sz="1700" i="1">
                            <a:effectLst/>
                            <a:latin typeface="+mj-lt"/>
                            <a:ea typeface="Malgun Gothic" panose="020B0503020000020004" pitchFamily="34" charset="-127"/>
                            <a:cs typeface="Times New Roman" panose="02020603050405020304" pitchFamily="18" charset="0"/>
                          </a:rPr>
                          <m:t>𝐵</m:t>
                        </m:r>
                      </m:e>
                    </m:func>
                    <m:r>
                      <a:rPr lang="en-US" sz="1700" i="1">
                        <a:effectLst/>
                        <a:latin typeface="+mj-lt"/>
                        <a:ea typeface="Malgun Gothic" panose="020B0503020000020004" pitchFamily="34" charset="-127"/>
                        <a:cs typeface="Times New Roman" panose="02020603050405020304" pitchFamily="18" charset="0"/>
                      </a:rPr>
                      <m:t>=20.</m:t>
                    </m:r>
                    <m:func>
                      <m:funcPr>
                        <m:ctrlPr>
                          <a:rPr lang="en-US" sz="1700" i="1">
                            <a:effectLst/>
                            <a:latin typeface="+mj-lt"/>
                            <a:ea typeface="Malgun Gothic" panose="020B0503020000020004" pitchFamily="34" charset="-127"/>
                            <a:cs typeface="Times New Roman" panose="02020603050405020304" pitchFamily="18" charset="0"/>
                          </a:rPr>
                        </m:ctrlPr>
                      </m:funcPr>
                      <m:fName>
                        <m:r>
                          <m:rPr>
                            <m:sty m:val="p"/>
                          </m:rPr>
                          <a:rPr lang="en-US" sz="1700">
                            <a:effectLst/>
                            <a:latin typeface="+mj-lt"/>
                            <a:ea typeface="Malgun Gothic" panose="020B0503020000020004" pitchFamily="34" charset="-127"/>
                            <a:cs typeface="Times New Roman" panose="02020603050405020304" pitchFamily="18" charset="0"/>
                          </a:rPr>
                          <m:t>cos</m:t>
                        </m:r>
                      </m:fName>
                      <m:e>
                        <m:sSup>
                          <m:sSupPr>
                            <m:ctrlPr>
                              <a:rPr lang="en-US" sz="1700" i="1">
                                <a:effectLst/>
                                <a:latin typeface="+mj-lt"/>
                                <a:ea typeface="Malgun Gothic" panose="020B0503020000020004" pitchFamily="34" charset="-127"/>
                                <a:cs typeface="Times New Roman" panose="02020603050405020304" pitchFamily="18" charset="0"/>
                              </a:rPr>
                            </m:ctrlPr>
                          </m:sSupPr>
                          <m:e>
                            <m:r>
                              <a:rPr lang="en-US" sz="1700" i="1">
                                <a:effectLst/>
                                <a:latin typeface="+mj-lt"/>
                                <a:ea typeface="Malgun Gothic" panose="020B0503020000020004" pitchFamily="34" charset="-127"/>
                                <a:cs typeface="Times New Roman" panose="02020603050405020304" pitchFamily="18" charset="0"/>
                              </a:rPr>
                              <m:t>36</m:t>
                            </m:r>
                          </m:e>
                          <m:sup>
                            <m:r>
                              <a:rPr lang="en-US" sz="1700" i="1">
                                <a:effectLst/>
                                <a:latin typeface="+mj-lt"/>
                                <a:ea typeface="Malgun Gothic" panose="020B0503020000020004" pitchFamily="34" charset="-127"/>
                                <a:cs typeface="Times New Roman" panose="02020603050405020304" pitchFamily="18" charset="0"/>
                              </a:rPr>
                              <m:t>𝑜</m:t>
                            </m:r>
                          </m:sup>
                        </m:sSup>
                      </m:e>
                    </m:func>
                    <m:r>
                      <a:rPr lang="en-US" sz="1700" i="1">
                        <a:effectLst/>
                        <a:latin typeface="+mj-lt"/>
                        <a:ea typeface="Malgun Gothic" panose="020B0503020000020004" pitchFamily="34" charset="-127"/>
                        <a:cs typeface="Times New Roman" panose="02020603050405020304" pitchFamily="18" charset="0"/>
                      </a:rPr>
                      <m:t>≈16,18 </m:t>
                    </m:r>
                    <m:r>
                      <a:rPr lang="en-US" sz="1700" i="1">
                        <a:effectLst/>
                        <a:latin typeface="+mj-lt"/>
                        <a:ea typeface="Malgun Gothic" panose="020B0503020000020004" pitchFamily="34" charset="-127"/>
                        <a:cs typeface="Times New Roman" panose="02020603050405020304" pitchFamily="18" charset="0"/>
                      </a:rPr>
                      <m:t>𝑐𝑚</m:t>
                    </m:r>
                  </m:oMath>
                </a14:m>
                <a:r>
                  <a:rPr lang="en-US" sz="1700">
                    <a:effectLst/>
                    <a:latin typeface="+mj-lt"/>
                    <a:ea typeface="Malgun Gothic" panose="020B0503020000020004" pitchFamily="34" charset="-127"/>
                    <a:cs typeface="Times New Roman" panose="02020603050405020304" pitchFamily="18" charset="0"/>
                  </a:rPr>
                  <a:t> </a:t>
                </a:r>
                <a:endParaRPr lang="en-US" sz="1700">
                  <a:effectLst/>
                  <a:latin typeface="+mj-lt"/>
                  <a:ea typeface="Calibri" panose="020F0502020204030204" pitchFamily="34" charset="0"/>
                  <a:cs typeface="Times New Roman" panose="02020603050405020304" pitchFamily="18" charset="0"/>
                </a:endParaRPr>
              </a:p>
              <a:p>
                <a:pPr algn="just">
                  <a:lnSpc>
                    <a:spcPct val="165000"/>
                  </a:lnSpc>
                  <a:spcBef>
                    <a:spcPts val="300"/>
                  </a:spcBef>
                  <a:spcAft>
                    <a:spcPts val="300"/>
                  </a:spcAft>
                </a:pPr>
                <a14:m>
                  <m:oMath xmlns:m="http://schemas.openxmlformats.org/officeDocument/2006/math">
                    <m:r>
                      <a:rPr lang="en-US" sz="1700" i="1">
                        <a:effectLst/>
                        <a:latin typeface="+mj-lt"/>
                        <a:ea typeface="Malgun Gothic" panose="020B0503020000020004" pitchFamily="34" charset="-127"/>
                        <a:cs typeface="Times New Roman" panose="02020603050405020304" pitchFamily="18" charset="0"/>
                      </a:rPr>
                      <m:t>𝐴𝐶</m:t>
                    </m:r>
                    <m:r>
                      <a:rPr lang="en-US" sz="1700" i="1">
                        <a:effectLst/>
                        <a:latin typeface="+mj-lt"/>
                        <a:ea typeface="Malgun Gothic" panose="020B0503020000020004" pitchFamily="34" charset="-127"/>
                        <a:cs typeface="Times New Roman" panose="02020603050405020304" pitchFamily="18" charset="0"/>
                      </a:rPr>
                      <m:t>=</m:t>
                    </m:r>
                    <m:r>
                      <a:rPr lang="en-US" sz="1700" i="1">
                        <a:effectLst/>
                        <a:latin typeface="+mj-lt"/>
                        <a:ea typeface="Malgun Gothic" panose="020B0503020000020004" pitchFamily="34" charset="-127"/>
                        <a:cs typeface="Times New Roman" panose="02020603050405020304" pitchFamily="18" charset="0"/>
                      </a:rPr>
                      <m:t>𝐵𝐶</m:t>
                    </m:r>
                    <m:r>
                      <a:rPr lang="en-US" sz="1700" i="1">
                        <a:effectLst/>
                        <a:latin typeface="+mj-lt"/>
                        <a:ea typeface="Malgun Gothic" panose="020B0503020000020004" pitchFamily="34" charset="-127"/>
                        <a:cs typeface="Times New Roman" panose="02020603050405020304" pitchFamily="18" charset="0"/>
                      </a:rPr>
                      <m:t>.</m:t>
                    </m:r>
                    <m:func>
                      <m:funcPr>
                        <m:ctrlPr>
                          <a:rPr lang="en-US" sz="1700" i="1">
                            <a:effectLst/>
                            <a:latin typeface="+mj-lt"/>
                            <a:ea typeface="Malgun Gothic" panose="020B0503020000020004" pitchFamily="34" charset="-127"/>
                            <a:cs typeface="Times New Roman" panose="02020603050405020304" pitchFamily="18" charset="0"/>
                          </a:rPr>
                        </m:ctrlPr>
                      </m:funcPr>
                      <m:fName>
                        <m:r>
                          <m:rPr>
                            <m:sty m:val="p"/>
                          </m:rPr>
                          <a:rPr lang="en-US" sz="1700">
                            <a:effectLst/>
                            <a:latin typeface="+mj-lt"/>
                            <a:ea typeface="Malgun Gothic" panose="020B0503020000020004" pitchFamily="34" charset="-127"/>
                            <a:cs typeface="Times New Roman" panose="02020603050405020304" pitchFamily="18" charset="0"/>
                          </a:rPr>
                          <m:t>sin</m:t>
                        </m:r>
                      </m:fName>
                      <m:e>
                        <m:r>
                          <a:rPr lang="en-US" sz="1700" i="1">
                            <a:effectLst/>
                            <a:latin typeface="+mj-lt"/>
                            <a:ea typeface="Malgun Gothic" panose="020B0503020000020004" pitchFamily="34" charset="-127"/>
                            <a:cs typeface="Times New Roman" panose="02020603050405020304" pitchFamily="18" charset="0"/>
                          </a:rPr>
                          <m:t>𝐵</m:t>
                        </m:r>
                      </m:e>
                    </m:func>
                    <m:r>
                      <a:rPr lang="en-US" sz="1700" i="1">
                        <a:effectLst/>
                        <a:latin typeface="+mj-lt"/>
                        <a:ea typeface="Malgun Gothic" panose="020B0503020000020004" pitchFamily="34" charset="-127"/>
                        <a:cs typeface="Times New Roman" panose="02020603050405020304" pitchFamily="18" charset="0"/>
                      </a:rPr>
                      <m:t>=20.</m:t>
                    </m:r>
                    <m:func>
                      <m:funcPr>
                        <m:ctrlPr>
                          <a:rPr lang="en-US" sz="1700" i="1">
                            <a:effectLst/>
                            <a:latin typeface="+mj-lt"/>
                            <a:ea typeface="Malgun Gothic" panose="020B0503020000020004" pitchFamily="34" charset="-127"/>
                            <a:cs typeface="Times New Roman" panose="02020603050405020304" pitchFamily="18" charset="0"/>
                          </a:rPr>
                        </m:ctrlPr>
                      </m:funcPr>
                      <m:fName>
                        <m:r>
                          <m:rPr>
                            <m:sty m:val="p"/>
                          </m:rPr>
                          <a:rPr lang="en-US" sz="1700">
                            <a:effectLst/>
                            <a:latin typeface="+mj-lt"/>
                            <a:ea typeface="Malgun Gothic" panose="020B0503020000020004" pitchFamily="34" charset="-127"/>
                            <a:cs typeface="Times New Roman" panose="02020603050405020304" pitchFamily="18" charset="0"/>
                          </a:rPr>
                          <m:t>sin</m:t>
                        </m:r>
                      </m:fName>
                      <m:e>
                        <m:sSup>
                          <m:sSupPr>
                            <m:ctrlPr>
                              <a:rPr lang="en-US" sz="1700" i="1">
                                <a:effectLst/>
                                <a:latin typeface="+mj-lt"/>
                                <a:ea typeface="Malgun Gothic" panose="020B0503020000020004" pitchFamily="34" charset="-127"/>
                                <a:cs typeface="Times New Roman" panose="02020603050405020304" pitchFamily="18" charset="0"/>
                              </a:rPr>
                            </m:ctrlPr>
                          </m:sSupPr>
                          <m:e>
                            <m:r>
                              <a:rPr lang="en-US" sz="1700" i="1">
                                <a:effectLst/>
                                <a:latin typeface="+mj-lt"/>
                                <a:ea typeface="Malgun Gothic" panose="020B0503020000020004" pitchFamily="34" charset="-127"/>
                                <a:cs typeface="Times New Roman" panose="02020603050405020304" pitchFamily="18" charset="0"/>
                              </a:rPr>
                              <m:t>36</m:t>
                            </m:r>
                          </m:e>
                          <m:sup>
                            <m:r>
                              <a:rPr lang="en-US" sz="1700" i="1">
                                <a:effectLst/>
                                <a:latin typeface="+mj-lt"/>
                                <a:ea typeface="Malgun Gothic" panose="020B0503020000020004" pitchFamily="34" charset="-127"/>
                                <a:cs typeface="Times New Roman" panose="02020603050405020304" pitchFamily="18" charset="0"/>
                              </a:rPr>
                              <m:t>𝑜</m:t>
                            </m:r>
                          </m:sup>
                        </m:sSup>
                      </m:e>
                    </m:func>
                    <m:r>
                      <a:rPr lang="en-US" sz="1700" i="1">
                        <a:effectLst/>
                        <a:latin typeface="+mj-lt"/>
                        <a:ea typeface="Malgun Gothic" panose="020B0503020000020004" pitchFamily="34" charset="-127"/>
                        <a:cs typeface="Times New Roman" panose="02020603050405020304" pitchFamily="18" charset="0"/>
                      </a:rPr>
                      <m:t>≈11,76 </m:t>
                    </m:r>
                    <m:r>
                      <a:rPr lang="en-US" sz="1700" i="1">
                        <a:effectLst/>
                        <a:latin typeface="+mj-lt"/>
                        <a:ea typeface="Malgun Gothic" panose="020B0503020000020004" pitchFamily="34" charset="-127"/>
                        <a:cs typeface="Times New Roman" panose="02020603050405020304" pitchFamily="18" charset="0"/>
                      </a:rPr>
                      <m:t>𝑐𝑚</m:t>
                    </m:r>
                  </m:oMath>
                </a14:m>
                <a:r>
                  <a:rPr lang="en-US" sz="1700">
                    <a:effectLst/>
                    <a:latin typeface="+mj-lt"/>
                    <a:ea typeface="Malgun Gothic" panose="020B0503020000020004" pitchFamily="34" charset="-127"/>
                    <a:cs typeface="Times New Roman" panose="02020603050405020304" pitchFamily="18" charset="0"/>
                  </a:rPr>
                  <a:t> </a:t>
                </a:r>
                <a:endParaRPr lang="en-US" sz="1700">
                  <a:effectLst/>
                  <a:latin typeface="+mj-lt"/>
                  <a:ea typeface="Calibri" panose="020F0502020204030204" pitchFamily="34" charset="0"/>
                  <a:cs typeface="Times New Roman" panose="02020603050405020304" pitchFamily="18" charset="0"/>
                </a:endParaRPr>
              </a:p>
            </p:txBody>
          </p:sp>
        </mc:Choice>
        <mc:Fallback>
          <p:sp>
            <p:nvSpPr>
              <p:cNvPr id="5" name="Rectangle 4"/>
              <p:cNvSpPr>
                <a:spLocks noRot="1" noChangeAspect="1" noMove="1" noResize="1" noEditPoints="1" noAdjustHandles="1" noChangeArrowheads="1" noChangeShapeType="1" noTextEdit="1"/>
              </p:cNvSpPr>
              <p:nvPr/>
            </p:nvSpPr>
            <p:spPr>
              <a:xfrm>
                <a:off x="4321459" y="2320690"/>
                <a:ext cx="4130777" cy="1926233"/>
              </a:xfrm>
              <a:prstGeom prst="rect">
                <a:avLst/>
              </a:prstGeom>
              <a:blipFill>
                <a:blip r:embed="rId5"/>
                <a:stretch>
                  <a:fillRect l="-1032" r="-737"/>
                </a:stretch>
              </a:blipFill>
            </p:spPr>
            <p:txBody>
              <a:bodyPr/>
              <a:lstStyle/>
              <a:p>
                <a:r>
                  <a:rPr lang="en-US">
                    <a:noFill/>
                  </a:rPr>
                  <a:t> </a:t>
                </a:r>
              </a:p>
            </p:txBody>
          </p:sp>
        </mc:Fallback>
      </mc:AlternateContent>
    </p:spTree>
  </p:cSld>
  <p:clrMapOvr>
    <a:masterClrMapping/>
  </p:clrMapOvr>
  <mc:AlternateContent xmlns:mc="http://schemas.openxmlformats.org/markup-compatibility/2006">
    <mc:Choice xmlns:p14="http://schemas.microsoft.com/office/powerpoint/2010/main" Requires="p14">
      <p:transition spd="med" p14:dur="700">
        <p:split orient="vert"/>
      </p:transition>
    </mc:Choice>
    <mc:Fallback>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barn(inVertical)">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5">
                                            <p:txEl>
                                              <p:pRg st="0" end="0"/>
                                            </p:txEl>
                                          </p:spTgt>
                                        </p:tgtEl>
                                        <p:attrNameLst>
                                          <p:attrName>style.visibility</p:attrName>
                                        </p:attrNameLst>
                                      </p:cBhvr>
                                      <p:to>
                                        <p:strVal val="visible"/>
                                      </p:to>
                                    </p:set>
                                    <p:animEffect transition="in" filter="randombar(horizontal)">
                                      <p:cBhvr>
                                        <p:cTn id="24" dur="500"/>
                                        <p:tgtEl>
                                          <p:spTgt spid="5">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5">
                                            <p:txEl>
                                              <p:pRg st="1" end="1"/>
                                            </p:txEl>
                                          </p:spTgt>
                                        </p:tgtEl>
                                        <p:attrNameLst>
                                          <p:attrName>style.visibility</p:attrName>
                                        </p:attrNameLst>
                                      </p:cBhvr>
                                      <p:to>
                                        <p:strVal val="visible"/>
                                      </p:to>
                                    </p:set>
                                    <p:animEffect transition="in" filter="randombar(horizontal)">
                                      <p:cBhvr>
                                        <p:cTn id="29" dur="500"/>
                                        <p:tgtEl>
                                          <p:spTgt spid="5">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5">
                                            <p:txEl>
                                              <p:pRg st="2" end="2"/>
                                            </p:txEl>
                                          </p:spTgt>
                                        </p:tgtEl>
                                        <p:attrNameLst>
                                          <p:attrName>style.visibility</p:attrName>
                                        </p:attrNameLst>
                                      </p:cBhvr>
                                      <p:to>
                                        <p:strVal val="visible"/>
                                      </p:to>
                                    </p:set>
                                    <p:animEffect transition="in" filter="randombar(horizontal)">
                                      <p:cBhvr>
                                        <p:cTn id="34"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35"/>
        <p:cNvGrpSpPr/>
        <p:nvPr/>
      </p:nvGrpSpPr>
      <p:grpSpPr>
        <a:xfrm>
          <a:off x="0" y="0"/>
          <a:ext cx="0" cy="0"/>
          <a:chOff x="0" y="0"/>
          <a:chExt cx="0" cy="0"/>
        </a:xfrm>
      </p:grpSpPr>
      <p:grpSp>
        <p:nvGrpSpPr>
          <p:cNvPr id="3" name="Group 2"/>
          <p:cNvGrpSpPr/>
          <p:nvPr/>
        </p:nvGrpSpPr>
        <p:grpSpPr>
          <a:xfrm>
            <a:off x="549577" y="280318"/>
            <a:ext cx="8013980" cy="1494320"/>
            <a:chOff x="549577" y="272367"/>
            <a:chExt cx="8013980" cy="1494320"/>
          </a:xfrm>
        </p:grpSpPr>
        <p:sp>
          <p:nvSpPr>
            <p:cNvPr id="45" name="TextBox 44"/>
            <p:cNvSpPr txBox="1"/>
            <p:nvPr/>
          </p:nvSpPr>
          <p:spPr>
            <a:xfrm>
              <a:off x="723368" y="402262"/>
              <a:ext cx="1916466" cy="424673"/>
            </a:xfrm>
            <a:prstGeom prst="rect">
              <a:avLst/>
            </a:prstGeom>
            <a:solidFill>
              <a:srgbClr val="F4FF5C"/>
            </a:solidFill>
            <a:ln w="25400" cap="flat" cmpd="sng" algn="ctr">
              <a:solidFill>
                <a:srgbClr val="F4FF5C">
                  <a:shade val="50000"/>
                </a:srgbClr>
              </a:solidFill>
              <a:prstDash val="solid"/>
            </a:ln>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100" b="1" i="0" u="none" strike="noStrike" kern="0" cap="none" spc="0" normalizeH="0" baseline="0" noProof="0" smtClean="0">
                  <a:ln>
                    <a:noFill/>
                  </a:ln>
                  <a:solidFill>
                    <a:srgbClr val="070185"/>
                  </a:solidFill>
                  <a:effectLst/>
                  <a:uLnTx/>
                  <a:uFillTx/>
                  <a:latin typeface="Arial"/>
                  <a:cs typeface="Arial" panose="020B0604020202020204" pitchFamily="34" charset="0"/>
                  <a:sym typeface="Arial"/>
                </a:rPr>
                <a:t>Thực hành 1</a:t>
              </a:r>
              <a:endParaRPr kumimoji="0" lang="en-US" sz="2100" b="1" i="0" u="none" strike="noStrike" kern="0" cap="none" spc="0" normalizeH="0" baseline="0" noProof="0" dirty="0">
                <a:ln>
                  <a:noFill/>
                </a:ln>
                <a:solidFill>
                  <a:srgbClr val="070185"/>
                </a:solidFill>
                <a:effectLst/>
                <a:uLnTx/>
                <a:uFillTx/>
                <a:latin typeface="Arial"/>
                <a:cs typeface="Arial" panose="020B0604020202020204" pitchFamily="34" charset="0"/>
                <a:sym typeface="Arial"/>
              </a:endParaRPr>
            </a:p>
          </p:txBody>
        </p:sp>
        <mc:AlternateContent xmlns:mc="http://schemas.openxmlformats.org/markup-compatibility/2006">
          <mc:Choice xmlns:a14="http://schemas.microsoft.com/office/drawing/2010/main" Requires="a14">
            <p:sp>
              <p:nvSpPr>
                <p:cNvPr id="46" name="Rectangle 1"/>
                <p:cNvSpPr>
                  <a:spLocks noChangeArrowheads="1"/>
                </p:cNvSpPr>
                <p:nvPr/>
              </p:nvSpPr>
              <p:spPr bwMode="auto">
                <a:xfrm>
                  <a:off x="549577" y="272367"/>
                  <a:ext cx="8013980" cy="1494320"/>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182880" tIns="91440" rIns="182880" bIns="9144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65000"/>
                    </a:lnSpc>
                    <a:spcBef>
                      <a:spcPts val="0"/>
                    </a:spcBef>
                    <a:spcAft>
                      <a:spcPts val="0"/>
                    </a:spcAft>
                    <a:buClr>
                      <a:srgbClr val="000000"/>
                    </a:buClr>
                    <a:buSzTx/>
                    <a:buFont typeface="Arial"/>
                    <a:buNone/>
                    <a:tabLst/>
                    <a:defRPr/>
                  </a:pPr>
                  <a:r>
                    <a:rPr kumimoji="0" lang="en-US" sz="1700" b="0" i="0" u="none" strike="noStrike" kern="0" cap="none" spc="0" normalizeH="0" baseline="0" noProof="0" smtClean="0">
                      <a:ln>
                        <a:noFill/>
                      </a:ln>
                      <a:solidFill>
                        <a:srgbClr val="FEFEFE">
                          <a:lumMod val="10000"/>
                        </a:srgbClr>
                      </a:solidFill>
                      <a:effectLst/>
                      <a:uLnTx/>
                      <a:uFillTx/>
                      <a:latin typeface="Arial"/>
                      <a:ea typeface="Calibri" panose="020F0502020204030204" pitchFamily="34" charset="0"/>
                      <a:cs typeface="Times New Roman" panose="02020603050405020304" pitchFamily="18" charset="0"/>
                      <a:sym typeface="Arial"/>
                    </a:rPr>
                    <a:t>                                  Cho tam giác </a:t>
                  </a:r>
                  <a14:m>
                    <m:oMath xmlns:m="http://schemas.openxmlformats.org/officeDocument/2006/math">
                      <m:r>
                        <a:rPr kumimoji="0" lang="en-US" sz="1700" b="0" i="1" u="none" strike="noStrike" kern="0" cap="none" spc="0" normalizeH="0" baseline="0" noProof="0" smtClean="0">
                          <a:ln>
                            <a:noFill/>
                          </a:ln>
                          <a:solidFill>
                            <a:srgbClr val="FEFEFE">
                              <a:lumMod val="10000"/>
                            </a:srgbClr>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𝐴𝐵𝐶</m:t>
                      </m:r>
                    </m:oMath>
                  </a14:m>
                  <a:r>
                    <a:rPr kumimoji="0" lang="en-US" sz="1700" b="0" i="0" u="none" strike="noStrike" kern="0" cap="none" spc="0" normalizeH="0" baseline="0" noProof="0" smtClean="0">
                      <a:ln>
                        <a:noFill/>
                      </a:ln>
                      <a:solidFill>
                        <a:srgbClr val="FEFEFE">
                          <a:lumMod val="10000"/>
                        </a:srgbClr>
                      </a:solidFill>
                      <a:effectLst/>
                      <a:uLnTx/>
                      <a:uFillTx/>
                      <a:latin typeface="Arial"/>
                      <a:ea typeface="Calibri" panose="020F0502020204030204" pitchFamily="34" charset="0"/>
                      <a:cs typeface="Times New Roman" panose="02020603050405020304" pitchFamily="18" charset="0"/>
                      <a:sym typeface="Arial"/>
                    </a:rPr>
                    <a:t> vuông tại </a:t>
                  </a:r>
                  <a14:m>
                    <m:oMath xmlns:m="http://schemas.openxmlformats.org/officeDocument/2006/math">
                      <m:r>
                        <a:rPr kumimoji="0" lang="en-US" sz="1700" b="0" i="1" u="none" strike="noStrike" kern="0" cap="none" spc="0" normalizeH="0" baseline="0" noProof="0" smtClean="0">
                          <a:ln>
                            <a:noFill/>
                          </a:ln>
                          <a:solidFill>
                            <a:srgbClr val="FEFEFE">
                              <a:lumMod val="10000"/>
                            </a:srgbClr>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𝐴</m:t>
                      </m:r>
                    </m:oMath>
                  </a14:m>
                  <a:r>
                    <a:rPr kumimoji="0" lang="en-US" sz="1700" b="0" i="0" u="none" strike="noStrike" kern="0" cap="none" spc="0" normalizeH="0" baseline="0" noProof="0" smtClean="0">
                      <a:ln>
                        <a:noFill/>
                      </a:ln>
                      <a:solidFill>
                        <a:srgbClr val="FEFEFE">
                          <a:lumMod val="10000"/>
                        </a:srgbClr>
                      </a:solidFill>
                      <a:effectLst/>
                      <a:uLnTx/>
                      <a:uFillTx/>
                      <a:latin typeface="Arial"/>
                      <a:ea typeface="Calibri" panose="020F0502020204030204" pitchFamily="34" charset="0"/>
                      <a:cs typeface="Times New Roman" panose="02020603050405020304" pitchFamily="18" charset="0"/>
                      <a:sym typeface="Arial"/>
                    </a:rPr>
                    <a:t> có độ dài cạnh huyền bằng 20cm. Tính độ dài các cạnh góc vuông trong mỗi trường hợp sau (kết quả làm tròn đến hàng phần trăm):                   a</a:t>
                  </a:r>
                  <a:r>
                    <a:rPr kumimoji="0" lang="en-US" sz="1700" b="0" i="0" u="none" strike="noStrike" kern="0" cap="none" spc="0" normalizeH="0" baseline="0" noProof="0">
                      <a:ln>
                        <a:noFill/>
                      </a:ln>
                      <a:solidFill>
                        <a:srgbClr val="FEFEFE">
                          <a:lumMod val="10000"/>
                        </a:srgbClr>
                      </a:solidFill>
                      <a:effectLst/>
                      <a:uLnTx/>
                      <a:uFillTx/>
                      <a:latin typeface="Arial"/>
                      <a:ea typeface="Calibri" panose="020F0502020204030204" pitchFamily="34" charset="0"/>
                      <a:cs typeface="Times New Roman" panose="02020603050405020304" pitchFamily="18" charset="0"/>
                      <a:sym typeface="Arial"/>
                    </a:rPr>
                    <a:t>) </a:t>
                  </a:r>
                  <a14:m>
                    <m:oMath xmlns:m="http://schemas.openxmlformats.org/officeDocument/2006/math">
                      <m:acc>
                        <m:accPr>
                          <m:chr m:val="̂"/>
                          <m:ctrlPr>
                            <a:rPr kumimoji="0" lang="en-US" sz="1700" b="0" i="1" u="none" strike="noStrike" kern="0" cap="none" spc="0" normalizeH="0" baseline="0" noProof="0">
                              <a:ln>
                                <a:noFill/>
                              </a:ln>
                              <a:solidFill>
                                <a:srgbClr val="FEFEFE">
                                  <a:lumMod val="10000"/>
                                </a:srgbClr>
                              </a:solidFill>
                              <a:effectLst/>
                              <a:uLnTx/>
                              <a:uFillTx/>
                              <a:latin typeface="+mn-lt"/>
                              <a:ea typeface="Calibri" panose="020F0502020204030204" pitchFamily="34" charset="0"/>
                              <a:cs typeface="Times New Roman" panose="02020603050405020304" pitchFamily="18" charset="0"/>
                              <a:sym typeface="Arial"/>
                            </a:rPr>
                          </m:ctrlPr>
                        </m:accPr>
                        <m:e>
                          <m:r>
                            <a:rPr kumimoji="0" lang="en-US" sz="1700" b="0" i="1" u="none" strike="noStrike" kern="0" cap="none" spc="0" normalizeH="0" baseline="0" noProof="0">
                              <a:ln>
                                <a:noFill/>
                              </a:ln>
                              <a:solidFill>
                                <a:srgbClr val="FEFEFE">
                                  <a:lumMod val="10000"/>
                                </a:srgbClr>
                              </a:solidFill>
                              <a:effectLst/>
                              <a:uLnTx/>
                              <a:uFillTx/>
                              <a:latin typeface="+mn-lt"/>
                              <a:ea typeface="Calibri" panose="020F0502020204030204" pitchFamily="34" charset="0"/>
                              <a:cs typeface="Times New Roman" panose="02020603050405020304" pitchFamily="18" charset="0"/>
                              <a:sym typeface="Arial"/>
                            </a:rPr>
                            <m:t>𝐵</m:t>
                          </m:r>
                        </m:e>
                      </m:acc>
                      <m:r>
                        <a:rPr kumimoji="0" lang="en-US" sz="1700" b="0" i="1" u="none" strike="noStrike" kern="0" cap="none" spc="0" normalizeH="0" baseline="0" noProof="0">
                          <a:ln>
                            <a:noFill/>
                          </a:ln>
                          <a:solidFill>
                            <a:srgbClr val="FEFEFE">
                              <a:lumMod val="10000"/>
                            </a:srgbClr>
                          </a:solidFill>
                          <a:effectLst/>
                          <a:uLnTx/>
                          <a:uFillTx/>
                          <a:latin typeface="+mn-lt"/>
                          <a:ea typeface="Calibri" panose="020F0502020204030204" pitchFamily="34" charset="0"/>
                          <a:cs typeface="Times New Roman" panose="02020603050405020304" pitchFamily="18" charset="0"/>
                          <a:sym typeface="Arial"/>
                        </a:rPr>
                        <m:t>=</m:t>
                      </m:r>
                      <m:sSup>
                        <m:sSupPr>
                          <m:ctrlPr>
                            <a:rPr kumimoji="0" lang="en-US" sz="1700" b="0" i="1" u="none" strike="noStrike" kern="0" cap="none" spc="0" normalizeH="0" baseline="0" noProof="0">
                              <a:ln>
                                <a:noFill/>
                              </a:ln>
                              <a:solidFill>
                                <a:srgbClr val="FEFEFE">
                                  <a:lumMod val="10000"/>
                                </a:srgbClr>
                              </a:solidFill>
                              <a:effectLst/>
                              <a:uLnTx/>
                              <a:uFillTx/>
                              <a:latin typeface="+mn-lt"/>
                              <a:ea typeface="Calibri" panose="020F0502020204030204" pitchFamily="34" charset="0"/>
                              <a:cs typeface="Times New Roman" panose="02020603050405020304" pitchFamily="18" charset="0"/>
                              <a:sym typeface="Arial"/>
                            </a:rPr>
                          </m:ctrlPr>
                        </m:sSupPr>
                        <m:e>
                          <m:r>
                            <a:rPr kumimoji="0" lang="en-US" sz="1700" b="0" i="1" u="none" strike="noStrike" kern="0" cap="none" spc="0" normalizeH="0" baseline="0" noProof="0">
                              <a:ln>
                                <a:noFill/>
                              </a:ln>
                              <a:solidFill>
                                <a:srgbClr val="FEFEFE">
                                  <a:lumMod val="10000"/>
                                </a:srgbClr>
                              </a:solidFill>
                              <a:effectLst/>
                              <a:uLnTx/>
                              <a:uFillTx/>
                              <a:latin typeface="+mn-lt"/>
                              <a:ea typeface="Calibri" panose="020F0502020204030204" pitchFamily="34" charset="0"/>
                              <a:cs typeface="Times New Roman" panose="02020603050405020304" pitchFamily="18" charset="0"/>
                              <a:sym typeface="Arial"/>
                            </a:rPr>
                            <m:t>36</m:t>
                          </m:r>
                        </m:e>
                        <m:sup>
                          <m:r>
                            <a:rPr kumimoji="0" lang="en-US" sz="1700" b="0" i="1" u="none" strike="noStrike" kern="0" cap="none" spc="0" normalizeH="0" baseline="0" noProof="0">
                              <a:ln>
                                <a:noFill/>
                              </a:ln>
                              <a:solidFill>
                                <a:srgbClr val="FEFEFE">
                                  <a:lumMod val="10000"/>
                                </a:srgbClr>
                              </a:solidFill>
                              <a:effectLst/>
                              <a:uLnTx/>
                              <a:uFillTx/>
                              <a:latin typeface="+mn-lt"/>
                              <a:ea typeface="Calibri" panose="020F0502020204030204" pitchFamily="34" charset="0"/>
                              <a:cs typeface="Times New Roman" panose="02020603050405020304" pitchFamily="18" charset="0"/>
                              <a:sym typeface="Arial"/>
                            </a:rPr>
                            <m:t>𝑜</m:t>
                          </m:r>
                        </m:sup>
                      </m:sSup>
                    </m:oMath>
                  </a14:m>
                  <a:r>
                    <a:rPr kumimoji="0" lang="en-US" sz="1700" b="0" i="0" u="none" strike="noStrike" kern="0" cap="none" spc="0" normalizeH="0" baseline="0" noProof="0">
                      <a:ln>
                        <a:noFill/>
                      </a:ln>
                      <a:solidFill>
                        <a:srgbClr val="FEFEFE">
                          <a:lumMod val="10000"/>
                        </a:srgbClr>
                      </a:solidFill>
                      <a:effectLst/>
                      <a:uLnTx/>
                      <a:uFillTx/>
                      <a:latin typeface="Arial"/>
                      <a:ea typeface="Calibri" panose="020F0502020204030204" pitchFamily="34" charset="0"/>
                      <a:cs typeface="Times New Roman" panose="02020603050405020304" pitchFamily="18" charset="0"/>
                      <a:sym typeface="Arial"/>
                    </a:rPr>
                    <a:t>;                     b) </a:t>
                  </a:r>
                  <a14:m>
                    <m:oMath xmlns:m="http://schemas.openxmlformats.org/officeDocument/2006/math">
                      <m:acc>
                        <m:accPr>
                          <m:chr m:val="̂"/>
                          <m:ctrlPr>
                            <a:rPr kumimoji="0" lang="en-US" sz="1700" b="0" i="1" u="none" strike="noStrike" kern="0" cap="none" spc="0" normalizeH="0" baseline="0" noProof="0">
                              <a:ln>
                                <a:noFill/>
                              </a:ln>
                              <a:solidFill>
                                <a:srgbClr val="FEFEFE">
                                  <a:lumMod val="10000"/>
                                </a:srgbClr>
                              </a:solidFill>
                              <a:effectLst/>
                              <a:uLnTx/>
                              <a:uFillTx/>
                              <a:latin typeface="+mn-lt"/>
                              <a:ea typeface="Calibri" panose="020F0502020204030204" pitchFamily="34" charset="0"/>
                              <a:cs typeface="Times New Roman" panose="02020603050405020304" pitchFamily="18" charset="0"/>
                              <a:sym typeface="Arial"/>
                            </a:rPr>
                          </m:ctrlPr>
                        </m:accPr>
                        <m:e>
                          <m:r>
                            <a:rPr kumimoji="0" lang="en-US" sz="1700" b="0" i="1" u="none" strike="noStrike" kern="0" cap="none" spc="0" normalizeH="0" baseline="0" noProof="0">
                              <a:ln>
                                <a:noFill/>
                              </a:ln>
                              <a:solidFill>
                                <a:srgbClr val="FEFEFE">
                                  <a:lumMod val="10000"/>
                                </a:srgbClr>
                              </a:solidFill>
                              <a:effectLst/>
                              <a:uLnTx/>
                              <a:uFillTx/>
                              <a:latin typeface="+mn-lt"/>
                              <a:ea typeface="Calibri" panose="020F0502020204030204" pitchFamily="34" charset="0"/>
                              <a:cs typeface="Times New Roman" panose="02020603050405020304" pitchFamily="18" charset="0"/>
                              <a:sym typeface="Arial"/>
                            </a:rPr>
                            <m:t>𝐶</m:t>
                          </m:r>
                        </m:e>
                      </m:acc>
                      <m:r>
                        <a:rPr kumimoji="0" lang="en-US" sz="1700" b="0" i="1" u="none" strike="noStrike" kern="0" cap="none" spc="0" normalizeH="0" baseline="0" noProof="0">
                          <a:ln>
                            <a:noFill/>
                          </a:ln>
                          <a:solidFill>
                            <a:srgbClr val="FEFEFE">
                              <a:lumMod val="10000"/>
                            </a:srgbClr>
                          </a:solidFill>
                          <a:effectLst/>
                          <a:uLnTx/>
                          <a:uFillTx/>
                          <a:latin typeface="+mn-lt"/>
                          <a:ea typeface="Calibri" panose="020F0502020204030204" pitchFamily="34" charset="0"/>
                          <a:cs typeface="Times New Roman" panose="02020603050405020304" pitchFamily="18" charset="0"/>
                          <a:sym typeface="Arial"/>
                        </a:rPr>
                        <m:t>=</m:t>
                      </m:r>
                      <m:sSup>
                        <m:sSupPr>
                          <m:ctrlPr>
                            <a:rPr kumimoji="0" lang="en-US" sz="1700" b="0" i="1" u="none" strike="noStrike" kern="0" cap="none" spc="0" normalizeH="0" baseline="0" noProof="0">
                              <a:ln>
                                <a:noFill/>
                              </a:ln>
                              <a:solidFill>
                                <a:srgbClr val="FEFEFE">
                                  <a:lumMod val="10000"/>
                                </a:srgbClr>
                              </a:solidFill>
                              <a:effectLst/>
                              <a:uLnTx/>
                              <a:uFillTx/>
                              <a:latin typeface="+mn-lt"/>
                              <a:ea typeface="Calibri" panose="020F0502020204030204" pitchFamily="34" charset="0"/>
                              <a:cs typeface="Times New Roman" panose="02020603050405020304" pitchFamily="18" charset="0"/>
                              <a:sym typeface="Arial"/>
                            </a:rPr>
                          </m:ctrlPr>
                        </m:sSupPr>
                        <m:e>
                          <m:r>
                            <a:rPr kumimoji="0" lang="en-US" sz="1700" b="0" i="1" u="none" strike="noStrike" kern="0" cap="none" spc="0" normalizeH="0" baseline="0" noProof="0">
                              <a:ln>
                                <a:noFill/>
                              </a:ln>
                              <a:solidFill>
                                <a:srgbClr val="FEFEFE">
                                  <a:lumMod val="10000"/>
                                </a:srgbClr>
                              </a:solidFill>
                              <a:effectLst/>
                              <a:uLnTx/>
                              <a:uFillTx/>
                              <a:latin typeface="+mn-lt"/>
                              <a:ea typeface="Calibri" panose="020F0502020204030204" pitchFamily="34" charset="0"/>
                              <a:cs typeface="Times New Roman" panose="02020603050405020304" pitchFamily="18" charset="0"/>
                              <a:sym typeface="Arial"/>
                            </a:rPr>
                            <m:t>41</m:t>
                          </m:r>
                        </m:e>
                        <m:sup>
                          <m:r>
                            <a:rPr kumimoji="0" lang="en-US" sz="1700" b="0" i="1" u="none" strike="noStrike" kern="0" cap="none" spc="0" normalizeH="0" baseline="0" noProof="0">
                              <a:ln>
                                <a:noFill/>
                              </a:ln>
                              <a:solidFill>
                                <a:srgbClr val="FEFEFE">
                                  <a:lumMod val="10000"/>
                                </a:srgbClr>
                              </a:solidFill>
                              <a:effectLst/>
                              <a:uLnTx/>
                              <a:uFillTx/>
                              <a:latin typeface="+mn-lt"/>
                              <a:ea typeface="Calibri" panose="020F0502020204030204" pitchFamily="34" charset="0"/>
                              <a:cs typeface="Times New Roman" panose="02020603050405020304" pitchFamily="18" charset="0"/>
                              <a:sym typeface="Arial"/>
                            </a:rPr>
                            <m:t>𝑜</m:t>
                          </m:r>
                        </m:sup>
                      </m:sSup>
                    </m:oMath>
                  </a14:m>
                  <a:endParaRPr kumimoji="0" lang="en-US" sz="1700" b="0" i="1" u="none" strike="noStrike" kern="0" cap="none" spc="0" normalizeH="0" baseline="0" noProof="0">
                    <a:ln>
                      <a:noFill/>
                    </a:ln>
                    <a:solidFill>
                      <a:srgbClr val="FEFEFE">
                        <a:lumMod val="10000"/>
                      </a:srgbClr>
                    </a:solidFill>
                    <a:effectLst/>
                    <a:uLnTx/>
                    <a:uFillTx/>
                    <a:latin typeface="Arial"/>
                    <a:ea typeface="Calibri" panose="020F0502020204030204" pitchFamily="34" charset="0"/>
                    <a:cs typeface="Times New Roman" panose="02020603050405020304" pitchFamily="18" charset="0"/>
                    <a:sym typeface="Arial"/>
                  </a:endParaRPr>
                </a:p>
              </p:txBody>
            </p:sp>
          </mc:Choice>
          <mc:Fallback>
            <p:sp>
              <p:nvSpPr>
                <p:cNvPr id="46" name="Rectangle 1"/>
                <p:cNvSpPr>
                  <a:spLocks noRot="1" noChangeAspect="1" noMove="1" noResize="1" noEditPoints="1" noAdjustHandles="1" noChangeArrowheads="1" noChangeShapeType="1" noTextEdit="1"/>
                </p:cNvSpPr>
                <p:nvPr/>
              </p:nvSpPr>
              <p:spPr bwMode="auto">
                <a:xfrm>
                  <a:off x="549577" y="272367"/>
                  <a:ext cx="8013980" cy="1494320"/>
                </a:xfrm>
                <a:prstGeom prst="rect">
                  <a:avLst/>
                </a:prstGeom>
                <a:blipFill>
                  <a:blip r:embed="rId3"/>
                  <a:stretch>
                    <a:fillRect/>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grpSp>
      <p:sp>
        <p:nvSpPr>
          <p:cNvPr id="17" name="Rectangle 16"/>
          <p:cNvSpPr/>
          <p:nvPr/>
        </p:nvSpPr>
        <p:spPr>
          <a:xfrm>
            <a:off x="651806" y="1874668"/>
            <a:ext cx="670376" cy="35394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US" sz="1700" b="1" i="1" u="sng" strike="noStrike" kern="0" cap="none" spc="0" normalizeH="0" baseline="0" noProof="0" smtClean="0">
                <a:ln>
                  <a:noFill/>
                </a:ln>
                <a:solidFill>
                  <a:srgbClr val="C00000"/>
                </a:solidFill>
                <a:effectLst/>
                <a:uLnTx/>
                <a:uFillTx/>
                <a:latin typeface="Arial"/>
                <a:ea typeface="+mn-ea"/>
                <a:cs typeface="Arial"/>
                <a:sym typeface="Arial"/>
              </a:rPr>
              <a:t>Giải:</a:t>
            </a:r>
            <a:endParaRPr kumimoji="0" lang="en-US" sz="1700" b="1" i="1" u="sng" strike="noStrike" kern="0" cap="none" spc="0" normalizeH="0" baseline="0" noProof="0" dirty="0">
              <a:ln>
                <a:noFill/>
              </a:ln>
              <a:solidFill>
                <a:srgbClr val="C00000"/>
              </a:solidFill>
              <a:effectLst/>
              <a:uLnTx/>
              <a:uFillTx/>
              <a:latin typeface="Arial"/>
              <a:ea typeface="+mn-ea"/>
              <a:cs typeface="Arial"/>
              <a:sym typeface="Arial"/>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6994" y="2320690"/>
            <a:ext cx="2825582" cy="2320787"/>
          </a:xfrm>
          <a:prstGeom prst="rect">
            <a:avLst/>
          </a:prstGeom>
        </p:spPr>
      </p:pic>
      <mc:AlternateContent xmlns:mc="http://schemas.openxmlformats.org/markup-compatibility/2006">
        <mc:Choice xmlns:a14="http://schemas.microsoft.com/office/drawing/2010/main" Requires="a14">
          <p:sp>
            <p:nvSpPr>
              <p:cNvPr id="5" name="Rectangle 4"/>
              <p:cNvSpPr/>
              <p:nvPr/>
            </p:nvSpPr>
            <p:spPr>
              <a:xfrm>
                <a:off x="4305556" y="2320690"/>
                <a:ext cx="4091019" cy="1987532"/>
              </a:xfrm>
              <a:prstGeom prst="rect">
                <a:avLst/>
              </a:prstGeom>
            </p:spPr>
            <p:txBody>
              <a:bodyPr wrap="square">
                <a:spAutoFit/>
              </a:bodyPr>
              <a:lstStyle/>
              <a:p>
                <a:pPr lvl="0" algn="just">
                  <a:lnSpc>
                    <a:spcPct val="165000"/>
                  </a:lnSpc>
                  <a:spcBef>
                    <a:spcPts val="300"/>
                  </a:spcBef>
                  <a:spcAft>
                    <a:spcPts val="300"/>
                  </a:spcAft>
                  <a:defRPr/>
                </a:pPr>
                <a:r>
                  <a:rPr lang="en-US" sz="1700" smtClean="0">
                    <a:ea typeface="Malgun Gothic" panose="020B0503020000020004" pitchFamily="34" charset="-127"/>
                    <a:cs typeface="Times New Roman" panose="02020603050405020304" pitchFamily="18" charset="0"/>
                  </a:rPr>
                  <a:t>b</a:t>
                </a:r>
                <a:r>
                  <a:rPr lang="en-US" sz="1700">
                    <a:ea typeface="Malgun Gothic" panose="020B0503020000020004" pitchFamily="34" charset="-127"/>
                    <a:cs typeface="Times New Roman" panose="02020603050405020304" pitchFamily="18" charset="0"/>
                  </a:rPr>
                  <a:t>) Tam giác </a:t>
                </a:r>
                <a14:m>
                  <m:oMath xmlns:m="http://schemas.openxmlformats.org/officeDocument/2006/math">
                    <m:r>
                      <a:rPr lang="en-US" sz="1700" i="1" smtClean="0">
                        <a:latin typeface="Cambria Math" panose="02040503050406030204" pitchFamily="18" charset="0"/>
                        <a:ea typeface="Malgun Gothic" panose="020B0503020000020004" pitchFamily="34" charset="-127"/>
                        <a:cs typeface="Times New Roman" panose="02020603050405020304" pitchFamily="18" charset="0"/>
                      </a:rPr>
                      <m:t>𝐴𝐵𝐶</m:t>
                    </m:r>
                  </m:oMath>
                </a14:m>
                <a:r>
                  <a:rPr lang="en-US" sz="1700">
                    <a:ea typeface="Malgun Gothic" panose="020B0503020000020004" pitchFamily="34" charset="-127"/>
                    <a:cs typeface="Times New Roman" panose="02020603050405020304" pitchFamily="18" charset="0"/>
                  </a:rPr>
                  <a:t> vuông tại </a:t>
                </a:r>
                <a14:m>
                  <m:oMath xmlns:m="http://schemas.openxmlformats.org/officeDocument/2006/math">
                    <m:r>
                      <a:rPr lang="en-US" sz="1700" i="1">
                        <a:latin typeface="Cambria Math" panose="02040503050406030204" pitchFamily="18" charset="0"/>
                        <a:ea typeface="Malgun Gothic" panose="020B0503020000020004" pitchFamily="34" charset="-127"/>
                        <a:cs typeface="Times New Roman" panose="02020603050405020304" pitchFamily="18" charset="0"/>
                      </a:rPr>
                      <m:t>𝐴</m:t>
                    </m:r>
                  </m:oMath>
                </a14:m>
                <a:r>
                  <a:rPr lang="en-US" sz="1700">
                    <a:ea typeface="Malgun Gothic" panose="020B0503020000020004" pitchFamily="34" charset="-127"/>
                    <a:cs typeface="Times New Roman" panose="02020603050405020304" pitchFamily="18" charset="0"/>
                  </a:rPr>
                  <a:t> có </a:t>
                </a:r>
                <a14:m>
                  <m:oMath xmlns:m="http://schemas.openxmlformats.org/officeDocument/2006/math">
                    <m:r>
                      <a:rPr lang="en-US" sz="1700" i="1">
                        <a:latin typeface="Cambria Math" panose="02040503050406030204" pitchFamily="18" charset="0"/>
                        <a:ea typeface="Malgun Gothic" panose="020B0503020000020004" pitchFamily="34" charset="-127"/>
                        <a:cs typeface="Times New Roman" panose="02020603050405020304" pitchFamily="18" charset="0"/>
                      </a:rPr>
                      <m:t>𝐵𝐶</m:t>
                    </m:r>
                    <m:r>
                      <a:rPr lang="en-US" sz="1700" i="1">
                        <a:latin typeface="Cambria Math" panose="02040503050406030204" pitchFamily="18" charset="0"/>
                        <a:ea typeface="Malgun Gothic" panose="020B0503020000020004" pitchFamily="34" charset="-127"/>
                        <a:cs typeface="Times New Roman" panose="02020603050405020304" pitchFamily="18" charset="0"/>
                      </a:rPr>
                      <m:t>=20 </m:t>
                    </m:r>
                    <m:r>
                      <a:rPr lang="en-US" sz="1700" i="1">
                        <a:latin typeface="Cambria Math" panose="02040503050406030204" pitchFamily="18" charset="0"/>
                        <a:ea typeface="Malgun Gothic" panose="020B0503020000020004" pitchFamily="34" charset="-127"/>
                        <a:cs typeface="Times New Roman" panose="02020603050405020304" pitchFamily="18" charset="0"/>
                      </a:rPr>
                      <m:t>𝑐𝑚</m:t>
                    </m:r>
                    <m:r>
                      <a:rPr lang="en-US" sz="1700" i="1" smtClean="0">
                        <a:latin typeface="Cambria Math" panose="02040503050406030204" pitchFamily="18" charset="0"/>
                        <a:ea typeface="Malgun Gothic" panose="020B0503020000020004" pitchFamily="34" charset="-127"/>
                        <a:cs typeface="Times New Roman" panose="02020603050405020304" pitchFamily="18" charset="0"/>
                      </a:rPr>
                      <m:t>;</m:t>
                    </m:r>
                    <m:acc>
                      <m:accPr>
                        <m:chr m:val="̂"/>
                        <m:ctrlPr>
                          <a:rPr lang="en-US" sz="1700" i="1">
                            <a:latin typeface="Cambria Math" panose="02040503050406030204" pitchFamily="18" charset="0"/>
                            <a:ea typeface="Malgun Gothic" panose="020B0503020000020004" pitchFamily="34" charset="-127"/>
                            <a:cs typeface="Times New Roman" panose="02020603050405020304" pitchFamily="18" charset="0"/>
                          </a:rPr>
                        </m:ctrlPr>
                      </m:accPr>
                      <m:e>
                        <m:r>
                          <a:rPr lang="en-US" sz="1700" i="1">
                            <a:latin typeface="Cambria Math" panose="02040503050406030204" pitchFamily="18" charset="0"/>
                            <a:ea typeface="Malgun Gothic" panose="020B0503020000020004" pitchFamily="34" charset="-127"/>
                            <a:cs typeface="Times New Roman" panose="02020603050405020304" pitchFamily="18" charset="0"/>
                          </a:rPr>
                          <m:t>𝐶</m:t>
                        </m:r>
                      </m:e>
                    </m:acc>
                    <m:r>
                      <a:rPr lang="en-US" sz="1700" i="1">
                        <a:latin typeface="Cambria Math" panose="02040503050406030204" pitchFamily="18" charset="0"/>
                        <a:ea typeface="Malgun Gothic" panose="020B0503020000020004" pitchFamily="34" charset="-127"/>
                        <a:cs typeface="Times New Roman" panose="02020603050405020304" pitchFamily="18" charset="0"/>
                      </a:rPr>
                      <m:t>=</m:t>
                    </m:r>
                    <m:sSup>
                      <m:sSupPr>
                        <m:ctrlPr>
                          <a:rPr lang="en-US" sz="1700" i="1">
                            <a:latin typeface="Cambria Math" panose="02040503050406030204" pitchFamily="18" charset="0"/>
                            <a:ea typeface="Malgun Gothic" panose="020B0503020000020004" pitchFamily="34" charset="-127"/>
                            <a:cs typeface="Times New Roman" panose="02020603050405020304" pitchFamily="18" charset="0"/>
                          </a:rPr>
                        </m:ctrlPr>
                      </m:sSupPr>
                      <m:e>
                        <m:r>
                          <a:rPr lang="en-US" sz="1700" i="1">
                            <a:latin typeface="Cambria Math" panose="02040503050406030204" pitchFamily="18" charset="0"/>
                            <a:ea typeface="Malgun Gothic" panose="020B0503020000020004" pitchFamily="34" charset="-127"/>
                            <a:cs typeface="Times New Roman" panose="02020603050405020304" pitchFamily="18" charset="0"/>
                          </a:rPr>
                          <m:t>41</m:t>
                        </m:r>
                      </m:e>
                      <m:sup>
                        <m:r>
                          <a:rPr lang="en-US" sz="1700" i="1">
                            <a:latin typeface="Cambria Math" panose="02040503050406030204" pitchFamily="18" charset="0"/>
                            <a:ea typeface="Malgun Gothic" panose="020B0503020000020004" pitchFamily="34" charset="-127"/>
                            <a:cs typeface="Times New Roman" panose="02020603050405020304" pitchFamily="18" charset="0"/>
                          </a:rPr>
                          <m:t>𝑜</m:t>
                        </m:r>
                      </m:sup>
                    </m:sSup>
                  </m:oMath>
                </a14:m>
                <a:endParaRPr lang="en-US" sz="1700">
                  <a:ea typeface="Calibri" panose="020F0502020204030204" pitchFamily="34" charset="0"/>
                  <a:cs typeface="Times New Roman" panose="02020603050405020304" pitchFamily="18" charset="0"/>
                </a:endParaRPr>
              </a:p>
              <a:p>
                <a:pPr lvl="0" algn="just">
                  <a:lnSpc>
                    <a:spcPct val="165000"/>
                  </a:lnSpc>
                  <a:spcBef>
                    <a:spcPts val="300"/>
                  </a:spcBef>
                  <a:spcAft>
                    <a:spcPts val="300"/>
                  </a:spcAft>
                  <a:defRPr/>
                </a:pPr>
                <a14:m>
                  <m:oMath xmlns:m="http://schemas.openxmlformats.org/officeDocument/2006/math">
                    <m:r>
                      <a:rPr lang="en-US" sz="1700" i="1">
                        <a:latin typeface="Cambria Math" panose="02040503050406030204" pitchFamily="18" charset="0"/>
                        <a:ea typeface="Malgun Gothic" panose="020B0503020000020004" pitchFamily="34" charset="-127"/>
                        <a:cs typeface="Times New Roman" panose="02020603050405020304" pitchFamily="18" charset="0"/>
                      </a:rPr>
                      <m:t>𝐴𝐶</m:t>
                    </m:r>
                    <m:r>
                      <a:rPr lang="en-US" sz="1700" i="1">
                        <a:latin typeface="Cambria Math" panose="02040503050406030204" pitchFamily="18" charset="0"/>
                        <a:ea typeface="Malgun Gothic" panose="020B0503020000020004" pitchFamily="34" charset="-127"/>
                        <a:cs typeface="Times New Roman" panose="02020603050405020304" pitchFamily="18" charset="0"/>
                      </a:rPr>
                      <m:t>=</m:t>
                    </m:r>
                    <m:r>
                      <a:rPr lang="en-US" sz="1700" i="1">
                        <a:latin typeface="Cambria Math" panose="02040503050406030204" pitchFamily="18" charset="0"/>
                        <a:ea typeface="Malgun Gothic" panose="020B0503020000020004" pitchFamily="34" charset="-127"/>
                        <a:cs typeface="Times New Roman" panose="02020603050405020304" pitchFamily="18" charset="0"/>
                      </a:rPr>
                      <m:t>𝐵𝐶</m:t>
                    </m:r>
                    <m:r>
                      <a:rPr lang="en-US" sz="1700" i="1">
                        <a:latin typeface="Cambria Math" panose="02040503050406030204" pitchFamily="18" charset="0"/>
                        <a:ea typeface="Malgun Gothic" panose="020B0503020000020004" pitchFamily="34" charset="-127"/>
                        <a:cs typeface="Times New Roman" panose="02020603050405020304" pitchFamily="18" charset="0"/>
                      </a:rPr>
                      <m:t>.</m:t>
                    </m:r>
                    <m:func>
                      <m:funcPr>
                        <m:ctrlPr>
                          <a:rPr lang="en-US" sz="1700" i="1">
                            <a:latin typeface="Cambria Math" panose="02040503050406030204" pitchFamily="18" charset="0"/>
                            <a:ea typeface="Malgun Gothic" panose="020B0503020000020004" pitchFamily="34" charset="-127"/>
                            <a:cs typeface="Times New Roman" panose="02020603050405020304" pitchFamily="18" charset="0"/>
                          </a:rPr>
                        </m:ctrlPr>
                      </m:funcPr>
                      <m:fName>
                        <m:r>
                          <m:rPr>
                            <m:sty m:val="p"/>
                          </m:rPr>
                          <a:rPr lang="en-US" sz="1700">
                            <a:latin typeface="Cambria Math" panose="02040503050406030204" pitchFamily="18" charset="0"/>
                            <a:ea typeface="Malgun Gothic" panose="020B0503020000020004" pitchFamily="34" charset="-127"/>
                            <a:cs typeface="Times New Roman" panose="02020603050405020304" pitchFamily="18" charset="0"/>
                          </a:rPr>
                          <m:t>cos</m:t>
                        </m:r>
                      </m:fName>
                      <m:e>
                        <m:r>
                          <a:rPr lang="en-US" sz="1700" i="1">
                            <a:latin typeface="Cambria Math" panose="02040503050406030204" pitchFamily="18" charset="0"/>
                            <a:ea typeface="Malgun Gothic" panose="020B0503020000020004" pitchFamily="34" charset="-127"/>
                            <a:cs typeface="Times New Roman" panose="02020603050405020304" pitchFamily="18" charset="0"/>
                          </a:rPr>
                          <m:t>𝐶</m:t>
                        </m:r>
                      </m:e>
                    </m:func>
                    <m:r>
                      <a:rPr lang="en-US" sz="1700" i="1">
                        <a:latin typeface="Cambria Math" panose="02040503050406030204" pitchFamily="18" charset="0"/>
                        <a:ea typeface="Malgun Gothic" panose="020B0503020000020004" pitchFamily="34" charset="-127"/>
                        <a:cs typeface="Times New Roman" panose="02020603050405020304" pitchFamily="18" charset="0"/>
                      </a:rPr>
                      <m:t>=20.</m:t>
                    </m:r>
                    <m:func>
                      <m:funcPr>
                        <m:ctrlPr>
                          <a:rPr lang="en-US" sz="1700" i="1">
                            <a:latin typeface="Cambria Math" panose="02040503050406030204" pitchFamily="18" charset="0"/>
                            <a:ea typeface="Malgun Gothic" panose="020B0503020000020004" pitchFamily="34" charset="-127"/>
                            <a:cs typeface="Times New Roman" panose="02020603050405020304" pitchFamily="18" charset="0"/>
                          </a:rPr>
                        </m:ctrlPr>
                      </m:funcPr>
                      <m:fName>
                        <m:r>
                          <m:rPr>
                            <m:sty m:val="p"/>
                          </m:rPr>
                          <a:rPr lang="en-US" sz="1700">
                            <a:latin typeface="Cambria Math" panose="02040503050406030204" pitchFamily="18" charset="0"/>
                            <a:ea typeface="Malgun Gothic" panose="020B0503020000020004" pitchFamily="34" charset="-127"/>
                            <a:cs typeface="Times New Roman" panose="02020603050405020304" pitchFamily="18" charset="0"/>
                          </a:rPr>
                          <m:t>cos</m:t>
                        </m:r>
                      </m:fName>
                      <m:e>
                        <m:sSup>
                          <m:sSupPr>
                            <m:ctrlPr>
                              <a:rPr lang="en-US" sz="1700" i="1">
                                <a:latin typeface="Cambria Math" panose="02040503050406030204" pitchFamily="18" charset="0"/>
                                <a:ea typeface="Malgun Gothic" panose="020B0503020000020004" pitchFamily="34" charset="-127"/>
                                <a:cs typeface="Times New Roman" panose="02020603050405020304" pitchFamily="18" charset="0"/>
                              </a:rPr>
                            </m:ctrlPr>
                          </m:sSupPr>
                          <m:e>
                            <m:r>
                              <a:rPr lang="en-US" sz="1700" i="1">
                                <a:latin typeface="Cambria Math" panose="02040503050406030204" pitchFamily="18" charset="0"/>
                                <a:ea typeface="Malgun Gothic" panose="020B0503020000020004" pitchFamily="34" charset="-127"/>
                                <a:cs typeface="Times New Roman" panose="02020603050405020304" pitchFamily="18" charset="0"/>
                              </a:rPr>
                              <m:t>41</m:t>
                            </m:r>
                          </m:e>
                          <m:sup>
                            <m:r>
                              <a:rPr lang="en-US" sz="1700" i="1">
                                <a:latin typeface="Cambria Math" panose="02040503050406030204" pitchFamily="18" charset="0"/>
                                <a:ea typeface="Malgun Gothic" panose="020B0503020000020004" pitchFamily="34" charset="-127"/>
                                <a:cs typeface="Times New Roman" panose="02020603050405020304" pitchFamily="18" charset="0"/>
                              </a:rPr>
                              <m:t>𝑜</m:t>
                            </m:r>
                          </m:sup>
                        </m:sSup>
                      </m:e>
                    </m:func>
                    <m:r>
                      <a:rPr lang="en-US" sz="1700" i="1">
                        <a:latin typeface="Cambria Math" panose="02040503050406030204" pitchFamily="18" charset="0"/>
                        <a:ea typeface="Malgun Gothic" panose="020B0503020000020004" pitchFamily="34" charset="-127"/>
                        <a:cs typeface="Times New Roman" panose="02020603050405020304" pitchFamily="18" charset="0"/>
                      </a:rPr>
                      <m:t>≈15,09 </m:t>
                    </m:r>
                    <m:r>
                      <a:rPr lang="en-US" sz="1700" i="1">
                        <a:latin typeface="Cambria Math" panose="02040503050406030204" pitchFamily="18" charset="0"/>
                        <a:ea typeface="Malgun Gothic" panose="020B0503020000020004" pitchFamily="34" charset="-127"/>
                        <a:cs typeface="Times New Roman" panose="02020603050405020304" pitchFamily="18" charset="0"/>
                      </a:rPr>
                      <m:t>𝑐𝑚</m:t>
                    </m:r>
                  </m:oMath>
                </a14:m>
                <a:r>
                  <a:rPr lang="en-US" sz="1700">
                    <a:ea typeface="Malgun Gothic" panose="020B0503020000020004" pitchFamily="34" charset="-127"/>
                    <a:cs typeface="Times New Roman" panose="02020603050405020304" pitchFamily="18" charset="0"/>
                  </a:rPr>
                  <a:t> </a:t>
                </a:r>
                <a:endParaRPr lang="en-US" sz="1700">
                  <a:ea typeface="Calibri" panose="020F0502020204030204" pitchFamily="34" charset="0"/>
                  <a:cs typeface="Times New Roman" panose="02020603050405020304" pitchFamily="18" charset="0"/>
                </a:endParaRPr>
              </a:p>
              <a:p>
                <a:pPr lvl="0">
                  <a:lnSpc>
                    <a:spcPct val="165000"/>
                  </a:lnSpc>
                  <a:spcBef>
                    <a:spcPts val="300"/>
                  </a:spcBef>
                  <a:spcAft>
                    <a:spcPts val="300"/>
                  </a:spcAft>
                  <a:defRPr/>
                </a:pPr>
                <a14:m>
                  <m:oMath xmlns:m="http://schemas.openxmlformats.org/officeDocument/2006/math">
                    <m:r>
                      <a:rPr lang="en-US" sz="1700" i="1">
                        <a:latin typeface="Cambria Math" panose="02040503050406030204" pitchFamily="18" charset="0"/>
                        <a:ea typeface="Malgun Gothic" panose="020B0503020000020004" pitchFamily="34" charset="-127"/>
                        <a:cs typeface="Times New Roman" panose="02020603050405020304" pitchFamily="18" charset="0"/>
                      </a:rPr>
                      <m:t>𝐴𝐵</m:t>
                    </m:r>
                    <m:r>
                      <a:rPr lang="en-US" sz="1700" i="1">
                        <a:latin typeface="Cambria Math" panose="02040503050406030204" pitchFamily="18" charset="0"/>
                        <a:ea typeface="Malgun Gothic" panose="020B0503020000020004" pitchFamily="34" charset="-127"/>
                        <a:cs typeface="Times New Roman" panose="02020603050405020304" pitchFamily="18" charset="0"/>
                      </a:rPr>
                      <m:t>=</m:t>
                    </m:r>
                    <m:r>
                      <a:rPr lang="en-US" sz="1700" i="1">
                        <a:latin typeface="Cambria Math" panose="02040503050406030204" pitchFamily="18" charset="0"/>
                        <a:ea typeface="Malgun Gothic" panose="020B0503020000020004" pitchFamily="34" charset="-127"/>
                        <a:cs typeface="Times New Roman" panose="02020603050405020304" pitchFamily="18" charset="0"/>
                      </a:rPr>
                      <m:t>𝐵𝐶</m:t>
                    </m:r>
                    <m:r>
                      <a:rPr lang="en-US" sz="1700" i="1">
                        <a:latin typeface="Cambria Math" panose="02040503050406030204" pitchFamily="18" charset="0"/>
                        <a:ea typeface="Malgun Gothic" panose="020B0503020000020004" pitchFamily="34" charset="-127"/>
                        <a:cs typeface="Times New Roman" panose="02020603050405020304" pitchFamily="18" charset="0"/>
                      </a:rPr>
                      <m:t>.</m:t>
                    </m:r>
                    <m:func>
                      <m:funcPr>
                        <m:ctrlPr>
                          <a:rPr lang="en-US" sz="1700" i="1">
                            <a:latin typeface="Cambria Math" panose="02040503050406030204" pitchFamily="18" charset="0"/>
                            <a:ea typeface="Malgun Gothic" panose="020B0503020000020004" pitchFamily="34" charset="-127"/>
                            <a:cs typeface="Times New Roman" panose="02020603050405020304" pitchFamily="18" charset="0"/>
                          </a:rPr>
                        </m:ctrlPr>
                      </m:funcPr>
                      <m:fName>
                        <m:r>
                          <m:rPr>
                            <m:sty m:val="p"/>
                          </m:rPr>
                          <a:rPr lang="en-US" sz="1700">
                            <a:latin typeface="Cambria Math" panose="02040503050406030204" pitchFamily="18" charset="0"/>
                            <a:ea typeface="Malgun Gothic" panose="020B0503020000020004" pitchFamily="34" charset="-127"/>
                            <a:cs typeface="Times New Roman" panose="02020603050405020304" pitchFamily="18" charset="0"/>
                          </a:rPr>
                          <m:t>sin</m:t>
                        </m:r>
                      </m:fName>
                      <m:e>
                        <m:r>
                          <a:rPr lang="en-US" sz="1700" i="1">
                            <a:latin typeface="Cambria Math" panose="02040503050406030204" pitchFamily="18" charset="0"/>
                            <a:ea typeface="Malgun Gothic" panose="020B0503020000020004" pitchFamily="34" charset="-127"/>
                            <a:cs typeface="Times New Roman" panose="02020603050405020304" pitchFamily="18" charset="0"/>
                          </a:rPr>
                          <m:t>𝐶</m:t>
                        </m:r>
                      </m:e>
                    </m:func>
                    <m:r>
                      <a:rPr lang="en-US" sz="1700" i="1">
                        <a:latin typeface="Cambria Math" panose="02040503050406030204" pitchFamily="18" charset="0"/>
                        <a:ea typeface="Malgun Gothic" panose="020B0503020000020004" pitchFamily="34" charset="-127"/>
                        <a:cs typeface="Times New Roman" panose="02020603050405020304" pitchFamily="18" charset="0"/>
                      </a:rPr>
                      <m:t>=20.</m:t>
                    </m:r>
                    <m:func>
                      <m:funcPr>
                        <m:ctrlPr>
                          <a:rPr lang="en-US" sz="1700" i="1">
                            <a:latin typeface="Cambria Math" panose="02040503050406030204" pitchFamily="18" charset="0"/>
                            <a:ea typeface="Malgun Gothic" panose="020B0503020000020004" pitchFamily="34" charset="-127"/>
                            <a:cs typeface="Times New Roman" panose="02020603050405020304" pitchFamily="18" charset="0"/>
                          </a:rPr>
                        </m:ctrlPr>
                      </m:funcPr>
                      <m:fName>
                        <m:r>
                          <m:rPr>
                            <m:sty m:val="p"/>
                          </m:rPr>
                          <a:rPr lang="en-US" sz="1700">
                            <a:latin typeface="Cambria Math" panose="02040503050406030204" pitchFamily="18" charset="0"/>
                            <a:ea typeface="Malgun Gothic" panose="020B0503020000020004" pitchFamily="34" charset="-127"/>
                            <a:cs typeface="Times New Roman" panose="02020603050405020304" pitchFamily="18" charset="0"/>
                          </a:rPr>
                          <m:t>sin</m:t>
                        </m:r>
                      </m:fName>
                      <m:e>
                        <m:sSup>
                          <m:sSupPr>
                            <m:ctrlPr>
                              <a:rPr lang="en-US" sz="1700" i="1">
                                <a:latin typeface="Cambria Math" panose="02040503050406030204" pitchFamily="18" charset="0"/>
                                <a:ea typeface="Malgun Gothic" panose="020B0503020000020004" pitchFamily="34" charset="-127"/>
                                <a:cs typeface="Times New Roman" panose="02020603050405020304" pitchFamily="18" charset="0"/>
                              </a:rPr>
                            </m:ctrlPr>
                          </m:sSupPr>
                          <m:e>
                            <m:r>
                              <a:rPr lang="en-US" sz="1700" i="1">
                                <a:latin typeface="Cambria Math" panose="02040503050406030204" pitchFamily="18" charset="0"/>
                                <a:ea typeface="Malgun Gothic" panose="020B0503020000020004" pitchFamily="34" charset="-127"/>
                                <a:cs typeface="Times New Roman" panose="02020603050405020304" pitchFamily="18" charset="0"/>
                              </a:rPr>
                              <m:t>41</m:t>
                            </m:r>
                          </m:e>
                          <m:sup>
                            <m:r>
                              <a:rPr lang="en-US" sz="1700" i="1">
                                <a:latin typeface="Cambria Math" panose="02040503050406030204" pitchFamily="18" charset="0"/>
                                <a:ea typeface="Malgun Gothic" panose="020B0503020000020004" pitchFamily="34" charset="-127"/>
                                <a:cs typeface="Times New Roman" panose="02020603050405020304" pitchFamily="18" charset="0"/>
                              </a:rPr>
                              <m:t>𝑜</m:t>
                            </m:r>
                          </m:sup>
                        </m:sSup>
                      </m:e>
                    </m:func>
                    <m:r>
                      <a:rPr lang="en-US" sz="1700" i="1">
                        <a:latin typeface="Cambria Math" panose="02040503050406030204" pitchFamily="18" charset="0"/>
                        <a:ea typeface="Malgun Gothic" panose="020B0503020000020004" pitchFamily="34" charset="-127"/>
                        <a:cs typeface="Times New Roman" panose="02020603050405020304" pitchFamily="18" charset="0"/>
                      </a:rPr>
                      <m:t>≈13,12 </m:t>
                    </m:r>
                    <m:r>
                      <a:rPr lang="en-US" sz="1700" i="1">
                        <a:latin typeface="Cambria Math" panose="02040503050406030204" pitchFamily="18" charset="0"/>
                        <a:ea typeface="Malgun Gothic" panose="020B0503020000020004" pitchFamily="34" charset="-127"/>
                        <a:cs typeface="Times New Roman" panose="02020603050405020304" pitchFamily="18" charset="0"/>
                      </a:rPr>
                      <m:t>𝑐𝑚</m:t>
                    </m:r>
                  </m:oMath>
                </a14:m>
                <a:r>
                  <a:rPr lang="en-US" sz="1700">
                    <a:ea typeface="Malgun Gothic" panose="020B0503020000020004" pitchFamily="34" charset="-127"/>
                  </a:rPr>
                  <a:t> </a:t>
                </a:r>
                <a:endParaRPr lang="en-US" sz="1700"/>
              </a:p>
            </p:txBody>
          </p:sp>
        </mc:Choice>
        <mc:Fallback>
          <p:sp>
            <p:nvSpPr>
              <p:cNvPr id="5" name="Rectangle 4"/>
              <p:cNvSpPr>
                <a:spLocks noRot="1" noChangeAspect="1" noMove="1" noResize="1" noEditPoints="1" noAdjustHandles="1" noChangeArrowheads="1" noChangeShapeType="1" noTextEdit="1"/>
              </p:cNvSpPr>
              <p:nvPr/>
            </p:nvSpPr>
            <p:spPr>
              <a:xfrm>
                <a:off x="4305556" y="2320690"/>
                <a:ext cx="4091019" cy="1987532"/>
              </a:xfrm>
              <a:prstGeom prst="rect">
                <a:avLst/>
              </a:prstGeom>
              <a:blipFill>
                <a:blip r:embed="rId5"/>
                <a:stretch>
                  <a:fillRect l="-894"/>
                </a:stretch>
              </a:blipFill>
            </p:spPr>
            <p:txBody>
              <a:bodyPr/>
              <a:lstStyle/>
              <a:p>
                <a:r>
                  <a:rPr lang="en-US">
                    <a:noFill/>
                  </a:rPr>
                  <a:t> </a:t>
                </a:r>
              </a:p>
            </p:txBody>
          </p:sp>
        </mc:Fallback>
      </mc:AlternateContent>
    </p:spTree>
    <p:extLst>
      <p:ext uri="{BB962C8B-B14F-4D97-AF65-F5344CB8AC3E}">
        <p14:creationId xmlns:p14="http://schemas.microsoft.com/office/powerpoint/2010/main" val="319412730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left)">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ipe(left)">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72"/>
        <p:cNvGrpSpPr/>
        <p:nvPr/>
      </p:nvGrpSpPr>
      <p:grpSpPr>
        <a:xfrm>
          <a:off x="0" y="0"/>
          <a:ext cx="0" cy="0"/>
          <a:chOff x="0" y="0"/>
          <a:chExt cx="0" cy="0"/>
        </a:xfrm>
      </p:grpSpPr>
      <p:grpSp>
        <p:nvGrpSpPr>
          <p:cNvPr id="9" name="Group 8"/>
          <p:cNvGrpSpPr/>
          <p:nvPr/>
        </p:nvGrpSpPr>
        <p:grpSpPr>
          <a:xfrm>
            <a:off x="763127" y="429231"/>
            <a:ext cx="7735882" cy="921021"/>
            <a:chOff x="627955" y="127087"/>
            <a:chExt cx="7735882" cy="921021"/>
          </a:xfrm>
        </p:grpSpPr>
        <p:sp>
          <p:nvSpPr>
            <p:cNvPr id="10" name="TextBox 9"/>
            <p:cNvSpPr txBox="1"/>
            <p:nvPr/>
          </p:nvSpPr>
          <p:spPr>
            <a:xfrm>
              <a:off x="627955" y="314801"/>
              <a:ext cx="1988027" cy="577081"/>
            </a:xfrm>
            <a:prstGeom prst="rect">
              <a:avLst/>
            </a:prstGeom>
            <a:solidFill>
              <a:srgbClr val="F4FF5C"/>
            </a:solidFill>
            <a:ln w="25400" cap="flat" cmpd="sng" algn="ctr">
              <a:solidFill>
                <a:srgbClr val="F4FF5C">
                  <a:shade val="50000"/>
                </a:srgbClr>
              </a:solidFill>
              <a:prstDash val="solid"/>
            </a:ln>
            <a:effectLst/>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100" b="1" i="0" u="none" strike="noStrike" kern="0" cap="none" spc="0" normalizeH="0" baseline="0" noProof="0" smtClean="0">
                  <a:ln>
                    <a:noFill/>
                  </a:ln>
                  <a:solidFill>
                    <a:srgbClr val="070185"/>
                  </a:solidFill>
                  <a:effectLst/>
                  <a:uLnTx/>
                  <a:uFillTx/>
                  <a:latin typeface="Arial"/>
                  <a:cs typeface="Arial" panose="020B0604020202020204" pitchFamily="34" charset="0"/>
                  <a:sym typeface="Arial"/>
                </a:rPr>
                <a:t>Thực</a:t>
              </a:r>
              <a:r>
                <a:rPr kumimoji="0" lang="en-US" sz="2100" b="1" i="0" u="none" strike="noStrike" kern="0" cap="none" spc="0" normalizeH="0" noProof="0" smtClean="0">
                  <a:ln>
                    <a:noFill/>
                  </a:ln>
                  <a:solidFill>
                    <a:srgbClr val="070185"/>
                  </a:solidFill>
                  <a:effectLst/>
                  <a:uLnTx/>
                  <a:uFillTx/>
                  <a:latin typeface="Arial"/>
                  <a:cs typeface="Arial" panose="020B0604020202020204" pitchFamily="34" charset="0"/>
                  <a:sym typeface="Arial"/>
                </a:rPr>
                <a:t> hành 2</a:t>
              </a:r>
              <a:endParaRPr kumimoji="0" lang="en-US" sz="2100" b="1" i="0" u="none" strike="noStrike" kern="0" cap="none" spc="0" normalizeH="0" baseline="0" noProof="0" dirty="0">
                <a:ln>
                  <a:noFill/>
                </a:ln>
                <a:solidFill>
                  <a:srgbClr val="070185"/>
                </a:solidFill>
                <a:effectLst/>
                <a:uLnTx/>
                <a:uFillTx/>
                <a:latin typeface="Arial"/>
                <a:cs typeface="Arial" panose="020B0604020202020204" pitchFamily="34" charset="0"/>
                <a:sym typeface="Arial"/>
              </a:endParaRPr>
            </a:p>
          </p:txBody>
        </p:sp>
        <mc:AlternateContent xmlns:mc="http://schemas.openxmlformats.org/markup-compatibility/2006">
          <mc:Choice xmlns:a14="http://schemas.microsoft.com/office/drawing/2010/main" Requires="a14">
            <p:sp>
              <p:nvSpPr>
                <p:cNvPr id="12" name="Rectangle 1"/>
                <p:cNvSpPr>
                  <a:spLocks noChangeArrowheads="1"/>
                </p:cNvSpPr>
                <p:nvPr/>
              </p:nvSpPr>
              <p:spPr bwMode="auto">
                <a:xfrm>
                  <a:off x="2639834" y="127087"/>
                  <a:ext cx="5724003" cy="921021"/>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182880" tIns="91440" rIns="182880" bIns="9144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lgn="just">
                    <a:lnSpc>
                      <a:spcPct val="150000"/>
                    </a:lnSpc>
                    <a:spcBef>
                      <a:spcPts val="0"/>
                    </a:spcBef>
                    <a:spcAft>
                      <a:spcPts val="0"/>
                    </a:spcAft>
                  </a:pPr>
                  <a:r>
                    <a:rPr lang="en-US" sz="1700">
                      <a:solidFill>
                        <a:schemeClr val="bg1">
                          <a:lumMod val="10000"/>
                        </a:schemeClr>
                      </a:solidFill>
                      <a:latin typeface="+mn-lt"/>
                      <a:ea typeface="Calibri" panose="020F0502020204030204" pitchFamily="34" charset="0"/>
                      <a:cs typeface="Times New Roman" panose="02020603050405020304" pitchFamily="18" charset="0"/>
                    </a:rPr>
                    <a:t>Tính độ dài cạnh góc vuông </a:t>
                  </a:r>
                  <a14:m>
                    <m:oMath xmlns:m="http://schemas.openxmlformats.org/officeDocument/2006/math">
                      <m:r>
                        <a:rPr lang="en-US" sz="1700" i="1" smtClean="0">
                          <a:solidFill>
                            <a:schemeClr val="bg1">
                              <a:lumMod val="10000"/>
                            </a:schemeClr>
                          </a:solidFill>
                          <a:latin typeface="Cambria Math" panose="02040503050406030204" pitchFamily="18" charset="0"/>
                          <a:ea typeface="Calibri" panose="020F0502020204030204" pitchFamily="34" charset="0"/>
                          <a:cs typeface="Times New Roman" panose="02020603050405020304" pitchFamily="18" charset="0"/>
                        </a:rPr>
                        <m:t>𝑥</m:t>
                      </m:r>
                      <m:r>
                        <a:rPr lang="en-US" sz="1700" i="1" smtClean="0">
                          <a:solidFill>
                            <a:schemeClr val="bg1">
                              <a:lumMod val="10000"/>
                            </a:schemeClr>
                          </a:solidFill>
                          <a:latin typeface="Cambria Math" panose="02040503050406030204" pitchFamily="18" charset="0"/>
                          <a:ea typeface="Calibri" panose="020F0502020204030204" pitchFamily="34" charset="0"/>
                          <a:cs typeface="Times New Roman" panose="02020603050405020304" pitchFamily="18" charset="0"/>
                        </a:rPr>
                        <m:t> </m:t>
                      </m:r>
                    </m:oMath>
                  </a14:m>
                  <a:r>
                    <a:rPr lang="en-US" sz="1700">
                      <a:solidFill>
                        <a:schemeClr val="bg1">
                          <a:lumMod val="10000"/>
                        </a:schemeClr>
                      </a:solidFill>
                      <a:latin typeface="+mn-lt"/>
                      <a:ea typeface="Calibri" panose="020F0502020204030204" pitchFamily="34" charset="0"/>
                      <a:cs typeface="Times New Roman" panose="02020603050405020304" pitchFamily="18" charset="0"/>
                    </a:rPr>
                    <a:t>của mỗi tam giác vuông trong Hình 3 (kết quả làm tròn đến hàng phần trăm).</a:t>
                  </a:r>
                  <a:endParaRPr lang="en-US" sz="1700" i="1">
                    <a:solidFill>
                      <a:schemeClr val="bg1">
                        <a:lumMod val="10000"/>
                      </a:schemeClr>
                    </a:solidFill>
                    <a:effectLst/>
                    <a:latin typeface="+mn-lt"/>
                    <a:ea typeface="Calibri" panose="020F0502020204030204" pitchFamily="34" charset="0"/>
                    <a:cs typeface="Times New Roman" panose="02020603050405020304" pitchFamily="18" charset="0"/>
                  </a:endParaRPr>
                </a:p>
              </p:txBody>
            </p:sp>
          </mc:Choice>
          <mc:Fallback>
            <p:sp>
              <p:nvSpPr>
                <p:cNvPr id="12" name="Rectangle 1"/>
                <p:cNvSpPr>
                  <a:spLocks noRot="1" noChangeAspect="1" noMove="1" noResize="1" noEditPoints="1" noAdjustHandles="1" noChangeArrowheads="1" noChangeShapeType="1" noTextEdit="1"/>
                </p:cNvSpPr>
                <p:nvPr/>
              </p:nvSpPr>
              <p:spPr bwMode="auto">
                <a:xfrm>
                  <a:off x="2639834" y="127087"/>
                  <a:ext cx="5724003" cy="921021"/>
                </a:xfrm>
                <a:prstGeom prst="rect">
                  <a:avLst/>
                </a:prstGeom>
                <a:blipFill>
                  <a:blip r:embed="rId3"/>
                  <a:stretch>
                    <a:fillRect b="-1987"/>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grpSp>
      <p:pic>
        <p:nvPicPr>
          <p:cNvPr id="8" name="Picture 7"/>
          <p:cNvPicPr>
            <a:picLocks noChangeAspect="1"/>
          </p:cNvPicPr>
          <p:nvPr/>
        </p:nvPicPr>
        <p:blipFill>
          <a:blip r:embed="rId4"/>
          <a:stretch>
            <a:fillRect/>
          </a:stretch>
        </p:blipFill>
        <p:spPr>
          <a:xfrm>
            <a:off x="763127" y="2240833"/>
            <a:ext cx="3182388" cy="2042337"/>
          </a:xfrm>
          <a:prstGeom prst="rect">
            <a:avLst/>
          </a:prstGeom>
        </p:spPr>
      </p:pic>
      <p:sp>
        <p:nvSpPr>
          <p:cNvPr id="17" name="Rectangle 16"/>
          <p:cNvSpPr/>
          <p:nvPr/>
        </p:nvSpPr>
        <p:spPr>
          <a:xfrm>
            <a:off x="6015917" y="1727555"/>
            <a:ext cx="670376" cy="35394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US" sz="1700" b="1" i="1" u="sng" strike="noStrike" kern="0" cap="none" spc="0" normalizeH="0" baseline="0" noProof="0" smtClean="0">
                <a:ln>
                  <a:noFill/>
                </a:ln>
                <a:solidFill>
                  <a:srgbClr val="C00000"/>
                </a:solidFill>
                <a:effectLst/>
                <a:uLnTx/>
                <a:uFillTx/>
                <a:latin typeface="Arial"/>
                <a:ea typeface="+mn-ea"/>
                <a:cs typeface="Arial"/>
                <a:sym typeface="Arial"/>
              </a:rPr>
              <a:t>Giải:</a:t>
            </a:r>
            <a:endParaRPr kumimoji="0" lang="en-US" sz="1700" b="1" i="1" u="sng" strike="noStrike" kern="0" cap="none" spc="0" normalizeH="0" baseline="0" noProof="0" dirty="0">
              <a:ln>
                <a:noFill/>
              </a:ln>
              <a:solidFill>
                <a:srgbClr val="C00000"/>
              </a:solidFill>
              <a:effectLst/>
              <a:uLnTx/>
              <a:uFillTx/>
              <a:latin typeface="Arial"/>
              <a:ea typeface="+mn-ea"/>
              <a:cs typeface="Arial"/>
              <a:sym typeface="Arial"/>
            </a:endParaRPr>
          </a:p>
        </p:txBody>
      </p:sp>
      <mc:AlternateContent xmlns:mc="http://schemas.openxmlformats.org/markup-compatibility/2006">
        <mc:Choice xmlns:a14="http://schemas.microsoft.com/office/drawing/2010/main" Requires="a14">
          <p:sp>
            <p:nvSpPr>
              <p:cNvPr id="13" name="Rectangle 12"/>
              <p:cNvSpPr/>
              <p:nvPr/>
            </p:nvSpPr>
            <p:spPr>
              <a:xfrm>
                <a:off x="4647538" y="2474703"/>
                <a:ext cx="3407134" cy="1510991"/>
              </a:xfrm>
              <a:prstGeom prst="rect">
                <a:avLst/>
              </a:prstGeom>
            </p:spPr>
            <p:txBody>
              <a:bodyPr wrap="square">
                <a:spAutoFit/>
              </a:bodyPr>
              <a:lstStyle/>
              <a:p>
                <a:pPr>
                  <a:lnSpc>
                    <a:spcPct val="150000"/>
                  </a:lnSpc>
                  <a:spcBef>
                    <a:spcPts val="600"/>
                  </a:spcBef>
                  <a:spcAft>
                    <a:spcPts val="600"/>
                  </a:spcAft>
                </a:pPr>
                <a14:m>
                  <m:oMath xmlns:m="http://schemas.openxmlformats.org/officeDocument/2006/math">
                    <m:r>
                      <a:rPr lang="en-US" sz="1700" i="1" smtClean="0">
                        <a:latin typeface="+mn-lt"/>
                        <a:ea typeface="Malgun Gothic" panose="020B0503020000020004" pitchFamily="34" charset="-127"/>
                        <a:cs typeface="Times New Roman" panose="02020603050405020304" pitchFamily="18" charset="0"/>
                      </a:rPr>
                      <m:t>∆</m:t>
                    </m:r>
                    <m:r>
                      <a:rPr lang="en-US" sz="1700" i="1" smtClean="0">
                        <a:latin typeface="+mn-lt"/>
                        <a:ea typeface="Malgun Gothic" panose="020B0503020000020004" pitchFamily="34" charset="-127"/>
                        <a:cs typeface="Times New Roman" panose="02020603050405020304" pitchFamily="18" charset="0"/>
                      </a:rPr>
                      <m:t>𝐴𝐵𝐶</m:t>
                    </m:r>
                  </m:oMath>
                </a14:m>
                <a:r>
                  <a:rPr lang="en-US" sz="1700">
                    <a:effectLst/>
                    <a:latin typeface="+mn-lt"/>
                    <a:ea typeface="Malgun Gothic" panose="020B0503020000020004" pitchFamily="34" charset="-127"/>
                    <a:cs typeface="Times New Roman" panose="02020603050405020304" pitchFamily="18" charset="0"/>
                  </a:rPr>
                  <a:t> vuông tại </a:t>
                </a:r>
                <a14:m>
                  <m:oMath xmlns:m="http://schemas.openxmlformats.org/officeDocument/2006/math">
                    <m:r>
                      <a:rPr lang="en-US" sz="1700" i="1">
                        <a:effectLst/>
                        <a:latin typeface="+mn-lt"/>
                        <a:ea typeface="Malgun Gothic" panose="020B0503020000020004" pitchFamily="34" charset="-127"/>
                        <a:cs typeface="Times New Roman" panose="02020603050405020304" pitchFamily="18" charset="0"/>
                      </a:rPr>
                      <m:t>𝐴</m:t>
                    </m:r>
                  </m:oMath>
                </a14:m>
                <a:r>
                  <a:rPr lang="en-US" sz="1700">
                    <a:effectLst/>
                    <a:latin typeface="+mn-lt"/>
                    <a:ea typeface="Malgun Gothic" panose="020B0503020000020004" pitchFamily="34" charset="-127"/>
                    <a:cs typeface="Times New Roman" panose="02020603050405020304" pitchFamily="18" charset="0"/>
                  </a:rPr>
                  <a:t>, </a:t>
                </a:r>
                <a14:m>
                  <m:oMath xmlns:m="http://schemas.openxmlformats.org/officeDocument/2006/math">
                    <m:acc>
                      <m:accPr>
                        <m:chr m:val="̂"/>
                        <m:ctrlPr>
                          <a:rPr lang="en-US" sz="1700" i="1">
                            <a:effectLst/>
                            <a:latin typeface="+mn-lt"/>
                            <a:ea typeface="Malgun Gothic" panose="020B0503020000020004" pitchFamily="34" charset="-127"/>
                            <a:cs typeface="Times New Roman" panose="02020603050405020304" pitchFamily="18" charset="0"/>
                          </a:rPr>
                        </m:ctrlPr>
                      </m:accPr>
                      <m:e>
                        <m:r>
                          <a:rPr lang="en-US" sz="1700" i="1">
                            <a:effectLst/>
                            <a:latin typeface="+mn-lt"/>
                            <a:ea typeface="Malgun Gothic" panose="020B0503020000020004" pitchFamily="34" charset="-127"/>
                            <a:cs typeface="Times New Roman" panose="02020603050405020304" pitchFamily="18" charset="0"/>
                          </a:rPr>
                          <m:t>𝐵</m:t>
                        </m:r>
                      </m:e>
                    </m:acc>
                    <m:r>
                      <a:rPr lang="en-US" sz="1700" i="1">
                        <a:effectLst/>
                        <a:latin typeface="+mn-lt"/>
                        <a:ea typeface="Malgun Gothic" panose="020B0503020000020004" pitchFamily="34" charset="-127"/>
                        <a:cs typeface="Times New Roman" panose="02020603050405020304" pitchFamily="18" charset="0"/>
                      </a:rPr>
                      <m:t>=</m:t>
                    </m:r>
                    <m:sSup>
                      <m:sSupPr>
                        <m:ctrlPr>
                          <a:rPr lang="en-US" sz="1700" i="1">
                            <a:effectLst/>
                            <a:latin typeface="+mn-lt"/>
                            <a:ea typeface="Malgun Gothic" panose="020B0503020000020004" pitchFamily="34" charset="-127"/>
                            <a:cs typeface="Times New Roman" panose="02020603050405020304" pitchFamily="18" charset="0"/>
                          </a:rPr>
                        </m:ctrlPr>
                      </m:sSupPr>
                      <m:e>
                        <m:r>
                          <a:rPr lang="en-US" sz="1700" i="1">
                            <a:effectLst/>
                            <a:latin typeface="+mn-lt"/>
                            <a:ea typeface="Malgun Gothic" panose="020B0503020000020004" pitchFamily="34" charset="-127"/>
                            <a:cs typeface="Times New Roman" panose="02020603050405020304" pitchFamily="18" charset="0"/>
                          </a:rPr>
                          <m:t>32</m:t>
                        </m:r>
                      </m:e>
                      <m:sup>
                        <m:r>
                          <a:rPr lang="en-US" sz="1700" i="1">
                            <a:effectLst/>
                            <a:latin typeface="+mn-lt"/>
                            <a:ea typeface="Malgun Gothic" panose="020B0503020000020004" pitchFamily="34" charset="-127"/>
                            <a:cs typeface="Times New Roman" panose="02020603050405020304" pitchFamily="18" charset="0"/>
                          </a:rPr>
                          <m:t>𝑜</m:t>
                        </m:r>
                      </m:sup>
                    </m:sSup>
                  </m:oMath>
                </a14:m>
                <a:r>
                  <a:rPr lang="en-US" sz="1700">
                    <a:effectLst/>
                    <a:latin typeface="+mn-lt"/>
                    <a:ea typeface="Malgun Gothic" panose="020B0503020000020004" pitchFamily="34" charset="-127"/>
                    <a:cs typeface="Times New Roman" panose="02020603050405020304" pitchFamily="18" charset="0"/>
                  </a:rPr>
                  <a:t>, ta có:</a:t>
                </a:r>
                <a:endParaRPr lang="en-US" sz="1700">
                  <a:effectLst/>
                  <a:latin typeface="+mn-lt"/>
                  <a:ea typeface="Calibri" panose="020F0502020204030204" pitchFamily="34" charset="0"/>
                  <a:cs typeface="Times New Roman" panose="02020603050405020304" pitchFamily="18" charset="0"/>
                </a:endParaRPr>
              </a:p>
              <a:p>
                <a:pP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1700" i="1" kern="0">
                          <a:effectLst/>
                          <a:latin typeface="+mn-lt"/>
                          <a:ea typeface="Malgun Gothic" panose="020B0503020000020004" pitchFamily="34" charset="-127"/>
                          <a:cs typeface="Times New Roman" panose="02020603050405020304" pitchFamily="18" charset="0"/>
                        </a:rPr>
                        <m:t>𝑥</m:t>
                      </m:r>
                      <m:r>
                        <a:rPr lang="en-US" sz="1700" i="1" kern="0">
                          <a:effectLst/>
                          <a:latin typeface="+mn-lt"/>
                          <a:ea typeface="Malgun Gothic" panose="020B0503020000020004" pitchFamily="34" charset="-127"/>
                          <a:cs typeface="Times New Roman" panose="02020603050405020304" pitchFamily="18" charset="0"/>
                        </a:rPr>
                        <m:t>=</m:t>
                      </m:r>
                      <m:r>
                        <a:rPr lang="en-US" sz="1700" i="1" kern="0">
                          <a:effectLst/>
                          <a:latin typeface="+mn-lt"/>
                          <a:ea typeface="Malgun Gothic" panose="020B0503020000020004" pitchFamily="34" charset="-127"/>
                          <a:cs typeface="Times New Roman" panose="02020603050405020304" pitchFamily="18" charset="0"/>
                        </a:rPr>
                        <m:t>𝐴𝐵</m:t>
                      </m:r>
                      <m:r>
                        <a:rPr lang="en-US" sz="1700" i="1" kern="0">
                          <a:effectLst/>
                          <a:latin typeface="+mn-lt"/>
                          <a:ea typeface="Malgun Gothic" panose="020B0503020000020004" pitchFamily="34" charset="-127"/>
                          <a:cs typeface="Times New Roman" panose="02020603050405020304" pitchFamily="18" charset="0"/>
                        </a:rPr>
                        <m:t>=</m:t>
                      </m:r>
                      <m:r>
                        <a:rPr lang="en-US" sz="1700" i="1" kern="0">
                          <a:effectLst/>
                          <a:latin typeface="+mn-lt"/>
                          <a:ea typeface="Malgun Gothic" panose="020B0503020000020004" pitchFamily="34" charset="-127"/>
                          <a:cs typeface="Times New Roman" panose="02020603050405020304" pitchFamily="18" charset="0"/>
                        </a:rPr>
                        <m:t>𝐴𝐶</m:t>
                      </m:r>
                      <m:r>
                        <a:rPr lang="en-US" sz="1700" i="1" kern="0">
                          <a:effectLst/>
                          <a:latin typeface="+mn-lt"/>
                          <a:ea typeface="Malgun Gothic" panose="020B0503020000020004" pitchFamily="34" charset="-127"/>
                          <a:cs typeface="Times New Roman" panose="02020603050405020304" pitchFamily="18" charset="0"/>
                        </a:rPr>
                        <m:t>.</m:t>
                      </m:r>
                      <m:func>
                        <m:funcPr>
                          <m:ctrlPr>
                            <a:rPr lang="en-US" sz="1700" i="1">
                              <a:effectLst/>
                              <a:latin typeface="+mn-lt"/>
                              <a:ea typeface="Malgun Gothic" panose="020B0503020000020004" pitchFamily="34" charset="-127"/>
                              <a:cs typeface="Times New Roman" panose="02020603050405020304" pitchFamily="18" charset="0"/>
                            </a:rPr>
                          </m:ctrlPr>
                        </m:funcPr>
                        <m:fName>
                          <m:r>
                            <m:rPr>
                              <m:sty m:val="p"/>
                            </m:rPr>
                            <a:rPr lang="en-US" sz="1700" kern="0">
                              <a:effectLst/>
                              <a:latin typeface="+mn-lt"/>
                              <a:ea typeface="Malgun Gothic" panose="020B0503020000020004" pitchFamily="34" charset="-127"/>
                              <a:cs typeface="Times New Roman" panose="02020603050405020304" pitchFamily="18" charset="0"/>
                            </a:rPr>
                            <m:t>cot</m:t>
                          </m:r>
                        </m:fName>
                        <m:e>
                          <m:sSup>
                            <m:sSupPr>
                              <m:ctrlPr>
                                <a:rPr lang="en-US" sz="1700" i="1">
                                  <a:effectLst/>
                                  <a:latin typeface="+mn-lt"/>
                                  <a:ea typeface="Malgun Gothic" panose="020B0503020000020004" pitchFamily="34" charset="-127"/>
                                  <a:cs typeface="Times New Roman" panose="02020603050405020304" pitchFamily="18" charset="0"/>
                                </a:rPr>
                              </m:ctrlPr>
                            </m:sSupPr>
                            <m:e>
                              <m:r>
                                <a:rPr lang="en-US" sz="1700" i="1" kern="0">
                                  <a:effectLst/>
                                  <a:latin typeface="+mn-lt"/>
                                  <a:ea typeface="Malgun Gothic" panose="020B0503020000020004" pitchFamily="34" charset="-127"/>
                                  <a:cs typeface="Times New Roman" panose="02020603050405020304" pitchFamily="18" charset="0"/>
                                </a:rPr>
                                <m:t>32</m:t>
                              </m:r>
                            </m:e>
                            <m:sup>
                              <m:r>
                                <a:rPr lang="en-US" sz="1700" i="1" kern="0">
                                  <a:effectLst/>
                                  <a:latin typeface="+mn-lt"/>
                                  <a:ea typeface="Malgun Gothic" panose="020B0503020000020004" pitchFamily="34" charset="-127"/>
                                  <a:cs typeface="Times New Roman" panose="02020603050405020304" pitchFamily="18" charset="0"/>
                                </a:rPr>
                                <m:t>𝑜</m:t>
                              </m:r>
                            </m:sup>
                          </m:sSup>
                        </m:e>
                      </m:func>
                    </m:oMath>
                  </m:oMathPara>
                </a14:m>
                <a:endParaRPr lang="en-US" sz="1700" i="1" kern="0" smtClean="0">
                  <a:effectLst/>
                  <a:latin typeface="+mn-lt"/>
                  <a:ea typeface="Malgun Gothic" panose="020B0503020000020004" pitchFamily="34" charset="-127"/>
                  <a:cs typeface="Times New Roman" panose="02020603050405020304" pitchFamily="18" charset="0"/>
                </a:endParaRPr>
              </a:p>
              <a:p>
                <a:pP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1700" b="0" i="1" kern="0" smtClean="0">
                          <a:effectLst/>
                          <a:latin typeface="Cambria Math" panose="02040503050406030204" pitchFamily="18" charset="0"/>
                          <a:ea typeface="Malgun Gothic" panose="020B0503020000020004" pitchFamily="34" charset="-127"/>
                          <a:cs typeface="Times New Roman" panose="02020603050405020304" pitchFamily="18" charset="0"/>
                        </a:rPr>
                        <m:t>                           </m:t>
                      </m:r>
                      <m:r>
                        <a:rPr lang="en-US" sz="1700" i="1" kern="0">
                          <a:effectLst/>
                          <a:latin typeface="+mn-lt"/>
                          <a:ea typeface="Malgun Gothic" panose="020B0503020000020004" pitchFamily="34" charset="-127"/>
                          <a:cs typeface="Times New Roman" panose="02020603050405020304" pitchFamily="18" charset="0"/>
                        </a:rPr>
                        <m:t>=9.</m:t>
                      </m:r>
                      <m:func>
                        <m:funcPr>
                          <m:ctrlPr>
                            <a:rPr lang="en-US" sz="1700" i="1">
                              <a:effectLst/>
                              <a:latin typeface="+mn-lt"/>
                              <a:ea typeface="Malgun Gothic" panose="020B0503020000020004" pitchFamily="34" charset="-127"/>
                              <a:cs typeface="Times New Roman" panose="02020603050405020304" pitchFamily="18" charset="0"/>
                            </a:rPr>
                          </m:ctrlPr>
                        </m:funcPr>
                        <m:fName>
                          <m:r>
                            <m:rPr>
                              <m:sty m:val="p"/>
                            </m:rPr>
                            <a:rPr lang="en-US" sz="1700" kern="0">
                              <a:effectLst/>
                              <a:latin typeface="+mn-lt"/>
                              <a:ea typeface="Malgun Gothic" panose="020B0503020000020004" pitchFamily="34" charset="-127"/>
                              <a:cs typeface="Times New Roman" panose="02020603050405020304" pitchFamily="18" charset="0"/>
                            </a:rPr>
                            <m:t>cot</m:t>
                          </m:r>
                        </m:fName>
                        <m:e>
                          <m:sSup>
                            <m:sSupPr>
                              <m:ctrlPr>
                                <a:rPr lang="en-US" sz="1700" i="1">
                                  <a:effectLst/>
                                  <a:latin typeface="+mn-lt"/>
                                  <a:ea typeface="Malgun Gothic" panose="020B0503020000020004" pitchFamily="34" charset="-127"/>
                                  <a:cs typeface="Times New Roman" panose="02020603050405020304" pitchFamily="18" charset="0"/>
                                </a:rPr>
                              </m:ctrlPr>
                            </m:sSupPr>
                            <m:e>
                              <m:r>
                                <a:rPr lang="en-US" sz="1700" i="1" kern="0">
                                  <a:effectLst/>
                                  <a:latin typeface="+mn-lt"/>
                                  <a:ea typeface="Malgun Gothic" panose="020B0503020000020004" pitchFamily="34" charset="-127"/>
                                  <a:cs typeface="Times New Roman" panose="02020603050405020304" pitchFamily="18" charset="0"/>
                                </a:rPr>
                                <m:t>32</m:t>
                              </m:r>
                            </m:e>
                            <m:sup>
                              <m:r>
                                <a:rPr lang="en-US" sz="1700" i="1" kern="0">
                                  <a:effectLst/>
                                  <a:latin typeface="+mn-lt"/>
                                  <a:ea typeface="Malgun Gothic" panose="020B0503020000020004" pitchFamily="34" charset="-127"/>
                                  <a:cs typeface="Times New Roman" panose="02020603050405020304" pitchFamily="18" charset="0"/>
                                </a:rPr>
                                <m:t>𝑜</m:t>
                              </m:r>
                            </m:sup>
                          </m:sSup>
                        </m:e>
                      </m:func>
                      <m:r>
                        <a:rPr lang="en-US" sz="1700" i="1" kern="0">
                          <a:effectLst/>
                          <a:latin typeface="+mn-lt"/>
                          <a:ea typeface="Malgun Gothic" panose="020B0503020000020004" pitchFamily="34" charset="-127"/>
                          <a:cs typeface="Times New Roman" panose="02020603050405020304" pitchFamily="18" charset="0"/>
                        </a:rPr>
                        <m:t>≈14,4</m:t>
                      </m:r>
                    </m:oMath>
                  </m:oMathPara>
                </a14:m>
                <a:endParaRPr lang="en-US" sz="1700">
                  <a:latin typeface="+mn-lt"/>
                </a:endParaRPr>
              </a:p>
            </p:txBody>
          </p:sp>
        </mc:Choice>
        <mc:Fallback>
          <p:sp>
            <p:nvSpPr>
              <p:cNvPr id="13" name="Rectangle 12"/>
              <p:cNvSpPr>
                <a:spLocks noRot="1" noChangeAspect="1" noMove="1" noResize="1" noEditPoints="1" noAdjustHandles="1" noChangeArrowheads="1" noChangeShapeType="1" noTextEdit="1"/>
              </p:cNvSpPr>
              <p:nvPr/>
            </p:nvSpPr>
            <p:spPr>
              <a:xfrm>
                <a:off x="4647538" y="2474703"/>
                <a:ext cx="3407134" cy="1510991"/>
              </a:xfrm>
              <a:prstGeom prst="rect">
                <a:avLst/>
              </a:prstGeom>
              <a:blipFill>
                <a:blip r:embed="rId5"/>
                <a:stretch>
                  <a:fillRect l="-1073" b="-12500"/>
                </a:stretch>
              </a:blipFill>
            </p:spPr>
            <p:txBody>
              <a:bodyPr/>
              <a:lstStyle/>
              <a:p>
                <a:r>
                  <a:rPr lang="en-US">
                    <a:noFill/>
                  </a:rPr>
                  <a:t> </a:t>
                </a:r>
              </a:p>
            </p:txBody>
          </p:sp>
        </mc:Fallback>
      </mc:AlternateContent>
    </p:spTree>
    <p:extLst>
      <p:ext uri="{BB962C8B-B14F-4D97-AF65-F5344CB8AC3E}">
        <p14:creationId xmlns:p14="http://schemas.microsoft.com/office/powerpoint/2010/main" val="615652279"/>
      </p:ext>
    </p:extLst>
  </p:cSld>
  <p:clrMapOvr>
    <a:masterClrMapping/>
  </p:clrMapOvr>
  <mc:AlternateContent xmlns:mc="http://schemas.openxmlformats.org/markup-compatibility/2006">
    <mc:Choice xmlns:p14="http://schemas.microsoft.com/office/powerpoint/2010/main" Requires="p14">
      <p:transition spd="med" p14:dur="700">
        <p:push dir="u"/>
      </p:transition>
    </mc:Choice>
    <mc:Fallback>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barn(inVertical)">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13">
                                            <p:txEl>
                                              <p:pRg st="0" end="0"/>
                                            </p:txEl>
                                          </p:spTgt>
                                        </p:tgtEl>
                                        <p:attrNameLst>
                                          <p:attrName>style.visibility</p:attrName>
                                        </p:attrNameLst>
                                      </p:cBhvr>
                                      <p:to>
                                        <p:strVal val="visible"/>
                                      </p:to>
                                    </p:set>
                                    <p:animEffect transition="in" filter="wipe(up)">
                                      <p:cBhvr>
                                        <p:cTn id="24" dur="500"/>
                                        <p:tgtEl>
                                          <p:spTgt spid="13">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13">
                                            <p:txEl>
                                              <p:pRg st="1" end="1"/>
                                            </p:txEl>
                                          </p:spTgt>
                                        </p:tgtEl>
                                        <p:attrNameLst>
                                          <p:attrName>style.visibility</p:attrName>
                                        </p:attrNameLst>
                                      </p:cBhvr>
                                      <p:to>
                                        <p:strVal val="visible"/>
                                      </p:to>
                                    </p:set>
                                    <p:animEffect transition="in" filter="wipe(up)">
                                      <p:cBhvr>
                                        <p:cTn id="29" dur="500"/>
                                        <p:tgtEl>
                                          <p:spTgt spid="13">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13">
                                            <p:txEl>
                                              <p:pRg st="2" end="2"/>
                                            </p:txEl>
                                          </p:spTgt>
                                        </p:tgtEl>
                                        <p:attrNameLst>
                                          <p:attrName>style.visibility</p:attrName>
                                        </p:attrNameLst>
                                      </p:cBhvr>
                                      <p:to>
                                        <p:strVal val="visible"/>
                                      </p:to>
                                    </p:set>
                                    <p:animEffect transition="in" filter="wipe(up)">
                                      <p:cBhvr>
                                        <p:cTn id="34" dur="5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72"/>
        <p:cNvGrpSpPr/>
        <p:nvPr/>
      </p:nvGrpSpPr>
      <p:grpSpPr>
        <a:xfrm>
          <a:off x="0" y="0"/>
          <a:ext cx="0" cy="0"/>
          <a:chOff x="0" y="0"/>
          <a:chExt cx="0" cy="0"/>
        </a:xfrm>
      </p:grpSpPr>
      <p:grpSp>
        <p:nvGrpSpPr>
          <p:cNvPr id="9" name="Group 8"/>
          <p:cNvGrpSpPr/>
          <p:nvPr/>
        </p:nvGrpSpPr>
        <p:grpSpPr>
          <a:xfrm>
            <a:off x="763127" y="429231"/>
            <a:ext cx="7735882" cy="921021"/>
            <a:chOff x="627955" y="127087"/>
            <a:chExt cx="7735882" cy="921021"/>
          </a:xfrm>
        </p:grpSpPr>
        <p:sp>
          <p:nvSpPr>
            <p:cNvPr id="10" name="TextBox 9"/>
            <p:cNvSpPr txBox="1"/>
            <p:nvPr/>
          </p:nvSpPr>
          <p:spPr>
            <a:xfrm>
              <a:off x="627955" y="314801"/>
              <a:ext cx="1988027" cy="577081"/>
            </a:xfrm>
            <a:prstGeom prst="rect">
              <a:avLst/>
            </a:prstGeom>
            <a:solidFill>
              <a:srgbClr val="F4FF5C"/>
            </a:solidFill>
            <a:ln w="25400" cap="flat" cmpd="sng" algn="ctr">
              <a:solidFill>
                <a:srgbClr val="F4FF5C">
                  <a:shade val="50000"/>
                </a:srgbClr>
              </a:solidFill>
              <a:prstDash val="solid"/>
            </a:ln>
            <a:effectLst/>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100" b="1" i="0" u="none" strike="noStrike" kern="0" cap="none" spc="0" normalizeH="0" baseline="0" noProof="0" smtClean="0">
                  <a:ln>
                    <a:noFill/>
                  </a:ln>
                  <a:solidFill>
                    <a:srgbClr val="070185"/>
                  </a:solidFill>
                  <a:effectLst/>
                  <a:uLnTx/>
                  <a:uFillTx/>
                  <a:latin typeface="Arial"/>
                  <a:cs typeface="Arial" panose="020B0604020202020204" pitchFamily="34" charset="0"/>
                  <a:sym typeface="Arial"/>
                </a:rPr>
                <a:t>Thực hành 2</a:t>
              </a:r>
              <a:endParaRPr kumimoji="0" lang="en-US" sz="2100" b="1" i="0" u="none" strike="noStrike" kern="0" cap="none" spc="0" normalizeH="0" baseline="0" noProof="0" dirty="0">
                <a:ln>
                  <a:noFill/>
                </a:ln>
                <a:solidFill>
                  <a:srgbClr val="070185"/>
                </a:solidFill>
                <a:effectLst/>
                <a:uLnTx/>
                <a:uFillTx/>
                <a:latin typeface="Arial"/>
                <a:cs typeface="Arial" panose="020B0604020202020204" pitchFamily="34" charset="0"/>
                <a:sym typeface="Arial"/>
              </a:endParaRPr>
            </a:p>
          </p:txBody>
        </p:sp>
        <mc:AlternateContent xmlns:mc="http://schemas.openxmlformats.org/markup-compatibility/2006">
          <mc:Choice xmlns:a14="http://schemas.microsoft.com/office/drawing/2010/main" Requires="a14">
            <p:sp>
              <p:nvSpPr>
                <p:cNvPr id="12" name="Rectangle 1"/>
                <p:cNvSpPr>
                  <a:spLocks noChangeArrowheads="1"/>
                </p:cNvSpPr>
                <p:nvPr/>
              </p:nvSpPr>
              <p:spPr bwMode="auto">
                <a:xfrm>
                  <a:off x="2639834" y="127087"/>
                  <a:ext cx="5724003" cy="921021"/>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182880" tIns="91440" rIns="182880" bIns="9144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50000"/>
                    </a:lnSpc>
                    <a:spcBef>
                      <a:spcPts val="0"/>
                    </a:spcBef>
                    <a:spcAft>
                      <a:spcPts val="0"/>
                    </a:spcAft>
                    <a:buClr>
                      <a:srgbClr val="000000"/>
                    </a:buClr>
                    <a:buSzTx/>
                    <a:buFont typeface="Arial"/>
                    <a:buNone/>
                    <a:tabLst/>
                    <a:defRPr/>
                  </a:pPr>
                  <a:r>
                    <a:rPr kumimoji="0" lang="en-US" sz="1700" b="0" i="0" u="none" strike="noStrike" kern="0" cap="none" spc="0" normalizeH="0" baseline="0" noProof="0">
                      <a:ln>
                        <a:noFill/>
                      </a:ln>
                      <a:solidFill>
                        <a:srgbClr val="FEFEFE">
                          <a:lumMod val="10000"/>
                        </a:srgbClr>
                      </a:solidFill>
                      <a:effectLst/>
                      <a:uLnTx/>
                      <a:uFillTx/>
                      <a:latin typeface="Arial"/>
                      <a:ea typeface="Calibri" panose="020F0502020204030204" pitchFamily="34" charset="0"/>
                      <a:cs typeface="Times New Roman" panose="02020603050405020304" pitchFamily="18" charset="0"/>
                      <a:sym typeface="Arial"/>
                    </a:rPr>
                    <a:t>Tính độ dài cạnh góc vuông </a:t>
                  </a:r>
                  <a14:m>
                    <m:oMath xmlns:m="http://schemas.openxmlformats.org/officeDocument/2006/math">
                      <m:r>
                        <a:rPr kumimoji="0" lang="en-US" sz="1700" b="0" i="1" u="none" strike="noStrike" kern="0" cap="none" spc="0" normalizeH="0" baseline="0" noProof="0" smtClean="0">
                          <a:ln>
                            <a:noFill/>
                          </a:ln>
                          <a:solidFill>
                            <a:srgbClr val="FEFEFE">
                              <a:lumMod val="10000"/>
                            </a:srgbClr>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en-US" sz="1700" b="0" i="1" u="none" strike="noStrike" kern="0" cap="none" spc="0" normalizeH="0" baseline="0" noProof="0" smtClean="0">
                          <a:ln>
                            <a:noFill/>
                          </a:ln>
                          <a:solidFill>
                            <a:srgbClr val="FEFEFE">
                              <a:lumMod val="10000"/>
                            </a:srgbClr>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 </m:t>
                      </m:r>
                    </m:oMath>
                  </a14:m>
                  <a:r>
                    <a:rPr kumimoji="0" lang="en-US" sz="1700" b="0" i="0" u="none" strike="noStrike" kern="0" cap="none" spc="0" normalizeH="0" baseline="0" noProof="0">
                      <a:ln>
                        <a:noFill/>
                      </a:ln>
                      <a:solidFill>
                        <a:srgbClr val="FEFEFE">
                          <a:lumMod val="10000"/>
                        </a:srgbClr>
                      </a:solidFill>
                      <a:effectLst/>
                      <a:uLnTx/>
                      <a:uFillTx/>
                      <a:latin typeface="Arial"/>
                      <a:ea typeface="Calibri" panose="020F0502020204030204" pitchFamily="34" charset="0"/>
                      <a:cs typeface="Times New Roman" panose="02020603050405020304" pitchFamily="18" charset="0"/>
                      <a:sym typeface="Arial"/>
                    </a:rPr>
                    <a:t>của mỗi tam giác vuông trong Hình 3 (kết quả làm tròn đến hàng phần trăm).</a:t>
                  </a:r>
                  <a:endParaRPr kumimoji="0" lang="en-US" sz="1700" b="0" i="1" u="none" strike="noStrike" kern="0" cap="none" spc="0" normalizeH="0" baseline="0" noProof="0">
                    <a:ln>
                      <a:noFill/>
                    </a:ln>
                    <a:solidFill>
                      <a:srgbClr val="FEFEFE">
                        <a:lumMod val="10000"/>
                      </a:srgbClr>
                    </a:solidFill>
                    <a:effectLst/>
                    <a:uLnTx/>
                    <a:uFillTx/>
                    <a:latin typeface="Arial"/>
                    <a:ea typeface="Calibri" panose="020F0502020204030204" pitchFamily="34" charset="0"/>
                    <a:cs typeface="Times New Roman" panose="02020603050405020304" pitchFamily="18" charset="0"/>
                    <a:sym typeface="Arial"/>
                  </a:endParaRPr>
                </a:p>
              </p:txBody>
            </p:sp>
          </mc:Choice>
          <mc:Fallback>
            <p:sp>
              <p:nvSpPr>
                <p:cNvPr id="12" name="Rectangle 1"/>
                <p:cNvSpPr>
                  <a:spLocks noRot="1" noChangeAspect="1" noMove="1" noResize="1" noEditPoints="1" noAdjustHandles="1" noChangeArrowheads="1" noChangeShapeType="1" noTextEdit="1"/>
                </p:cNvSpPr>
                <p:nvPr/>
              </p:nvSpPr>
              <p:spPr bwMode="auto">
                <a:xfrm>
                  <a:off x="2639834" y="127087"/>
                  <a:ext cx="5724003" cy="921021"/>
                </a:xfrm>
                <a:prstGeom prst="rect">
                  <a:avLst/>
                </a:prstGeom>
                <a:blipFill>
                  <a:blip r:embed="rId3"/>
                  <a:stretch>
                    <a:fillRect b="-1987"/>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grpSp>
      <p:sp>
        <p:nvSpPr>
          <p:cNvPr id="17" name="Rectangle 16"/>
          <p:cNvSpPr/>
          <p:nvPr/>
        </p:nvSpPr>
        <p:spPr>
          <a:xfrm>
            <a:off x="6126766" y="1734782"/>
            <a:ext cx="670376" cy="35394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US" sz="1700" b="1" i="1" u="sng" strike="noStrike" kern="0" cap="none" spc="0" normalizeH="0" baseline="0" noProof="0" smtClean="0">
                <a:ln>
                  <a:noFill/>
                </a:ln>
                <a:solidFill>
                  <a:srgbClr val="C00000"/>
                </a:solidFill>
                <a:effectLst/>
                <a:uLnTx/>
                <a:uFillTx/>
                <a:latin typeface="Arial"/>
                <a:ea typeface="+mn-ea"/>
                <a:cs typeface="Arial"/>
                <a:sym typeface="Arial"/>
              </a:rPr>
              <a:t>Giải:</a:t>
            </a:r>
            <a:endParaRPr kumimoji="0" lang="en-US" sz="1700" b="1" i="1" u="sng" strike="noStrike" kern="0" cap="none" spc="0" normalizeH="0" baseline="0" noProof="0" dirty="0">
              <a:ln>
                <a:noFill/>
              </a:ln>
              <a:solidFill>
                <a:srgbClr val="C00000"/>
              </a:solidFill>
              <a:effectLst/>
              <a:uLnTx/>
              <a:uFillTx/>
              <a:latin typeface="Arial"/>
              <a:ea typeface="+mn-ea"/>
              <a:cs typeface="Arial"/>
              <a:sym typeface="Arial"/>
            </a:endParaRPr>
          </a:p>
        </p:txBody>
      </p:sp>
      <mc:AlternateContent xmlns:mc="http://schemas.openxmlformats.org/markup-compatibility/2006">
        <mc:Choice xmlns:a14="http://schemas.microsoft.com/office/drawing/2010/main" Requires="a14">
          <p:sp>
            <p:nvSpPr>
              <p:cNvPr id="13" name="Rectangle 12"/>
              <p:cNvSpPr/>
              <p:nvPr/>
            </p:nvSpPr>
            <p:spPr>
              <a:xfrm>
                <a:off x="4536219" y="2411091"/>
                <a:ext cx="3851471" cy="1535164"/>
              </a:xfrm>
              <a:prstGeom prst="rect">
                <a:avLst/>
              </a:prstGeom>
            </p:spPr>
            <p:txBody>
              <a:bodyPr wrap="square">
                <a:spAutoFit/>
              </a:bodyPr>
              <a:lstStyle/>
              <a:p>
                <a:pPr>
                  <a:lnSpc>
                    <a:spcPct val="160000"/>
                  </a:lnSpc>
                  <a:spcBef>
                    <a:spcPts val="600"/>
                  </a:spcBef>
                  <a:spcAft>
                    <a:spcPts val="600"/>
                  </a:spcAft>
                </a:pPr>
                <a:r>
                  <a:rPr lang="en-US" sz="1700" smtClean="0">
                    <a:latin typeface="+mn-lt"/>
                    <a:ea typeface="Malgun Gothic" panose="020B0503020000020004" pitchFamily="34" charset="-127"/>
                    <a:cs typeface="Times New Roman" panose="02020603050405020304" pitchFamily="18" charset="0"/>
                  </a:rPr>
                  <a:t>Xét </a:t>
                </a:r>
                <a14:m>
                  <m:oMath xmlns:m="http://schemas.openxmlformats.org/officeDocument/2006/math">
                    <m:r>
                      <a:rPr lang="en-US" sz="1700" i="1">
                        <a:effectLst/>
                        <a:latin typeface="+mn-lt"/>
                        <a:ea typeface="Malgun Gothic" panose="020B0503020000020004" pitchFamily="34" charset="-127"/>
                        <a:cs typeface="Times New Roman" panose="02020603050405020304" pitchFamily="18" charset="0"/>
                      </a:rPr>
                      <m:t>∆</m:t>
                    </m:r>
                    <m:r>
                      <a:rPr lang="en-US" sz="1700" i="1">
                        <a:effectLst/>
                        <a:latin typeface="+mn-lt"/>
                        <a:ea typeface="Malgun Gothic" panose="020B0503020000020004" pitchFamily="34" charset="-127"/>
                        <a:cs typeface="Times New Roman" panose="02020603050405020304" pitchFamily="18" charset="0"/>
                      </a:rPr>
                      <m:t>𝐷𝐸𝐹</m:t>
                    </m:r>
                  </m:oMath>
                </a14:m>
                <a:r>
                  <a:rPr lang="en-US" sz="1700">
                    <a:effectLst/>
                    <a:latin typeface="+mn-lt"/>
                    <a:ea typeface="Malgun Gothic" panose="020B0503020000020004" pitchFamily="34" charset="-127"/>
                    <a:cs typeface="Times New Roman" panose="02020603050405020304" pitchFamily="18" charset="0"/>
                  </a:rPr>
                  <a:t> vuông tại </a:t>
                </a:r>
                <a14:m>
                  <m:oMath xmlns:m="http://schemas.openxmlformats.org/officeDocument/2006/math">
                    <m:r>
                      <a:rPr lang="en-US" sz="1700" i="1">
                        <a:effectLst/>
                        <a:latin typeface="+mn-lt"/>
                        <a:ea typeface="Malgun Gothic" panose="020B0503020000020004" pitchFamily="34" charset="-127"/>
                        <a:cs typeface="Times New Roman" panose="02020603050405020304" pitchFamily="18" charset="0"/>
                      </a:rPr>
                      <m:t>𝐹</m:t>
                    </m:r>
                  </m:oMath>
                </a14:m>
                <a:r>
                  <a:rPr lang="en-US" sz="1700">
                    <a:effectLst/>
                    <a:latin typeface="+mn-lt"/>
                    <a:ea typeface="Malgun Gothic" panose="020B0503020000020004" pitchFamily="34" charset="-127"/>
                    <a:cs typeface="Times New Roman" panose="02020603050405020304" pitchFamily="18" charset="0"/>
                  </a:rPr>
                  <a:t>, </a:t>
                </a:r>
                <a14:m>
                  <m:oMath xmlns:m="http://schemas.openxmlformats.org/officeDocument/2006/math">
                    <m:acc>
                      <m:accPr>
                        <m:chr m:val="̂"/>
                        <m:ctrlPr>
                          <a:rPr lang="en-US" sz="1700" i="1">
                            <a:effectLst/>
                            <a:latin typeface="+mn-lt"/>
                            <a:ea typeface="Malgun Gothic" panose="020B0503020000020004" pitchFamily="34" charset="-127"/>
                            <a:cs typeface="Times New Roman" panose="02020603050405020304" pitchFamily="18" charset="0"/>
                          </a:rPr>
                        </m:ctrlPr>
                      </m:accPr>
                      <m:e>
                        <m:r>
                          <a:rPr lang="en-US" sz="1700" i="1">
                            <a:effectLst/>
                            <a:latin typeface="+mn-lt"/>
                            <a:ea typeface="Malgun Gothic" panose="020B0503020000020004" pitchFamily="34" charset="-127"/>
                            <a:cs typeface="Times New Roman" panose="02020603050405020304" pitchFamily="18" charset="0"/>
                          </a:rPr>
                          <m:t>𝐸</m:t>
                        </m:r>
                      </m:e>
                    </m:acc>
                    <m:r>
                      <a:rPr lang="en-US" sz="1700" i="1">
                        <a:effectLst/>
                        <a:latin typeface="+mn-lt"/>
                        <a:ea typeface="Malgun Gothic" panose="020B0503020000020004" pitchFamily="34" charset="-127"/>
                        <a:cs typeface="Times New Roman" panose="02020603050405020304" pitchFamily="18" charset="0"/>
                      </a:rPr>
                      <m:t>=</m:t>
                    </m:r>
                    <m:sSup>
                      <m:sSupPr>
                        <m:ctrlPr>
                          <a:rPr lang="en-US" sz="1700" i="1">
                            <a:effectLst/>
                            <a:latin typeface="+mn-lt"/>
                            <a:ea typeface="Malgun Gothic" panose="020B0503020000020004" pitchFamily="34" charset="-127"/>
                            <a:cs typeface="Times New Roman" panose="02020603050405020304" pitchFamily="18" charset="0"/>
                          </a:rPr>
                        </m:ctrlPr>
                      </m:sSupPr>
                      <m:e>
                        <m:r>
                          <a:rPr lang="en-US" sz="1700" i="1">
                            <a:effectLst/>
                            <a:latin typeface="+mn-lt"/>
                            <a:ea typeface="Malgun Gothic" panose="020B0503020000020004" pitchFamily="34" charset="-127"/>
                            <a:cs typeface="Times New Roman" panose="02020603050405020304" pitchFamily="18" charset="0"/>
                          </a:rPr>
                          <m:t>48</m:t>
                        </m:r>
                      </m:e>
                      <m:sup>
                        <m:r>
                          <a:rPr lang="en-US" sz="1700" i="1">
                            <a:effectLst/>
                            <a:latin typeface="+mn-lt"/>
                            <a:ea typeface="Malgun Gothic" panose="020B0503020000020004" pitchFamily="34" charset="-127"/>
                            <a:cs typeface="Times New Roman" panose="02020603050405020304" pitchFamily="18" charset="0"/>
                          </a:rPr>
                          <m:t>𝑜</m:t>
                        </m:r>
                      </m:sup>
                    </m:sSup>
                  </m:oMath>
                </a14:m>
                <a:r>
                  <a:rPr lang="en-US" sz="1700">
                    <a:effectLst/>
                    <a:latin typeface="+mn-lt"/>
                    <a:ea typeface="Malgun Gothic" panose="020B0503020000020004" pitchFamily="34" charset="-127"/>
                    <a:cs typeface="Times New Roman" panose="02020603050405020304" pitchFamily="18" charset="0"/>
                  </a:rPr>
                  <a:t>, ta có:</a:t>
                </a:r>
                <a:endParaRPr lang="en-US" sz="1700">
                  <a:effectLst/>
                  <a:latin typeface="+mn-lt"/>
                  <a:ea typeface="Calibri" panose="020F0502020204030204" pitchFamily="34" charset="0"/>
                  <a:cs typeface="Times New Roman" panose="02020603050405020304" pitchFamily="18" charset="0"/>
                </a:endParaRPr>
              </a:p>
              <a:p>
                <a:pPr>
                  <a:lnSpc>
                    <a:spcPct val="16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1700" i="1">
                          <a:effectLst/>
                          <a:latin typeface="+mn-lt"/>
                          <a:ea typeface="Malgun Gothic" panose="020B0503020000020004" pitchFamily="34" charset="-127"/>
                          <a:cs typeface="Times New Roman" panose="02020603050405020304" pitchFamily="18" charset="0"/>
                        </a:rPr>
                        <m:t>𝑥</m:t>
                      </m:r>
                      <m:r>
                        <a:rPr lang="en-US" sz="1700" i="1">
                          <a:effectLst/>
                          <a:latin typeface="+mn-lt"/>
                          <a:ea typeface="Malgun Gothic" panose="020B0503020000020004" pitchFamily="34" charset="-127"/>
                          <a:cs typeface="Times New Roman" panose="02020603050405020304" pitchFamily="18" charset="0"/>
                        </a:rPr>
                        <m:t>=</m:t>
                      </m:r>
                      <m:r>
                        <a:rPr lang="en-US" sz="1700" i="1">
                          <a:effectLst/>
                          <a:latin typeface="+mn-lt"/>
                          <a:ea typeface="Malgun Gothic" panose="020B0503020000020004" pitchFamily="34" charset="-127"/>
                          <a:cs typeface="Times New Roman" panose="02020603050405020304" pitchFamily="18" charset="0"/>
                        </a:rPr>
                        <m:t>𝐷𝐹</m:t>
                      </m:r>
                      <m:r>
                        <a:rPr lang="en-US" sz="1700" i="1">
                          <a:effectLst/>
                          <a:latin typeface="+mn-lt"/>
                          <a:ea typeface="Malgun Gothic" panose="020B0503020000020004" pitchFamily="34" charset="-127"/>
                          <a:cs typeface="Times New Roman" panose="02020603050405020304" pitchFamily="18" charset="0"/>
                        </a:rPr>
                        <m:t>=</m:t>
                      </m:r>
                      <m:r>
                        <a:rPr lang="en-US" sz="1700" i="1">
                          <a:effectLst/>
                          <a:latin typeface="+mn-lt"/>
                          <a:ea typeface="Malgun Gothic" panose="020B0503020000020004" pitchFamily="34" charset="-127"/>
                          <a:cs typeface="Times New Roman" panose="02020603050405020304" pitchFamily="18" charset="0"/>
                        </a:rPr>
                        <m:t>𝐸𝐹</m:t>
                      </m:r>
                      <m:r>
                        <a:rPr lang="en-US" sz="1700" i="1">
                          <a:effectLst/>
                          <a:latin typeface="+mn-lt"/>
                          <a:ea typeface="Malgun Gothic" panose="020B0503020000020004" pitchFamily="34" charset="-127"/>
                          <a:cs typeface="Times New Roman" panose="02020603050405020304" pitchFamily="18" charset="0"/>
                        </a:rPr>
                        <m:t> .</m:t>
                      </m:r>
                      <m:func>
                        <m:funcPr>
                          <m:ctrlPr>
                            <a:rPr lang="en-US" sz="1700" i="1">
                              <a:effectLst/>
                              <a:latin typeface="+mn-lt"/>
                              <a:ea typeface="Malgun Gothic" panose="020B0503020000020004" pitchFamily="34" charset="-127"/>
                              <a:cs typeface="Times New Roman" panose="02020603050405020304" pitchFamily="18" charset="0"/>
                            </a:rPr>
                          </m:ctrlPr>
                        </m:funcPr>
                        <m:fName>
                          <m:r>
                            <m:rPr>
                              <m:sty m:val="p"/>
                            </m:rPr>
                            <a:rPr lang="en-US" sz="1700">
                              <a:effectLst/>
                              <a:latin typeface="+mn-lt"/>
                              <a:ea typeface="Malgun Gothic" panose="020B0503020000020004" pitchFamily="34" charset="-127"/>
                              <a:cs typeface="Times New Roman" panose="02020603050405020304" pitchFamily="18" charset="0"/>
                            </a:rPr>
                            <m:t>tan</m:t>
                          </m:r>
                        </m:fName>
                        <m:e>
                          <m:sSup>
                            <m:sSupPr>
                              <m:ctrlPr>
                                <a:rPr lang="en-US" sz="1700" i="1">
                                  <a:effectLst/>
                                  <a:latin typeface="+mn-lt"/>
                                  <a:ea typeface="Malgun Gothic" panose="020B0503020000020004" pitchFamily="34" charset="-127"/>
                                  <a:cs typeface="Times New Roman" panose="02020603050405020304" pitchFamily="18" charset="0"/>
                                </a:rPr>
                              </m:ctrlPr>
                            </m:sSupPr>
                            <m:e>
                              <m:r>
                                <a:rPr lang="en-US" sz="1700" i="1">
                                  <a:effectLst/>
                                  <a:latin typeface="+mn-lt"/>
                                  <a:ea typeface="Malgun Gothic" panose="020B0503020000020004" pitchFamily="34" charset="-127"/>
                                  <a:cs typeface="Times New Roman" panose="02020603050405020304" pitchFamily="18" charset="0"/>
                                </a:rPr>
                                <m:t>48</m:t>
                              </m:r>
                            </m:e>
                            <m:sup>
                              <m:r>
                                <a:rPr lang="en-US" sz="1700" i="1">
                                  <a:effectLst/>
                                  <a:latin typeface="+mn-lt"/>
                                  <a:ea typeface="Malgun Gothic" panose="020B0503020000020004" pitchFamily="34" charset="-127"/>
                                  <a:cs typeface="Times New Roman" panose="02020603050405020304" pitchFamily="18" charset="0"/>
                                </a:rPr>
                                <m:t>𝑜</m:t>
                              </m:r>
                            </m:sup>
                          </m:sSup>
                        </m:e>
                      </m:func>
                    </m:oMath>
                  </m:oMathPara>
                </a14:m>
                <a:endParaRPr lang="en-US" sz="1700" i="1" smtClean="0">
                  <a:effectLst/>
                  <a:latin typeface="+mn-lt"/>
                  <a:ea typeface="Malgun Gothic" panose="020B0503020000020004" pitchFamily="34" charset="-127"/>
                  <a:cs typeface="Times New Roman" panose="02020603050405020304" pitchFamily="18" charset="0"/>
                </a:endParaRPr>
              </a:p>
              <a:p>
                <a:pPr>
                  <a:lnSpc>
                    <a:spcPct val="160000"/>
                  </a:lnSpc>
                  <a:spcBef>
                    <a:spcPts val="600"/>
                  </a:spcBef>
                  <a:spcAft>
                    <a:spcPts val="600"/>
                  </a:spcAft>
                </a:pPr>
                <a:r>
                  <a:rPr lang="en-US" sz="1700" smtClean="0">
                    <a:effectLst/>
                    <a:ea typeface="Malgun Gothic" panose="020B0503020000020004" pitchFamily="34" charset="-127"/>
                    <a:cs typeface="Times New Roman" panose="02020603050405020304" pitchFamily="18" charset="0"/>
                  </a:rPr>
                  <a:t>                          </a:t>
                </a:r>
                <a14:m>
                  <m:oMath xmlns:m="http://schemas.openxmlformats.org/officeDocument/2006/math">
                    <m:r>
                      <a:rPr lang="en-US" sz="1700" i="1">
                        <a:effectLst/>
                        <a:latin typeface="+mn-lt"/>
                        <a:ea typeface="Malgun Gothic" panose="020B0503020000020004" pitchFamily="34" charset="-127"/>
                        <a:cs typeface="Times New Roman" panose="02020603050405020304" pitchFamily="18" charset="0"/>
                      </a:rPr>
                      <m:t>=</m:t>
                    </m:r>
                    <m:r>
                      <a:rPr lang="en-US" sz="1700" i="1">
                        <a:effectLst/>
                        <a:latin typeface="+mn-lt"/>
                        <a:ea typeface="Malgun Gothic" panose="020B0503020000020004" pitchFamily="34" charset="-127"/>
                        <a:cs typeface="Times New Roman" panose="02020603050405020304" pitchFamily="18" charset="0"/>
                      </a:rPr>
                      <m:t>5</m:t>
                    </m:r>
                    <m:r>
                      <a:rPr lang="en-US" sz="1700" i="1">
                        <a:effectLst/>
                        <a:latin typeface="+mn-lt"/>
                        <a:ea typeface="Malgun Gothic" panose="020B0503020000020004" pitchFamily="34" charset="-127"/>
                        <a:cs typeface="Times New Roman" panose="02020603050405020304" pitchFamily="18" charset="0"/>
                      </a:rPr>
                      <m:t>.</m:t>
                    </m:r>
                    <m:func>
                      <m:funcPr>
                        <m:ctrlPr>
                          <a:rPr lang="en-US" sz="1700" i="1">
                            <a:effectLst/>
                            <a:latin typeface="+mn-lt"/>
                            <a:ea typeface="Malgun Gothic" panose="020B0503020000020004" pitchFamily="34" charset="-127"/>
                            <a:cs typeface="Times New Roman" panose="02020603050405020304" pitchFamily="18" charset="0"/>
                          </a:rPr>
                        </m:ctrlPr>
                      </m:funcPr>
                      <m:fName>
                        <m:r>
                          <m:rPr>
                            <m:sty m:val="p"/>
                          </m:rPr>
                          <a:rPr lang="en-US" sz="1700">
                            <a:effectLst/>
                            <a:latin typeface="+mn-lt"/>
                            <a:ea typeface="Malgun Gothic" panose="020B0503020000020004" pitchFamily="34" charset="-127"/>
                            <a:cs typeface="Times New Roman" panose="02020603050405020304" pitchFamily="18" charset="0"/>
                          </a:rPr>
                          <m:t>tan</m:t>
                        </m:r>
                      </m:fName>
                      <m:e>
                        <m:sSup>
                          <m:sSupPr>
                            <m:ctrlPr>
                              <a:rPr lang="en-US" sz="1700" i="1">
                                <a:effectLst/>
                                <a:latin typeface="+mn-lt"/>
                                <a:ea typeface="Malgun Gothic" panose="020B0503020000020004" pitchFamily="34" charset="-127"/>
                                <a:cs typeface="Times New Roman" panose="02020603050405020304" pitchFamily="18" charset="0"/>
                              </a:rPr>
                            </m:ctrlPr>
                          </m:sSupPr>
                          <m:e>
                            <m:r>
                              <a:rPr lang="en-US" sz="1700" i="1">
                                <a:effectLst/>
                                <a:latin typeface="+mn-lt"/>
                                <a:ea typeface="Malgun Gothic" panose="020B0503020000020004" pitchFamily="34" charset="-127"/>
                                <a:cs typeface="Times New Roman" panose="02020603050405020304" pitchFamily="18" charset="0"/>
                              </a:rPr>
                              <m:t>48</m:t>
                            </m:r>
                          </m:e>
                          <m:sup>
                            <m:r>
                              <a:rPr lang="en-US" sz="1700" i="1">
                                <a:effectLst/>
                                <a:latin typeface="+mn-lt"/>
                                <a:ea typeface="Malgun Gothic" panose="020B0503020000020004" pitchFamily="34" charset="-127"/>
                                <a:cs typeface="Times New Roman" panose="02020603050405020304" pitchFamily="18" charset="0"/>
                              </a:rPr>
                              <m:t>𝑜</m:t>
                            </m:r>
                          </m:sup>
                        </m:sSup>
                      </m:e>
                    </m:func>
                    <m:r>
                      <a:rPr lang="en-US" sz="1700" i="1">
                        <a:effectLst/>
                        <a:latin typeface="+mn-lt"/>
                        <a:ea typeface="Malgun Gothic" panose="020B0503020000020004" pitchFamily="34" charset="-127"/>
                        <a:cs typeface="Times New Roman" panose="02020603050405020304" pitchFamily="18" charset="0"/>
                      </a:rPr>
                      <m:t>≈</m:t>
                    </m:r>
                    <m:r>
                      <a:rPr lang="en-US" sz="1700" i="1">
                        <a:effectLst/>
                        <a:latin typeface="+mn-lt"/>
                        <a:ea typeface="Malgun Gothic" panose="020B0503020000020004" pitchFamily="34" charset="-127"/>
                        <a:cs typeface="Times New Roman" panose="02020603050405020304" pitchFamily="18" charset="0"/>
                      </a:rPr>
                      <m:t>5</m:t>
                    </m:r>
                    <m:r>
                      <a:rPr lang="en-US" sz="1700" i="1">
                        <a:effectLst/>
                        <a:latin typeface="+mn-lt"/>
                        <a:ea typeface="Malgun Gothic" panose="020B0503020000020004" pitchFamily="34" charset="-127"/>
                        <a:cs typeface="Times New Roman" panose="02020603050405020304" pitchFamily="18" charset="0"/>
                      </a:rPr>
                      <m:t>,</m:t>
                    </m:r>
                    <m:r>
                      <a:rPr lang="en-US" sz="1700" i="1">
                        <a:effectLst/>
                        <a:latin typeface="+mn-lt"/>
                        <a:ea typeface="Malgun Gothic" panose="020B0503020000020004" pitchFamily="34" charset="-127"/>
                        <a:cs typeface="Times New Roman" panose="02020603050405020304" pitchFamily="18" charset="0"/>
                      </a:rPr>
                      <m:t>55</m:t>
                    </m:r>
                  </m:oMath>
                </a14:m>
                <a:r>
                  <a:rPr lang="en-US" sz="1700">
                    <a:effectLst/>
                    <a:latin typeface="+mn-lt"/>
                    <a:ea typeface="Malgun Gothic" panose="020B0503020000020004" pitchFamily="34" charset="-127"/>
                    <a:cs typeface="Times New Roman" panose="02020603050405020304" pitchFamily="18" charset="0"/>
                  </a:rPr>
                  <a:t> </a:t>
                </a:r>
                <a:endParaRPr lang="en-US" sz="1700">
                  <a:effectLst/>
                  <a:latin typeface="+mn-lt"/>
                  <a:ea typeface="Calibri" panose="020F0502020204030204" pitchFamily="34" charset="0"/>
                  <a:cs typeface="Times New Roman" panose="02020603050405020304" pitchFamily="18" charset="0"/>
                </a:endParaRPr>
              </a:p>
            </p:txBody>
          </p:sp>
        </mc:Choice>
        <mc:Fallback>
          <p:sp>
            <p:nvSpPr>
              <p:cNvPr id="13" name="Rectangle 12"/>
              <p:cNvSpPr>
                <a:spLocks noRot="1" noChangeAspect="1" noMove="1" noResize="1" noEditPoints="1" noAdjustHandles="1" noChangeArrowheads="1" noChangeShapeType="1" noTextEdit="1"/>
              </p:cNvSpPr>
              <p:nvPr/>
            </p:nvSpPr>
            <p:spPr>
              <a:xfrm>
                <a:off x="4536219" y="2411091"/>
                <a:ext cx="3851471" cy="1535164"/>
              </a:xfrm>
              <a:prstGeom prst="rect">
                <a:avLst/>
              </a:prstGeom>
              <a:blipFill>
                <a:blip r:embed="rId4"/>
                <a:stretch>
                  <a:fillRect l="-949"/>
                </a:stretch>
              </a:blipFill>
            </p:spPr>
            <p:txBody>
              <a:bodyPr/>
              <a:lstStyle/>
              <a:p>
                <a:r>
                  <a:rPr lang="en-US">
                    <a:noFill/>
                  </a:rPr>
                  <a:t> </a:t>
                </a:r>
              </a:p>
            </p:txBody>
          </p:sp>
        </mc:Fallback>
      </mc:AlternateContent>
      <p:pic>
        <p:nvPicPr>
          <p:cNvPr id="11" name="Picture 10"/>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bright="20000" contrast="-40000"/>
                    </a14:imgEffect>
                  </a14:imgLayer>
                </a14:imgProps>
              </a:ext>
            </a:extLst>
          </a:blip>
          <a:stretch>
            <a:fillRect/>
          </a:stretch>
        </p:blipFill>
        <p:spPr>
          <a:xfrm>
            <a:off x="1200449" y="1751408"/>
            <a:ext cx="2075490" cy="2592126"/>
          </a:xfrm>
          <a:prstGeom prst="rect">
            <a:avLst/>
          </a:prstGeom>
        </p:spPr>
      </p:pic>
    </p:spTree>
    <p:extLst>
      <p:ext uri="{BB962C8B-B14F-4D97-AF65-F5344CB8AC3E}">
        <p14:creationId xmlns:p14="http://schemas.microsoft.com/office/powerpoint/2010/main" val="248793249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3">
                                            <p:txEl>
                                              <p:pRg st="0" end="0"/>
                                            </p:txEl>
                                          </p:spTgt>
                                        </p:tgtEl>
                                        <p:attrNameLst>
                                          <p:attrName>style.visibility</p:attrName>
                                        </p:attrNameLst>
                                      </p:cBhvr>
                                      <p:to>
                                        <p:strVal val="visible"/>
                                      </p:to>
                                    </p:set>
                                    <p:animEffect transition="in" filter="wipe(left)">
                                      <p:cBhvr>
                                        <p:cTn id="17" dur="500"/>
                                        <p:tgtEl>
                                          <p:spTgt spid="1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3">
                                            <p:txEl>
                                              <p:pRg st="1" end="1"/>
                                            </p:txEl>
                                          </p:spTgt>
                                        </p:tgtEl>
                                        <p:attrNameLst>
                                          <p:attrName>style.visibility</p:attrName>
                                        </p:attrNameLst>
                                      </p:cBhvr>
                                      <p:to>
                                        <p:strVal val="visible"/>
                                      </p:to>
                                    </p:set>
                                    <p:animEffect transition="in" filter="wipe(left)">
                                      <p:cBhvr>
                                        <p:cTn id="22" dur="500"/>
                                        <p:tgtEl>
                                          <p:spTgt spid="1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3">
                                            <p:txEl>
                                              <p:pRg st="2" end="2"/>
                                            </p:txEl>
                                          </p:spTgt>
                                        </p:tgtEl>
                                        <p:attrNameLst>
                                          <p:attrName>style.visibility</p:attrName>
                                        </p:attrNameLst>
                                      </p:cBhvr>
                                      <p:to>
                                        <p:strVal val="visible"/>
                                      </p:to>
                                    </p:set>
                                    <p:animEffect transition="in" filter="wipe(left)">
                                      <p:cBhvr>
                                        <p:cTn id="27" dur="5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84"/>
        <p:cNvGrpSpPr/>
        <p:nvPr/>
      </p:nvGrpSpPr>
      <p:grpSpPr>
        <a:xfrm>
          <a:off x="0" y="0"/>
          <a:ext cx="0" cy="0"/>
          <a:chOff x="0" y="0"/>
          <a:chExt cx="0" cy="0"/>
        </a:xfrm>
      </p:grpSpPr>
      <p:sp>
        <p:nvSpPr>
          <p:cNvPr id="16" name="TextBox 15"/>
          <p:cNvSpPr txBox="1"/>
          <p:nvPr/>
        </p:nvSpPr>
        <p:spPr>
          <a:xfrm>
            <a:off x="3522051" y="442151"/>
            <a:ext cx="2115795" cy="461665"/>
          </a:xfrm>
          <a:prstGeom prst="rect">
            <a:avLst/>
          </a:prstGeom>
          <a:ln/>
        </p:spPr>
        <p:style>
          <a:lnRef idx="1">
            <a:schemeClr val="accent1"/>
          </a:lnRef>
          <a:fillRef idx="3">
            <a:schemeClr val="accent1"/>
          </a:fillRef>
          <a:effectRef idx="2">
            <a:schemeClr val="accent1"/>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smtClean="0">
                <a:ln>
                  <a:noFill/>
                </a:ln>
                <a:solidFill>
                  <a:srgbClr val="070185"/>
                </a:solidFill>
                <a:effectLst/>
                <a:uLnTx/>
                <a:uFillTx/>
                <a:latin typeface="Arial"/>
                <a:cs typeface="Arial" panose="020B0604020202020204" pitchFamily="34" charset="0"/>
                <a:sym typeface="Arial"/>
              </a:rPr>
              <a:t>Vận</a:t>
            </a:r>
            <a:r>
              <a:rPr kumimoji="0" lang="en-US" sz="2400" b="1" i="0" u="none" strike="noStrike" kern="0" cap="none" spc="0" normalizeH="0" noProof="0" smtClean="0">
                <a:ln>
                  <a:noFill/>
                </a:ln>
                <a:solidFill>
                  <a:srgbClr val="070185"/>
                </a:solidFill>
                <a:effectLst/>
                <a:uLnTx/>
                <a:uFillTx/>
                <a:latin typeface="Arial"/>
                <a:cs typeface="Arial" panose="020B0604020202020204" pitchFamily="34" charset="0"/>
                <a:sym typeface="Arial"/>
              </a:rPr>
              <a:t> dụng 1</a:t>
            </a:r>
            <a:endParaRPr kumimoji="0" lang="en-US" sz="2400" b="1" i="0" u="none" strike="noStrike" kern="0" cap="none" spc="0" normalizeH="0" baseline="0" noProof="0" dirty="0">
              <a:ln>
                <a:noFill/>
              </a:ln>
              <a:solidFill>
                <a:srgbClr val="070185"/>
              </a:solidFill>
              <a:effectLst/>
              <a:uLnTx/>
              <a:uFillTx/>
              <a:latin typeface="Arial"/>
              <a:cs typeface="Arial" panose="020B0604020202020204" pitchFamily="34" charset="0"/>
              <a:sym typeface="Arial"/>
            </a:endParaRPr>
          </a:p>
        </p:txBody>
      </p:sp>
      <mc:AlternateContent xmlns:mc="http://schemas.openxmlformats.org/markup-compatibility/2006">
        <mc:Choice xmlns:a14="http://schemas.microsoft.com/office/drawing/2010/main" Requires="a14">
          <p:sp>
            <p:nvSpPr>
              <p:cNvPr id="2" name="Rectangle 1"/>
              <p:cNvSpPr/>
              <p:nvPr/>
            </p:nvSpPr>
            <p:spPr>
              <a:xfrm>
                <a:off x="769059" y="1012522"/>
                <a:ext cx="7621780" cy="1269578"/>
              </a:xfrm>
              <a:prstGeom prst="rect">
                <a:avLst/>
              </a:prstGeom>
            </p:spPr>
            <p:txBody>
              <a:bodyPr wrap="square">
                <a:spAutoFit/>
              </a:bodyPr>
              <a:lstStyle/>
              <a:p>
                <a:pPr algn="just">
                  <a:lnSpc>
                    <a:spcPct val="150000"/>
                  </a:lnSpc>
                  <a:spcBef>
                    <a:spcPts val="600"/>
                  </a:spcBef>
                  <a:spcAft>
                    <a:spcPts val="600"/>
                  </a:spcAft>
                </a:pPr>
                <a:r>
                  <a:rPr lang="en-US" sz="1700">
                    <a:latin typeface="+mn-lt"/>
                    <a:ea typeface="Calibri" panose="020F0502020204030204" pitchFamily="34" charset="0"/>
                    <a:cs typeface="Times New Roman" panose="02020603050405020304" pitchFamily="18" charset="0"/>
                  </a:rPr>
                  <a:t>Một cần cẩu đang nâng một khối gỗ trên sông. Biết tay cần cẩu </a:t>
                </a:r>
                <a14:m>
                  <m:oMath xmlns:m="http://schemas.openxmlformats.org/officeDocument/2006/math">
                    <m:r>
                      <a:rPr lang="en-US" sz="1700" i="1" smtClean="0">
                        <a:latin typeface="Cambria Math" panose="02040503050406030204" pitchFamily="18" charset="0"/>
                        <a:ea typeface="Calibri" panose="020F0502020204030204" pitchFamily="34" charset="0"/>
                        <a:cs typeface="Times New Roman" panose="02020603050405020304" pitchFamily="18" charset="0"/>
                      </a:rPr>
                      <m:t>𝐴𝐵</m:t>
                    </m:r>
                  </m:oMath>
                </a14:m>
                <a:r>
                  <a:rPr lang="en-US" sz="1700">
                    <a:latin typeface="+mn-lt"/>
                    <a:ea typeface="Calibri" panose="020F0502020204030204" pitchFamily="34" charset="0"/>
                    <a:cs typeface="Times New Roman" panose="02020603050405020304" pitchFamily="18" charset="0"/>
                  </a:rPr>
                  <a:t> có chiều dài là 16m và nghiêng một góc </a:t>
                </a:r>
                <a14:m>
                  <m:oMath xmlns:m="http://schemas.openxmlformats.org/officeDocument/2006/math">
                    <m:sSup>
                      <m:sSupPr>
                        <m:ctrlPr>
                          <a:rPr lang="en-US" sz="1700">
                            <a:effectLst/>
                            <a:latin typeface="+mn-lt"/>
                            <a:ea typeface="Calibri" panose="020F0502020204030204" pitchFamily="34" charset="0"/>
                            <a:cs typeface="Times New Roman" panose="02020603050405020304" pitchFamily="18" charset="0"/>
                          </a:rPr>
                        </m:ctrlPr>
                      </m:sSupPr>
                      <m:e>
                        <m:r>
                          <a:rPr lang="en-US" sz="1700" i="0">
                            <a:effectLst/>
                            <a:latin typeface="+mn-lt"/>
                            <a:ea typeface="Calibri" panose="020F0502020204030204" pitchFamily="34" charset="0"/>
                            <a:cs typeface="Times New Roman" panose="02020603050405020304" pitchFamily="18" charset="0"/>
                          </a:rPr>
                          <m:t>42</m:t>
                        </m:r>
                      </m:e>
                      <m:sup>
                        <m:r>
                          <m:rPr>
                            <m:sty m:val="p"/>
                          </m:rPr>
                          <a:rPr lang="en-US" sz="1700" i="0">
                            <a:effectLst/>
                            <a:latin typeface="+mn-lt"/>
                            <a:ea typeface="Calibri" panose="020F0502020204030204" pitchFamily="34" charset="0"/>
                            <a:cs typeface="Times New Roman" panose="02020603050405020304" pitchFamily="18" charset="0"/>
                          </a:rPr>
                          <m:t>o</m:t>
                        </m:r>
                      </m:sup>
                    </m:sSup>
                  </m:oMath>
                </a14:m>
                <a:r>
                  <a:rPr lang="en-US" sz="1700">
                    <a:effectLst/>
                    <a:latin typeface="+mn-lt"/>
                    <a:ea typeface="Calibri" panose="020F0502020204030204" pitchFamily="34" charset="0"/>
                    <a:cs typeface="Times New Roman" panose="02020603050405020304" pitchFamily="18" charset="0"/>
                  </a:rPr>
                  <a:t> so với phương nằm ngang (Hình 4). Tính chiều dài </a:t>
                </a:r>
                <a14:m>
                  <m:oMath xmlns:m="http://schemas.openxmlformats.org/officeDocument/2006/math">
                    <m:r>
                      <a:rPr lang="en-US" sz="1700" i="1" smtClean="0">
                        <a:effectLst/>
                        <a:latin typeface="Cambria Math" panose="02040503050406030204" pitchFamily="18" charset="0"/>
                        <a:ea typeface="Calibri" panose="020F0502020204030204" pitchFamily="34" charset="0"/>
                        <a:cs typeface="Times New Roman" panose="02020603050405020304" pitchFamily="18" charset="0"/>
                      </a:rPr>
                      <m:t>𝐵𝐶</m:t>
                    </m:r>
                    <m:r>
                      <a:rPr lang="en-US" sz="1700" i="1" smtClean="0">
                        <a:effectLst/>
                        <a:latin typeface="Cambria Math" panose="02040503050406030204" pitchFamily="18" charset="0"/>
                        <a:ea typeface="Calibri" panose="020F0502020204030204" pitchFamily="34" charset="0"/>
                        <a:cs typeface="Times New Roman" panose="02020603050405020304" pitchFamily="18" charset="0"/>
                      </a:rPr>
                      <m:t> </m:t>
                    </m:r>
                  </m:oMath>
                </a14:m>
                <a:r>
                  <a:rPr lang="en-US" sz="1700">
                    <a:effectLst/>
                    <a:latin typeface="+mn-lt"/>
                    <a:ea typeface="Calibri" panose="020F0502020204030204" pitchFamily="34" charset="0"/>
                    <a:cs typeface="Times New Roman" panose="02020603050405020304" pitchFamily="18" charset="0"/>
                  </a:rPr>
                  <a:t>của đoạn dây cáp (kết quả làm tròn đến hàng phần mười).</a:t>
                </a:r>
              </a:p>
            </p:txBody>
          </p:sp>
        </mc:Choice>
        <mc:Fallback>
          <p:sp>
            <p:nvSpPr>
              <p:cNvPr id="2" name="Rectangle 1"/>
              <p:cNvSpPr>
                <a:spLocks noRot="1" noChangeAspect="1" noMove="1" noResize="1" noEditPoints="1" noAdjustHandles="1" noChangeArrowheads="1" noChangeShapeType="1" noTextEdit="1"/>
              </p:cNvSpPr>
              <p:nvPr/>
            </p:nvSpPr>
            <p:spPr>
              <a:xfrm>
                <a:off x="769059" y="1012522"/>
                <a:ext cx="7621780" cy="1269578"/>
              </a:xfrm>
              <a:prstGeom prst="rect">
                <a:avLst/>
              </a:prstGeom>
              <a:blipFill>
                <a:blip r:embed="rId3"/>
                <a:stretch>
                  <a:fillRect l="-480" r="-560" b="-1923"/>
                </a:stretch>
              </a:blipFill>
            </p:spPr>
            <p:txBody>
              <a:bodyPr/>
              <a:lstStyle/>
              <a:p>
                <a:r>
                  <a:rPr lang="en-US">
                    <a:noFill/>
                  </a:rPr>
                  <a:t> </a:t>
                </a:r>
              </a:p>
            </p:txBody>
          </p:sp>
        </mc:Fallback>
      </mc:AlternateContent>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769059" y="2401269"/>
            <a:ext cx="2600893" cy="2304855"/>
          </a:xfrm>
          <a:prstGeom prst="rect">
            <a:avLst/>
          </a:prstGeom>
        </p:spPr>
      </p:pic>
      <p:sp>
        <p:nvSpPr>
          <p:cNvPr id="12" name="Rectangle 11"/>
          <p:cNvSpPr/>
          <p:nvPr/>
        </p:nvSpPr>
        <p:spPr>
          <a:xfrm>
            <a:off x="4484536" y="2420681"/>
            <a:ext cx="643125" cy="33855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600" b="1" i="1" u="sng" strike="noStrike" kern="0" cap="none" spc="0" normalizeH="0" baseline="0" noProof="0" smtClean="0">
                <a:ln>
                  <a:noFill/>
                </a:ln>
                <a:solidFill>
                  <a:srgbClr val="C00000"/>
                </a:solidFill>
                <a:effectLst/>
                <a:uLnTx/>
                <a:uFillTx/>
                <a:latin typeface="Arial"/>
                <a:ea typeface="+mn-ea"/>
                <a:cs typeface="Arial"/>
                <a:sym typeface="Arial"/>
              </a:rPr>
              <a:t>Giải:</a:t>
            </a:r>
            <a:endParaRPr kumimoji="0" lang="en-US" sz="1600" b="1" i="1" u="sng" strike="noStrike" kern="0" cap="none" spc="0" normalizeH="0" baseline="0" noProof="0" dirty="0">
              <a:ln>
                <a:noFill/>
              </a:ln>
              <a:solidFill>
                <a:srgbClr val="C00000"/>
              </a:solidFill>
              <a:effectLst/>
              <a:uLnTx/>
              <a:uFillTx/>
              <a:latin typeface="Arial"/>
              <a:ea typeface="+mn-ea"/>
              <a:cs typeface="Arial"/>
              <a:sym typeface="Arial"/>
            </a:endParaRPr>
          </a:p>
        </p:txBody>
      </p:sp>
      <mc:AlternateContent xmlns:mc="http://schemas.openxmlformats.org/markup-compatibility/2006">
        <mc:Choice xmlns:a14="http://schemas.microsoft.com/office/drawing/2010/main" Requires="a14">
          <p:sp>
            <p:nvSpPr>
              <p:cNvPr id="6" name="Rectangle 5"/>
              <p:cNvSpPr/>
              <p:nvPr/>
            </p:nvSpPr>
            <p:spPr>
              <a:xfrm>
                <a:off x="4468634" y="2913718"/>
                <a:ext cx="4040350" cy="1156599"/>
              </a:xfrm>
              <a:prstGeom prst="rect">
                <a:avLst/>
              </a:prstGeom>
            </p:spPr>
            <p:txBody>
              <a:bodyPr wrap="square">
                <a:spAutoFit/>
              </a:bodyPr>
              <a:lstStyle/>
              <a:p>
                <a:pPr>
                  <a:lnSpc>
                    <a:spcPct val="200000"/>
                  </a:lnSpc>
                </a:pPr>
                <a:r>
                  <a:rPr lang="en-US" sz="1700" smtClean="0">
                    <a:latin typeface="+mn-lt"/>
                    <a:ea typeface="Malgun Gothic" panose="020B0503020000020004" pitchFamily="34" charset="-127"/>
                    <a:cs typeface="Times New Roman" panose="02020603050405020304" pitchFamily="18" charset="0"/>
                  </a:rPr>
                  <a:t>Xét </a:t>
                </a:r>
                <a14:m>
                  <m:oMath xmlns:m="http://schemas.openxmlformats.org/officeDocument/2006/math">
                    <m:r>
                      <a:rPr lang="en-US" sz="1700" i="1">
                        <a:effectLst/>
                        <a:latin typeface="+mn-lt"/>
                        <a:ea typeface="Malgun Gothic" panose="020B0503020000020004" pitchFamily="34" charset="-127"/>
                        <a:cs typeface="Times New Roman" panose="02020603050405020304" pitchFamily="18" charset="0"/>
                      </a:rPr>
                      <m:t>∆</m:t>
                    </m:r>
                    <m:r>
                      <a:rPr lang="en-US" sz="1700" i="1">
                        <a:effectLst/>
                        <a:latin typeface="+mn-lt"/>
                        <a:ea typeface="Malgun Gothic" panose="020B0503020000020004" pitchFamily="34" charset="-127"/>
                        <a:cs typeface="Times New Roman" panose="02020603050405020304" pitchFamily="18" charset="0"/>
                      </a:rPr>
                      <m:t>𝐴𝐵𝐶</m:t>
                    </m:r>
                  </m:oMath>
                </a14:m>
                <a:r>
                  <a:rPr lang="en-US" sz="1700">
                    <a:effectLst/>
                    <a:latin typeface="+mn-lt"/>
                    <a:ea typeface="Malgun Gothic" panose="020B0503020000020004" pitchFamily="34" charset="-127"/>
                    <a:cs typeface="Times New Roman" panose="02020603050405020304" pitchFamily="18" charset="0"/>
                  </a:rPr>
                  <a:t> vuông tại </a:t>
                </a:r>
                <a14:m>
                  <m:oMath xmlns:m="http://schemas.openxmlformats.org/officeDocument/2006/math">
                    <m:r>
                      <a:rPr lang="en-US" sz="1700" i="1">
                        <a:effectLst/>
                        <a:latin typeface="+mn-lt"/>
                        <a:ea typeface="Malgun Gothic" panose="020B0503020000020004" pitchFamily="34" charset="-127"/>
                        <a:cs typeface="Times New Roman" panose="02020603050405020304" pitchFamily="18" charset="0"/>
                      </a:rPr>
                      <m:t>𝐶</m:t>
                    </m:r>
                  </m:oMath>
                </a14:m>
                <a:r>
                  <a:rPr lang="en-US" sz="1700">
                    <a:effectLst/>
                    <a:latin typeface="+mn-lt"/>
                    <a:ea typeface="Malgun Gothic" panose="020B0503020000020004" pitchFamily="34" charset="-127"/>
                    <a:cs typeface="Times New Roman" panose="02020603050405020304" pitchFamily="18" charset="0"/>
                  </a:rPr>
                  <a:t>, </a:t>
                </a:r>
                <a14:m>
                  <m:oMath xmlns:m="http://schemas.openxmlformats.org/officeDocument/2006/math">
                    <m:acc>
                      <m:accPr>
                        <m:chr m:val="̂"/>
                        <m:ctrlPr>
                          <a:rPr lang="en-US" sz="1700" i="1">
                            <a:effectLst/>
                            <a:latin typeface="+mn-lt"/>
                            <a:ea typeface="Malgun Gothic" panose="020B0503020000020004" pitchFamily="34" charset="-127"/>
                            <a:cs typeface="Times New Roman" panose="02020603050405020304" pitchFamily="18" charset="0"/>
                          </a:rPr>
                        </m:ctrlPr>
                      </m:accPr>
                      <m:e>
                        <m:r>
                          <a:rPr lang="en-US" sz="1700" i="1">
                            <a:effectLst/>
                            <a:latin typeface="+mn-lt"/>
                            <a:ea typeface="Malgun Gothic" panose="020B0503020000020004" pitchFamily="34" charset="-127"/>
                            <a:cs typeface="Times New Roman" panose="02020603050405020304" pitchFamily="18" charset="0"/>
                          </a:rPr>
                          <m:t>𝐴</m:t>
                        </m:r>
                      </m:e>
                    </m:acc>
                    <m:r>
                      <a:rPr lang="en-US" sz="1700" i="1">
                        <a:effectLst/>
                        <a:latin typeface="+mn-lt"/>
                        <a:ea typeface="Malgun Gothic" panose="020B0503020000020004" pitchFamily="34" charset="-127"/>
                        <a:cs typeface="Times New Roman" panose="02020603050405020304" pitchFamily="18" charset="0"/>
                      </a:rPr>
                      <m:t>=</m:t>
                    </m:r>
                    <m:sSup>
                      <m:sSupPr>
                        <m:ctrlPr>
                          <a:rPr lang="en-US" sz="1700" i="1">
                            <a:effectLst/>
                            <a:latin typeface="+mn-lt"/>
                            <a:ea typeface="Malgun Gothic" panose="020B0503020000020004" pitchFamily="34" charset="-127"/>
                            <a:cs typeface="Times New Roman" panose="02020603050405020304" pitchFamily="18" charset="0"/>
                          </a:rPr>
                        </m:ctrlPr>
                      </m:sSupPr>
                      <m:e>
                        <m:r>
                          <a:rPr lang="en-US" sz="1700" i="1">
                            <a:effectLst/>
                            <a:latin typeface="+mn-lt"/>
                            <a:ea typeface="Malgun Gothic" panose="020B0503020000020004" pitchFamily="34" charset="-127"/>
                            <a:cs typeface="Times New Roman" panose="02020603050405020304" pitchFamily="18" charset="0"/>
                          </a:rPr>
                          <m:t>42</m:t>
                        </m:r>
                      </m:e>
                      <m:sup>
                        <m:r>
                          <a:rPr lang="en-US" sz="1700" i="1">
                            <a:effectLst/>
                            <a:latin typeface="+mn-lt"/>
                            <a:ea typeface="Malgun Gothic" panose="020B0503020000020004" pitchFamily="34" charset="-127"/>
                            <a:cs typeface="Times New Roman" panose="02020603050405020304" pitchFamily="18" charset="0"/>
                          </a:rPr>
                          <m:t>𝑜</m:t>
                        </m:r>
                      </m:sup>
                    </m:sSup>
                  </m:oMath>
                </a14:m>
                <a:r>
                  <a:rPr lang="en-US" sz="1700">
                    <a:effectLst/>
                    <a:latin typeface="+mn-lt"/>
                    <a:ea typeface="Malgun Gothic" panose="020B0503020000020004" pitchFamily="34" charset="-127"/>
                    <a:cs typeface="Times New Roman" panose="02020603050405020304" pitchFamily="18" charset="0"/>
                  </a:rPr>
                  <a:t>, ta có:</a:t>
                </a:r>
                <a:endParaRPr lang="en-US" sz="1700">
                  <a:effectLst/>
                  <a:latin typeface="+mn-lt"/>
                  <a:ea typeface="Calibri" panose="020F0502020204030204" pitchFamily="34" charset="0"/>
                  <a:cs typeface="Times New Roman" panose="02020603050405020304" pitchFamily="18" charset="0"/>
                </a:endParaRPr>
              </a:p>
              <a:p>
                <a:pPr>
                  <a:lnSpc>
                    <a:spcPct val="200000"/>
                  </a:lnSpc>
                </a:pPr>
                <a14:m>
                  <m:oMathPara xmlns:m="http://schemas.openxmlformats.org/officeDocument/2006/math">
                    <m:oMathParaPr>
                      <m:jc m:val="left"/>
                    </m:oMathParaPr>
                    <m:oMath xmlns:m="http://schemas.openxmlformats.org/officeDocument/2006/math">
                      <m:r>
                        <a:rPr lang="en-US" sz="1700" i="1" kern="0">
                          <a:effectLst/>
                          <a:latin typeface="+mn-lt"/>
                          <a:ea typeface="Malgun Gothic" panose="020B0503020000020004" pitchFamily="34" charset="-127"/>
                          <a:cs typeface="Times New Roman" panose="02020603050405020304" pitchFamily="18" charset="0"/>
                        </a:rPr>
                        <m:t>𝐵𝐶</m:t>
                      </m:r>
                      <m:r>
                        <a:rPr lang="en-US" sz="1700" i="1" kern="0">
                          <a:effectLst/>
                          <a:latin typeface="+mn-lt"/>
                          <a:ea typeface="Malgun Gothic" panose="020B0503020000020004" pitchFamily="34" charset="-127"/>
                          <a:cs typeface="Times New Roman" panose="02020603050405020304" pitchFamily="18" charset="0"/>
                        </a:rPr>
                        <m:t>=</m:t>
                      </m:r>
                      <m:r>
                        <a:rPr lang="en-US" sz="1700" i="1" kern="0">
                          <a:effectLst/>
                          <a:latin typeface="+mn-lt"/>
                          <a:ea typeface="Malgun Gothic" panose="020B0503020000020004" pitchFamily="34" charset="-127"/>
                          <a:cs typeface="Times New Roman" panose="02020603050405020304" pitchFamily="18" charset="0"/>
                        </a:rPr>
                        <m:t>𝐴𝐵</m:t>
                      </m:r>
                      <m:r>
                        <a:rPr lang="en-US" sz="1700" i="1" kern="0">
                          <a:effectLst/>
                          <a:latin typeface="+mn-lt"/>
                          <a:ea typeface="Malgun Gothic" panose="020B0503020000020004" pitchFamily="34" charset="-127"/>
                          <a:cs typeface="Times New Roman" panose="02020603050405020304" pitchFamily="18" charset="0"/>
                        </a:rPr>
                        <m:t>.</m:t>
                      </m:r>
                      <m:func>
                        <m:funcPr>
                          <m:ctrlPr>
                            <a:rPr lang="en-US" sz="1700" i="1">
                              <a:effectLst/>
                              <a:latin typeface="+mn-lt"/>
                              <a:ea typeface="Malgun Gothic" panose="020B0503020000020004" pitchFamily="34" charset="-127"/>
                              <a:cs typeface="Times New Roman" panose="02020603050405020304" pitchFamily="18" charset="0"/>
                            </a:rPr>
                          </m:ctrlPr>
                        </m:funcPr>
                        <m:fName>
                          <m:r>
                            <m:rPr>
                              <m:sty m:val="p"/>
                            </m:rPr>
                            <a:rPr lang="en-US" sz="1700" kern="0">
                              <a:effectLst/>
                              <a:latin typeface="+mn-lt"/>
                              <a:ea typeface="Malgun Gothic" panose="020B0503020000020004" pitchFamily="34" charset="-127"/>
                              <a:cs typeface="Times New Roman" panose="02020603050405020304" pitchFamily="18" charset="0"/>
                            </a:rPr>
                            <m:t>sin</m:t>
                          </m:r>
                        </m:fName>
                        <m:e>
                          <m:sSup>
                            <m:sSupPr>
                              <m:ctrlPr>
                                <a:rPr lang="en-US" sz="1700" i="1">
                                  <a:effectLst/>
                                  <a:latin typeface="+mn-lt"/>
                                  <a:ea typeface="Malgun Gothic" panose="020B0503020000020004" pitchFamily="34" charset="-127"/>
                                  <a:cs typeface="Times New Roman" panose="02020603050405020304" pitchFamily="18" charset="0"/>
                                </a:rPr>
                              </m:ctrlPr>
                            </m:sSupPr>
                            <m:e>
                              <m:r>
                                <a:rPr lang="en-US" sz="1700" i="1" kern="0">
                                  <a:effectLst/>
                                  <a:latin typeface="+mn-lt"/>
                                  <a:ea typeface="Malgun Gothic" panose="020B0503020000020004" pitchFamily="34" charset="-127"/>
                                  <a:cs typeface="Times New Roman" panose="02020603050405020304" pitchFamily="18" charset="0"/>
                                </a:rPr>
                                <m:t>42</m:t>
                              </m:r>
                            </m:e>
                            <m:sup>
                              <m:r>
                                <a:rPr lang="en-US" sz="1700" i="1" kern="0">
                                  <a:effectLst/>
                                  <a:latin typeface="+mn-lt"/>
                                  <a:ea typeface="Malgun Gothic" panose="020B0503020000020004" pitchFamily="34" charset="-127"/>
                                  <a:cs typeface="Times New Roman" panose="02020603050405020304" pitchFamily="18" charset="0"/>
                                </a:rPr>
                                <m:t>𝑜</m:t>
                              </m:r>
                            </m:sup>
                          </m:sSup>
                        </m:e>
                      </m:func>
                      <m:r>
                        <a:rPr lang="en-US" sz="1700" i="1" kern="0">
                          <a:effectLst/>
                          <a:latin typeface="+mn-lt"/>
                          <a:ea typeface="Malgun Gothic" panose="020B0503020000020004" pitchFamily="34" charset="-127"/>
                          <a:cs typeface="Times New Roman" panose="02020603050405020304" pitchFamily="18" charset="0"/>
                        </a:rPr>
                        <m:t>=16.</m:t>
                      </m:r>
                      <m:func>
                        <m:funcPr>
                          <m:ctrlPr>
                            <a:rPr lang="en-US" sz="1700" i="1">
                              <a:effectLst/>
                              <a:latin typeface="+mn-lt"/>
                              <a:ea typeface="Malgun Gothic" panose="020B0503020000020004" pitchFamily="34" charset="-127"/>
                              <a:cs typeface="Times New Roman" panose="02020603050405020304" pitchFamily="18" charset="0"/>
                            </a:rPr>
                          </m:ctrlPr>
                        </m:funcPr>
                        <m:fName>
                          <m:r>
                            <m:rPr>
                              <m:sty m:val="p"/>
                            </m:rPr>
                            <a:rPr lang="en-US" sz="1700" kern="0">
                              <a:effectLst/>
                              <a:latin typeface="+mn-lt"/>
                              <a:ea typeface="Malgun Gothic" panose="020B0503020000020004" pitchFamily="34" charset="-127"/>
                              <a:cs typeface="Times New Roman" panose="02020603050405020304" pitchFamily="18" charset="0"/>
                            </a:rPr>
                            <m:t>sin</m:t>
                          </m:r>
                        </m:fName>
                        <m:e>
                          <m:sSup>
                            <m:sSupPr>
                              <m:ctrlPr>
                                <a:rPr lang="en-US" sz="1700" i="1">
                                  <a:effectLst/>
                                  <a:latin typeface="+mn-lt"/>
                                  <a:ea typeface="Malgun Gothic" panose="020B0503020000020004" pitchFamily="34" charset="-127"/>
                                  <a:cs typeface="Times New Roman" panose="02020603050405020304" pitchFamily="18" charset="0"/>
                                </a:rPr>
                              </m:ctrlPr>
                            </m:sSupPr>
                            <m:e>
                              <m:r>
                                <a:rPr lang="en-US" sz="1700" i="1" kern="0">
                                  <a:effectLst/>
                                  <a:latin typeface="+mn-lt"/>
                                  <a:ea typeface="Malgun Gothic" panose="020B0503020000020004" pitchFamily="34" charset="-127"/>
                                  <a:cs typeface="Times New Roman" panose="02020603050405020304" pitchFamily="18" charset="0"/>
                                </a:rPr>
                                <m:t>42</m:t>
                              </m:r>
                            </m:e>
                            <m:sup>
                              <m:r>
                                <a:rPr lang="en-US" sz="1700" i="1" kern="0">
                                  <a:effectLst/>
                                  <a:latin typeface="+mn-lt"/>
                                  <a:ea typeface="Malgun Gothic" panose="020B0503020000020004" pitchFamily="34" charset="-127"/>
                                  <a:cs typeface="Times New Roman" panose="02020603050405020304" pitchFamily="18" charset="0"/>
                                </a:rPr>
                                <m:t>𝑜</m:t>
                              </m:r>
                            </m:sup>
                          </m:sSup>
                        </m:e>
                      </m:func>
                      <m:r>
                        <a:rPr lang="en-US" sz="1700" i="1" kern="0">
                          <a:effectLst/>
                          <a:latin typeface="+mn-lt"/>
                          <a:ea typeface="Malgun Gothic" panose="020B0503020000020004" pitchFamily="34" charset="-127"/>
                          <a:cs typeface="Times New Roman" panose="02020603050405020304" pitchFamily="18" charset="0"/>
                        </a:rPr>
                        <m:t>=10,7</m:t>
                      </m:r>
                      <m:r>
                        <a:rPr lang="en-US" sz="1700" b="0" i="0" kern="0" smtClean="0">
                          <a:effectLst/>
                          <a:latin typeface="Cambria Math" panose="02040503050406030204" pitchFamily="18" charset="0"/>
                          <a:ea typeface="Malgun Gothic" panose="020B0503020000020004" pitchFamily="34" charset="-127"/>
                          <a:cs typeface="Times New Roman" panose="02020603050405020304" pitchFamily="18" charset="0"/>
                        </a:rPr>
                        <m:t> </m:t>
                      </m:r>
                      <m:r>
                        <a:rPr lang="en-US" sz="1700" b="0" i="1" kern="0" smtClean="0">
                          <a:effectLst/>
                          <a:latin typeface="Cambria Math" panose="02040503050406030204" pitchFamily="18" charset="0"/>
                          <a:ea typeface="Malgun Gothic" panose="020B0503020000020004" pitchFamily="34" charset="-127"/>
                          <a:cs typeface="Times New Roman" panose="02020603050405020304" pitchFamily="18" charset="0"/>
                        </a:rPr>
                        <m:t>𝑚</m:t>
                      </m:r>
                    </m:oMath>
                  </m:oMathPara>
                </a14:m>
                <a:endParaRPr lang="en-US" sz="1700" i="1">
                  <a:latin typeface="+mn-lt"/>
                </a:endParaRPr>
              </a:p>
            </p:txBody>
          </p:sp>
        </mc:Choice>
        <mc:Fallback>
          <p:sp>
            <p:nvSpPr>
              <p:cNvPr id="6" name="Rectangle 5"/>
              <p:cNvSpPr>
                <a:spLocks noRot="1" noChangeAspect="1" noMove="1" noResize="1" noEditPoints="1" noAdjustHandles="1" noChangeArrowheads="1" noChangeShapeType="1" noTextEdit="1"/>
              </p:cNvSpPr>
              <p:nvPr/>
            </p:nvSpPr>
            <p:spPr>
              <a:xfrm>
                <a:off x="4468634" y="2913718"/>
                <a:ext cx="4040350" cy="1156599"/>
              </a:xfrm>
              <a:prstGeom prst="rect">
                <a:avLst/>
              </a:prstGeom>
              <a:blipFill>
                <a:blip r:embed="rId6"/>
                <a:stretch>
                  <a:fillRect l="-905"/>
                </a:stretch>
              </a:blipFill>
            </p:spPr>
            <p:txBody>
              <a:bodyPr/>
              <a:lstStyle/>
              <a:p>
                <a:r>
                  <a:rPr lang="en-US">
                    <a:noFill/>
                  </a:rPr>
                  <a:t> </a:t>
                </a:r>
              </a:p>
            </p:txBody>
          </p:sp>
        </mc:Fallback>
      </mc:AlternateContent>
    </p:spTree>
    <p:extLst>
      <p:ext uri="{BB962C8B-B14F-4D97-AF65-F5344CB8AC3E}">
        <p14:creationId xmlns:p14="http://schemas.microsoft.com/office/powerpoint/2010/main" val="173422540"/>
      </p:ext>
    </p:extLst>
  </p:cSld>
  <p:clrMapOvr>
    <a:masterClrMapping/>
  </p:clrMapOvr>
  <mc:AlternateContent xmlns:mc="http://schemas.openxmlformats.org/markup-compatibility/2006">
    <mc:Choice xmlns:p14="http://schemas.microsoft.com/office/powerpoint/2010/main" Requires="p14">
      <p:transition spd="med" p14:dur="700">
        <p:pull dir="r"/>
      </p:transition>
    </mc:Choice>
    <mc:Fallback>
      <p:transition spd="med">
        <p:pull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anim calcmode="lin" valueType="num">
                                      <p:cBhvr>
                                        <p:cTn id="8" dur="500" fill="hold"/>
                                        <p:tgtEl>
                                          <p:spTgt spid="16"/>
                                        </p:tgtEl>
                                        <p:attrNameLst>
                                          <p:attrName>ppt_x</p:attrName>
                                        </p:attrNameLst>
                                      </p:cBhvr>
                                      <p:tavLst>
                                        <p:tav tm="0">
                                          <p:val>
                                            <p:strVal val="#ppt_x"/>
                                          </p:val>
                                        </p:tav>
                                        <p:tav tm="100000">
                                          <p:val>
                                            <p:strVal val="#ppt_x"/>
                                          </p:val>
                                        </p:tav>
                                      </p:tavLst>
                                    </p:anim>
                                    <p:anim calcmode="lin" valueType="num">
                                      <p:cBhvr>
                                        <p:cTn id="9" dur="5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6">
                                            <p:txEl>
                                              <p:pRg st="0" end="0"/>
                                            </p:txEl>
                                          </p:spTgt>
                                        </p:tgtEl>
                                        <p:attrNameLst>
                                          <p:attrName>style.visibility</p:attrName>
                                        </p:attrNameLst>
                                      </p:cBhvr>
                                      <p:to>
                                        <p:strVal val="visible"/>
                                      </p:to>
                                    </p:set>
                                    <p:animEffect transition="in" filter="fade">
                                      <p:cBhvr>
                                        <p:cTn id="29" dur="500"/>
                                        <p:tgtEl>
                                          <p:spTgt spid="6">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6">
                                            <p:txEl>
                                              <p:pRg st="1" end="1"/>
                                            </p:txEl>
                                          </p:spTgt>
                                        </p:tgtEl>
                                        <p:attrNameLst>
                                          <p:attrName>style.visibility</p:attrName>
                                        </p:attrNameLst>
                                      </p:cBhvr>
                                      <p:to>
                                        <p:strVal val="visible"/>
                                      </p:to>
                                    </p:set>
                                    <p:animEffect transition="in" filter="fade">
                                      <p:cBhvr>
                                        <p:cTn id="34"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462"/>
        <p:cNvGrpSpPr/>
        <p:nvPr/>
      </p:nvGrpSpPr>
      <p:grpSpPr>
        <a:xfrm>
          <a:off x="0" y="0"/>
          <a:ext cx="0" cy="0"/>
          <a:chOff x="0" y="0"/>
          <a:chExt cx="0" cy="0"/>
        </a:xfrm>
      </p:grpSpPr>
      <p:sp>
        <p:nvSpPr>
          <p:cNvPr id="37" name="Google Shape;1463;p39"/>
          <p:cNvSpPr txBox="1">
            <a:spLocks noGrp="1"/>
          </p:cNvSpPr>
          <p:nvPr>
            <p:ph type="title"/>
          </p:nvPr>
        </p:nvSpPr>
        <p:spPr>
          <a:xfrm>
            <a:off x="828751" y="1200647"/>
            <a:ext cx="7513885" cy="802841"/>
          </a:xfrm>
          <a:prstGeom prst="rect">
            <a:avLst/>
          </a:prstGeom>
        </p:spPr>
        <p:txBody>
          <a:bodyPr spcFirstLastPara="1" wrap="square" lIns="91425" tIns="91425" rIns="91425" bIns="91425" anchor="b" anchorCtr="0">
            <a:noAutofit/>
          </a:bodyPr>
          <a:lstStyle/>
          <a:p>
            <a:pPr lvl="0"/>
            <a:r>
              <a:rPr lang="en-US" sz="3900" smtClean="0">
                <a:latin typeface="+mn-lt"/>
              </a:rPr>
              <a:t>2. GIẢI TAM GIÁC VUÔNG</a:t>
            </a:r>
            <a:endParaRPr sz="3900">
              <a:latin typeface="+mn-lt"/>
            </a:endParaRPr>
          </a:p>
        </p:txBody>
      </p:sp>
      <p:pic>
        <p:nvPicPr>
          <p:cNvPr id="38" name="Picture 37"/>
          <p:cNvPicPr>
            <a:picLocks noChangeAspect="1"/>
          </p:cNvPicPr>
          <p:nvPr/>
        </p:nvPicPr>
        <p:blipFill>
          <a:blip r:embed="rId3"/>
          <a:stretch>
            <a:fillRect/>
          </a:stretch>
        </p:blipFill>
        <p:spPr>
          <a:xfrm>
            <a:off x="3083786" y="3522425"/>
            <a:ext cx="3003817" cy="1305483"/>
          </a:xfrm>
          <a:prstGeom prst="rect">
            <a:avLst/>
          </a:prstGeom>
        </p:spPr>
      </p:pic>
    </p:spTree>
    <p:extLst>
      <p:ext uri="{BB962C8B-B14F-4D97-AF65-F5344CB8AC3E}">
        <p14:creationId xmlns:p14="http://schemas.microsoft.com/office/powerpoint/2010/main" val="37174720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eelOff"/>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989"/>
        <p:cNvGrpSpPr/>
        <p:nvPr/>
      </p:nvGrpSpPr>
      <p:grpSpPr>
        <a:xfrm>
          <a:off x="0" y="0"/>
          <a:ext cx="0" cy="0"/>
          <a:chOff x="0" y="0"/>
          <a:chExt cx="0" cy="0"/>
        </a:xfrm>
      </p:grpSpPr>
      <p:grpSp>
        <p:nvGrpSpPr>
          <p:cNvPr id="13" name="Group 12"/>
          <p:cNvGrpSpPr/>
          <p:nvPr/>
        </p:nvGrpSpPr>
        <p:grpSpPr>
          <a:xfrm>
            <a:off x="1174518" y="492451"/>
            <a:ext cx="6798854" cy="3891182"/>
            <a:chOff x="1230181" y="516305"/>
            <a:chExt cx="6798854" cy="3891182"/>
          </a:xfrm>
        </p:grpSpPr>
        <mc:AlternateContent xmlns:mc="http://schemas.openxmlformats.org/markup-compatibility/2006">
          <mc:Choice xmlns:a14="http://schemas.microsoft.com/office/drawing/2010/main" Requires="a14">
            <p:sp>
              <p:nvSpPr>
                <p:cNvPr id="14" name="TextBox 13"/>
                <p:cNvSpPr txBox="1"/>
                <p:nvPr/>
              </p:nvSpPr>
              <p:spPr>
                <a:xfrm>
                  <a:off x="1230181" y="516305"/>
                  <a:ext cx="4184876" cy="2169825"/>
                </a:xfrm>
                <a:prstGeom prst="rect">
                  <a:avLst/>
                </a:prstGeom>
                <a:noFill/>
              </p:spPr>
              <p:txBody>
                <a:bodyPr wrap="square" rtlCol="0">
                  <a:spAutoFit/>
                </a:bodyPr>
                <a:lstStyle/>
                <a:p>
                  <a:pPr algn="just">
                    <a:lnSpc>
                      <a:spcPct val="150000"/>
                    </a:lnSpc>
                    <a:spcBef>
                      <a:spcPts val="600"/>
                    </a:spcBef>
                    <a:spcAft>
                      <a:spcPts val="600"/>
                    </a:spcAft>
                  </a:pPr>
                  <a:r>
                    <a:rPr kumimoji="0" lang="en-US" sz="1800" b="1" i="0" u="none" strike="noStrike" kern="0" cap="none" spc="0" normalizeH="0" baseline="0" noProof="0" smtClean="0">
                      <a:ln>
                        <a:noFill/>
                      </a:ln>
                      <a:solidFill>
                        <a:srgbClr val="C00000"/>
                      </a:solidFill>
                      <a:effectLst/>
                      <a:uLnTx/>
                      <a:uFillTx/>
                      <a:sym typeface="Arial"/>
                    </a:rPr>
                    <a:t>HĐKP2. </a:t>
                  </a:r>
                  <a:r>
                    <a:rPr lang="en-US" sz="1800">
                      <a:latin typeface="+mj-lt"/>
                      <a:ea typeface="Calibri" panose="020F0502020204030204" pitchFamily="34" charset="0"/>
                      <a:cs typeface="Times New Roman" panose="02020603050405020304" pitchFamily="18" charset="0"/>
                    </a:rPr>
                    <a:t>Cho tam giác </a:t>
                  </a:r>
                  <a14:m>
                    <m:oMath xmlns:m="http://schemas.openxmlformats.org/officeDocument/2006/math">
                      <m:r>
                        <a:rPr lang="en-US" sz="1800" i="1" smtClean="0">
                          <a:latin typeface="Cambria Math" panose="02040503050406030204" pitchFamily="18" charset="0"/>
                          <a:ea typeface="Calibri" panose="020F0502020204030204" pitchFamily="34" charset="0"/>
                          <a:cs typeface="Times New Roman" panose="02020603050405020304" pitchFamily="18" charset="0"/>
                        </a:rPr>
                        <m:t>𝐴𝐵𝐶</m:t>
                      </m:r>
                    </m:oMath>
                  </a14:m>
                  <a:r>
                    <a:rPr lang="en-US" sz="1800">
                      <a:latin typeface="+mj-lt"/>
                      <a:ea typeface="Calibri" panose="020F0502020204030204" pitchFamily="34" charset="0"/>
                      <a:cs typeface="Times New Roman" panose="02020603050405020304" pitchFamily="18" charset="0"/>
                    </a:rPr>
                    <a:t> (Hình 5). Em hãy cho biết trong các trường hợp nào sau đây, ta có thể tính được tất cả các cạnh và các góc của tam giác</a:t>
                  </a:r>
                  <a:r>
                    <a:rPr lang="en-US" sz="1800">
                      <a:latin typeface="+mj-lt"/>
                      <a:ea typeface="Calibri" panose="020F0502020204030204" pitchFamily="34" charset="0"/>
                      <a:cs typeface="Times New Roman" panose="02020603050405020304" pitchFamily="18" charset="0"/>
                    </a:rPr>
                    <a:t>. </a:t>
                  </a:r>
                  <a:r>
                    <a:rPr lang="en-US" sz="1800" smtClean="0">
                      <a:latin typeface="+mj-lt"/>
                      <a:ea typeface="Calibri" panose="020F0502020204030204" pitchFamily="34" charset="0"/>
                      <a:cs typeface="Times New Roman" panose="02020603050405020304" pitchFamily="18" charset="0"/>
                    </a:rPr>
                    <a:t>   Giải </a:t>
                  </a:r>
                  <a:r>
                    <a:rPr lang="en-US" sz="1800">
                      <a:latin typeface="+mj-lt"/>
                      <a:ea typeface="Calibri" panose="020F0502020204030204" pitchFamily="34" charset="0"/>
                      <a:cs typeface="Times New Roman" panose="02020603050405020304" pitchFamily="18" charset="0"/>
                    </a:rPr>
                    <a:t>thích cách tính.</a:t>
                  </a:r>
                  <a:endParaRPr lang="en-US" sz="1800">
                    <a:effectLst/>
                    <a:latin typeface="+mj-lt"/>
                    <a:ea typeface="Calibri" panose="020F0502020204030204" pitchFamily="34" charset="0"/>
                    <a:cs typeface="Times New Roman" panose="02020603050405020304" pitchFamily="18" charset="0"/>
                  </a:endParaRPr>
                </a:p>
              </p:txBody>
            </p:sp>
          </mc:Choice>
          <mc:Fallback>
            <p:sp>
              <p:nvSpPr>
                <p:cNvPr id="14" name="TextBox 13"/>
                <p:cNvSpPr txBox="1">
                  <a:spLocks noRot="1" noChangeAspect="1" noMove="1" noResize="1" noEditPoints="1" noAdjustHandles="1" noChangeArrowheads="1" noChangeShapeType="1" noTextEdit="1"/>
                </p:cNvSpPr>
                <p:nvPr/>
              </p:nvSpPr>
              <p:spPr>
                <a:xfrm>
                  <a:off x="1230181" y="516305"/>
                  <a:ext cx="4184876" cy="2169825"/>
                </a:xfrm>
                <a:prstGeom prst="rect">
                  <a:avLst/>
                </a:prstGeom>
                <a:blipFill>
                  <a:blip r:embed="rId3"/>
                  <a:stretch>
                    <a:fillRect l="-1312" r="-1166" b="-1404"/>
                  </a:stretch>
                </a:blipFill>
              </p:spPr>
              <p:txBody>
                <a:bodyPr/>
                <a:lstStyle/>
                <a:p>
                  <a:r>
                    <a:rPr lang="en-US">
                      <a:noFill/>
                    </a:rPr>
                    <a:t> </a:t>
                  </a:r>
                </a:p>
              </p:txBody>
            </p:sp>
          </mc:Fallback>
        </mc:AlternateContent>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47091" y="707233"/>
              <a:ext cx="2281944" cy="1581316"/>
            </a:xfrm>
            <a:prstGeom prst="rect">
              <a:avLst/>
            </a:prstGeom>
          </p:spPr>
        </p:pic>
        <p:pic>
          <p:nvPicPr>
            <p:cNvPr id="16" name="Picture 15"/>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230181" y="2923509"/>
              <a:ext cx="6798854" cy="1483978"/>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989"/>
        <p:cNvGrpSpPr/>
        <p:nvPr/>
      </p:nvGrpSpPr>
      <p:grpSpPr>
        <a:xfrm>
          <a:off x="0" y="0"/>
          <a:ext cx="0" cy="0"/>
          <a:chOff x="0" y="0"/>
          <a:chExt cx="0" cy="0"/>
        </a:xfrm>
      </p:grpSpPr>
      <p:sp>
        <p:nvSpPr>
          <p:cNvPr id="6" name="Rectangle 5"/>
          <p:cNvSpPr/>
          <p:nvPr/>
        </p:nvSpPr>
        <p:spPr>
          <a:xfrm>
            <a:off x="946205" y="552125"/>
            <a:ext cx="697627" cy="369332"/>
          </a:xfrm>
          <a:prstGeom prst="rect">
            <a:avLst/>
          </a:prstGeom>
        </p:spPr>
        <p:txBody>
          <a:bodyPr wrap="none">
            <a:spAutoFit/>
          </a:bodyPr>
          <a:lstStyle/>
          <a:p>
            <a:pPr marL="0" marR="0" lvl="0" indent="0"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0" cap="none" spc="0" normalizeH="0" baseline="0" noProof="0" smtClean="0">
                <a:ln>
                  <a:noFill/>
                </a:ln>
                <a:solidFill>
                  <a:srgbClr val="C00000"/>
                </a:solidFill>
                <a:effectLst/>
                <a:uLnTx/>
                <a:uFillTx/>
                <a:latin typeface="Arial"/>
                <a:ea typeface="+mn-ea"/>
                <a:cs typeface="Arial"/>
                <a:sym typeface="Arial"/>
              </a:rPr>
              <a:t>Giải:</a:t>
            </a:r>
            <a:endParaRPr kumimoji="0" lang="en-US" sz="1800" b="1" i="1" u="sng" strike="noStrike" kern="0" cap="none" spc="0" normalizeH="0" baseline="0" noProof="0" dirty="0">
              <a:ln>
                <a:noFill/>
              </a:ln>
              <a:solidFill>
                <a:srgbClr val="C00000"/>
              </a:solidFill>
              <a:effectLst/>
              <a:uLnTx/>
              <a:uFillTx/>
              <a:latin typeface="Arial"/>
              <a:ea typeface="+mn-ea"/>
              <a:cs typeface="Arial"/>
              <a:sym typeface="Arial"/>
            </a:endParaRPr>
          </a:p>
        </p:txBody>
      </p:sp>
      <mc:AlternateContent xmlns:mc="http://schemas.openxmlformats.org/markup-compatibility/2006">
        <mc:Choice xmlns:a14="http://schemas.microsoft.com/office/drawing/2010/main" Requires="a14">
          <p:sp>
            <p:nvSpPr>
              <p:cNvPr id="2" name="Rectangle 1"/>
              <p:cNvSpPr/>
              <p:nvPr/>
            </p:nvSpPr>
            <p:spPr>
              <a:xfrm>
                <a:off x="946205" y="1177642"/>
                <a:ext cx="7227736" cy="3055645"/>
              </a:xfrm>
              <a:prstGeom prst="rect">
                <a:avLst/>
              </a:prstGeom>
            </p:spPr>
            <p:txBody>
              <a:bodyPr wrap="square">
                <a:spAutoFit/>
              </a:bodyPr>
              <a:lstStyle/>
              <a:p>
                <a:pPr marL="285750" indent="-285750" algn="just">
                  <a:lnSpc>
                    <a:spcPct val="165000"/>
                  </a:lnSpc>
                  <a:buFontTx/>
                  <a:buChar char="-"/>
                </a:pPr>
                <a:r>
                  <a:rPr lang="en-US" sz="1700" smtClean="0">
                    <a:latin typeface="+mn-lt"/>
                    <a:ea typeface="Calibri" panose="020F0502020204030204" pitchFamily="34" charset="0"/>
                    <a:cs typeface="Times New Roman" panose="02020603050405020304" pitchFamily="18" charset="0"/>
                  </a:rPr>
                  <a:t>Trong </a:t>
                </a:r>
                <a:r>
                  <a:rPr lang="en-US" sz="1700">
                    <a:latin typeface="+mn-lt"/>
                    <a:ea typeface="Calibri" panose="020F0502020204030204" pitchFamily="34" charset="0"/>
                    <a:cs typeface="Times New Roman" panose="02020603050405020304" pitchFamily="18" charset="0"/>
                  </a:rPr>
                  <a:t>trường hợp 1 và 3, ta có thể tính được tất cả các cạnh và các góc con lại của </a:t>
                </a:r>
                <a14:m>
                  <m:oMath xmlns:m="http://schemas.openxmlformats.org/officeDocument/2006/math">
                    <m:r>
                      <a:rPr lang="en-US" sz="1700" i="1">
                        <a:effectLst/>
                        <a:latin typeface="+mn-lt"/>
                        <a:ea typeface="Calibri" panose="020F0502020204030204" pitchFamily="34" charset="0"/>
                        <a:cs typeface="Times New Roman" panose="02020603050405020304" pitchFamily="18" charset="0"/>
                      </a:rPr>
                      <m:t>∆</m:t>
                    </m:r>
                    <m:r>
                      <a:rPr lang="en-US" sz="1700" i="1">
                        <a:effectLst/>
                        <a:latin typeface="+mn-lt"/>
                        <a:ea typeface="Calibri" panose="020F0502020204030204" pitchFamily="34" charset="0"/>
                        <a:cs typeface="Times New Roman" panose="02020603050405020304" pitchFamily="18" charset="0"/>
                      </a:rPr>
                      <m:t>𝐴𝐵𝐶</m:t>
                    </m:r>
                  </m:oMath>
                </a14:m>
                <a:r>
                  <a:rPr lang="en-US" sz="1700">
                    <a:effectLst/>
                    <a:latin typeface="+mn-lt"/>
                    <a:ea typeface="Calibri" panose="020F0502020204030204" pitchFamily="34" charset="0"/>
                    <a:cs typeface="Times New Roman" panose="02020603050405020304" pitchFamily="18" charset="0"/>
                  </a:rPr>
                  <a:t> nhờ sử dụng định lí Pythagore và các tỉ số lượng giác của góc </a:t>
                </a:r>
                <a:r>
                  <a:rPr lang="en-US" sz="1700">
                    <a:effectLst/>
                    <a:latin typeface="+mn-lt"/>
                    <a:ea typeface="Calibri" panose="020F0502020204030204" pitchFamily="34" charset="0"/>
                    <a:cs typeface="Times New Roman" panose="02020603050405020304" pitchFamily="18" charset="0"/>
                  </a:rPr>
                  <a:t>nhọn</a:t>
                </a:r>
                <a:r>
                  <a:rPr lang="en-US" sz="1700" smtClean="0">
                    <a:effectLst/>
                    <a:latin typeface="+mn-lt"/>
                    <a:ea typeface="Calibri" panose="020F0502020204030204" pitchFamily="34" charset="0"/>
                    <a:cs typeface="Times New Roman" panose="02020603050405020304" pitchFamily="18" charset="0"/>
                  </a:rPr>
                  <a:t>.</a:t>
                </a:r>
                <a:endParaRPr lang="en-US" sz="1700">
                  <a:effectLst/>
                  <a:latin typeface="+mn-lt"/>
                  <a:ea typeface="Calibri" panose="020F0502020204030204" pitchFamily="34" charset="0"/>
                  <a:cs typeface="Times New Roman" panose="02020603050405020304" pitchFamily="18" charset="0"/>
                </a:endParaRPr>
              </a:p>
              <a:p>
                <a:pPr marL="285750" indent="-285750" algn="just">
                  <a:lnSpc>
                    <a:spcPct val="165000"/>
                  </a:lnSpc>
                  <a:buFontTx/>
                  <a:buChar char="-"/>
                </a:pPr>
                <a:r>
                  <a:rPr lang="en-US" sz="1700" smtClean="0">
                    <a:effectLst/>
                    <a:latin typeface="+mn-lt"/>
                    <a:ea typeface="Calibri" panose="020F0502020204030204" pitchFamily="34" charset="0"/>
                    <a:cs typeface="Times New Roman" panose="02020603050405020304" pitchFamily="18" charset="0"/>
                  </a:rPr>
                  <a:t>Trong </a:t>
                </a:r>
                <a:r>
                  <a:rPr lang="en-US" sz="1700">
                    <a:effectLst/>
                    <a:latin typeface="+mn-lt"/>
                    <a:ea typeface="Calibri" panose="020F0502020204030204" pitchFamily="34" charset="0"/>
                    <a:cs typeface="Times New Roman" panose="02020603050405020304" pitchFamily="18" charset="0"/>
                  </a:rPr>
                  <a:t>trường hợp 2, ta có thể tính được góc còn lại nhưng chưa tính được các cạnh cảu </a:t>
                </a:r>
                <a14:m>
                  <m:oMath xmlns:m="http://schemas.openxmlformats.org/officeDocument/2006/math">
                    <m:r>
                      <a:rPr lang="en-US" sz="1700" i="1">
                        <a:effectLst/>
                        <a:latin typeface="+mn-lt"/>
                        <a:ea typeface="Calibri" panose="020F0502020204030204" pitchFamily="34" charset="0"/>
                        <a:cs typeface="Times New Roman" panose="02020603050405020304" pitchFamily="18" charset="0"/>
                      </a:rPr>
                      <m:t>∆</m:t>
                    </m:r>
                    <m:r>
                      <a:rPr lang="en-US" sz="1700" i="1">
                        <a:effectLst/>
                        <a:latin typeface="+mn-lt"/>
                        <a:ea typeface="Calibri" panose="020F0502020204030204" pitchFamily="34" charset="0"/>
                        <a:cs typeface="Times New Roman" panose="02020603050405020304" pitchFamily="18" charset="0"/>
                      </a:rPr>
                      <m:t>𝐴𝐵𝐶</m:t>
                    </m:r>
                  </m:oMath>
                </a14:m>
                <a:r>
                  <a:rPr lang="en-US" sz="1700" smtClean="0">
                    <a:effectLst/>
                    <a:latin typeface="+mn-lt"/>
                    <a:ea typeface="Calibri" panose="020F0502020204030204" pitchFamily="34" charset="0"/>
                    <a:cs typeface="Times New Roman" panose="02020603050405020304" pitchFamily="18" charset="0"/>
                  </a:rPr>
                  <a:t>.</a:t>
                </a:r>
                <a:endParaRPr lang="en-US" sz="1700">
                  <a:effectLst/>
                  <a:latin typeface="+mn-lt"/>
                  <a:ea typeface="Calibri" panose="020F0502020204030204" pitchFamily="34" charset="0"/>
                  <a:cs typeface="Times New Roman" panose="02020603050405020304" pitchFamily="18" charset="0"/>
                </a:endParaRPr>
              </a:p>
              <a:p>
                <a:pPr marL="285750" indent="-285750" algn="just">
                  <a:lnSpc>
                    <a:spcPct val="165000"/>
                  </a:lnSpc>
                  <a:buFontTx/>
                  <a:buChar char="-"/>
                </a:pPr>
                <a:r>
                  <a:rPr lang="en-US" sz="1700" smtClean="0">
                    <a:effectLst/>
                    <a:latin typeface="+mn-lt"/>
                    <a:ea typeface="Calibri" panose="020F0502020204030204" pitchFamily="34" charset="0"/>
                    <a:cs typeface="Times New Roman" panose="02020603050405020304" pitchFamily="18" charset="0"/>
                  </a:rPr>
                  <a:t>Ta </a:t>
                </a:r>
                <a:r>
                  <a:rPr lang="en-US" sz="1700">
                    <a:effectLst/>
                    <a:latin typeface="+mn-lt"/>
                    <a:ea typeface="Calibri" panose="020F0502020204030204" pitchFamily="34" charset="0"/>
                    <a:cs typeface="Times New Roman" panose="02020603050405020304" pitchFamily="18" charset="0"/>
                  </a:rPr>
                  <a:t>có thể giải được một tam giác vuông nếu biết hai cạnh, hoặc một cạnh và một góc nhọn của </a:t>
                </a:r>
                <a:r>
                  <a:rPr lang="en-US" sz="1700">
                    <a:effectLst/>
                    <a:latin typeface="+mn-lt"/>
                    <a:ea typeface="Calibri" panose="020F0502020204030204" pitchFamily="34" charset="0"/>
                    <a:cs typeface="Times New Roman" panose="02020603050405020304" pitchFamily="18" charset="0"/>
                  </a:rPr>
                  <a:t>nó</a:t>
                </a:r>
                <a:r>
                  <a:rPr lang="en-US" sz="1700" smtClean="0">
                    <a:effectLst/>
                    <a:latin typeface="+mn-lt"/>
                    <a:ea typeface="Calibri" panose="020F0502020204030204" pitchFamily="34" charset="0"/>
                    <a:cs typeface="Times New Roman" panose="02020603050405020304" pitchFamily="18" charset="0"/>
                  </a:rPr>
                  <a:t>.</a:t>
                </a:r>
              </a:p>
            </p:txBody>
          </p:sp>
        </mc:Choice>
        <mc:Fallback>
          <p:sp>
            <p:nvSpPr>
              <p:cNvPr id="2" name="Rectangle 1"/>
              <p:cNvSpPr>
                <a:spLocks noRot="1" noChangeAspect="1" noMove="1" noResize="1" noEditPoints="1" noAdjustHandles="1" noChangeArrowheads="1" noChangeShapeType="1" noTextEdit="1"/>
              </p:cNvSpPr>
              <p:nvPr/>
            </p:nvSpPr>
            <p:spPr>
              <a:xfrm>
                <a:off x="946205" y="1177642"/>
                <a:ext cx="7227736" cy="3055645"/>
              </a:xfrm>
              <a:prstGeom prst="rect">
                <a:avLst/>
              </a:prstGeom>
              <a:blipFill>
                <a:blip r:embed="rId3"/>
                <a:stretch>
                  <a:fillRect l="-422" r="-506" b="-1796"/>
                </a:stretch>
              </a:blipFill>
            </p:spPr>
            <p:txBody>
              <a:bodyPr/>
              <a:lstStyle/>
              <a:p>
                <a:r>
                  <a:rPr lang="en-US">
                    <a:noFill/>
                  </a:rPr>
                  <a:t> </a:t>
                </a:r>
              </a:p>
            </p:txBody>
          </p:sp>
        </mc:Fallback>
      </mc:AlternateContent>
    </p:spTree>
    <p:extLst>
      <p:ext uri="{BB962C8B-B14F-4D97-AF65-F5344CB8AC3E}">
        <p14:creationId xmlns:p14="http://schemas.microsoft.com/office/powerpoint/2010/main" val="402871923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randombar(horizontal)">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randombar(horizontal)">
                                      <p:cBhvr>
                                        <p:cTn id="22"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57"/>
        <p:cNvGrpSpPr/>
        <p:nvPr/>
      </p:nvGrpSpPr>
      <p:grpSpPr>
        <a:xfrm>
          <a:off x="0" y="0"/>
          <a:ext cx="0" cy="0"/>
          <a:chOff x="0" y="0"/>
          <a:chExt cx="0" cy="0"/>
        </a:xfrm>
      </p:grpSpPr>
      <p:sp>
        <p:nvSpPr>
          <p:cNvPr id="13" name="Google Shape;911;p39"/>
          <p:cNvSpPr txBox="1">
            <a:spLocks/>
          </p:cNvSpPr>
          <p:nvPr/>
        </p:nvSpPr>
        <p:spPr>
          <a:xfrm>
            <a:off x="703343" y="636206"/>
            <a:ext cx="7717500" cy="523200"/>
          </a:xfrm>
          <a:prstGeom prst="rect">
            <a:avLst/>
          </a:prstGeom>
        </p:spPr>
        <p:txBody>
          <a:bodyPr spcFirstLastPara="1" wrap="square" lIns="91425" tIns="91425" rIns="91425" bIns="91425"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457200">
              <a:buClrTx/>
            </a:pPr>
            <a:r>
              <a:rPr lang="en-US" sz="3600" b="1">
                <a:solidFill>
                  <a:srgbClr val="C00000"/>
                </a:solidFill>
                <a:latin typeface="Arial" panose="020B0604020202020204" pitchFamily="34" charset="0"/>
                <a:cs typeface="Arial" panose="020B0604020202020204" pitchFamily="34" charset="0"/>
              </a:rPr>
              <a:t>KHỞI ĐỘNG</a:t>
            </a:r>
            <a:endParaRPr lang="en-US" sz="3600" b="1" dirty="0">
              <a:solidFill>
                <a:srgbClr val="C00000"/>
              </a:solidFill>
              <a:latin typeface="Arial" panose="020B0604020202020204" pitchFamily="34" charset="0"/>
              <a:cs typeface="Arial" panose="020B0604020202020204" pitchFamily="34" charset="0"/>
            </a:endParaRPr>
          </a:p>
        </p:txBody>
      </p:sp>
      <p:sp>
        <p:nvSpPr>
          <p:cNvPr id="14" name="Rectangle 13"/>
          <p:cNvSpPr/>
          <p:nvPr/>
        </p:nvSpPr>
        <p:spPr>
          <a:xfrm>
            <a:off x="873816" y="1697245"/>
            <a:ext cx="3499401" cy="1595117"/>
          </a:xfrm>
          <a:prstGeom prst="rect">
            <a:avLst/>
          </a:prstGeom>
        </p:spPr>
        <p:txBody>
          <a:bodyPr wrap="square">
            <a:spAutoFit/>
          </a:bodyPr>
          <a:lstStyle/>
          <a:p>
            <a:pPr algn="just">
              <a:lnSpc>
                <a:spcPct val="180000"/>
              </a:lnSpc>
              <a:spcBef>
                <a:spcPts val="600"/>
              </a:spcBef>
              <a:spcAft>
                <a:spcPts val="600"/>
              </a:spcAft>
            </a:pPr>
            <a:r>
              <a:rPr lang="vi-VN" sz="1900">
                <a:latin typeface="+mn-lt"/>
                <a:ea typeface="Calibri" panose="020F0502020204030204" pitchFamily="34" charset="0"/>
                <a:cs typeface="Times New Roman" panose="02020603050405020304" pitchFamily="18" charset="0"/>
              </a:rPr>
              <a:t>Làm thế nào để tính chiều cao BC khi biết khoảng cách AB và góc A trong hình bên?</a:t>
            </a:r>
            <a:endParaRPr lang="en-US" sz="1900">
              <a:effectLst/>
              <a:latin typeface="+mn-lt"/>
              <a:ea typeface="Arial" panose="020B0604020202020204" pitchFamily="34" charset="0"/>
              <a:cs typeface="Times New Roman" panose="02020603050405020304" pitchFamily="18" charset="0"/>
            </a:endParaRPr>
          </a:p>
        </p:txBody>
      </p:sp>
      <p:pic>
        <p:nvPicPr>
          <p:cNvPr id="15" name="Picture 14"/>
          <p:cNvPicPr>
            <a:picLocks noChangeAspect="1"/>
          </p:cNvPicPr>
          <p:nvPr/>
        </p:nvPicPr>
        <p:blipFill>
          <a:blip r:embed="rId3"/>
          <a:stretch>
            <a:fillRect/>
          </a:stretch>
        </p:blipFill>
        <p:spPr>
          <a:xfrm>
            <a:off x="2525254" y="3627440"/>
            <a:ext cx="343776" cy="569846"/>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86882" y="1940109"/>
            <a:ext cx="3545014" cy="2257177"/>
          </a:xfrm>
          <a:prstGeom prst="rect">
            <a:avLst/>
          </a:prstGeom>
        </p:spPr>
      </p:pic>
    </p:spTree>
    <p:extLst>
      <p:ext uri="{BB962C8B-B14F-4D97-AF65-F5344CB8AC3E}">
        <p14:creationId xmlns:p14="http://schemas.microsoft.com/office/powerpoint/2010/main" val="1402961320"/>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anim calcmode="lin" valueType="num">
                                      <p:cBhvr>
                                        <p:cTn id="13" dur="500" fill="hold"/>
                                        <p:tgtEl>
                                          <p:spTgt spid="14"/>
                                        </p:tgtEl>
                                        <p:attrNameLst>
                                          <p:attrName>ppt_x</p:attrName>
                                        </p:attrNameLst>
                                      </p:cBhvr>
                                      <p:tavLst>
                                        <p:tav tm="0">
                                          <p:val>
                                            <p:strVal val="#ppt_x"/>
                                          </p:val>
                                        </p:tav>
                                        <p:tav tm="100000">
                                          <p:val>
                                            <p:strVal val="#ppt_x"/>
                                          </p:val>
                                        </p:tav>
                                      </p:tavLst>
                                    </p:anim>
                                    <p:anim calcmode="lin" valueType="num">
                                      <p:cBhvr>
                                        <p:cTn id="14" dur="5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anim calcmode="lin" valueType="num">
                                      <p:cBhvr>
                                        <p:cTn id="18" dur="500" fill="hold"/>
                                        <p:tgtEl>
                                          <p:spTgt spid="15"/>
                                        </p:tgtEl>
                                        <p:attrNameLst>
                                          <p:attrName>ppt_x</p:attrName>
                                        </p:attrNameLst>
                                      </p:cBhvr>
                                      <p:tavLst>
                                        <p:tav tm="0">
                                          <p:val>
                                            <p:strVal val="#ppt_x"/>
                                          </p:val>
                                        </p:tav>
                                        <p:tav tm="100000">
                                          <p:val>
                                            <p:strVal val="#ppt_x"/>
                                          </p:val>
                                        </p:tav>
                                      </p:tavLst>
                                    </p:anim>
                                    <p:anim calcmode="lin" valueType="num">
                                      <p:cBhvr>
                                        <p:cTn id="19" dur="500" fill="hold"/>
                                        <p:tgtEl>
                                          <p:spTgt spid="1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anim calcmode="lin" valueType="num">
                                      <p:cBhvr>
                                        <p:cTn id="23" dur="500" fill="hold"/>
                                        <p:tgtEl>
                                          <p:spTgt spid="2"/>
                                        </p:tgtEl>
                                        <p:attrNameLst>
                                          <p:attrName>ppt_x</p:attrName>
                                        </p:attrNameLst>
                                      </p:cBhvr>
                                      <p:tavLst>
                                        <p:tav tm="0">
                                          <p:val>
                                            <p:strVal val="#ppt_x"/>
                                          </p:val>
                                        </p:tav>
                                        <p:tav tm="100000">
                                          <p:val>
                                            <p:strVal val="#ppt_x"/>
                                          </p:val>
                                        </p:tav>
                                      </p:tavLst>
                                    </p:anim>
                                    <p:anim calcmode="lin" valueType="num">
                                      <p:cBhvr>
                                        <p:cTn id="24"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284"/>
        <p:cNvGrpSpPr/>
        <p:nvPr/>
      </p:nvGrpSpPr>
      <p:grpSpPr>
        <a:xfrm>
          <a:off x="0" y="0"/>
          <a:ext cx="0" cy="0"/>
          <a:chOff x="0" y="0"/>
          <a:chExt cx="0" cy="0"/>
        </a:xfrm>
      </p:grpSpPr>
      <p:sp>
        <p:nvSpPr>
          <p:cNvPr id="9" name="TextBox 8"/>
          <p:cNvSpPr txBox="1"/>
          <p:nvPr/>
        </p:nvSpPr>
        <p:spPr>
          <a:xfrm>
            <a:off x="833209" y="424618"/>
            <a:ext cx="7481026" cy="785343"/>
          </a:xfrm>
          <a:prstGeom prst="rect">
            <a:avLst/>
          </a:prstGeom>
          <a:noFill/>
        </p:spPr>
        <p:txBody>
          <a:bodyPr wrap="square" rtlCol="0">
            <a:spAutoFit/>
          </a:bodyPr>
          <a:lstStyle/>
          <a:p>
            <a:pPr algn="just" defTabSz="1828800">
              <a:lnSpc>
                <a:spcPct val="150000"/>
              </a:lnSpc>
              <a:buClr>
                <a:srgbClr val="2D1549"/>
              </a:buClr>
              <a:buSzPts val="1100"/>
              <a:defRPr/>
            </a:pPr>
            <a:r>
              <a:rPr kumimoji="0" lang="en-US" sz="1600" b="1" i="0" u="none" strike="noStrike" kern="0" cap="none" spc="0" normalizeH="0" baseline="0" noProof="0" smtClean="0">
                <a:ln>
                  <a:noFill/>
                </a:ln>
                <a:solidFill>
                  <a:srgbClr val="FFFFFF"/>
                </a:solidFill>
                <a:effectLst/>
                <a:highlight>
                  <a:srgbClr val="CE4D8E"/>
                </a:highlight>
                <a:uLnTx/>
                <a:uFillTx/>
                <a:latin typeface="+mn-lt"/>
                <a:ea typeface="+mn-ea"/>
                <a:sym typeface="Arial"/>
              </a:rPr>
              <a:t>Ví dụ </a:t>
            </a:r>
            <a:r>
              <a:rPr kumimoji="0" lang="en-US" sz="1600" b="1" i="0" u="none" strike="noStrike" kern="0" cap="none" spc="0" normalizeH="0" baseline="0" noProof="0" smtClean="0">
                <a:ln>
                  <a:noFill/>
                </a:ln>
                <a:solidFill>
                  <a:srgbClr val="FFFFFF"/>
                </a:solidFill>
                <a:effectLst/>
                <a:highlight>
                  <a:srgbClr val="CE4D8E"/>
                </a:highlight>
                <a:uLnTx/>
                <a:uFillTx/>
                <a:latin typeface="+mn-lt"/>
                <a:ea typeface="+mn-ea"/>
                <a:sym typeface="Arial"/>
              </a:rPr>
              <a:t>3:</a:t>
            </a:r>
            <a:r>
              <a:rPr kumimoji="0" lang="en-US" sz="1600" b="0" i="0" u="none" strike="noStrike" kern="1200" cap="none" spc="0" normalizeH="0" baseline="0" noProof="0" smtClean="0">
                <a:ln>
                  <a:noFill/>
                </a:ln>
                <a:solidFill>
                  <a:sysClr val="windowText" lastClr="000000"/>
                </a:solidFill>
                <a:effectLst/>
                <a:uLnTx/>
                <a:uFillTx/>
                <a:latin typeface="+mn-lt"/>
                <a:ea typeface="+mn-ea"/>
                <a:cs typeface="Arial" panose="020B0604020202020204" pitchFamily="34" charset="0"/>
                <a:sym typeface="Arial"/>
              </a:rPr>
              <a:t> </a:t>
            </a:r>
            <a:r>
              <a:rPr lang="vi-VN" sz="1600" kern="1200">
                <a:solidFill>
                  <a:sysClr val="windowText" lastClr="000000"/>
                </a:solidFill>
                <a:latin typeface="+mn-lt"/>
                <a:ea typeface="+mn-ea"/>
                <a:cs typeface="Arial" panose="020B0604020202020204" pitchFamily="34" charset="0"/>
              </a:rPr>
              <a:t>Giải các tam giác vuông ở Hình 6. Làm tròn kết quả độ dài đến hàng đơn vị và số đo góc đến độ.</a:t>
            </a:r>
            <a:endParaRPr lang="en-US" sz="1600" kern="1200">
              <a:solidFill>
                <a:sysClr val="windowText" lastClr="000000"/>
              </a:solidFill>
              <a:cs typeface="Arial" panose="020B0604020202020204" pitchFamily="34" charset="0"/>
            </a:endParaRPr>
          </a:p>
        </p:txBody>
      </p:sp>
      <p:pic>
        <p:nvPicPr>
          <p:cNvPr id="4" name="Picture 3"/>
          <p:cNvPicPr>
            <a:picLocks noChangeAspect="1"/>
          </p:cNvPicPr>
          <p:nvPr/>
        </p:nvPicPr>
        <p:blipFill>
          <a:blip r:embed="rId3"/>
          <a:stretch>
            <a:fillRect/>
          </a:stretch>
        </p:blipFill>
        <p:spPr>
          <a:xfrm>
            <a:off x="833209" y="2248665"/>
            <a:ext cx="1992680" cy="1884459"/>
          </a:xfrm>
          <a:prstGeom prst="rect">
            <a:avLst/>
          </a:prstGeom>
        </p:spPr>
      </p:pic>
      <mc:AlternateContent xmlns:mc="http://schemas.openxmlformats.org/markup-compatibility/2006">
        <mc:Choice xmlns:a14="http://schemas.microsoft.com/office/drawing/2010/main" Requires="a14">
          <p:sp>
            <p:nvSpPr>
              <p:cNvPr id="6" name="Rectangle 5"/>
              <p:cNvSpPr/>
              <p:nvPr/>
            </p:nvSpPr>
            <p:spPr>
              <a:xfrm>
                <a:off x="3356597" y="2045486"/>
                <a:ext cx="5047932" cy="2370329"/>
              </a:xfrm>
              <a:prstGeom prst="rect">
                <a:avLst/>
              </a:prstGeom>
            </p:spPr>
            <p:txBody>
              <a:bodyPr wrap="square">
                <a:spAutoFit/>
              </a:bodyPr>
              <a:lstStyle/>
              <a:p>
                <a:pPr>
                  <a:lnSpc>
                    <a:spcPct val="150000"/>
                  </a:lnSpc>
                  <a:spcBef>
                    <a:spcPts val="600"/>
                  </a:spcBef>
                  <a:spcAft>
                    <a:spcPts val="600"/>
                  </a:spcAft>
                </a:pPr>
                <a:r>
                  <a:rPr lang="en-US" sz="1600" smtClean="0">
                    <a:solidFill>
                      <a:schemeClr val="bg1">
                        <a:lumMod val="10000"/>
                      </a:schemeClr>
                    </a:solidFill>
                    <a:latin typeface="+mn-lt"/>
                  </a:rPr>
                  <a:t>Xét tam giác </a:t>
                </a:r>
                <a14:m>
                  <m:oMath xmlns:m="http://schemas.openxmlformats.org/officeDocument/2006/math">
                    <m:r>
                      <a:rPr lang="en-US" sz="1600" i="1" smtClean="0">
                        <a:solidFill>
                          <a:schemeClr val="bg1">
                            <a:lumMod val="10000"/>
                          </a:schemeClr>
                        </a:solidFill>
                        <a:latin typeface="Cambria Math" panose="02040503050406030204" pitchFamily="18" charset="0"/>
                      </a:rPr>
                      <m:t>𝐴𝐵𝐶</m:t>
                    </m:r>
                  </m:oMath>
                </a14:m>
                <a:r>
                  <a:rPr lang="en-US" sz="1600">
                    <a:solidFill>
                      <a:schemeClr val="bg1">
                        <a:lumMod val="10000"/>
                      </a:schemeClr>
                    </a:solidFill>
                    <a:latin typeface="+mn-lt"/>
                  </a:rPr>
                  <a:t> vuông tại </a:t>
                </a:r>
                <a14:m>
                  <m:oMath xmlns:m="http://schemas.openxmlformats.org/officeDocument/2006/math">
                    <m:r>
                      <a:rPr lang="en-US" sz="1600" i="1" smtClean="0">
                        <a:solidFill>
                          <a:schemeClr val="bg1">
                            <a:lumMod val="10000"/>
                          </a:schemeClr>
                        </a:solidFill>
                        <a:latin typeface="Cambria Math" panose="02040503050406030204" pitchFamily="18" charset="0"/>
                      </a:rPr>
                      <m:t>𝐴</m:t>
                    </m:r>
                  </m:oMath>
                </a14:m>
                <a:r>
                  <a:rPr lang="en-US" sz="1600">
                    <a:solidFill>
                      <a:schemeClr val="bg1">
                        <a:lumMod val="10000"/>
                      </a:schemeClr>
                    </a:solidFill>
                    <a:latin typeface="+mn-lt"/>
                  </a:rPr>
                  <a:t>, ta có:</a:t>
                </a:r>
              </a:p>
              <a:p>
                <a:pP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func>
                        <m:funcPr>
                          <m:ctrlPr>
                            <a:rPr lang="en-US" sz="1600" i="1" smtClean="0">
                              <a:solidFill>
                                <a:schemeClr val="bg1">
                                  <a:lumMod val="10000"/>
                                </a:schemeClr>
                              </a:solidFill>
                              <a:latin typeface="Cambria Math" panose="02040503050406030204" pitchFamily="18" charset="0"/>
                            </a:rPr>
                          </m:ctrlPr>
                        </m:funcPr>
                        <m:fName>
                          <m:r>
                            <m:rPr>
                              <m:sty m:val="p"/>
                            </m:rPr>
                            <a:rPr lang="en-US" sz="1600" i="0" smtClean="0">
                              <a:solidFill>
                                <a:schemeClr val="bg1">
                                  <a:lumMod val="10000"/>
                                </a:schemeClr>
                              </a:solidFill>
                              <a:latin typeface="Cambria Math" panose="02040503050406030204" pitchFamily="18" charset="0"/>
                            </a:rPr>
                            <m:t>sin</m:t>
                          </m:r>
                        </m:fName>
                        <m:e>
                          <m:r>
                            <a:rPr lang="en-US" sz="1600" i="1">
                              <a:solidFill>
                                <a:schemeClr val="bg1">
                                  <a:lumMod val="10000"/>
                                </a:schemeClr>
                              </a:solidFill>
                              <a:latin typeface="Cambria Math" panose="02040503050406030204" pitchFamily="18" charset="0"/>
                            </a:rPr>
                            <m:t>𝐶</m:t>
                          </m:r>
                        </m:e>
                      </m:func>
                      <m:r>
                        <a:rPr lang="en-US" sz="1600" b="0" i="1" smtClean="0">
                          <a:solidFill>
                            <a:schemeClr val="bg1">
                              <a:lumMod val="10000"/>
                            </a:schemeClr>
                          </a:solidFill>
                          <a:latin typeface="Cambria Math" panose="02040503050406030204" pitchFamily="18" charset="0"/>
                        </a:rPr>
                        <m:t>=</m:t>
                      </m:r>
                      <m:f>
                        <m:fPr>
                          <m:ctrlPr>
                            <a:rPr lang="en-US" sz="1600" b="0" i="1" smtClean="0">
                              <a:solidFill>
                                <a:schemeClr val="bg1">
                                  <a:lumMod val="10000"/>
                                </a:schemeClr>
                              </a:solidFill>
                              <a:latin typeface="Cambria Math" panose="02040503050406030204" pitchFamily="18" charset="0"/>
                            </a:rPr>
                          </m:ctrlPr>
                        </m:fPr>
                        <m:num>
                          <m:r>
                            <a:rPr lang="en-US" sz="1600" b="0" i="1" smtClean="0">
                              <a:solidFill>
                                <a:schemeClr val="bg1">
                                  <a:lumMod val="10000"/>
                                </a:schemeClr>
                              </a:solidFill>
                              <a:latin typeface="Cambria Math" panose="02040503050406030204" pitchFamily="18" charset="0"/>
                            </a:rPr>
                            <m:t>𝐴𝐵</m:t>
                          </m:r>
                        </m:num>
                        <m:den>
                          <m:r>
                            <a:rPr lang="en-US" sz="1600" b="0" i="1" smtClean="0">
                              <a:solidFill>
                                <a:schemeClr val="bg1">
                                  <a:lumMod val="10000"/>
                                </a:schemeClr>
                              </a:solidFill>
                              <a:latin typeface="Cambria Math" panose="02040503050406030204" pitchFamily="18" charset="0"/>
                            </a:rPr>
                            <m:t>𝐵𝐶</m:t>
                          </m:r>
                        </m:den>
                      </m:f>
                      <m:r>
                        <a:rPr lang="en-US" sz="1600" b="0" i="1" smtClean="0">
                          <a:solidFill>
                            <a:schemeClr val="bg1">
                              <a:lumMod val="10000"/>
                            </a:schemeClr>
                          </a:solidFill>
                          <a:latin typeface="Cambria Math" panose="02040503050406030204" pitchFamily="18" charset="0"/>
                        </a:rPr>
                        <m:t>=</m:t>
                      </m:r>
                      <m:f>
                        <m:fPr>
                          <m:ctrlPr>
                            <a:rPr lang="en-US" sz="1600" b="0" i="1" smtClean="0">
                              <a:solidFill>
                                <a:schemeClr val="bg1">
                                  <a:lumMod val="10000"/>
                                </a:schemeClr>
                              </a:solidFill>
                              <a:latin typeface="Cambria Math" panose="02040503050406030204" pitchFamily="18" charset="0"/>
                            </a:rPr>
                          </m:ctrlPr>
                        </m:fPr>
                        <m:num>
                          <m:r>
                            <a:rPr lang="en-US" sz="1600" b="0" i="1" smtClean="0">
                              <a:solidFill>
                                <a:schemeClr val="bg1">
                                  <a:lumMod val="10000"/>
                                </a:schemeClr>
                              </a:solidFill>
                              <a:latin typeface="Cambria Math" panose="02040503050406030204" pitchFamily="18" charset="0"/>
                            </a:rPr>
                            <m:t>6</m:t>
                          </m:r>
                        </m:num>
                        <m:den>
                          <m:r>
                            <a:rPr lang="en-US" sz="1600" b="0" i="1" smtClean="0">
                              <a:solidFill>
                                <a:schemeClr val="bg1">
                                  <a:lumMod val="10000"/>
                                </a:schemeClr>
                              </a:solidFill>
                              <a:latin typeface="Cambria Math" panose="02040503050406030204" pitchFamily="18" charset="0"/>
                            </a:rPr>
                            <m:t>11</m:t>
                          </m:r>
                        </m:den>
                      </m:f>
                      <m:r>
                        <m:rPr>
                          <m:nor/>
                        </m:rPr>
                        <a:rPr lang="en-US" sz="1600" b="0" i="0" smtClean="0">
                          <a:solidFill>
                            <a:schemeClr val="bg1">
                              <a:lumMod val="10000"/>
                            </a:schemeClr>
                          </a:solidFill>
                          <a:latin typeface="Cambria Math" panose="02040503050406030204" pitchFamily="18" charset="0"/>
                        </a:rPr>
                        <m:t> </m:t>
                      </m:r>
                      <m:r>
                        <m:rPr>
                          <m:nor/>
                        </m:rPr>
                        <a:rPr lang="en-US" sz="1600">
                          <a:solidFill>
                            <a:schemeClr val="bg1">
                              <a:lumMod val="10000"/>
                            </a:schemeClr>
                          </a:solidFill>
                        </a:rPr>
                        <m:t>suy</m:t>
                      </m:r>
                      <m:r>
                        <m:rPr>
                          <m:nor/>
                        </m:rPr>
                        <a:rPr lang="en-US" sz="1600">
                          <a:solidFill>
                            <a:schemeClr val="bg1">
                              <a:lumMod val="10000"/>
                            </a:schemeClr>
                          </a:solidFill>
                        </a:rPr>
                        <m:t> </m:t>
                      </m:r>
                      <m:r>
                        <m:rPr>
                          <m:nor/>
                        </m:rPr>
                        <a:rPr lang="en-US" sz="1600">
                          <a:solidFill>
                            <a:schemeClr val="bg1">
                              <a:lumMod val="10000"/>
                            </a:schemeClr>
                          </a:solidFill>
                        </a:rPr>
                        <m:t>ra</m:t>
                      </m:r>
                      <m:r>
                        <m:rPr>
                          <m:nor/>
                        </m:rPr>
                        <a:rPr lang="en-US" sz="1600" b="0" i="0" smtClean="0">
                          <a:solidFill>
                            <a:schemeClr val="bg1">
                              <a:lumMod val="10000"/>
                            </a:schemeClr>
                          </a:solidFill>
                        </a:rPr>
                        <m:t> </m:t>
                      </m:r>
                      <m:acc>
                        <m:accPr>
                          <m:chr m:val="̂"/>
                          <m:ctrlPr>
                            <a:rPr lang="en-US" sz="1600" b="0" i="1" smtClean="0">
                              <a:solidFill>
                                <a:schemeClr val="bg1">
                                  <a:lumMod val="10000"/>
                                </a:schemeClr>
                              </a:solidFill>
                              <a:latin typeface="Cambria Math" panose="02040503050406030204" pitchFamily="18" charset="0"/>
                            </a:rPr>
                          </m:ctrlPr>
                        </m:accPr>
                        <m:e>
                          <m:r>
                            <a:rPr lang="en-US" sz="1600" b="0" i="1" smtClean="0">
                              <a:solidFill>
                                <a:schemeClr val="bg1">
                                  <a:lumMod val="10000"/>
                                </a:schemeClr>
                              </a:solidFill>
                              <a:latin typeface="Cambria Math" panose="02040503050406030204" pitchFamily="18" charset="0"/>
                            </a:rPr>
                            <m:t>𝐶</m:t>
                          </m:r>
                        </m:e>
                      </m:acc>
                      <m:r>
                        <a:rPr lang="en-US" sz="1600" i="1" smtClean="0">
                          <a:solidFill>
                            <a:schemeClr val="bg1">
                              <a:lumMod val="10000"/>
                            </a:schemeClr>
                          </a:solidFill>
                          <a:latin typeface="Cambria Math" panose="02040503050406030204" pitchFamily="18" charset="0"/>
                          <a:ea typeface="Cambria Math" panose="02040503050406030204" pitchFamily="18" charset="0"/>
                        </a:rPr>
                        <m:t>≈</m:t>
                      </m:r>
                      <m:r>
                        <a:rPr lang="en-US" sz="1600" b="0" i="1" smtClean="0">
                          <a:solidFill>
                            <a:schemeClr val="bg1">
                              <a:lumMod val="10000"/>
                            </a:schemeClr>
                          </a:solidFill>
                          <a:latin typeface="Cambria Math" panose="02040503050406030204" pitchFamily="18" charset="0"/>
                          <a:ea typeface="Cambria Math" panose="02040503050406030204" pitchFamily="18" charset="0"/>
                        </a:rPr>
                        <m:t>33°,</m:t>
                      </m:r>
                      <m:acc>
                        <m:accPr>
                          <m:chr m:val="̂"/>
                          <m:ctrlPr>
                            <a:rPr lang="en-US" sz="1600" i="1">
                              <a:solidFill>
                                <a:schemeClr val="bg1">
                                  <a:lumMod val="10000"/>
                                </a:schemeClr>
                              </a:solidFill>
                              <a:latin typeface="Cambria Math" panose="02040503050406030204" pitchFamily="18" charset="0"/>
                            </a:rPr>
                          </m:ctrlPr>
                        </m:accPr>
                        <m:e>
                          <m:r>
                            <a:rPr lang="en-US" sz="1600" b="0" i="1" smtClean="0">
                              <a:solidFill>
                                <a:schemeClr val="bg1">
                                  <a:lumMod val="10000"/>
                                </a:schemeClr>
                              </a:solidFill>
                              <a:latin typeface="Cambria Math" panose="02040503050406030204" pitchFamily="18" charset="0"/>
                            </a:rPr>
                            <m:t>𝐵</m:t>
                          </m:r>
                        </m:e>
                      </m:acc>
                      <m:r>
                        <a:rPr lang="en-US" sz="1600" i="1">
                          <a:solidFill>
                            <a:schemeClr val="bg1">
                              <a:lumMod val="10000"/>
                            </a:schemeClr>
                          </a:solidFill>
                          <a:latin typeface="Cambria Math" panose="02040503050406030204" pitchFamily="18" charset="0"/>
                          <a:ea typeface="Cambria Math" panose="02040503050406030204" pitchFamily="18" charset="0"/>
                        </a:rPr>
                        <m:t>≈</m:t>
                      </m:r>
                      <m:r>
                        <a:rPr lang="en-US" sz="1600" b="0" i="1" smtClean="0">
                          <a:solidFill>
                            <a:schemeClr val="bg1">
                              <a:lumMod val="10000"/>
                            </a:schemeClr>
                          </a:solidFill>
                          <a:latin typeface="Cambria Math" panose="02040503050406030204" pitchFamily="18" charset="0"/>
                          <a:ea typeface="Cambria Math" panose="02040503050406030204" pitchFamily="18" charset="0"/>
                        </a:rPr>
                        <m:t>90°−</m:t>
                      </m:r>
                      <m:r>
                        <a:rPr lang="en-US" sz="1600" i="1">
                          <a:solidFill>
                            <a:schemeClr val="bg1">
                              <a:lumMod val="10000"/>
                            </a:schemeClr>
                          </a:solidFill>
                          <a:latin typeface="Cambria Math" panose="02040503050406030204" pitchFamily="18" charset="0"/>
                          <a:ea typeface="Cambria Math" panose="02040503050406030204" pitchFamily="18" charset="0"/>
                        </a:rPr>
                        <m:t>33°</m:t>
                      </m:r>
                      <m:r>
                        <a:rPr lang="en-US" sz="1600" b="0" i="1" smtClean="0">
                          <a:solidFill>
                            <a:schemeClr val="bg1">
                              <a:lumMod val="10000"/>
                            </a:schemeClr>
                          </a:solidFill>
                          <a:latin typeface="Cambria Math" panose="02040503050406030204" pitchFamily="18" charset="0"/>
                          <a:ea typeface="Cambria Math" panose="02040503050406030204" pitchFamily="18" charset="0"/>
                        </a:rPr>
                        <m:t>=57°</m:t>
                      </m:r>
                    </m:oMath>
                  </m:oMathPara>
                </a14:m>
                <a:endParaRPr lang="en-US" sz="1600">
                  <a:solidFill>
                    <a:schemeClr val="bg1">
                      <a:lumMod val="10000"/>
                    </a:schemeClr>
                  </a:solidFill>
                </a:endParaRPr>
              </a:p>
              <a:p>
                <a:pPr>
                  <a:lnSpc>
                    <a:spcPct val="150000"/>
                  </a:lnSpc>
                  <a:spcBef>
                    <a:spcPts val="600"/>
                  </a:spcBef>
                  <a:spcAft>
                    <a:spcPts val="600"/>
                  </a:spcAft>
                </a:pPr>
                <a:r>
                  <a:rPr lang="en-US" sz="1600" smtClean="0">
                    <a:solidFill>
                      <a:schemeClr val="bg1">
                        <a:lumMod val="10000"/>
                      </a:schemeClr>
                    </a:solidFill>
                    <a:latin typeface="+mn-lt"/>
                  </a:rPr>
                  <a:t>Theo </a:t>
                </a:r>
                <a:r>
                  <a:rPr lang="en-US" sz="1600">
                    <a:solidFill>
                      <a:schemeClr val="bg1">
                        <a:lumMod val="10000"/>
                      </a:schemeClr>
                    </a:solidFill>
                    <a:latin typeface="+mn-lt"/>
                  </a:rPr>
                  <a:t>định lí Pythagore, ta </a:t>
                </a:r>
                <a:r>
                  <a:rPr lang="en-US" sz="1600">
                    <a:solidFill>
                      <a:schemeClr val="bg1">
                        <a:lumMod val="10000"/>
                      </a:schemeClr>
                    </a:solidFill>
                    <a:latin typeface="+mn-lt"/>
                  </a:rPr>
                  <a:t>có</a:t>
                </a:r>
                <a:r>
                  <a:rPr lang="en-US" sz="1600" smtClean="0">
                    <a:solidFill>
                      <a:schemeClr val="bg1">
                        <a:lumMod val="10000"/>
                      </a:schemeClr>
                    </a:solidFill>
                    <a:latin typeface="+mn-lt"/>
                  </a:rPr>
                  <a:t>:</a:t>
                </a:r>
              </a:p>
              <a:p>
                <a:pP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1600" b="0" i="1" smtClean="0">
                          <a:solidFill>
                            <a:schemeClr val="bg1">
                              <a:lumMod val="10000"/>
                            </a:schemeClr>
                          </a:solidFill>
                          <a:latin typeface="Cambria Math" panose="02040503050406030204" pitchFamily="18" charset="0"/>
                        </a:rPr>
                        <m:t>𝐴𝐶</m:t>
                      </m:r>
                      <m:r>
                        <a:rPr lang="en-US" sz="1600" b="0" i="1" smtClean="0">
                          <a:solidFill>
                            <a:schemeClr val="bg1">
                              <a:lumMod val="10000"/>
                            </a:schemeClr>
                          </a:solidFill>
                          <a:latin typeface="Cambria Math" panose="02040503050406030204" pitchFamily="18" charset="0"/>
                        </a:rPr>
                        <m:t>=</m:t>
                      </m:r>
                      <m:rad>
                        <m:radPr>
                          <m:degHide m:val="on"/>
                          <m:ctrlPr>
                            <a:rPr lang="en-US" sz="1600" b="0" i="1" smtClean="0">
                              <a:solidFill>
                                <a:schemeClr val="bg1">
                                  <a:lumMod val="10000"/>
                                </a:schemeClr>
                              </a:solidFill>
                              <a:latin typeface="Cambria Math" panose="02040503050406030204" pitchFamily="18" charset="0"/>
                            </a:rPr>
                          </m:ctrlPr>
                        </m:radPr>
                        <m:deg/>
                        <m:e>
                          <m:sSup>
                            <m:sSupPr>
                              <m:ctrlPr>
                                <a:rPr lang="en-US" sz="1600" b="0" i="1" smtClean="0">
                                  <a:solidFill>
                                    <a:schemeClr val="bg1">
                                      <a:lumMod val="10000"/>
                                    </a:schemeClr>
                                  </a:solidFill>
                                  <a:latin typeface="Cambria Math" panose="02040503050406030204" pitchFamily="18" charset="0"/>
                                </a:rPr>
                              </m:ctrlPr>
                            </m:sSupPr>
                            <m:e>
                              <m:r>
                                <a:rPr lang="en-US" sz="1600" b="0" i="1" smtClean="0">
                                  <a:solidFill>
                                    <a:schemeClr val="bg1">
                                      <a:lumMod val="10000"/>
                                    </a:schemeClr>
                                  </a:solidFill>
                                  <a:latin typeface="Cambria Math" panose="02040503050406030204" pitchFamily="18" charset="0"/>
                                </a:rPr>
                                <m:t>𝐵𝐶</m:t>
                              </m:r>
                            </m:e>
                            <m:sup>
                              <m:r>
                                <a:rPr lang="en-US" sz="1600" b="0" i="1" smtClean="0">
                                  <a:solidFill>
                                    <a:schemeClr val="bg1">
                                      <a:lumMod val="10000"/>
                                    </a:schemeClr>
                                  </a:solidFill>
                                  <a:latin typeface="Cambria Math" panose="02040503050406030204" pitchFamily="18" charset="0"/>
                                </a:rPr>
                                <m:t>2</m:t>
                              </m:r>
                            </m:sup>
                          </m:sSup>
                          <m:r>
                            <a:rPr lang="en-US" sz="1600" b="0" i="1" smtClean="0">
                              <a:solidFill>
                                <a:schemeClr val="bg1">
                                  <a:lumMod val="10000"/>
                                </a:schemeClr>
                              </a:solidFill>
                              <a:latin typeface="Cambria Math" panose="02040503050406030204" pitchFamily="18" charset="0"/>
                            </a:rPr>
                            <m:t>−</m:t>
                          </m:r>
                          <m:sSup>
                            <m:sSupPr>
                              <m:ctrlPr>
                                <a:rPr lang="en-US" sz="1600" b="0" i="1" smtClean="0">
                                  <a:solidFill>
                                    <a:schemeClr val="bg1">
                                      <a:lumMod val="10000"/>
                                    </a:schemeClr>
                                  </a:solidFill>
                                  <a:latin typeface="Cambria Math" panose="02040503050406030204" pitchFamily="18" charset="0"/>
                                </a:rPr>
                              </m:ctrlPr>
                            </m:sSupPr>
                            <m:e>
                              <m:r>
                                <a:rPr lang="en-US" sz="1600" b="0" i="1" smtClean="0">
                                  <a:solidFill>
                                    <a:schemeClr val="bg1">
                                      <a:lumMod val="10000"/>
                                    </a:schemeClr>
                                  </a:solidFill>
                                  <a:latin typeface="Cambria Math" panose="02040503050406030204" pitchFamily="18" charset="0"/>
                                </a:rPr>
                                <m:t>𝐴𝐵</m:t>
                              </m:r>
                            </m:e>
                            <m:sup>
                              <m:r>
                                <a:rPr lang="en-US" sz="1600" b="0" i="1" smtClean="0">
                                  <a:solidFill>
                                    <a:schemeClr val="bg1">
                                      <a:lumMod val="10000"/>
                                    </a:schemeClr>
                                  </a:solidFill>
                                  <a:latin typeface="Cambria Math" panose="02040503050406030204" pitchFamily="18" charset="0"/>
                                </a:rPr>
                                <m:t>2</m:t>
                              </m:r>
                            </m:sup>
                          </m:sSup>
                        </m:e>
                      </m:rad>
                      <m:r>
                        <a:rPr lang="en-US" sz="1600" b="0" i="1" smtClean="0">
                          <a:solidFill>
                            <a:schemeClr val="bg1">
                              <a:lumMod val="10000"/>
                            </a:schemeClr>
                          </a:solidFill>
                          <a:latin typeface="Cambria Math" panose="02040503050406030204" pitchFamily="18" charset="0"/>
                        </a:rPr>
                        <m:t>=</m:t>
                      </m:r>
                      <m:rad>
                        <m:radPr>
                          <m:degHide m:val="on"/>
                          <m:ctrlPr>
                            <a:rPr lang="en-US" sz="1600" b="0" i="1" smtClean="0">
                              <a:solidFill>
                                <a:schemeClr val="bg1">
                                  <a:lumMod val="10000"/>
                                </a:schemeClr>
                              </a:solidFill>
                              <a:latin typeface="Cambria Math" panose="02040503050406030204" pitchFamily="18" charset="0"/>
                            </a:rPr>
                          </m:ctrlPr>
                        </m:radPr>
                        <m:deg/>
                        <m:e>
                          <m:sSup>
                            <m:sSupPr>
                              <m:ctrlPr>
                                <a:rPr lang="en-US" sz="1600" b="0" i="1" smtClean="0">
                                  <a:solidFill>
                                    <a:schemeClr val="bg1">
                                      <a:lumMod val="10000"/>
                                    </a:schemeClr>
                                  </a:solidFill>
                                  <a:latin typeface="Cambria Math" panose="02040503050406030204" pitchFamily="18" charset="0"/>
                                </a:rPr>
                              </m:ctrlPr>
                            </m:sSupPr>
                            <m:e>
                              <m:r>
                                <a:rPr lang="en-US" sz="1600" b="0" i="1" smtClean="0">
                                  <a:solidFill>
                                    <a:schemeClr val="bg1">
                                      <a:lumMod val="10000"/>
                                    </a:schemeClr>
                                  </a:solidFill>
                                  <a:latin typeface="Cambria Math" panose="02040503050406030204" pitchFamily="18" charset="0"/>
                                </a:rPr>
                                <m:t>11</m:t>
                              </m:r>
                            </m:e>
                            <m:sup>
                              <m:r>
                                <a:rPr lang="en-US" sz="1600" b="0" i="1" smtClean="0">
                                  <a:solidFill>
                                    <a:schemeClr val="bg1">
                                      <a:lumMod val="10000"/>
                                    </a:schemeClr>
                                  </a:solidFill>
                                  <a:latin typeface="Cambria Math" panose="02040503050406030204" pitchFamily="18" charset="0"/>
                                </a:rPr>
                                <m:t>2</m:t>
                              </m:r>
                            </m:sup>
                          </m:sSup>
                          <m:r>
                            <a:rPr lang="en-US" sz="1600" b="0" i="1" smtClean="0">
                              <a:solidFill>
                                <a:schemeClr val="bg1">
                                  <a:lumMod val="10000"/>
                                </a:schemeClr>
                              </a:solidFill>
                              <a:latin typeface="Cambria Math" panose="02040503050406030204" pitchFamily="18" charset="0"/>
                            </a:rPr>
                            <m:t>−</m:t>
                          </m:r>
                          <m:sSup>
                            <m:sSupPr>
                              <m:ctrlPr>
                                <a:rPr lang="en-US" sz="1600" b="0" i="1" smtClean="0">
                                  <a:solidFill>
                                    <a:schemeClr val="bg1">
                                      <a:lumMod val="10000"/>
                                    </a:schemeClr>
                                  </a:solidFill>
                                  <a:latin typeface="Cambria Math" panose="02040503050406030204" pitchFamily="18" charset="0"/>
                                </a:rPr>
                              </m:ctrlPr>
                            </m:sSupPr>
                            <m:e>
                              <m:r>
                                <a:rPr lang="en-US" sz="1600" b="0" i="1" smtClean="0">
                                  <a:solidFill>
                                    <a:schemeClr val="bg1">
                                      <a:lumMod val="10000"/>
                                    </a:schemeClr>
                                  </a:solidFill>
                                  <a:latin typeface="Cambria Math" panose="02040503050406030204" pitchFamily="18" charset="0"/>
                                </a:rPr>
                                <m:t>6</m:t>
                              </m:r>
                            </m:e>
                            <m:sup>
                              <m:r>
                                <a:rPr lang="en-US" sz="1600" b="0" i="1" smtClean="0">
                                  <a:solidFill>
                                    <a:schemeClr val="bg1">
                                      <a:lumMod val="10000"/>
                                    </a:schemeClr>
                                  </a:solidFill>
                                  <a:latin typeface="Cambria Math" panose="02040503050406030204" pitchFamily="18" charset="0"/>
                                </a:rPr>
                                <m:t>2</m:t>
                              </m:r>
                            </m:sup>
                          </m:sSup>
                        </m:e>
                      </m:rad>
                      <m:r>
                        <a:rPr lang="en-US" sz="1600" b="0" i="1" smtClean="0">
                          <a:solidFill>
                            <a:schemeClr val="bg1">
                              <a:lumMod val="10000"/>
                            </a:schemeClr>
                          </a:solidFill>
                          <a:latin typeface="Cambria Math" panose="02040503050406030204" pitchFamily="18" charset="0"/>
                        </a:rPr>
                        <m:t>=</m:t>
                      </m:r>
                      <m:rad>
                        <m:radPr>
                          <m:degHide m:val="on"/>
                          <m:ctrlPr>
                            <a:rPr lang="en-US" sz="1600" b="0" i="1" smtClean="0">
                              <a:solidFill>
                                <a:schemeClr val="bg1">
                                  <a:lumMod val="10000"/>
                                </a:schemeClr>
                              </a:solidFill>
                              <a:latin typeface="Cambria Math" panose="02040503050406030204" pitchFamily="18" charset="0"/>
                            </a:rPr>
                          </m:ctrlPr>
                        </m:radPr>
                        <m:deg/>
                        <m:e>
                          <m:r>
                            <a:rPr lang="en-US" sz="1600" b="0" i="1" smtClean="0">
                              <a:solidFill>
                                <a:schemeClr val="bg1">
                                  <a:lumMod val="10000"/>
                                </a:schemeClr>
                              </a:solidFill>
                              <a:latin typeface="Cambria Math" panose="02040503050406030204" pitchFamily="18" charset="0"/>
                            </a:rPr>
                            <m:t>121−36</m:t>
                          </m:r>
                        </m:e>
                      </m:rad>
                      <m:r>
                        <a:rPr lang="en-US" sz="1600" b="0" i="1" smtClean="0">
                          <a:solidFill>
                            <a:schemeClr val="bg1">
                              <a:lumMod val="10000"/>
                            </a:schemeClr>
                          </a:solidFill>
                          <a:latin typeface="Cambria Math" panose="02040503050406030204" pitchFamily="18" charset="0"/>
                          <a:ea typeface="Cambria Math" panose="02040503050406030204" pitchFamily="18" charset="0"/>
                        </a:rPr>
                        <m:t>≈9</m:t>
                      </m:r>
                    </m:oMath>
                  </m:oMathPara>
                </a14:m>
                <a:endParaRPr lang="en-US" sz="1600">
                  <a:solidFill>
                    <a:schemeClr val="bg1">
                      <a:lumMod val="10000"/>
                    </a:schemeClr>
                  </a:solidFill>
                  <a:latin typeface="+mn-lt"/>
                </a:endParaRPr>
              </a:p>
            </p:txBody>
          </p:sp>
        </mc:Choice>
        <mc:Fallback>
          <p:sp>
            <p:nvSpPr>
              <p:cNvPr id="6" name="Rectangle 5"/>
              <p:cNvSpPr>
                <a:spLocks noRot="1" noChangeAspect="1" noMove="1" noResize="1" noEditPoints="1" noAdjustHandles="1" noChangeArrowheads="1" noChangeShapeType="1" noTextEdit="1"/>
              </p:cNvSpPr>
              <p:nvPr/>
            </p:nvSpPr>
            <p:spPr>
              <a:xfrm>
                <a:off x="3356597" y="2045486"/>
                <a:ext cx="5047932" cy="2370329"/>
              </a:xfrm>
              <a:prstGeom prst="rect">
                <a:avLst/>
              </a:prstGeom>
              <a:blipFill>
                <a:blip r:embed="rId4"/>
                <a:stretch>
                  <a:fillRect l="-725"/>
                </a:stretch>
              </a:blipFill>
            </p:spPr>
            <p:txBody>
              <a:bodyPr/>
              <a:lstStyle/>
              <a:p>
                <a:r>
                  <a:rPr lang="en-US">
                    <a:noFill/>
                  </a:rPr>
                  <a:t> </a:t>
                </a:r>
              </a:p>
            </p:txBody>
          </p:sp>
        </mc:Fallback>
      </mc:AlternateContent>
      <p:sp>
        <p:nvSpPr>
          <p:cNvPr id="15" name="Rectangle 14"/>
          <p:cNvSpPr/>
          <p:nvPr/>
        </p:nvSpPr>
        <p:spPr>
          <a:xfrm>
            <a:off x="3356597" y="1436902"/>
            <a:ext cx="643125" cy="338554"/>
          </a:xfrm>
          <a:prstGeom prst="rect">
            <a:avLst/>
          </a:prstGeom>
        </p:spPr>
        <p:txBody>
          <a:bodyPr wrap="none">
            <a:spAutoFit/>
          </a:bodyPr>
          <a:lstStyle/>
          <a:p>
            <a:pPr marL="0" marR="0" lvl="0" indent="0" defTabSz="914400" rtl="0" eaLnBrk="1" fontAlgn="auto" latinLnBrk="0" hangingPunct="1">
              <a:lnSpc>
                <a:spcPct val="100000"/>
              </a:lnSpc>
              <a:spcBef>
                <a:spcPts val="0"/>
              </a:spcBef>
              <a:spcAft>
                <a:spcPts val="0"/>
              </a:spcAft>
              <a:buClrTx/>
              <a:buSzTx/>
              <a:buFont typeface="Arial"/>
              <a:buNone/>
              <a:tabLst/>
              <a:defRPr/>
            </a:pPr>
            <a:r>
              <a:rPr kumimoji="0" lang="en-US" sz="1600" b="1" i="1" u="sng" strike="noStrike" kern="0" cap="none" spc="0" normalizeH="0" baseline="0" noProof="0" smtClean="0">
                <a:ln>
                  <a:noFill/>
                </a:ln>
                <a:solidFill>
                  <a:srgbClr val="C00000"/>
                </a:solidFill>
                <a:effectLst/>
                <a:uLnTx/>
                <a:uFillTx/>
                <a:latin typeface="Arial"/>
                <a:ea typeface="+mn-ea"/>
                <a:cs typeface="Arial"/>
                <a:sym typeface="Arial"/>
              </a:rPr>
              <a:t>Giải:</a:t>
            </a:r>
            <a:endParaRPr kumimoji="0" lang="en-US" sz="1600" b="1" i="1" u="sng" strike="noStrike" kern="0" cap="none" spc="0" normalizeH="0" baseline="0" noProof="0" dirty="0">
              <a:ln>
                <a:noFill/>
              </a:ln>
              <a:solidFill>
                <a:srgbClr val="C00000"/>
              </a:solidFill>
              <a:effectLst/>
              <a:uLnTx/>
              <a:uFillTx/>
              <a:latin typeface="Arial"/>
              <a:ea typeface="+mn-ea"/>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inVertical)">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6">
                                            <p:txEl>
                                              <p:pRg st="0" end="0"/>
                                            </p:txEl>
                                          </p:spTgt>
                                        </p:tgtEl>
                                        <p:attrNameLst>
                                          <p:attrName>style.visibility</p:attrName>
                                        </p:attrNameLst>
                                      </p:cBhvr>
                                      <p:to>
                                        <p:strVal val="visible"/>
                                      </p:to>
                                    </p:set>
                                    <p:animEffect transition="in" filter="wipe(up)">
                                      <p:cBhvr>
                                        <p:cTn id="24" dur="500"/>
                                        <p:tgtEl>
                                          <p:spTgt spid="6">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6">
                                            <p:txEl>
                                              <p:pRg st="1" end="1"/>
                                            </p:txEl>
                                          </p:spTgt>
                                        </p:tgtEl>
                                        <p:attrNameLst>
                                          <p:attrName>style.visibility</p:attrName>
                                        </p:attrNameLst>
                                      </p:cBhvr>
                                      <p:to>
                                        <p:strVal val="visible"/>
                                      </p:to>
                                    </p:set>
                                    <p:animEffect transition="in" filter="wipe(up)">
                                      <p:cBhvr>
                                        <p:cTn id="29" dur="500"/>
                                        <p:tgtEl>
                                          <p:spTgt spid="6">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6">
                                            <p:txEl>
                                              <p:pRg st="2" end="2"/>
                                            </p:txEl>
                                          </p:spTgt>
                                        </p:tgtEl>
                                        <p:attrNameLst>
                                          <p:attrName>style.visibility</p:attrName>
                                        </p:attrNameLst>
                                      </p:cBhvr>
                                      <p:to>
                                        <p:strVal val="visible"/>
                                      </p:to>
                                    </p:set>
                                    <p:animEffect transition="in" filter="wipe(up)">
                                      <p:cBhvr>
                                        <p:cTn id="34" dur="500"/>
                                        <p:tgtEl>
                                          <p:spTgt spid="6">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nodeType="clickEffect">
                                  <p:stCondLst>
                                    <p:cond delay="0"/>
                                  </p:stCondLst>
                                  <p:childTnLst>
                                    <p:set>
                                      <p:cBhvr>
                                        <p:cTn id="38" dur="1" fill="hold">
                                          <p:stCondLst>
                                            <p:cond delay="0"/>
                                          </p:stCondLst>
                                        </p:cTn>
                                        <p:tgtEl>
                                          <p:spTgt spid="6">
                                            <p:txEl>
                                              <p:pRg st="3" end="3"/>
                                            </p:txEl>
                                          </p:spTgt>
                                        </p:tgtEl>
                                        <p:attrNameLst>
                                          <p:attrName>style.visibility</p:attrName>
                                        </p:attrNameLst>
                                      </p:cBhvr>
                                      <p:to>
                                        <p:strVal val="visible"/>
                                      </p:to>
                                    </p:set>
                                    <p:animEffect transition="in" filter="wipe(up)">
                                      <p:cBhvr>
                                        <p:cTn id="39"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284"/>
        <p:cNvGrpSpPr/>
        <p:nvPr/>
      </p:nvGrpSpPr>
      <p:grpSpPr>
        <a:xfrm>
          <a:off x="0" y="0"/>
          <a:ext cx="0" cy="0"/>
          <a:chOff x="0" y="0"/>
          <a:chExt cx="0" cy="0"/>
        </a:xfrm>
      </p:grpSpPr>
      <p:sp>
        <p:nvSpPr>
          <p:cNvPr id="9" name="TextBox 8"/>
          <p:cNvSpPr txBox="1"/>
          <p:nvPr/>
        </p:nvSpPr>
        <p:spPr>
          <a:xfrm>
            <a:off x="833209" y="424618"/>
            <a:ext cx="7481026" cy="785343"/>
          </a:xfrm>
          <a:prstGeom prst="rect">
            <a:avLst/>
          </a:prstGeom>
          <a:noFill/>
        </p:spPr>
        <p:txBody>
          <a:bodyPr wrap="square" rtlCol="0">
            <a:spAutoFit/>
          </a:bodyPr>
          <a:lstStyle/>
          <a:p>
            <a:pPr marL="0" marR="0" lvl="0" indent="0" algn="just" defTabSz="1828800" rtl="0" eaLnBrk="1" fontAlgn="auto" latinLnBrk="0" hangingPunct="1">
              <a:lnSpc>
                <a:spcPct val="150000"/>
              </a:lnSpc>
              <a:spcBef>
                <a:spcPts val="0"/>
              </a:spcBef>
              <a:spcAft>
                <a:spcPts val="0"/>
              </a:spcAft>
              <a:buClr>
                <a:srgbClr val="2D1549"/>
              </a:buClr>
              <a:buSzPts val="1100"/>
              <a:buFont typeface="Arial"/>
              <a:buNone/>
              <a:tabLst/>
              <a:defRPr/>
            </a:pPr>
            <a:r>
              <a:rPr kumimoji="0" lang="en-US" sz="1600" b="1" i="0" u="none" strike="noStrike" kern="0" cap="none" spc="0" normalizeH="0" baseline="0" noProof="0" smtClean="0">
                <a:ln>
                  <a:noFill/>
                </a:ln>
                <a:solidFill>
                  <a:srgbClr val="FFFFFF"/>
                </a:solidFill>
                <a:effectLst/>
                <a:highlight>
                  <a:srgbClr val="CE4D8E"/>
                </a:highlight>
                <a:uLnTx/>
                <a:uFillTx/>
                <a:latin typeface="Arial"/>
                <a:ea typeface="+mn-ea"/>
                <a:cs typeface="Arial"/>
                <a:sym typeface="Arial"/>
              </a:rPr>
              <a:t>Ví dụ 3:</a:t>
            </a:r>
            <a:r>
              <a:rPr kumimoji="0" lang="en-US" sz="1600" b="0" i="0" u="none" strike="noStrike" kern="1200" cap="none" spc="0" normalizeH="0" baseline="0" noProof="0" smtClean="0">
                <a:ln>
                  <a:noFill/>
                </a:ln>
                <a:solidFill>
                  <a:sysClr val="windowText" lastClr="000000"/>
                </a:solidFill>
                <a:effectLst/>
                <a:uLnTx/>
                <a:uFillTx/>
                <a:latin typeface="Arial"/>
                <a:ea typeface="+mn-ea"/>
                <a:cs typeface="Arial" panose="020B0604020202020204" pitchFamily="34" charset="0"/>
                <a:sym typeface="Arial"/>
              </a:rPr>
              <a:t> </a:t>
            </a:r>
            <a:r>
              <a:rPr kumimoji="0" lang="vi-VN" sz="16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sym typeface="Arial"/>
              </a:rPr>
              <a:t>Giải các tam giác vuông ở Hình 6. Làm tròn kết quả độ dài đến hàng đơn vị và số đo góc đến độ.</a:t>
            </a:r>
            <a:endParaRPr kumimoji="0" lang="en-US" sz="1600" b="0" i="0" u="none" strike="noStrike" kern="1200" cap="none" spc="0" normalizeH="0" baseline="0" noProof="0">
              <a:ln>
                <a:noFill/>
              </a:ln>
              <a:solidFill>
                <a:sysClr val="windowText" lastClr="000000"/>
              </a:solidFill>
              <a:effectLst/>
              <a:uLnTx/>
              <a:uFillTx/>
              <a:latin typeface="Arial"/>
              <a:cs typeface="Arial" panose="020B0604020202020204" pitchFamily="34" charset="0"/>
              <a:sym typeface="Arial"/>
            </a:endParaRPr>
          </a:p>
        </p:txBody>
      </p:sp>
      <mc:AlternateContent xmlns:mc="http://schemas.openxmlformats.org/markup-compatibility/2006">
        <mc:Choice xmlns:a14="http://schemas.microsoft.com/office/drawing/2010/main" Requires="a14">
          <p:sp>
            <p:nvSpPr>
              <p:cNvPr id="6" name="Rectangle 5"/>
              <p:cNvSpPr/>
              <p:nvPr/>
            </p:nvSpPr>
            <p:spPr>
              <a:xfrm>
                <a:off x="4015624" y="2010348"/>
                <a:ext cx="4205093" cy="2212144"/>
              </a:xfrm>
              <a:prstGeom prst="rect">
                <a:avLst/>
              </a:prstGeom>
            </p:spPr>
            <p:txBody>
              <a:bodyPr wrap="square">
                <a:spAutoFit/>
              </a:bodyPr>
              <a:lstStyle/>
              <a:p>
                <a:pPr lvl="0">
                  <a:lnSpc>
                    <a:spcPct val="150000"/>
                  </a:lnSpc>
                  <a:spcBef>
                    <a:spcPts val="600"/>
                  </a:spcBef>
                  <a:spcAft>
                    <a:spcPts val="600"/>
                  </a:spcAft>
                </a:pPr>
                <a:r>
                  <a:rPr kumimoji="0" lang="en-US" sz="1600" b="0" i="0" u="none" strike="noStrike" kern="0" cap="none" spc="0" normalizeH="0" baseline="0" noProof="0" smtClean="0">
                    <a:ln>
                      <a:noFill/>
                    </a:ln>
                    <a:solidFill>
                      <a:srgbClr val="FEFEFE">
                        <a:lumMod val="10000"/>
                      </a:srgbClr>
                    </a:solidFill>
                    <a:effectLst/>
                    <a:uLnTx/>
                    <a:uFillTx/>
                    <a:latin typeface="Arial"/>
                    <a:cs typeface="Arial"/>
                    <a:sym typeface="Arial"/>
                  </a:rPr>
                  <a:t>Xét tam giác </a:t>
                </a:r>
                <a14:m>
                  <m:oMath xmlns:m="http://schemas.openxmlformats.org/officeDocument/2006/math">
                    <m:r>
                      <a:rPr kumimoji="0" lang="en-US" sz="1600" b="0" i="1" u="none" strike="noStrike" kern="0" cap="none" spc="0" normalizeH="0" baseline="0" noProof="0" smtClean="0">
                        <a:ln>
                          <a:noFill/>
                        </a:ln>
                        <a:solidFill>
                          <a:srgbClr val="FEFEFE">
                            <a:lumMod val="10000"/>
                          </a:srgbClr>
                        </a:solidFill>
                        <a:effectLst/>
                        <a:uLnTx/>
                        <a:uFillTx/>
                        <a:latin typeface="Cambria Math" panose="02040503050406030204" pitchFamily="18" charset="0"/>
                        <a:sym typeface="Arial"/>
                      </a:rPr>
                      <m:t>𝐷𝐸𝐹</m:t>
                    </m:r>
                  </m:oMath>
                </a14:m>
                <a:r>
                  <a:rPr kumimoji="0" lang="en-US" sz="1600" b="0" i="0" u="none" strike="noStrike" kern="0" cap="none" spc="0" normalizeH="0" baseline="0" noProof="0">
                    <a:ln>
                      <a:noFill/>
                    </a:ln>
                    <a:solidFill>
                      <a:srgbClr val="FEFEFE">
                        <a:lumMod val="10000"/>
                      </a:srgbClr>
                    </a:solidFill>
                    <a:effectLst/>
                    <a:uLnTx/>
                    <a:uFillTx/>
                    <a:latin typeface="Arial"/>
                    <a:cs typeface="Arial"/>
                    <a:sym typeface="Arial"/>
                  </a:rPr>
                  <a:t> vuông tại </a:t>
                </a:r>
                <a14:m>
                  <m:oMath xmlns:m="http://schemas.openxmlformats.org/officeDocument/2006/math">
                    <m:r>
                      <a:rPr kumimoji="0" lang="en-US" sz="1600" b="0" i="1" u="none" strike="noStrike" kern="0" cap="none" spc="0" normalizeH="0" baseline="0" noProof="0" smtClean="0">
                        <a:ln>
                          <a:noFill/>
                        </a:ln>
                        <a:solidFill>
                          <a:srgbClr val="FEFEFE">
                            <a:lumMod val="10000"/>
                          </a:srgbClr>
                        </a:solidFill>
                        <a:effectLst/>
                        <a:uLnTx/>
                        <a:uFillTx/>
                        <a:latin typeface="Cambria Math" panose="02040503050406030204" pitchFamily="18" charset="0"/>
                        <a:sym typeface="Arial"/>
                      </a:rPr>
                      <m:t>𝐷</m:t>
                    </m:r>
                  </m:oMath>
                </a14:m>
                <a:r>
                  <a:rPr kumimoji="0" lang="en-US" sz="1600" b="0" i="0" u="none" strike="noStrike" kern="0" cap="none" spc="0" normalizeH="0" baseline="0" noProof="0">
                    <a:ln>
                      <a:noFill/>
                    </a:ln>
                    <a:solidFill>
                      <a:srgbClr val="FEFEFE">
                        <a:lumMod val="10000"/>
                      </a:srgbClr>
                    </a:solidFill>
                    <a:effectLst/>
                    <a:uLnTx/>
                    <a:uFillTx/>
                    <a:latin typeface="Arial"/>
                    <a:cs typeface="Arial"/>
                    <a:sym typeface="Arial"/>
                  </a:rPr>
                  <a:t>, ta có</a:t>
                </a:r>
                <a:r>
                  <a:rPr kumimoji="0" lang="en-US" sz="1600" b="0" i="0" u="none" strike="noStrike" kern="0" cap="none" spc="0" normalizeH="0" baseline="0" noProof="0" smtClean="0">
                    <a:ln>
                      <a:noFill/>
                    </a:ln>
                    <a:solidFill>
                      <a:srgbClr val="FEFEFE">
                        <a:lumMod val="10000"/>
                      </a:srgbClr>
                    </a:solidFill>
                    <a:effectLst/>
                    <a:uLnTx/>
                    <a:uFillTx/>
                    <a:latin typeface="Arial"/>
                    <a:cs typeface="Arial"/>
                    <a:sym typeface="Arial"/>
                  </a:rPr>
                  <a:t>:</a:t>
                </a:r>
              </a:p>
              <a:p>
                <a:pPr lvl="0">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acc>
                        <m:accPr>
                          <m:chr m:val="̂"/>
                          <m:ctrlPr>
                            <a:rPr lang="en-US" sz="1600" i="1">
                              <a:solidFill>
                                <a:srgbClr val="FEFEFE">
                                  <a:lumMod val="10000"/>
                                </a:srgbClr>
                              </a:solidFill>
                              <a:latin typeface="Cambria Math" panose="02040503050406030204" pitchFamily="18" charset="0"/>
                            </a:rPr>
                          </m:ctrlPr>
                        </m:accPr>
                        <m:e>
                          <m:r>
                            <a:rPr lang="en-US" sz="1600" b="0" i="1" smtClean="0">
                              <a:solidFill>
                                <a:srgbClr val="FEFEFE">
                                  <a:lumMod val="10000"/>
                                </a:srgbClr>
                              </a:solidFill>
                              <a:latin typeface="Cambria Math" panose="02040503050406030204" pitchFamily="18" charset="0"/>
                            </a:rPr>
                            <m:t>𝐹</m:t>
                          </m:r>
                        </m:e>
                      </m:acc>
                      <m:r>
                        <a:rPr lang="en-US" sz="1600" i="1">
                          <a:solidFill>
                            <a:srgbClr val="FEFEFE">
                              <a:lumMod val="10000"/>
                            </a:srgbClr>
                          </a:solidFill>
                          <a:latin typeface="Cambria Math" panose="02040503050406030204" pitchFamily="18" charset="0"/>
                          <a:ea typeface="Cambria Math" panose="02040503050406030204" pitchFamily="18" charset="0"/>
                        </a:rPr>
                        <m:t>≈</m:t>
                      </m:r>
                      <m:r>
                        <a:rPr lang="en-US" sz="1600" i="1">
                          <a:solidFill>
                            <a:srgbClr val="FEFEFE">
                              <a:lumMod val="10000"/>
                            </a:srgbClr>
                          </a:solidFill>
                          <a:latin typeface="Cambria Math" panose="02040503050406030204" pitchFamily="18" charset="0"/>
                          <a:ea typeface="Cambria Math" panose="02040503050406030204" pitchFamily="18" charset="0"/>
                        </a:rPr>
                        <m:t>90°−</m:t>
                      </m:r>
                      <m:r>
                        <a:rPr lang="en-US" sz="1600" i="1">
                          <a:solidFill>
                            <a:srgbClr val="FEFEFE">
                              <a:lumMod val="10000"/>
                            </a:srgbClr>
                          </a:solidFill>
                          <a:latin typeface="Cambria Math" panose="02040503050406030204" pitchFamily="18" charset="0"/>
                          <a:ea typeface="Cambria Math" panose="02040503050406030204" pitchFamily="18" charset="0"/>
                        </a:rPr>
                        <m:t>3</m:t>
                      </m:r>
                      <m:r>
                        <a:rPr lang="en-US" sz="1600" b="0" i="1" smtClean="0">
                          <a:solidFill>
                            <a:srgbClr val="FEFEFE">
                              <a:lumMod val="10000"/>
                            </a:srgbClr>
                          </a:solidFill>
                          <a:latin typeface="Cambria Math" panose="02040503050406030204" pitchFamily="18" charset="0"/>
                          <a:ea typeface="Cambria Math" panose="02040503050406030204" pitchFamily="18" charset="0"/>
                        </a:rPr>
                        <m:t>2</m:t>
                      </m:r>
                      <m:r>
                        <a:rPr lang="en-US" sz="1600" i="1">
                          <a:solidFill>
                            <a:srgbClr val="FEFEFE">
                              <a:lumMod val="10000"/>
                            </a:srgbClr>
                          </a:solidFill>
                          <a:latin typeface="Cambria Math" panose="02040503050406030204" pitchFamily="18" charset="0"/>
                          <a:ea typeface="Cambria Math" panose="02040503050406030204" pitchFamily="18" charset="0"/>
                        </a:rPr>
                        <m:t>°</m:t>
                      </m:r>
                      <m:r>
                        <a:rPr lang="en-US" sz="1600" i="1">
                          <a:solidFill>
                            <a:srgbClr val="FEFEFE">
                              <a:lumMod val="10000"/>
                            </a:srgbClr>
                          </a:solidFill>
                          <a:latin typeface="Cambria Math" panose="02040503050406030204" pitchFamily="18" charset="0"/>
                          <a:ea typeface="Cambria Math" panose="02040503050406030204" pitchFamily="18" charset="0"/>
                        </a:rPr>
                        <m:t>=5</m:t>
                      </m:r>
                      <m:r>
                        <a:rPr lang="en-US" sz="1600" b="0" i="1" smtClean="0">
                          <a:solidFill>
                            <a:srgbClr val="FEFEFE">
                              <a:lumMod val="10000"/>
                            </a:srgbClr>
                          </a:solidFill>
                          <a:latin typeface="Cambria Math" panose="02040503050406030204" pitchFamily="18" charset="0"/>
                          <a:ea typeface="Cambria Math" panose="02040503050406030204" pitchFamily="18" charset="0"/>
                        </a:rPr>
                        <m:t>8°</m:t>
                      </m:r>
                    </m:oMath>
                  </m:oMathPara>
                </a14:m>
                <a:endParaRPr kumimoji="0" lang="en-US" sz="1600" b="0" i="0" u="none" strike="noStrike" kern="0" cap="none" spc="0" normalizeH="0" baseline="0" noProof="0" smtClean="0">
                  <a:ln>
                    <a:noFill/>
                  </a:ln>
                  <a:solidFill>
                    <a:srgbClr val="FEFEFE">
                      <a:lumMod val="10000"/>
                    </a:srgbClr>
                  </a:solidFill>
                  <a:effectLst/>
                  <a:uLnTx/>
                  <a:uFillTx/>
                  <a:latin typeface="Arial"/>
                  <a:cs typeface="Arial"/>
                  <a:sym typeface="Arial"/>
                </a:endParaRPr>
              </a:p>
              <a:p>
                <a:pPr lvl="0">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kumimoji="0" lang="en-US" sz="1600" b="0" i="1" u="none" strike="noStrike" kern="0" cap="none" spc="0" normalizeH="0" baseline="0" noProof="0" smtClean="0">
                          <a:ln>
                            <a:noFill/>
                          </a:ln>
                          <a:solidFill>
                            <a:srgbClr val="FEFEFE">
                              <a:lumMod val="10000"/>
                            </a:srgbClr>
                          </a:solidFill>
                          <a:effectLst/>
                          <a:uLnTx/>
                          <a:uFillTx/>
                          <a:latin typeface="Cambria Math" panose="02040503050406030204" pitchFamily="18" charset="0"/>
                          <a:cs typeface="Arial"/>
                          <a:sym typeface="Arial"/>
                        </a:rPr>
                        <m:t>𝐷𝐸</m:t>
                      </m:r>
                      <m:r>
                        <a:rPr kumimoji="0" lang="en-US" sz="1600" b="0" i="1" u="none" strike="noStrike" kern="0" cap="none" spc="0" normalizeH="0" baseline="0" noProof="0" smtClean="0">
                          <a:ln>
                            <a:noFill/>
                          </a:ln>
                          <a:solidFill>
                            <a:srgbClr val="FEFEFE">
                              <a:lumMod val="10000"/>
                            </a:srgbClr>
                          </a:solidFill>
                          <a:effectLst/>
                          <a:uLnTx/>
                          <a:uFillTx/>
                          <a:latin typeface="Cambria Math" panose="02040503050406030204" pitchFamily="18" charset="0"/>
                          <a:cs typeface="Arial"/>
                          <a:sym typeface="Arial"/>
                        </a:rPr>
                        <m:t>=</m:t>
                      </m:r>
                      <m:r>
                        <a:rPr kumimoji="0" lang="en-US" sz="1600" b="0" i="1" u="none" strike="noStrike" kern="0" cap="none" spc="0" normalizeH="0" baseline="0" noProof="0" smtClean="0">
                          <a:ln>
                            <a:noFill/>
                          </a:ln>
                          <a:solidFill>
                            <a:srgbClr val="FEFEFE">
                              <a:lumMod val="10000"/>
                            </a:srgbClr>
                          </a:solidFill>
                          <a:effectLst/>
                          <a:uLnTx/>
                          <a:uFillTx/>
                          <a:latin typeface="Cambria Math" panose="02040503050406030204" pitchFamily="18" charset="0"/>
                          <a:cs typeface="Arial"/>
                          <a:sym typeface="Arial"/>
                        </a:rPr>
                        <m:t>𝐷𝐹</m:t>
                      </m:r>
                      <m:r>
                        <a:rPr kumimoji="0" lang="en-US" sz="1600" b="0" i="1" u="none" strike="noStrike" kern="0" cap="none" spc="0" normalizeH="0" baseline="0" noProof="0" smtClean="0">
                          <a:ln>
                            <a:noFill/>
                          </a:ln>
                          <a:solidFill>
                            <a:srgbClr val="FEFEFE">
                              <a:lumMod val="10000"/>
                            </a:srgbClr>
                          </a:solidFill>
                          <a:effectLst/>
                          <a:uLnTx/>
                          <a:uFillTx/>
                          <a:latin typeface="Cambria Math" panose="02040503050406030204" pitchFamily="18" charset="0"/>
                          <a:cs typeface="Arial"/>
                          <a:sym typeface="Arial"/>
                        </a:rPr>
                        <m:t>.</m:t>
                      </m:r>
                      <m:func>
                        <m:funcPr>
                          <m:ctrlPr>
                            <a:rPr kumimoji="0" lang="en-US" sz="1600" b="0" i="1" u="none" strike="noStrike" kern="0" cap="none" spc="0" normalizeH="0" baseline="0" noProof="0" smtClean="0">
                              <a:ln>
                                <a:noFill/>
                              </a:ln>
                              <a:solidFill>
                                <a:srgbClr val="FEFEFE">
                                  <a:lumMod val="10000"/>
                                </a:srgbClr>
                              </a:solidFill>
                              <a:effectLst/>
                              <a:uLnTx/>
                              <a:uFillTx/>
                              <a:latin typeface="Cambria Math" panose="02040503050406030204" pitchFamily="18" charset="0"/>
                              <a:cs typeface="Arial"/>
                              <a:sym typeface="Arial"/>
                            </a:rPr>
                          </m:ctrlPr>
                        </m:funcPr>
                        <m:fName>
                          <m:r>
                            <m:rPr>
                              <m:sty m:val="p"/>
                            </m:rPr>
                            <a:rPr kumimoji="0" lang="en-US" sz="1600" b="0" i="0" u="none" strike="noStrike" kern="0" cap="none" spc="0" normalizeH="0" baseline="0" noProof="0" smtClean="0">
                              <a:ln>
                                <a:noFill/>
                              </a:ln>
                              <a:solidFill>
                                <a:srgbClr val="FEFEFE">
                                  <a:lumMod val="10000"/>
                                </a:srgbClr>
                              </a:solidFill>
                              <a:effectLst/>
                              <a:uLnTx/>
                              <a:uFillTx/>
                              <a:latin typeface="Cambria Math" panose="02040503050406030204" pitchFamily="18" charset="0"/>
                              <a:cs typeface="Arial"/>
                              <a:sym typeface="Arial"/>
                            </a:rPr>
                            <m:t>cot</m:t>
                          </m:r>
                        </m:fName>
                        <m:e>
                          <m:r>
                            <a:rPr kumimoji="0" lang="en-US" sz="1600" b="0" i="1" u="none" strike="noStrike" kern="0" cap="none" spc="0" normalizeH="0" baseline="0" noProof="0" smtClean="0">
                              <a:ln>
                                <a:noFill/>
                              </a:ln>
                              <a:solidFill>
                                <a:srgbClr val="FEFEFE">
                                  <a:lumMod val="10000"/>
                                </a:srgbClr>
                              </a:solidFill>
                              <a:effectLst/>
                              <a:uLnTx/>
                              <a:uFillTx/>
                              <a:latin typeface="Cambria Math" panose="02040503050406030204" pitchFamily="18" charset="0"/>
                              <a:cs typeface="Arial"/>
                              <a:sym typeface="Arial"/>
                            </a:rPr>
                            <m:t>𝐸</m:t>
                          </m:r>
                        </m:e>
                      </m:func>
                      <m:r>
                        <a:rPr kumimoji="0" lang="en-US" sz="1600" b="0" i="1" u="none" strike="noStrike" kern="0" cap="none" spc="0" normalizeH="0" baseline="0" noProof="0" smtClean="0">
                          <a:ln>
                            <a:noFill/>
                          </a:ln>
                          <a:solidFill>
                            <a:srgbClr val="FEFEFE">
                              <a:lumMod val="10000"/>
                            </a:srgbClr>
                          </a:solidFill>
                          <a:effectLst/>
                          <a:uLnTx/>
                          <a:uFillTx/>
                          <a:latin typeface="Cambria Math" panose="02040503050406030204" pitchFamily="18" charset="0"/>
                          <a:cs typeface="Arial"/>
                          <a:sym typeface="Arial"/>
                        </a:rPr>
                        <m:t>=9.</m:t>
                      </m:r>
                      <m:r>
                        <a:rPr kumimoji="0" lang="en-US" sz="1600" b="0" i="1" u="none" strike="noStrike" kern="0" cap="none" spc="0" normalizeH="0" baseline="0" noProof="0" smtClean="0">
                          <a:ln>
                            <a:noFill/>
                          </a:ln>
                          <a:solidFill>
                            <a:srgbClr val="FEFEFE">
                              <a:lumMod val="10000"/>
                            </a:srgbClr>
                          </a:solidFill>
                          <a:effectLst/>
                          <a:uLnTx/>
                          <a:uFillTx/>
                          <a:latin typeface="Cambria Math" panose="02040503050406030204" pitchFamily="18" charset="0"/>
                          <a:cs typeface="Arial"/>
                          <a:sym typeface="Arial"/>
                        </a:rPr>
                        <m:t>𝑐𝑜𝑡</m:t>
                      </m:r>
                      <m:r>
                        <a:rPr kumimoji="0" lang="en-US" sz="1600" b="0" i="1" u="none" strike="noStrike" kern="0" cap="none" spc="0" normalizeH="0" baseline="0" noProof="0" smtClean="0">
                          <a:ln>
                            <a:noFill/>
                          </a:ln>
                          <a:solidFill>
                            <a:srgbClr val="FEFEFE">
                              <a:lumMod val="10000"/>
                            </a:srgbClr>
                          </a:solidFill>
                          <a:effectLst/>
                          <a:uLnTx/>
                          <a:uFillTx/>
                          <a:latin typeface="Cambria Math" panose="02040503050406030204" pitchFamily="18" charset="0"/>
                          <a:cs typeface="Arial"/>
                          <a:sym typeface="Arial"/>
                        </a:rPr>
                        <m:t>32°≈14</m:t>
                      </m:r>
                    </m:oMath>
                  </m:oMathPara>
                </a14:m>
                <a:endParaRPr kumimoji="0" lang="en-US" sz="1600" b="0" i="0" u="none" strike="noStrike" kern="0" cap="none" spc="0" normalizeH="0" baseline="0" noProof="0">
                  <a:ln>
                    <a:noFill/>
                  </a:ln>
                  <a:solidFill>
                    <a:srgbClr val="FEFEFE">
                      <a:lumMod val="10000"/>
                    </a:srgbClr>
                  </a:solidFill>
                  <a:effectLst/>
                  <a:uLnTx/>
                  <a:uFillTx/>
                  <a:latin typeface="Arial"/>
                  <a:cs typeface="Arial"/>
                  <a:sym typeface="Arial"/>
                </a:endParaRPr>
              </a:p>
              <a:p>
                <a:pPr lvl="0">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func>
                        <m:funcPr>
                          <m:ctrlPr>
                            <a:rPr kumimoji="0" lang="en-US" sz="1600" b="0" i="1" u="none" strike="noStrike" kern="0" cap="none" spc="0" normalizeH="0" baseline="0" noProof="0" smtClean="0">
                              <a:ln>
                                <a:noFill/>
                              </a:ln>
                              <a:solidFill>
                                <a:srgbClr val="FEFEFE">
                                  <a:lumMod val="10000"/>
                                </a:srgbClr>
                              </a:solidFill>
                              <a:effectLst/>
                              <a:uLnTx/>
                              <a:uFillTx/>
                              <a:latin typeface="Cambria Math" panose="02040503050406030204" pitchFamily="18" charset="0"/>
                              <a:sym typeface="Arial"/>
                            </a:rPr>
                          </m:ctrlPr>
                        </m:funcPr>
                        <m:fName>
                          <m:r>
                            <a:rPr kumimoji="0" lang="en-US" sz="1600" b="0" i="1" u="none" strike="noStrike" kern="0" cap="none" spc="0" normalizeH="0" baseline="0" noProof="0" smtClean="0">
                              <a:ln>
                                <a:noFill/>
                              </a:ln>
                              <a:solidFill>
                                <a:srgbClr val="FEFEFE">
                                  <a:lumMod val="10000"/>
                                </a:srgbClr>
                              </a:solidFill>
                              <a:effectLst/>
                              <a:uLnTx/>
                              <a:uFillTx/>
                              <a:latin typeface="Cambria Math" panose="02040503050406030204" pitchFamily="18" charset="0"/>
                              <a:sym typeface="Arial"/>
                            </a:rPr>
                            <m:t>𝑠𝑖𝑛</m:t>
                          </m:r>
                        </m:fName>
                        <m:e>
                          <m:r>
                            <a:rPr kumimoji="0" lang="en-US" sz="1600" b="0" i="1" u="none" strike="noStrike" kern="0" cap="none" spc="0" normalizeH="0" baseline="0" noProof="0" smtClean="0">
                              <a:ln>
                                <a:noFill/>
                              </a:ln>
                              <a:solidFill>
                                <a:srgbClr val="FEFEFE">
                                  <a:lumMod val="10000"/>
                                </a:srgbClr>
                              </a:solidFill>
                              <a:effectLst/>
                              <a:uLnTx/>
                              <a:uFillTx/>
                              <a:latin typeface="Cambria Math" panose="02040503050406030204" pitchFamily="18" charset="0"/>
                              <a:sym typeface="Arial"/>
                            </a:rPr>
                            <m:t>𝐸</m:t>
                          </m:r>
                        </m:e>
                      </m:func>
                      <m:r>
                        <a:rPr kumimoji="0" lang="en-US" sz="1600" b="0" i="1" u="none" strike="noStrike" kern="0" cap="none" spc="0" normalizeH="0" baseline="0" noProof="0" smtClean="0">
                          <a:ln>
                            <a:noFill/>
                          </a:ln>
                          <a:solidFill>
                            <a:srgbClr val="FEFEFE">
                              <a:lumMod val="10000"/>
                            </a:srgbClr>
                          </a:solidFill>
                          <a:effectLst/>
                          <a:uLnTx/>
                          <a:uFillTx/>
                          <a:latin typeface="Cambria Math" panose="02040503050406030204" pitchFamily="18" charset="0"/>
                          <a:sym typeface="Arial"/>
                        </a:rPr>
                        <m:t>=</m:t>
                      </m:r>
                      <m:f>
                        <m:fPr>
                          <m:ctrlPr>
                            <a:rPr kumimoji="0" lang="en-US" sz="1600" b="0" i="1" u="none" strike="noStrike" kern="0" cap="none" spc="0" normalizeH="0" baseline="0" noProof="0" smtClean="0">
                              <a:ln>
                                <a:noFill/>
                              </a:ln>
                              <a:solidFill>
                                <a:srgbClr val="FEFEFE">
                                  <a:lumMod val="10000"/>
                                </a:srgbClr>
                              </a:solidFill>
                              <a:effectLst/>
                              <a:uLnTx/>
                              <a:uFillTx/>
                              <a:latin typeface="Cambria Math" panose="02040503050406030204" pitchFamily="18" charset="0"/>
                              <a:sym typeface="Arial"/>
                            </a:rPr>
                          </m:ctrlPr>
                        </m:fPr>
                        <m:num>
                          <m:r>
                            <a:rPr kumimoji="0" lang="en-US" sz="1600" b="0" i="1" u="none" strike="noStrike" kern="0" cap="none" spc="0" normalizeH="0" baseline="0" noProof="0" smtClean="0">
                              <a:ln>
                                <a:noFill/>
                              </a:ln>
                              <a:solidFill>
                                <a:srgbClr val="FEFEFE">
                                  <a:lumMod val="10000"/>
                                </a:srgbClr>
                              </a:solidFill>
                              <a:effectLst/>
                              <a:uLnTx/>
                              <a:uFillTx/>
                              <a:latin typeface="Cambria Math" panose="02040503050406030204" pitchFamily="18" charset="0"/>
                              <a:sym typeface="Arial"/>
                            </a:rPr>
                            <m:t>𝐷𝐹</m:t>
                          </m:r>
                        </m:num>
                        <m:den>
                          <m:r>
                            <a:rPr kumimoji="0" lang="en-US" sz="1600" b="0" i="1" u="none" strike="noStrike" kern="0" cap="none" spc="0" normalizeH="0" baseline="0" noProof="0" smtClean="0">
                              <a:ln>
                                <a:noFill/>
                              </a:ln>
                              <a:solidFill>
                                <a:srgbClr val="FEFEFE">
                                  <a:lumMod val="10000"/>
                                </a:srgbClr>
                              </a:solidFill>
                              <a:effectLst/>
                              <a:uLnTx/>
                              <a:uFillTx/>
                              <a:latin typeface="Cambria Math" panose="02040503050406030204" pitchFamily="18" charset="0"/>
                              <a:sym typeface="Arial"/>
                            </a:rPr>
                            <m:t>𝐸𝐹</m:t>
                          </m:r>
                        </m:den>
                      </m:f>
                      <m:r>
                        <a:rPr kumimoji="0" lang="en-US" sz="1600" b="0" i="1" u="none" strike="noStrike" kern="0" cap="none" spc="0" normalizeH="0" baseline="0" noProof="0" smtClean="0">
                          <a:ln>
                            <a:noFill/>
                          </a:ln>
                          <a:solidFill>
                            <a:srgbClr val="FEFEFE">
                              <a:lumMod val="10000"/>
                            </a:srgbClr>
                          </a:solidFill>
                          <a:effectLst/>
                          <a:uLnTx/>
                          <a:uFillTx/>
                          <a:latin typeface="Cambria Math" panose="02040503050406030204" pitchFamily="18" charset="0"/>
                          <a:sym typeface="Arial"/>
                        </a:rPr>
                        <m:t> </m:t>
                      </m:r>
                      <m:r>
                        <m:rPr>
                          <m:nor/>
                        </m:rPr>
                        <a:rPr kumimoji="0" lang="en-US" sz="1600" b="0" i="0" u="none" strike="noStrike" kern="0" cap="none" spc="0" normalizeH="0" baseline="0" noProof="0" smtClean="0">
                          <a:ln>
                            <a:noFill/>
                          </a:ln>
                          <a:solidFill>
                            <a:srgbClr val="FEFEFE">
                              <a:lumMod val="10000"/>
                            </a:srgbClr>
                          </a:solidFill>
                          <a:effectLst/>
                          <a:uLnTx/>
                          <a:uFillTx/>
                          <a:latin typeface="Arial"/>
                          <a:cs typeface="Arial"/>
                          <a:sym typeface="Arial"/>
                        </a:rPr>
                        <m:t>n</m:t>
                      </m:r>
                      <m:r>
                        <m:rPr>
                          <m:nor/>
                        </m:rPr>
                        <a:rPr kumimoji="0" lang="en-US" sz="1600" b="0" i="0" u="none" strike="noStrike" kern="0" cap="none" spc="0" normalizeH="0" baseline="0" noProof="0" smtClean="0">
                          <a:ln>
                            <a:noFill/>
                          </a:ln>
                          <a:solidFill>
                            <a:srgbClr val="FEFEFE">
                              <a:lumMod val="10000"/>
                            </a:srgbClr>
                          </a:solidFill>
                          <a:effectLst/>
                          <a:uLnTx/>
                          <a:uFillTx/>
                          <a:latin typeface="Arial"/>
                          <a:cs typeface="Arial"/>
                          <a:sym typeface="Arial"/>
                        </a:rPr>
                        <m:t>ê</m:t>
                      </m:r>
                      <m:r>
                        <m:rPr>
                          <m:nor/>
                        </m:rPr>
                        <a:rPr kumimoji="0" lang="en-US" sz="1600" b="0" i="0" u="none" strike="noStrike" kern="0" cap="none" spc="0" normalizeH="0" baseline="0" noProof="0" smtClean="0">
                          <a:ln>
                            <a:noFill/>
                          </a:ln>
                          <a:solidFill>
                            <a:srgbClr val="FEFEFE">
                              <a:lumMod val="10000"/>
                            </a:srgbClr>
                          </a:solidFill>
                          <a:effectLst/>
                          <a:uLnTx/>
                          <a:uFillTx/>
                          <a:latin typeface="Arial"/>
                          <a:cs typeface="Arial"/>
                          <a:sym typeface="Arial"/>
                        </a:rPr>
                        <m:t>n</m:t>
                      </m:r>
                      <m:r>
                        <m:rPr>
                          <m:nor/>
                        </m:rPr>
                        <a:rPr kumimoji="0" lang="en-US" sz="1600" b="0" i="0" u="none" strike="noStrike" kern="0" cap="none" spc="0" normalizeH="0" baseline="0" noProof="0" smtClean="0">
                          <a:ln>
                            <a:noFill/>
                          </a:ln>
                          <a:solidFill>
                            <a:srgbClr val="FEFEFE">
                              <a:lumMod val="10000"/>
                            </a:srgbClr>
                          </a:solidFill>
                          <a:effectLst/>
                          <a:uLnTx/>
                          <a:uFillTx/>
                          <a:latin typeface="Arial"/>
                          <a:cs typeface="Arial"/>
                          <a:sym typeface="Arial"/>
                        </a:rPr>
                        <m:t> </m:t>
                      </m:r>
                      <m:r>
                        <a:rPr lang="en-US" sz="1600" i="1">
                          <a:solidFill>
                            <a:srgbClr val="FEFEFE">
                              <a:lumMod val="10000"/>
                            </a:srgbClr>
                          </a:solidFill>
                          <a:latin typeface="Cambria Math" panose="02040503050406030204" pitchFamily="18" charset="0"/>
                        </a:rPr>
                        <m:t>𝐸𝐹</m:t>
                      </m:r>
                      <m:r>
                        <a:rPr lang="en-US" sz="1600" b="0" i="1" smtClean="0">
                          <a:solidFill>
                            <a:srgbClr val="FEFEFE">
                              <a:lumMod val="10000"/>
                            </a:srgbClr>
                          </a:solidFill>
                          <a:latin typeface="Cambria Math" panose="02040503050406030204" pitchFamily="18" charset="0"/>
                        </a:rPr>
                        <m:t>=</m:t>
                      </m:r>
                      <m:f>
                        <m:fPr>
                          <m:ctrlPr>
                            <a:rPr lang="en-US" sz="1600" i="1">
                              <a:solidFill>
                                <a:srgbClr val="FEFEFE">
                                  <a:lumMod val="10000"/>
                                </a:srgbClr>
                              </a:solidFill>
                              <a:latin typeface="Cambria Math" panose="02040503050406030204" pitchFamily="18" charset="0"/>
                            </a:rPr>
                          </m:ctrlPr>
                        </m:fPr>
                        <m:num>
                          <m:r>
                            <a:rPr lang="en-US" sz="1600" i="1">
                              <a:solidFill>
                                <a:srgbClr val="FEFEFE">
                                  <a:lumMod val="10000"/>
                                </a:srgbClr>
                              </a:solidFill>
                              <a:latin typeface="Cambria Math" panose="02040503050406030204" pitchFamily="18" charset="0"/>
                            </a:rPr>
                            <m:t>𝐷𝐹</m:t>
                          </m:r>
                        </m:num>
                        <m:den>
                          <m:func>
                            <m:funcPr>
                              <m:ctrlPr>
                                <a:rPr lang="en-US" sz="1600" i="1">
                                  <a:solidFill>
                                    <a:srgbClr val="FEFEFE">
                                      <a:lumMod val="10000"/>
                                    </a:srgbClr>
                                  </a:solidFill>
                                  <a:latin typeface="Cambria Math" panose="02040503050406030204" pitchFamily="18" charset="0"/>
                                </a:rPr>
                              </m:ctrlPr>
                            </m:funcPr>
                            <m:fName>
                              <m:r>
                                <a:rPr lang="en-US" sz="1600" i="1">
                                  <a:solidFill>
                                    <a:srgbClr val="FEFEFE">
                                      <a:lumMod val="10000"/>
                                    </a:srgbClr>
                                  </a:solidFill>
                                  <a:latin typeface="Cambria Math" panose="02040503050406030204" pitchFamily="18" charset="0"/>
                                </a:rPr>
                                <m:t>𝑠𝑖𝑛</m:t>
                              </m:r>
                            </m:fName>
                            <m:e>
                              <m:r>
                                <a:rPr lang="en-US" sz="1600" i="1">
                                  <a:solidFill>
                                    <a:srgbClr val="FEFEFE">
                                      <a:lumMod val="10000"/>
                                    </a:srgbClr>
                                  </a:solidFill>
                                  <a:latin typeface="Cambria Math" panose="02040503050406030204" pitchFamily="18" charset="0"/>
                                </a:rPr>
                                <m:t>𝐸</m:t>
                              </m:r>
                            </m:e>
                          </m:func>
                        </m:den>
                      </m:f>
                      <m:r>
                        <a:rPr lang="en-US" sz="1600" b="0" i="1" smtClean="0">
                          <a:solidFill>
                            <a:srgbClr val="FEFEFE">
                              <a:lumMod val="10000"/>
                            </a:srgbClr>
                          </a:solidFill>
                          <a:latin typeface="Cambria Math" panose="02040503050406030204" pitchFamily="18" charset="0"/>
                        </a:rPr>
                        <m:t>=</m:t>
                      </m:r>
                      <m:f>
                        <m:fPr>
                          <m:ctrlPr>
                            <a:rPr lang="en-US" sz="1600" b="0" i="1" smtClean="0">
                              <a:solidFill>
                                <a:srgbClr val="FEFEFE">
                                  <a:lumMod val="10000"/>
                                </a:srgbClr>
                              </a:solidFill>
                              <a:latin typeface="Cambria Math" panose="02040503050406030204" pitchFamily="18" charset="0"/>
                            </a:rPr>
                          </m:ctrlPr>
                        </m:fPr>
                        <m:num>
                          <m:r>
                            <a:rPr lang="en-US" sz="1600" b="0" i="1" smtClean="0">
                              <a:solidFill>
                                <a:srgbClr val="FEFEFE">
                                  <a:lumMod val="10000"/>
                                </a:srgbClr>
                              </a:solidFill>
                              <a:latin typeface="Cambria Math" panose="02040503050406030204" pitchFamily="18" charset="0"/>
                            </a:rPr>
                            <m:t>9</m:t>
                          </m:r>
                        </m:num>
                        <m:den>
                          <m:r>
                            <a:rPr lang="en-US" sz="1600" b="0" i="1" smtClean="0">
                              <a:solidFill>
                                <a:srgbClr val="FEFEFE">
                                  <a:lumMod val="10000"/>
                                </a:srgbClr>
                              </a:solidFill>
                              <a:latin typeface="Cambria Math" panose="02040503050406030204" pitchFamily="18" charset="0"/>
                            </a:rPr>
                            <m:t>𝑠𝑖𝑛</m:t>
                          </m:r>
                          <m:r>
                            <a:rPr lang="en-US" sz="1600" i="1">
                              <a:solidFill>
                                <a:srgbClr val="FEFEFE">
                                  <a:lumMod val="10000"/>
                                </a:srgbClr>
                              </a:solidFill>
                              <a:latin typeface="Cambria Math" panose="02040503050406030204" pitchFamily="18" charset="0"/>
                              <a:ea typeface="Cambria Math" panose="02040503050406030204" pitchFamily="18" charset="0"/>
                            </a:rPr>
                            <m:t>32</m:t>
                          </m:r>
                          <m:r>
                            <a:rPr lang="en-US" sz="1600" i="1">
                              <a:solidFill>
                                <a:srgbClr val="FEFEFE">
                                  <a:lumMod val="10000"/>
                                </a:srgbClr>
                              </a:solidFill>
                              <a:latin typeface="Cambria Math" panose="02040503050406030204" pitchFamily="18" charset="0"/>
                              <a:ea typeface="Cambria Math" panose="02040503050406030204" pitchFamily="18" charset="0"/>
                            </a:rPr>
                            <m:t>°</m:t>
                          </m:r>
                        </m:den>
                      </m:f>
                      <m:r>
                        <a:rPr lang="en-US" sz="1600" b="0" i="1" smtClean="0">
                          <a:solidFill>
                            <a:srgbClr val="FEFEFE">
                              <a:lumMod val="10000"/>
                            </a:srgbClr>
                          </a:solidFill>
                          <a:latin typeface="Cambria Math" panose="02040503050406030204" pitchFamily="18" charset="0"/>
                          <a:ea typeface="Cambria Math" panose="02040503050406030204" pitchFamily="18" charset="0"/>
                        </a:rPr>
                        <m:t>≈17</m:t>
                      </m:r>
                    </m:oMath>
                  </m:oMathPara>
                </a14:m>
                <a:endParaRPr kumimoji="0" lang="en-US" sz="1600" b="0" i="0" u="none" strike="noStrike" kern="0" cap="none" spc="0" normalizeH="0" baseline="0" noProof="0">
                  <a:ln>
                    <a:noFill/>
                  </a:ln>
                  <a:solidFill>
                    <a:srgbClr val="FEFEFE">
                      <a:lumMod val="10000"/>
                    </a:srgbClr>
                  </a:solidFill>
                  <a:effectLst/>
                  <a:uLnTx/>
                  <a:uFillTx/>
                  <a:latin typeface="Arial"/>
                  <a:cs typeface="Arial"/>
                  <a:sym typeface="Arial"/>
                </a:endParaRPr>
              </a:p>
            </p:txBody>
          </p:sp>
        </mc:Choice>
        <mc:Fallback>
          <p:sp>
            <p:nvSpPr>
              <p:cNvPr id="6" name="Rectangle 5"/>
              <p:cNvSpPr>
                <a:spLocks noRot="1" noChangeAspect="1" noMove="1" noResize="1" noEditPoints="1" noAdjustHandles="1" noChangeArrowheads="1" noChangeShapeType="1" noTextEdit="1"/>
              </p:cNvSpPr>
              <p:nvPr/>
            </p:nvSpPr>
            <p:spPr>
              <a:xfrm>
                <a:off x="4015624" y="2010348"/>
                <a:ext cx="4205093" cy="2212144"/>
              </a:xfrm>
              <a:prstGeom prst="rect">
                <a:avLst/>
              </a:prstGeom>
              <a:blipFill>
                <a:blip r:embed="rId3"/>
                <a:stretch>
                  <a:fillRect l="-870"/>
                </a:stretch>
              </a:blipFill>
            </p:spPr>
            <p:txBody>
              <a:bodyPr/>
              <a:lstStyle/>
              <a:p>
                <a:r>
                  <a:rPr lang="en-US">
                    <a:noFill/>
                  </a:rPr>
                  <a:t> </a:t>
                </a:r>
              </a:p>
            </p:txBody>
          </p:sp>
        </mc:Fallback>
      </mc:AlternateContent>
      <p:sp>
        <p:nvSpPr>
          <p:cNvPr id="15" name="Rectangle 14"/>
          <p:cNvSpPr/>
          <p:nvPr/>
        </p:nvSpPr>
        <p:spPr>
          <a:xfrm>
            <a:off x="4015624" y="1380544"/>
            <a:ext cx="643125"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US" sz="1600" b="1" i="1" u="sng" strike="noStrike" kern="0" cap="none" spc="0" normalizeH="0" baseline="0" noProof="0" smtClean="0">
                <a:ln>
                  <a:noFill/>
                </a:ln>
                <a:solidFill>
                  <a:srgbClr val="C00000"/>
                </a:solidFill>
                <a:effectLst/>
                <a:uLnTx/>
                <a:uFillTx/>
                <a:latin typeface="Arial"/>
                <a:ea typeface="+mn-ea"/>
                <a:cs typeface="Arial"/>
                <a:sym typeface="Arial"/>
              </a:rPr>
              <a:t>Giải:</a:t>
            </a:r>
            <a:endParaRPr kumimoji="0" lang="en-US" sz="1600" b="1" i="1" u="sng" strike="noStrike" kern="0" cap="none" spc="0" normalizeH="0" baseline="0" noProof="0" dirty="0">
              <a:ln>
                <a:noFill/>
              </a:ln>
              <a:solidFill>
                <a:srgbClr val="C00000"/>
              </a:solidFill>
              <a:effectLst/>
              <a:uLnTx/>
              <a:uFillTx/>
              <a:latin typeface="Arial"/>
              <a:ea typeface="+mn-ea"/>
              <a:cs typeface="Arial"/>
              <a:sym typeface="Arial"/>
            </a:endParaRPr>
          </a:p>
        </p:txBody>
      </p:sp>
      <p:pic>
        <p:nvPicPr>
          <p:cNvPr id="2" name="Picture 1"/>
          <p:cNvPicPr>
            <a:picLocks noChangeAspect="1"/>
          </p:cNvPicPr>
          <p:nvPr/>
        </p:nvPicPr>
        <p:blipFill>
          <a:blip r:embed="rId4"/>
          <a:stretch>
            <a:fillRect/>
          </a:stretch>
        </p:blipFill>
        <p:spPr>
          <a:xfrm>
            <a:off x="513989" y="2228235"/>
            <a:ext cx="2969598" cy="1811028"/>
          </a:xfrm>
          <a:prstGeom prst="rect">
            <a:avLst/>
          </a:prstGeom>
        </p:spPr>
      </p:pic>
    </p:spTree>
    <p:extLst>
      <p:ext uri="{BB962C8B-B14F-4D97-AF65-F5344CB8AC3E}">
        <p14:creationId xmlns:p14="http://schemas.microsoft.com/office/powerpoint/2010/main" val="388146224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wipe(left)">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wipe(left)">
                                      <p:cBhvr>
                                        <p:cTn id="22" dur="500"/>
                                        <p:tgtEl>
                                          <p:spTgt spid="6">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animEffect transition="in" filter="wipe(left)">
                                      <p:cBhvr>
                                        <p:cTn id="27" dur="500"/>
                                        <p:tgtEl>
                                          <p:spTgt spid="6">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6">
                                            <p:txEl>
                                              <p:pRg st="3" end="3"/>
                                            </p:txEl>
                                          </p:spTgt>
                                        </p:tgtEl>
                                        <p:attrNameLst>
                                          <p:attrName>style.visibility</p:attrName>
                                        </p:attrNameLst>
                                      </p:cBhvr>
                                      <p:to>
                                        <p:strVal val="visible"/>
                                      </p:to>
                                    </p:set>
                                    <p:animEffect transition="in" filter="wipe(left)">
                                      <p:cBhvr>
                                        <p:cTn id="3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284"/>
        <p:cNvGrpSpPr/>
        <p:nvPr/>
      </p:nvGrpSpPr>
      <p:grpSpPr>
        <a:xfrm>
          <a:off x="0" y="0"/>
          <a:ext cx="0" cy="0"/>
          <a:chOff x="0" y="0"/>
          <a:chExt cx="0" cy="0"/>
        </a:xfrm>
      </p:grpSpPr>
      <p:sp>
        <p:nvSpPr>
          <p:cNvPr id="9" name="TextBox 8"/>
          <p:cNvSpPr txBox="1"/>
          <p:nvPr/>
        </p:nvSpPr>
        <p:spPr>
          <a:xfrm>
            <a:off x="833209" y="424618"/>
            <a:ext cx="7481026" cy="785343"/>
          </a:xfrm>
          <a:prstGeom prst="rect">
            <a:avLst/>
          </a:prstGeom>
          <a:noFill/>
        </p:spPr>
        <p:txBody>
          <a:bodyPr wrap="square" rtlCol="0">
            <a:spAutoFit/>
          </a:bodyPr>
          <a:lstStyle/>
          <a:p>
            <a:pPr marL="0" marR="0" lvl="0" indent="0" algn="just" defTabSz="1828800" rtl="0" eaLnBrk="1" fontAlgn="auto" latinLnBrk="0" hangingPunct="1">
              <a:lnSpc>
                <a:spcPct val="150000"/>
              </a:lnSpc>
              <a:spcBef>
                <a:spcPts val="0"/>
              </a:spcBef>
              <a:spcAft>
                <a:spcPts val="0"/>
              </a:spcAft>
              <a:buClr>
                <a:srgbClr val="2D1549"/>
              </a:buClr>
              <a:buSzPts val="1100"/>
              <a:buFont typeface="Arial"/>
              <a:buNone/>
              <a:tabLst/>
              <a:defRPr/>
            </a:pPr>
            <a:r>
              <a:rPr kumimoji="0" lang="en-US" sz="1600" b="1" i="0" u="none" strike="noStrike" kern="0" cap="none" spc="0" normalizeH="0" baseline="0" noProof="0" smtClean="0">
                <a:ln>
                  <a:noFill/>
                </a:ln>
                <a:solidFill>
                  <a:srgbClr val="FFFFFF"/>
                </a:solidFill>
                <a:effectLst/>
                <a:highlight>
                  <a:srgbClr val="CE4D8E"/>
                </a:highlight>
                <a:uLnTx/>
                <a:uFillTx/>
                <a:latin typeface="Arial"/>
                <a:ea typeface="+mn-ea"/>
                <a:cs typeface="Arial"/>
                <a:sym typeface="Arial"/>
              </a:rPr>
              <a:t>Ví dụ 3:</a:t>
            </a:r>
            <a:r>
              <a:rPr kumimoji="0" lang="en-US" sz="1600" b="0" i="0" u="none" strike="noStrike" kern="1200" cap="none" spc="0" normalizeH="0" baseline="0" noProof="0" smtClean="0">
                <a:ln>
                  <a:noFill/>
                </a:ln>
                <a:solidFill>
                  <a:sysClr val="windowText" lastClr="000000"/>
                </a:solidFill>
                <a:effectLst/>
                <a:uLnTx/>
                <a:uFillTx/>
                <a:latin typeface="Arial"/>
                <a:ea typeface="+mn-ea"/>
                <a:cs typeface="Arial" panose="020B0604020202020204" pitchFamily="34" charset="0"/>
                <a:sym typeface="Arial"/>
              </a:rPr>
              <a:t> </a:t>
            </a:r>
            <a:r>
              <a:rPr kumimoji="0" lang="vi-VN" sz="16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sym typeface="Arial"/>
              </a:rPr>
              <a:t>Giải các tam giác vuông ở Hình 6. Làm tròn kết quả độ dài đến hàng đơn vị và số đo góc đến độ.</a:t>
            </a:r>
            <a:endParaRPr kumimoji="0" lang="en-US" sz="1600" b="0" i="0" u="none" strike="noStrike" kern="1200" cap="none" spc="0" normalizeH="0" baseline="0" noProof="0">
              <a:ln>
                <a:noFill/>
              </a:ln>
              <a:solidFill>
                <a:sysClr val="windowText" lastClr="000000"/>
              </a:solidFill>
              <a:effectLst/>
              <a:uLnTx/>
              <a:uFillTx/>
              <a:latin typeface="Arial"/>
              <a:cs typeface="Arial" panose="020B0604020202020204" pitchFamily="34" charset="0"/>
              <a:sym typeface="Arial"/>
            </a:endParaRPr>
          </a:p>
        </p:txBody>
      </p:sp>
      <mc:AlternateContent xmlns:mc="http://schemas.openxmlformats.org/markup-compatibility/2006">
        <mc:Choice xmlns:a14="http://schemas.microsoft.com/office/drawing/2010/main" Requires="a14">
          <p:sp>
            <p:nvSpPr>
              <p:cNvPr id="6" name="Rectangle 5"/>
              <p:cNvSpPr/>
              <p:nvPr/>
            </p:nvSpPr>
            <p:spPr>
              <a:xfrm>
                <a:off x="4261399" y="2137564"/>
                <a:ext cx="4205093" cy="1980029"/>
              </a:xfrm>
              <a:prstGeom prst="rect">
                <a:avLst/>
              </a:prstGeom>
            </p:spPr>
            <p:txBody>
              <a:bodyPr wrap="square">
                <a:spAutoFit/>
              </a:bodyPr>
              <a:lstStyle/>
              <a:p>
                <a:pPr lvl="0">
                  <a:lnSpc>
                    <a:spcPct val="150000"/>
                  </a:lnSpc>
                  <a:spcBef>
                    <a:spcPts val="800"/>
                  </a:spcBef>
                  <a:spcAft>
                    <a:spcPts val="800"/>
                  </a:spcAft>
                </a:pPr>
                <a:r>
                  <a:rPr lang="en-US" sz="1600" smtClean="0">
                    <a:solidFill>
                      <a:srgbClr val="FEFEFE">
                        <a:lumMod val="10000"/>
                      </a:srgbClr>
                    </a:solidFill>
                  </a:rPr>
                  <a:t>Xét </a:t>
                </a:r>
                <a:r>
                  <a:rPr lang="en-US" sz="1600">
                    <a:solidFill>
                      <a:srgbClr val="FEFEFE">
                        <a:lumMod val="10000"/>
                      </a:srgbClr>
                    </a:solidFill>
                  </a:rPr>
                  <a:t>tam giác </a:t>
                </a:r>
                <a14:m>
                  <m:oMath xmlns:m="http://schemas.openxmlformats.org/officeDocument/2006/math">
                    <m:r>
                      <a:rPr lang="en-US" sz="1600" i="1" smtClean="0">
                        <a:solidFill>
                          <a:srgbClr val="FEFEFE">
                            <a:lumMod val="10000"/>
                          </a:srgbClr>
                        </a:solidFill>
                        <a:latin typeface="Cambria Math" panose="02040503050406030204" pitchFamily="18" charset="0"/>
                      </a:rPr>
                      <m:t>𝑃𝑄𝑅</m:t>
                    </m:r>
                  </m:oMath>
                </a14:m>
                <a:r>
                  <a:rPr lang="en-US" sz="1600">
                    <a:solidFill>
                      <a:srgbClr val="FEFEFE">
                        <a:lumMod val="10000"/>
                      </a:srgbClr>
                    </a:solidFill>
                  </a:rPr>
                  <a:t> vuông tại </a:t>
                </a:r>
                <a14:m>
                  <m:oMath xmlns:m="http://schemas.openxmlformats.org/officeDocument/2006/math">
                    <m:r>
                      <a:rPr lang="en-US" sz="1600" i="1" smtClean="0">
                        <a:solidFill>
                          <a:srgbClr val="FEFEFE">
                            <a:lumMod val="10000"/>
                          </a:srgbClr>
                        </a:solidFill>
                        <a:latin typeface="Cambria Math" panose="02040503050406030204" pitchFamily="18" charset="0"/>
                      </a:rPr>
                      <m:t>𝑃</m:t>
                    </m:r>
                  </m:oMath>
                </a14:m>
                <a:r>
                  <a:rPr lang="en-US" sz="1600">
                    <a:solidFill>
                      <a:srgbClr val="FEFEFE">
                        <a:lumMod val="10000"/>
                      </a:srgbClr>
                    </a:solidFill>
                  </a:rPr>
                  <a:t>, ta có</a:t>
                </a:r>
                <a:r>
                  <a:rPr lang="en-US" sz="1600">
                    <a:solidFill>
                      <a:srgbClr val="FEFEFE">
                        <a:lumMod val="10000"/>
                      </a:srgbClr>
                    </a:solidFill>
                  </a:rPr>
                  <a:t>: </a:t>
                </a:r>
                <a:endParaRPr lang="en-US" sz="1600" smtClean="0">
                  <a:solidFill>
                    <a:srgbClr val="FEFEFE">
                      <a:lumMod val="10000"/>
                    </a:srgbClr>
                  </a:solidFill>
                </a:endParaRPr>
              </a:p>
              <a:p>
                <a:pPr lvl="0">
                  <a:lnSpc>
                    <a:spcPct val="150000"/>
                  </a:lnSpc>
                  <a:spcBef>
                    <a:spcPts val="800"/>
                  </a:spcBef>
                  <a:spcAft>
                    <a:spcPts val="800"/>
                  </a:spcAft>
                </a:pPr>
                <a14:m>
                  <m:oMathPara xmlns:m="http://schemas.openxmlformats.org/officeDocument/2006/math">
                    <m:oMathParaPr>
                      <m:jc m:val="centerGroup"/>
                    </m:oMathParaPr>
                    <m:oMath xmlns:m="http://schemas.openxmlformats.org/officeDocument/2006/math">
                      <m:r>
                        <a:rPr lang="en-US" sz="1600" i="1" smtClean="0">
                          <a:solidFill>
                            <a:srgbClr val="FEFEFE">
                              <a:lumMod val="10000"/>
                            </a:srgbClr>
                          </a:solidFill>
                          <a:latin typeface="Cambria Math" panose="02040503050406030204" pitchFamily="18" charset="0"/>
                        </a:rPr>
                        <m:t>𝑄</m:t>
                      </m:r>
                      <m:r>
                        <a:rPr lang="en-US" sz="1600" i="1" smtClean="0">
                          <a:solidFill>
                            <a:srgbClr val="FEFEFE">
                              <a:lumMod val="10000"/>
                            </a:srgbClr>
                          </a:solidFill>
                          <a:latin typeface="Cambria Math" panose="02040503050406030204" pitchFamily="18" charset="0"/>
                        </a:rPr>
                        <m:t> = 90</m:t>
                      </m:r>
                      <m:r>
                        <a:rPr lang="en-US" sz="1600" i="1">
                          <a:solidFill>
                            <a:srgbClr val="FEFEFE">
                              <a:lumMod val="10000"/>
                            </a:srgbClr>
                          </a:solidFill>
                          <a:latin typeface="Cambria Math" panose="02040503050406030204" pitchFamily="18" charset="0"/>
                        </a:rPr>
                        <m:t>° − 58° = 32°</m:t>
                      </m:r>
                    </m:oMath>
                  </m:oMathPara>
                </a14:m>
                <a:endParaRPr lang="en-US" sz="1600">
                  <a:solidFill>
                    <a:srgbClr val="FEFEFE">
                      <a:lumMod val="10000"/>
                    </a:srgbClr>
                  </a:solidFill>
                </a:endParaRPr>
              </a:p>
              <a:p>
                <a:pPr lvl="0">
                  <a:lnSpc>
                    <a:spcPct val="150000"/>
                  </a:lnSpc>
                  <a:spcBef>
                    <a:spcPts val="800"/>
                  </a:spcBef>
                  <a:spcAft>
                    <a:spcPts val="800"/>
                  </a:spcAft>
                </a:pPr>
                <a14:m>
                  <m:oMathPara xmlns:m="http://schemas.openxmlformats.org/officeDocument/2006/math">
                    <m:oMathParaPr>
                      <m:jc m:val="left"/>
                    </m:oMathParaPr>
                    <m:oMath xmlns:m="http://schemas.openxmlformats.org/officeDocument/2006/math">
                      <m:r>
                        <a:rPr lang="en-US" sz="1600" i="1" smtClean="0">
                          <a:solidFill>
                            <a:srgbClr val="FEFEFE">
                              <a:lumMod val="10000"/>
                            </a:srgbClr>
                          </a:solidFill>
                          <a:latin typeface="Cambria Math" panose="02040503050406030204" pitchFamily="18" charset="0"/>
                        </a:rPr>
                        <m:t>𝑃𝑄</m:t>
                      </m:r>
                      <m:r>
                        <a:rPr lang="en-US" sz="1600" i="1" smtClean="0">
                          <a:solidFill>
                            <a:srgbClr val="FEFEFE">
                              <a:lumMod val="10000"/>
                            </a:srgbClr>
                          </a:solidFill>
                          <a:latin typeface="Cambria Math" panose="02040503050406030204" pitchFamily="18" charset="0"/>
                        </a:rPr>
                        <m:t> = </m:t>
                      </m:r>
                      <m:r>
                        <a:rPr lang="en-US" sz="1600" i="1" smtClean="0">
                          <a:solidFill>
                            <a:srgbClr val="FEFEFE">
                              <a:lumMod val="10000"/>
                            </a:srgbClr>
                          </a:solidFill>
                          <a:latin typeface="Cambria Math" panose="02040503050406030204" pitchFamily="18" charset="0"/>
                        </a:rPr>
                        <m:t>𝑄𝑅</m:t>
                      </m:r>
                      <m:r>
                        <a:rPr lang="en-US" sz="1600" i="1" smtClean="0">
                          <a:solidFill>
                            <a:srgbClr val="FEFEFE">
                              <a:lumMod val="10000"/>
                            </a:srgbClr>
                          </a:solidFill>
                          <a:latin typeface="Cambria Math" panose="02040503050406030204" pitchFamily="18" charset="0"/>
                        </a:rPr>
                        <m:t>. </m:t>
                      </m:r>
                      <m:r>
                        <m:rPr>
                          <m:sty m:val="p"/>
                        </m:rPr>
                        <a:rPr lang="en-US" sz="1600" i="1" smtClean="0">
                          <a:solidFill>
                            <a:srgbClr val="FEFEFE">
                              <a:lumMod val="10000"/>
                            </a:srgbClr>
                          </a:solidFill>
                          <a:latin typeface="Cambria Math" panose="02040503050406030204" pitchFamily="18" charset="0"/>
                        </a:rPr>
                        <m:t>sin</m:t>
                      </m:r>
                      <m:r>
                        <a:rPr lang="en-US" sz="1600" i="1" smtClean="0">
                          <a:solidFill>
                            <a:srgbClr val="FEFEFE">
                              <a:lumMod val="10000"/>
                            </a:srgbClr>
                          </a:solidFill>
                          <a:latin typeface="Cambria Math" panose="02040503050406030204" pitchFamily="18" charset="0"/>
                        </a:rPr>
                        <m:t>⁡</m:t>
                      </m:r>
                      <m:r>
                        <a:rPr lang="en-US" sz="1600" i="1" smtClean="0">
                          <a:solidFill>
                            <a:srgbClr val="FEFEFE">
                              <a:lumMod val="10000"/>
                            </a:srgbClr>
                          </a:solidFill>
                          <a:latin typeface="Cambria Math" panose="02040503050406030204" pitchFamily="18" charset="0"/>
                        </a:rPr>
                        <m:t>𝑅</m:t>
                      </m:r>
                      <m:r>
                        <a:rPr lang="en-US" sz="1600" i="1" smtClean="0">
                          <a:solidFill>
                            <a:srgbClr val="FEFEFE">
                              <a:lumMod val="10000"/>
                            </a:srgbClr>
                          </a:solidFill>
                          <a:latin typeface="Cambria Math" panose="02040503050406030204" pitchFamily="18" charset="0"/>
                        </a:rPr>
                        <m:t> = 13. </m:t>
                      </m:r>
                      <m:r>
                        <m:rPr>
                          <m:sty m:val="p"/>
                        </m:rPr>
                        <a:rPr lang="en-US" sz="1600" i="1" smtClean="0">
                          <a:solidFill>
                            <a:srgbClr val="FEFEFE">
                              <a:lumMod val="10000"/>
                            </a:srgbClr>
                          </a:solidFill>
                          <a:latin typeface="Cambria Math" panose="02040503050406030204" pitchFamily="18" charset="0"/>
                        </a:rPr>
                        <m:t>sin</m:t>
                      </m:r>
                      <m:r>
                        <a:rPr lang="en-US" sz="1600" i="1" smtClean="0">
                          <a:solidFill>
                            <a:srgbClr val="FEFEFE">
                              <a:lumMod val="10000"/>
                            </a:srgbClr>
                          </a:solidFill>
                          <a:latin typeface="Cambria Math" panose="02040503050406030204" pitchFamily="18" charset="0"/>
                        </a:rPr>
                        <m:t>⁡58°≈ 11;</m:t>
                      </m:r>
                    </m:oMath>
                  </m:oMathPara>
                </a14:m>
                <a:endParaRPr lang="en-US" sz="1600">
                  <a:solidFill>
                    <a:srgbClr val="FEFEFE">
                      <a:lumMod val="10000"/>
                    </a:srgbClr>
                  </a:solidFill>
                </a:endParaRPr>
              </a:p>
              <a:p>
                <a:pPr lvl="0">
                  <a:lnSpc>
                    <a:spcPct val="150000"/>
                  </a:lnSpc>
                  <a:spcBef>
                    <a:spcPts val="800"/>
                  </a:spcBef>
                  <a:spcAft>
                    <a:spcPts val="800"/>
                  </a:spcAft>
                </a:pPr>
                <a14:m>
                  <m:oMathPara xmlns:m="http://schemas.openxmlformats.org/officeDocument/2006/math">
                    <m:oMathParaPr>
                      <m:jc m:val="left"/>
                    </m:oMathParaPr>
                    <m:oMath xmlns:m="http://schemas.openxmlformats.org/officeDocument/2006/math">
                      <m:r>
                        <a:rPr lang="en-US" sz="1600" i="1" smtClean="0">
                          <a:solidFill>
                            <a:srgbClr val="FEFEFE">
                              <a:lumMod val="10000"/>
                            </a:srgbClr>
                          </a:solidFill>
                          <a:latin typeface="Cambria Math" panose="02040503050406030204" pitchFamily="18" charset="0"/>
                        </a:rPr>
                        <m:t>𝑃𝑅</m:t>
                      </m:r>
                      <m:r>
                        <a:rPr lang="en-US" sz="1600" b="0" i="1" smtClean="0">
                          <a:solidFill>
                            <a:srgbClr val="FEFEFE">
                              <a:lumMod val="10000"/>
                            </a:srgbClr>
                          </a:solidFill>
                          <a:latin typeface="Cambria Math" panose="02040503050406030204" pitchFamily="18" charset="0"/>
                        </a:rPr>
                        <m:t>=</m:t>
                      </m:r>
                      <m:r>
                        <a:rPr lang="en-US" sz="1600" i="1">
                          <a:solidFill>
                            <a:srgbClr val="FEFEFE">
                              <a:lumMod val="10000"/>
                            </a:srgbClr>
                          </a:solidFill>
                          <a:latin typeface="Cambria Math" panose="02040503050406030204" pitchFamily="18" charset="0"/>
                        </a:rPr>
                        <m:t>𝑄𝑅</m:t>
                      </m:r>
                      <m:r>
                        <a:rPr lang="en-US" sz="1600" i="1">
                          <a:solidFill>
                            <a:srgbClr val="FEFEFE">
                              <a:lumMod val="10000"/>
                            </a:srgbClr>
                          </a:solidFill>
                          <a:latin typeface="Cambria Math" panose="02040503050406030204" pitchFamily="18" charset="0"/>
                        </a:rPr>
                        <m:t>. </m:t>
                      </m:r>
                      <m:r>
                        <m:rPr>
                          <m:sty m:val="p"/>
                        </m:rPr>
                        <a:rPr lang="en-US" sz="1600" i="1">
                          <a:solidFill>
                            <a:srgbClr val="FEFEFE">
                              <a:lumMod val="10000"/>
                            </a:srgbClr>
                          </a:solidFill>
                          <a:latin typeface="Cambria Math" panose="02040503050406030204" pitchFamily="18" charset="0"/>
                        </a:rPr>
                        <m:t>cos</m:t>
                      </m:r>
                      <m:r>
                        <a:rPr lang="en-US" sz="1600" i="1">
                          <a:solidFill>
                            <a:srgbClr val="FEFEFE">
                              <a:lumMod val="10000"/>
                            </a:srgbClr>
                          </a:solidFill>
                          <a:latin typeface="Cambria Math" panose="02040503050406030204" pitchFamily="18" charset="0"/>
                        </a:rPr>
                        <m:t>⁡</m:t>
                      </m:r>
                      <m:r>
                        <a:rPr lang="en-US" sz="1600" i="1">
                          <a:solidFill>
                            <a:srgbClr val="FEFEFE">
                              <a:lumMod val="10000"/>
                            </a:srgbClr>
                          </a:solidFill>
                          <a:latin typeface="Cambria Math" panose="02040503050406030204" pitchFamily="18" charset="0"/>
                        </a:rPr>
                        <m:t>𝑅</m:t>
                      </m:r>
                      <m:r>
                        <a:rPr lang="en-US" sz="1600" i="1">
                          <a:solidFill>
                            <a:srgbClr val="FEFEFE">
                              <a:lumMod val="10000"/>
                            </a:srgbClr>
                          </a:solidFill>
                          <a:latin typeface="Cambria Math" panose="02040503050406030204" pitchFamily="18" charset="0"/>
                        </a:rPr>
                        <m:t> = 13. </m:t>
                      </m:r>
                      <m:r>
                        <m:rPr>
                          <m:sty m:val="p"/>
                        </m:rPr>
                        <a:rPr lang="en-US" sz="1600" i="1">
                          <a:solidFill>
                            <a:srgbClr val="FEFEFE">
                              <a:lumMod val="10000"/>
                            </a:srgbClr>
                          </a:solidFill>
                          <a:latin typeface="Cambria Math" panose="02040503050406030204" pitchFamily="18" charset="0"/>
                        </a:rPr>
                        <m:t>cos</m:t>
                      </m:r>
                      <m:r>
                        <a:rPr lang="en-US" sz="1600" i="1">
                          <a:solidFill>
                            <a:srgbClr val="FEFEFE">
                              <a:lumMod val="10000"/>
                            </a:srgbClr>
                          </a:solidFill>
                          <a:latin typeface="Cambria Math" panose="02040503050406030204" pitchFamily="18" charset="0"/>
                        </a:rPr>
                        <m:t>⁡58°≈ 7.</m:t>
                      </m:r>
                    </m:oMath>
                  </m:oMathPara>
                </a14:m>
                <a:endParaRPr lang="en-US" sz="1600">
                  <a:solidFill>
                    <a:srgbClr val="FEFEFE">
                      <a:lumMod val="10000"/>
                    </a:srgbClr>
                  </a:solidFill>
                </a:endParaRPr>
              </a:p>
            </p:txBody>
          </p:sp>
        </mc:Choice>
        <mc:Fallback>
          <p:sp>
            <p:nvSpPr>
              <p:cNvPr id="6" name="Rectangle 5"/>
              <p:cNvSpPr>
                <a:spLocks noRot="1" noChangeAspect="1" noMove="1" noResize="1" noEditPoints="1" noAdjustHandles="1" noChangeArrowheads="1" noChangeShapeType="1" noTextEdit="1"/>
              </p:cNvSpPr>
              <p:nvPr/>
            </p:nvSpPr>
            <p:spPr>
              <a:xfrm>
                <a:off x="4261399" y="2137564"/>
                <a:ext cx="4205093" cy="1980029"/>
              </a:xfrm>
              <a:prstGeom prst="rect">
                <a:avLst/>
              </a:prstGeom>
              <a:blipFill>
                <a:blip r:embed="rId3"/>
                <a:stretch>
                  <a:fillRect l="-725"/>
                </a:stretch>
              </a:blipFill>
            </p:spPr>
            <p:txBody>
              <a:bodyPr/>
              <a:lstStyle/>
              <a:p>
                <a:r>
                  <a:rPr lang="en-US">
                    <a:noFill/>
                  </a:rPr>
                  <a:t> </a:t>
                </a:r>
              </a:p>
            </p:txBody>
          </p:sp>
        </mc:Fallback>
      </mc:AlternateContent>
      <p:sp>
        <p:nvSpPr>
          <p:cNvPr id="15" name="Rectangle 14"/>
          <p:cNvSpPr/>
          <p:nvPr/>
        </p:nvSpPr>
        <p:spPr>
          <a:xfrm>
            <a:off x="4261399" y="1399461"/>
            <a:ext cx="643125"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US" sz="1600" b="1" i="1" u="sng" strike="noStrike" kern="0" cap="none" spc="0" normalizeH="0" baseline="0" noProof="0" smtClean="0">
                <a:ln>
                  <a:noFill/>
                </a:ln>
                <a:solidFill>
                  <a:srgbClr val="C00000"/>
                </a:solidFill>
                <a:effectLst/>
                <a:uLnTx/>
                <a:uFillTx/>
                <a:latin typeface="Arial"/>
                <a:ea typeface="+mn-ea"/>
                <a:cs typeface="Arial"/>
                <a:sym typeface="Arial"/>
              </a:rPr>
              <a:t>Giải:</a:t>
            </a:r>
            <a:endParaRPr kumimoji="0" lang="en-US" sz="1600" b="1" i="1" u="sng" strike="noStrike" kern="0" cap="none" spc="0" normalizeH="0" baseline="0" noProof="0" dirty="0">
              <a:ln>
                <a:noFill/>
              </a:ln>
              <a:solidFill>
                <a:srgbClr val="C00000"/>
              </a:solidFill>
              <a:effectLst/>
              <a:uLnTx/>
              <a:uFillTx/>
              <a:latin typeface="Arial"/>
              <a:ea typeface="+mn-ea"/>
              <a:cs typeface="Arial"/>
              <a:sym typeface="Arial"/>
            </a:endParaRPr>
          </a:p>
        </p:txBody>
      </p:sp>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1119456" y="2137564"/>
            <a:ext cx="2286186" cy="2163438"/>
          </a:xfrm>
          <a:prstGeom prst="rect">
            <a:avLst/>
          </a:prstGeom>
        </p:spPr>
      </p:pic>
    </p:spTree>
    <p:extLst>
      <p:ext uri="{BB962C8B-B14F-4D97-AF65-F5344CB8AC3E}">
        <p14:creationId xmlns:p14="http://schemas.microsoft.com/office/powerpoint/2010/main" val="14075225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fade">
                                      <p:cBhvr>
                                        <p:cTn id="22" dur="500"/>
                                        <p:tgtEl>
                                          <p:spTgt spid="6">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animEffect transition="in" filter="fade">
                                      <p:cBhvr>
                                        <p:cTn id="27" dur="500"/>
                                        <p:tgtEl>
                                          <p:spTgt spid="6">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xEl>
                                              <p:pRg st="3" end="3"/>
                                            </p:txEl>
                                          </p:spTgt>
                                        </p:tgtEl>
                                        <p:attrNameLst>
                                          <p:attrName>style.visibility</p:attrName>
                                        </p:attrNameLst>
                                      </p:cBhvr>
                                      <p:to>
                                        <p:strVal val="visible"/>
                                      </p:to>
                                    </p:set>
                                    <p:animEffect transition="in" filter="fade">
                                      <p:cBhvr>
                                        <p:cTn id="3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989"/>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6" name="TextBox 25"/>
              <p:cNvSpPr txBox="1"/>
              <p:nvPr/>
            </p:nvSpPr>
            <p:spPr>
              <a:xfrm>
                <a:off x="680408" y="368957"/>
                <a:ext cx="7779777" cy="2460032"/>
              </a:xfrm>
              <a:prstGeom prst="rect">
                <a:avLst/>
              </a:prstGeom>
              <a:noFill/>
            </p:spPr>
            <p:txBody>
              <a:bodyPr wrap="square" rtlCol="0">
                <a:spAutoFit/>
              </a:bodyPr>
              <a:lstStyle/>
              <a:p>
                <a:pPr algn="just">
                  <a:lnSpc>
                    <a:spcPct val="150000"/>
                  </a:lnSpc>
                </a:pPr>
                <a:r>
                  <a:rPr kumimoji="0" lang="en-US" sz="1700" b="1" i="0" u="none" strike="noStrike" kern="0" cap="none" spc="0" normalizeH="0" baseline="0" noProof="0" smtClean="0">
                    <a:ln>
                      <a:noFill/>
                    </a:ln>
                    <a:solidFill>
                      <a:srgbClr val="FFFFFF"/>
                    </a:solidFill>
                    <a:effectLst/>
                    <a:highlight>
                      <a:srgbClr val="CE4D8E"/>
                    </a:highlight>
                    <a:uLnTx/>
                    <a:uFillTx/>
                    <a:ea typeface="+mn-ea"/>
                    <a:sym typeface="Arial"/>
                  </a:rPr>
                  <a:t>Ví dụ 4:</a:t>
                </a:r>
                <a:r>
                  <a:rPr kumimoji="0" lang="en-US" sz="1700" b="0" i="0" u="none" strike="noStrike" kern="1200" cap="none" spc="0" normalizeH="0" baseline="0" noProof="0" smtClean="0">
                    <a:ln>
                      <a:noFill/>
                    </a:ln>
                    <a:solidFill>
                      <a:sysClr val="windowText" lastClr="000000"/>
                    </a:solidFill>
                    <a:effectLst/>
                    <a:uLnTx/>
                    <a:uFillTx/>
                    <a:ea typeface="+mn-ea"/>
                    <a:cs typeface="Arial" panose="020B0604020202020204" pitchFamily="34" charset="0"/>
                    <a:sym typeface="Arial"/>
                  </a:rPr>
                  <a:t> </a:t>
                </a:r>
                <a:r>
                  <a:rPr lang="en-US" sz="1700">
                    <a:latin typeface="+mn-lt"/>
                    <a:ea typeface="Calibri" panose="020F0502020204030204" pitchFamily="34" charset="0"/>
                    <a:cs typeface="Times New Roman" panose="02020603050405020304" pitchFamily="18" charset="0"/>
                  </a:rPr>
                  <a:t>Hai con thuyền </a:t>
                </a:r>
                <a14:m>
                  <m:oMath xmlns:m="http://schemas.openxmlformats.org/officeDocument/2006/math">
                    <m:r>
                      <a:rPr lang="en-US" sz="1700" i="1" smtClean="0">
                        <a:latin typeface="Cambria Math" panose="02040503050406030204" pitchFamily="18" charset="0"/>
                        <a:ea typeface="Calibri" panose="020F0502020204030204" pitchFamily="34" charset="0"/>
                        <a:cs typeface="Times New Roman" panose="02020603050405020304" pitchFamily="18" charset="0"/>
                      </a:rPr>
                      <m:t>𝑃</m:t>
                    </m:r>
                  </m:oMath>
                </a14:m>
                <a:r>
                  <a:rPr lang="en-US" sz="1700">
                    <a:latin typeface="+mn-lt"/>
                    <a:ea typeface="Calibri" panose="020F0502020204030204" pitchFamily="34" charset="0"/>
                    <a:cs typeface="Times New Roman" panose="02020603050405020304" pitchFamily="18" charset="0"/>
                  </a:rPr>
                  <a:t> và </a:t>
                </a:r>
                <a14:m>
                  <m:oMath xmlns:m="http://schemas.openxmlformats.org/officeDocument/2006/math">
                    <m:r>
                      <a:rPr lang="en-US" sz="1700" i="1" smtClean="0">
                        <a:latin typeface="Cambria Math" panose="02040503050406030204" pitchFamily="18" charset="0"/>
                        <a:ea typeface="Calibri" panose="020F0502020204030204" pitchFamily="34" charset="0"/>
                        <a:cs typeface="Times New Roman" panose="02020603050405020304" pitchFamily="18" charset="0"/>
                      </a:rPr>
                      <m:t>𝑄</m:t>
                    </m:r>
                  </m:oMath>
                </a14:m>
                <a:r>
                  <a:rPr lang="en-US" sz="1700">
                    <a:latin typeface="+mn-lt"/>
                    <a:ea typeface="Calibri" panose="020F0502020204030204" pitchFamily="34" charset="0"/>
                    <a:cs typeface="Times New Roman" panose="02020603050405020304" pitchFamily="18" charset="0"/>
                  </a:rPr>
                  <a:t> cách nhau </a:t>
                </a:r>
                <a14:m>
                  <m:oMath xmlns:m="http://schemas.openxmlformats.org/officeDocument/2006/math">
                    <m:r>
                      <a:rPr lang="en-US" sz="1700" i="1" smtClean="0">
                        <a:latin typeface="Cambria Math" panose="02040503050406030204" pitchFamily="18" charset="0"/>
                        <a:ea typeface="Calibri" panose="020F0502020204030204" pitchFamily="34" charset="0"/>
                        <a:cs typeface="Times New Roman" panose="02020603050405020304" pitchFamily="18" charset="0"/>
                      </a:rPr>
                      <m:t>300</m:t>
                    </m:r>
                    <m:r>
                      <a:rPr lang="en-US" sz="1700" i="1" smtClean="0">
                        <a:latin typeface="Cambria Math" panose="02040503050406030204" pitchFamily="18" charset="0"/>
                        <a:ea typeface="Calibri" panose="020F0502020204030204" pitchFamily="34" charset="0"/>
                        <a:cs typeface="Times New Roman" panose="02020603050405020304" pitchFamily="18" charset="0"/>
                      </a:rPr>
                      <m:t> </m:t>
                    </m:r>
                    <m:r>
                      <a:rPr lang="en-US" sz="1700" i="1" smtClean="0">
                        <a:latin typeface="Cambria Math" panose="02040503050406030204" pitchFamily="18" charset="0"/>
                        <a:ea typeface="Calibri" panose="020F0502020204030204" pitchFamily="34" charset="0"/>
                        <a:cs typeface="Times New Roman" panose="02020603050405020304" pitchFamily="18" charset="0"/>
                      </a:rPr>
                      <m:t>𝑚</m:t>
                    </m:r>
                  </m:oMath>
                </a14:m>
                <a:r>
                  <a:rPr lang="en-US" sz="1700">
                    <a:latin typeface="+mn-lt"/>
                    <a:ea typeface="Calibri" panose="020F0502020204030204" pitchFamily="34" charset="0"/>
                    <a:cs typeface="Times New Roman" panose="02020603050405020304" pitchFamily="18" charset="0"/>
                  </a:rPr>
                  <a:t> và thẳng hàng với chân </a:t>
                </a:r>
                <a14:m>
                  <m:oMath xmlns:m="http://schemas.openxmlformats.org/officeDocument/2006/math">
                    <m:r>
                      <a:rPr lang="en-US" sz="1700" i="1" smtClean="0">
                        <a:latin typeface="Cambria Math" panose="02040503050406030204" pitchFamily="18" charset="0"/>
                        <a:ea typeface="Calibri" panose="020F0502020204030204" pitchFamily="34" charset="0"/>
                        <a:cs typeface="Times New Roman" panose="02020603050405020304" pitchFamily="18" charset="0"/>
                      </a:rPr>
                      <m:t>𝐵</m:t>
                    </m:r>
                  </m:oMath>
                </a14:m>
                <a:r>
                  <a:rPr lang="en-US" sz="1700">
                    <a:latin typeface="+mn-lt"/>
                    <a:ea typeface="Calibri" panose="020F0502020204030204" pitchFamily="34" charset="0"/>
                    <a:cs typeface="Times New Roman" panose="02020603050405020304" pitchFamily="18" charset="0"/>
                  </a:rPr>
                  <a:t> của tháp hải đăng trên bờ biển (Hình 7). Từ </a:t>
                </a:r>
                <a14:m>
                  <m:oMath xmlns:m="http://schemas.openxmlformats.org/officeDocument/2006/math">
                    <m:r>
                      <a:rPr lang="en-US" sz="1700" b="0" i="1">
                        <a:effectLst/>
                        <a:latin typeface="+mn-lt"/>
                        <a:ea typeface="Calibri" panose="020F0502020204030204" pitchFamily="34" charset="0"/>
                        <a:cs typeface="Times New Roman" panose="02020603050405020304" pitchFamily="18" charset="0"/>
                      </a:rPr>
                      <m:t>𝑃</m:t>
                    </m:r>
                  </m:oMath>
                </a14:m>
                <a:r>
                  <a:rPr lang="en-US" sz="1700">
                    <a:effectLst/>
                    <a:latin typeface="+mn-lt"/>
                    <a:ea typeface="Calibri" panose="020F0502020204030204" pitchFamily="34" charset="0"/>
                    <a:cs typeface="Times New Roman" panose="02020603050405020304" pitchFamily="18" charset="0"/>
                  </a:rPr>
                  <a:t> và </a:t>
                </a:r>
                <a14:m>
                  <m:oMath xmlns:m="http://schemas.openxmlformats.org/officeDocument/2006/math">
                    <m:r>
                      <a:rPr lang="en-US" sz="1700" i="1">
                        <a:effectLst/>
                        <a:latin typeface="+mn-lt"/>
                        <a:ea typeface="Calibri" panose="020F0502020204030204" pitchFamily="34" charset="0"/>
                        <a:cs typeface="Times New Roman" panose="02020603050405020304" pitchFamily="18" charset="0"/>
                      </a:rPr>
                      <m:t>𝑄</m:t>
                    </m:r>
                  </m:oMath>
                </a14:m>
                <a:r>
                  <a:rPr lang="en-US" sz="1700">
                    <a:effectLst/>
                    <a:latin typeface="+mn-lt"/>
                    <a:ea typeface="Calibri" panose="020F0502020204030204" pitchFamily="34" charset="0"/>
                    <a:cs typeface="Times New Roman" panose="02020603050405020304" pitchFamily="18" charset="0"/>
                  </a:rPr>
                  <a:t>, người ta nhìn thấy tháp hải đăng dưới các góc </a:t>
                </a:r>
                <a14:m>
                  <m:oMath xmlns:m="http://schemas.openxmlformats.org/officeDocument/2006/math">
                    <m:acc>
                      <m:accPr>
                        <m:chr m:val="̂"/>
                        <m:ctrlPr>
                          <a:rPr lang="en-US" sz="1700" i="1">
                            <a:effectLst/>
                            <a:latin typeface="+mn-lt"/>
                            <a:ea typeface="Calibri" panose="020F0502020204030204" pitchFamily="34" charset="0"/>
                            <a:cs typeface="Times New Roman" panose="02020603050405020304" pitchFamily="18" charset="0"/>
                          </a:rPr>
                        </m:ctrlPr>
                      </m:accPr>
                      <m:e>
                        <m:r>
                          <a:rPr lang="en-US" sz="1700" i="1">
                            <a:effectLst/>
                            <a:latin typeface="+mn-lt"/>
                            <a:ea typeface="Calibri" panose="020F0502020204030204" pitchFamily="34" charset="0"/>
                            <a:cs typeface="Times New Roman" panose="02020603050405020304" pitchFamily="18" charset="0"/>
                          </a:rPr>
                          <m:t>𝐵𝑃𝐴</m:t>
                        </m:r>
                      </m:e>
                    </m:acc>
                    <m:r>
                      <a:rPr lang="en-US" sz="1700" i="1">
                        <a:effectLst/>
                        <a:latin typeface="+mn-lt"/>
                        <a:ea typeface="Calibri" panose="020F0502020204030204" pitchFamily="34" charset="0"/>
                        <a:cs typeface="Times New Roman" panose="02020603050405020304" pitchFamily="18" charset="0"/>
                      </a:rPr>
                      <m:t>=</m:t>
                    </m:r>
                    <m:sSup>
                      <m:sSupPr>
                        <m:ctrlPr>
                          <a:rPr lang="en-US" sz="1700" i="1">
                            <a:effectLst/>
                            <a:latin typeface="+mn-lt"/>
                            <a:ea typeface="Calibri" panose="020F0502020204030204" pitchFamily="34" charset="0"/>
                            <a:cs typeface="Times New Roman" panose="02020603050405020304" pitchFamily="18" charset="0"/>
                          </a:rPr>
                        </m:ctrlPr>
                      </m:sSupPr>
                      <m:e>
                        <m:r>
                          <a:rPr lang="en-US" sz="1700" i="1">
                            <a:effectLst/>
                            <a:latin typeface="+mn-lt"/>
                            <a:ea typeface="Calibri" panose="020F0502020204030204" pitchFamily="34" charset="0"/>
                            <a:cs typeface="Times New Roman" panose="02020603050405020304" pitchFamily="18" charset="0"/>
                          </a:rPr>
                          <m:t>14</m:t>
                        </m:r>
                      </m:e>
                      <m:sup>
                        <m:r>
                          <a:rPr lang="en-US" sz="1700" i="1">
                            <a:effectLst/>
                            <a:latin typeface="+mn-lt"/>
                            <a:ea typeface="Calibri" panose="020F0502020204030204" pitchFamily="34" charset="0"/>
                            <a:cs typeface="Times New Roman" panose="02020603050405020304" pitchFamily="18" charset="0"/>
                          </a:rPr>
                          <m:t>𝑜</m:t>
                        </m:r>
                      </m:sup>
                    </m:sSup>
                  </m:oMath>
                </a14:m>
                <a:r>
                  <a:rPr lang="en-US" sz="1700">
                    <a:effectLst/>
                    <a:latin typeface="+mn-lt"/>
                    <a:ea typeface="Calibri" panose="020F0502020204030204" pitchFamily="34" charset="0"/>
                    <a:cs typeface="Times New Roman" panose="02020603050405020304" pitchFamily="18" charset="0"/>
                  </a:rPr>
                  <a:t> và </a:t>
                </a:r>
                <a14:m>
                  <m:oMath xmlns:m="http://schemas.openxmlformats.org/officeDocument/2006/math">
                    <m:acc>
                      <m:accPr>
                        <m:chr m:val="̂"/>
                        <m:ctrlPr>
                          <a:rPr lang="en-US" sz="1700" i="1">
                            <a:effectLst/>
                            <a:latin typeface="+mn-lt"/>
                            <a:ea typeface="Calibri" panose="020F0502020204030204" pitchFamily="34" charset="0"/>
                            <a:cs typeface="Times New Roman" panose="02020603050405020304" pitchFamily="18" charset="0"/>
                          </a:rPr>
                        </m:ctrlPr>
                      </m:accPr>
                      <m:e>
                        <m:r>
                          <a:rPr lang="en-US" sz="1700" i="1">
                            <a:effectLst/>
                            <a:latin typeface="+mn-lt"/>
                            <a:ea typeface="Calibri" panose="020F0502020204030204" pitchFamily="34" charset="0"/>
                            <a:cs typeface="Times New Roman" panose="02020603050405020304" pitchFamily="18" charset="0"/>
                          </a:rPr>
                          <m:t>𝐵𝑄𝐴</m:t>
                        </m:r>
                      </m:e>
                    </m:acc>
                    <m:r>
                      <a:rPr lang="en-US" sz="1700" i="1">
                        <a:effectLst/>
                        <a:latin typeface="+mn-lt"/>
                        <a:ea typeface="Calibri" panose="020F0502020204030204" pitchFamily="34" charset="0"/>
                        <a:cs typeface="Times New Roman" panose="02020603050405020304" pitchFamily="18" charset="0"/>
                      </a:rPr>
                      <m:t>=</m:t>
                    </m:r>
                    <m:sSup>
                      <m:sSupPr>
                        <m:ctrlPr>
                          <a:rPr lang="en-US" sz="1700" i="1">
                            <a:effectLst/>
                            <a:latin typeface="+mn-lt"/>
                            <a:ea typeface="Calibri" panose="020F0502020204030204" pitchFamily="34" charset="0"/>
                            <a:cs typeface="Times New Roman" panose="02020603050405020304" pitchFamily="18" charset="0"/>
                          </a:rPr>
                        </m:ctrlPr>
                      </m:sSupPr>
                      <m:e>
                        <m:r>
                          <a:rPr lang="en-US" sz="1700" i="1">
                            <a:effectLst/>
                            <a:latin typeface="+mn-lt"/>
                            <a:ea typeface="Calibri" panose="020F0502020204030204" pitchFamily="34" charset="0"/>
                            <a:cs typeface="Times New Roman" panose="02020603050405020304" pitchFamily="18" charset="0"/>
                          </a:rPr>
                          <m:t>42</m:t>
                        </m:r>
                      </m:e>
                      <m:sup>
                        <m:r>
                          <a:rPr lang="en-US" sz="1700" i="1">
                            <a:effectLst/>
                            <a:latin typeface="+mn-lt"/>
                            <a:ea typeface="Calibri" panose="020F0502020204030204" pitchFamily="34" charset="0"/>
                            <a:cs typeface="Times New Roman" panose="02020603050405020304" pitchFamily="18" charset="0"/>
                          </a:rPr>
                          <m:t>𝑜</m:t>
                        </m:r>
                      </m:sup>
                    </m:sSup>
                  </m:oMath>
                </a14:m>
                <a:r>
                  <a:rPr lang="en-US" sz="1700">
                    <a:effectLst/>
                    <a:latin typeface="+mn-lt"/>
                    <a:ea typeface="Calibri" panose="020F0502020204030204" pitchFamily="34" charset="0"/>
                    <a:cs typeface="Times New Roman" panose="02020603050405020304" pitchFamily="18" charset="0"/>
                  </a:rPr>
                  <a:t>. Đặt </a:t>
                </a:r>
                <a14:m>
                  <m:oMath xmlns:m="http://schemas.openxmlformats.org/officeDocument/2006/math">
                    <m:r>
                      <a:rPr lang="en-US" sz="1700" i="1">
                        <a:effectLst/>
                        <a:latin typeface="+mn-lt"/>
                        <a:ea typeface="Calibri" panose="020F0502020204030204" pitchFamily="34" charset="0"/>
                        <a:cs typeface="Times New Roman" panose="02020603050405020304" pitchFamily="18" charset="0"/>
                      </a:rPr>
                      <m:t>h</m:t>
                    </m:r>
                    <m:r>
                      <a:rPr lang="en-US" sz="1700" i="1">
                        <a:effectLst/>
                        <a:latin typeface="+mn-lt"/>
                        <a:ea typeface="Calibri" panose="020F0502020204030204" pitchFamily="34" charset="0"/>
                        <a:cs typeface="Times New Roman" panose="02020603050405020304" pitchFamily="18" charset="0"/>
                      </a:rPr>
                      <m:t>=</m:t>
                    </m:r>
                    <m:r>
                      <a:rPr lang="en-US" sz="1700" i="1">
                        <a:effectLst/>
                        <a:latin typeface="+mn-lt"/>
                        <a:ea typeface="Calibri" panose="020F0502020204030204" pitchFamily="34" charset="0"/>
                        <a:cs typeface="Times New Roman" panose="02020603050405020304" pitchFamily="18" charset="0"/>
                      </a:rPr>
                      <m:t>𝐴𝐵</m:t>
                    </m:r>
                  </m:oMath>
                </a14:m>
                <a:r>
                  <a:rPr lang="en-US" sz="1700">
                    <a:effectLst/>
                    <a:latin typeface="+mn-lt"/>
                    <a:ea typeface="Calibri" panose="020F0502020204030204" pitchFamily="34" charset="0"/>
                    <a:cs typeface="Times New Roman" panose="02020603050405020304" pitchFamily="18" charset="0"/>
                  </a:rPr>
                  <a:t> là chiều cao của tháp hải đăng. </a:t>
                </a:r>
              </a:p>
              <a:p>
                <a:pPr algn="just">
                  <a:lnSpc>
                    <a:spcPct val="150000"/>
                  </a:lnSpc>
                </a:pPr>
                <a:r>
                  <a:rPr lang="en-US" sz="1700">
                    <a:effectLst/>
                    <a:latin typeface="+mn-lt"/>
                    <a:ea typeface="Calibri" panose="020F0502020204030204" pitchFamily="34" charset="0"/>
                    <a:cs typeface="Times New Roman" panose="02020603050405020304" pitchFamily="18" charset="0"/>
                  </a:rPr>
                  <a:t>a) Tính </a:t>
                </a:r>
                <a14:m>
                  <m:oMath xmlns:m="http://schemas.openxmlformats.org/officeDocument/2006/math">
                    <m:r>
                      <a:rPr lang="en-US" sz="1700" i="1">
                        <a:effectLst/>
                        <a:latin typeface="+mn-lt"/>
                        <a:ea typeface="Calibri" panose="020F0502020204030204" pitchFamily="34" charset="0"/>
                        <a:cs typeface="Times New Roman" panose="02020603050405020304" pitchFamily="18" charset="0"/>
                      </a:rPr>
                      <m:t>𝐵𝑄</m:t>
                    </m:r>
                  </m:oMath>
                </a14:m>
                <a:r>
                  <a:rPr lang="en-US" sz="1700" i="1">
                    <a:effectLst/>
                    <a:latin typeface="+mn-lt"/>
                    <a:ea typeface="Calibri" panose="020F0502020204030204" pitchFamily="34" charset="0"/>
                    <a:cs typeface="Times New Roman" panose="02020603050405020304" pitchFamily="18" charset="0"/>
                  </a:rPr>
                  <a:t> </a:t>
                </a:r>
                <a:r>
                  <a:rPr lang="en-US" sz="1700">
                    <a:effectLst/>
                    <a:latin typeface="+mn-lt"/>
                    <a:ea typeface="Calibri" panose="020F0502020204030204" pitchFamily="34" charset="0"/>
                    <a:cs typeface="Times New Roman" panose="02020603050405020304" pitchFamily="18" charset="0"/>
                  </a:rPr>
                  <a:t>và </a:t>
                </a:r>
                <a14:m>
                  <m:oMath xmlns:m="http://schemas.openxmlformats.org/officeDocument/2006/math">
                    <m:r>
                      <a:rPr lang="en-US" sz="1700" i="1">
                        <a:effectLst/>
                        <a:latin typeface="+mn-lt"/>
                        <a:ea typeface="Calibri" panose="020F0502020204030204" pitchFamily="34" charset="0"/>
                        <a:cs typeface="Times New Roman" panose="02020603050405020304" pitchFamily="18" charset="0"/>
                      </a:rPr>
                      <m:t>𝐵𝑃</m:t>
                    </m:r>
                  </m:oMath>
                </a14:m>
                <a:r>
                  <a:rPr lang="en-US" sz="1700" i="1">
                    <a:effectLst/>
                    <a:latin typeface="+mn-lt"/>
                    <a:ea typeface="Calibri" panose="020F0502020204030204" pitchFamily="34" charset="0"/>
                    <a:cs typeface="Times New Roman" panose="02020603050405020304" pitchFamily="18" charset="0"/>
                  </a:rPr>
                  <a:t> </a:t>
                </a:r>
                <a:r>
                  <a:rPr lang="en-US" sz="1700">
                    <a:effectLst/>
                    <a:latin typeface="+mn-lt"/>
                    <a:ea typeface="Calibri" panose="020F0502020204030204" pitchFamily="34" charset="0"/>
                    <a:cs typeface="Times New Roman" panose="02020603050405020304" pitchFamily="18" charset="0"/>
                  </a:rPr>
                  <a:t>theo </a:t>
                </a:r>
                <a14:m>
                  <m:oMath xmlns:m="http://schemas.openxmlformats.org/officeDocument/2006/math">
                    <m:r>
                      <a:rPr lang="en-US" sz="1700" i="1">
                        <a:effectLst/>
                        <a:latin typeface="+mn-lt"/>
                        <a:ea typeface="Calibri" panose="020F0502020204030204" pitchFamily="34" charset="0"/>
                        <a:cs typeface="Times New Roman" panose="02020603050405020304" pitchFamily="18" charset="0"/>
                      </a:rPr>
                      <m:t>h</m:t>
                    </m:r>
                    <m:r>
                      <a:rPr lang="en-US" sz="1700" b="0" i="1" smtClean="0">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1700">
                    <a:effectLst/>
                    <a:latin typeface="+mn-lt"/>
                    <a:ea typeface="Calibri" panose="020F0502020204030204" pitchFamily="34" charset="0"/>
                    <a:cs typeface="Times New Roman" panose="02020603050405020304" pitchFamily="18" charset="0"/>
                  </a:rPr>
                  <a:t> </a:t>
                </a:r>
              </a:p>
              <a:p>
                <a:pPr algn="just">
                  <a:lnSpc>
                    <a:spcPct val="150000"/>
                  </a:lnSpc>
                </a:pPr>
                <a:r>
                  <a:rPr lang="en-US" sz="1700">
                    <a:effectLst/>
                    <a:latin typeface="+mn-lt"/>
                    <a:ea typeface="Calibri" panose="020F0502020204030204" pitchFamily="34" charset="0"/>
                    <a:cs typeface="Times New Roman" panose="02020603050405020304" pitchFamily="18" charset="0"/>
                  </a:rPr>
                  <a:t>b) Tính chiều cao của tháp hải đăng (kết quả làm tròn đến hàng phần mười)</a:t>
                </a:r>
              </a:p>
            </p:txBody>
          </p:sp>
        </mc:Choice>
        <mc:Fallback>
          <p:sp>
            <p:nvSpPr>
              <p:cNvPr id="26" name="TextBox 25"/>
              <p:cNvSpPr txBox="1">
                <a:spLocks noRot="1" noChangeAspect="1" noMove="1" noResize="1" noEditPoints="1" noAdjustHandles="1" noChangeArrowheads="1" noChangeShapeType="1" noTextEdit="1"/>
              </p:cNvSpPr>
              <p:nvPr/>
            </p:nvSpPr>
            <p:spPr>
              <a:xfrm>
                <a:off x="680408" y="368957"/>
                <a:ext cx="7779777" cy="2460032"/>
              </a:xfrm>
              <a:prstGeom prst="rect">
                <a:avLst/>
              </a:prstGeom>
              <a:blipFill>
                <a:blip r:embed="rId3"/>
                <a:stretch>
                  <a:fillRect l="-549" r="-470" b="-744"/>
                </a:stretch>
              </a:blipFill>
            </p:spPr>
            <p:txBody>
              <a:bodyPr/>
              <a:lstStyle/>
              <a:p>
                <a:r>
                  <a:rPr lang="en-US">
                    <a:noFill/>
                  </a:rPr>
                  <a:t> </a:t>
                </a:r>
              </a:p>
            </p:txBody>
          </p:sp>
        </mc:Fallback>
      </mc:AlternateContent>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2083028" y="2934416"/>
            <a:ext cx="4974535" cy="1636920"/>
          </a:xfrm>
          <a:prstGeom prst="rect">
            <a:avLst/>
          </a:prstGeom>
        </p:spPr>
      </p:pic>
    </p:spTree>
    <p:extLst>
      <p:ext uri="{BB962C8B-B14F-4D97-AF65-F5344CB8AC3E}">
        <p14:creationId xmlns:p14="http://schemas.microsoft.com/office/powerpoint/2010/main" val="581413616"/>
      </p:ext>
    </p:extLst>
  </p:cSld>
  <p:clrMapOvr>
    <a:masterClrMapping/>
  </p:clrMapOvr>
  <mc:AlternateContent xmlns:mc="http://schemas.openxmlformats.org/markup-compatibility/2006">
    <mc:Choice xmlns:p14="http://schemas.microsoft.com/office/powerpoint/2010/main" Requires="p14">
      <p:transition spd="med" p14:dur="700">
        <p:push dir="u"/>
      </p:transition>
    </mc:Choice>
    <mc:Fallback>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anim calcmode="lin" valueType="num">
                                      <p:cBhvr>
                                        <p:cTn id="8" dur="500" fill="hold"/>
                                        <p:tgtEl>
                                          <p:spTgt spid="26"/>
                                        </p:tgtEl>
                                        <p:attrNameLst>
                                          <p:attrName>ppt_x</p:attrName>
                                        </p:attrNameLst>
                                      </p:cBhvr>
                                      <p:tavLst>
                                        <p:tav tm="0">
                                          <p:val>
                                            <p:strVal val="#ppt_x"/>
                                          </p:val>
                                        </p:tav>
                                        <p:tav tm="100000">
                                          <p:val>
                                            <p:strVal val="#ppt_x"/>
                                          </p:val>
                                        </p:tav>
                                      </p:tavLst>
                                    </p:anim>
                                    <p:anim calcmode="lin" valueType="num">
                                      <p:cBhvr>
                                        <p:cTn id="9" dur="5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989"/>
        <p:cNvGrpSpPr/>
        <p:nvPr/>
      </p:nvGrpSpPr>
      <p:grpSpPr>
        <a:xfrm>
          <a:off x="0" y="0"/>
          <a:ext cx="0" cy="0"/>
          <a:chOff x="0" y="0"/>
          <a:chExt cx="0" cy="0"/>
        </a:xfrm>
      </p:grpSpPr>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2524429" y="521497"/>
            <a:ext cx="4270065" cy="1405107"/>
          </a:xfrm>
          <a:prstGeom prst="rect">
            <a:avLst/>
          </a:prstGeom>
        </p:spPr>
      </p:pic>
      <p:sp>
        <p:nvSpPr>
          <p:cNvPr id="4" name="Rectangle 3"/>
          <p:cNvSpPr/>
          <p:nvPr/>
        </p:nvSpPr>
        <p:spPr>
          <a:xfrm>
            <a:off x="1210584" y="521497"/>
            <a:ext cx="643125"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US" sz="1600" b="1" i="1" u="sng" strike="noStrike" kern="0" cap="none" spc="0" normalizeH="0" baseline="0" noProof="0" smtClean="0">
                <a:ln>
                  <a:noFill/>
                </a:ln>
                <a:solidFill>
                  <a:srgbClr val="C00000"/>
                </a:solidFill>
                <a:effectLst/>
                <a:uLnTx/>
                <a:uFillTx/>
                <a:latin typeface="Arial"/>
                <a:ea typeface="+mn-ea"/>
                <a:cs typeface="Arial"/>
                <a:sym typeface="Arial"/>
              </a:rPr>
              <a:t>Giải:</a:t>
            </a:r>
            <a:endParaRPr kumimoji="0" lang="en-US" sz="1600" b="1" i="1" u="sng" strike="noStrike" kern="0" cap="none" spc="0" normalizeH="0" baseline="0" noProof="0" dirty="0">
              <a:ln>
                <a:noFill/>
              </a:ln>
              <a:solidFill>
                <a:srgbClr val="C00000"/>
              </a:solidFill>
              <a:effectLst/>
              <a:uLnTx/>
              <a:uFillTx/>
              <a:latin typeface="Arial"/>
              <a:ea typeface="+mn-ea"/>
              <a:cs typeface="Arial"/>
              <a:sym typeface="Arial"/>
            </a:endParaRPr>
          </a:p>
        </p:txBody>
      </p:sp>
      <mc:AlternateContent xmlns:mc="http://schemas.openxmlformats.org/markup-compatibility/2006">
        <mc:Choice xmlns:a14="http://schemas.microsoft.com/office/drawing/2010/main" Requires="a14">
          <p:sp>
            <p:nvSpPr>
              <p:cNvPr id="5" name="Rectangle 4"/>
              <p:cNvSpPr/>
              <p:nvPr/>
            </p:nvSpPr>
            <p:spPr>
              <a:xfrm>
                <a:off x="1210584" y="2237136"/>
                <a:ext cx="6897756" cy="2288575"/>
              </a:xfrm>
              <a:prstGeom prst="rect">
                <a:avLst/>
              </a:prstGeom>
            </p:spPr>
            <p:txBody>
              <a:bodyPr wrap="square">
                <a:spAutoFit/>
              </a:bodyPr>
              <a:lstStyle/>
              <a:p>
                <a:pPr lvl="0">
                  <a:lnSpc>
                    <a:spcPct val="150000"/>
                  </a:lnSpc>
                </a:pPr>
                <a:r>
                  <a:rPr lang="en-US" sz="1600" smtClean="0">
                    <a:solidFill>
                      <a:srgbClr val="FEFEFE">
                        <a:lumMod val="10000"/>
                      </a:srgbClr>
                    </a:solidFill>
                  </a:rPr>
                  <a:t>a) Xét </a:t>
                </a:r>
                <a:r>
                  <a:rPr lang="en-US" sz="1600">
                    <a:solidFill>
                      <a:srgbClr val="FEFEFE">
                        <a:lumMod val="10000"/>
                      </a:srgbClr>
                    </a:solidFill>
                  </a:rPr>
                  <a:t>tam giác </a:t>
                </a:r>
                <a14:m>
                  <m:oMath xmlns:m="http://schemas.openxmlformats.org/officeDocument/2006/math">
                    <m:r>
                      <a:rPr lang="en-US" sz="1600" i="1">
                        <a:solidFill>
                          <a:srgbClr val="FEFEFE">
                            <a:lumMod val="10000"/>
                          </a:srgbClr>
                        </a:solidFill>
                        <a:latin typeface="Cambria Math" panose="02040503050406030204" pitchFamily="18" charset="0"/>
                      </a:rPr>
                      <m:t>𝐵</m:t>
                    </m:r>
                    <m:r>
                      <a:rPr lang="en-US" sz="1600" b="0" i="1" smtClean="0">
                        <a:solidFill>
                          <a:srgbClr val="FEFEFE">
                            <a:lumMod val="10000"/>
                          </a:srgbClr>
                        </a:solidFill>
                        <a:latin typeface="Cambria Math" panose="02040503050406030204" pitchFamily="18" charset="0"/>
                      </a:rPr>
                      <m:t>𝑄𝐴</m:t>
                    </m:r>
                  </m:oMath>
                </a14:m>
                <a:r>
                  <a:rPr lang="en-US" sz="1600">
                    <a:solidFill>
                      <a:srgbClr val="FEFEFE">
                        <a:lumMod val="10000"/>
                      </a:srgbClr>
                    </a:solidFill>
                  </a:rPr>
                  <a:t> vuông tại </a:t>
                </a:r>
                <a14:m>
                  <m:oMath xmlns:m="http://schemas.openxmlformats.org/officeDocument/2006/math">
                    <m:r>
                      <a:rPr lang="en-US" sz="1600" b="0" i="1" smtClean="0">
                        <a:solidFill>
                          <a:srgbClr val="FEFEFE">
                            <a:lumMod val="10000"/>
                          </a:srgbClr>
                        </a:solidFill>
                        <a:latin typeface="Cambria Math" panose="02040503050406030204" pitchFamily="18" charset="0"/>
                      </a:rPr>
                      <m:t>𝐵</m:t>
                    </m:r>
                  </m:oMath>
                </a14:m>
                <a:r>
                  <a:rPr lang="en-US" sz="1600">
                    <a:solidFill>
                      <a:srgbClr val="FEFEFE">
                        <a:lumMod val="10000"/>
                      </a:srgbClr>
                    </a:solidFill>
                  </a:rPr>
                  <a:t>, ta có:</a:t>
                </a:r>
              </a:p>
              <a:p>
                <a:pPr lvl="0">
                  <a:lnSpc>
                    <a:spcPct val="150000"/>
                  </a:lnSpc>
                </a:pPr>
                <a14:m>
                  <m:oMathPara xmlns:m="http://schemas.openxmlformats.org/officeDocument/2006/math">
                    <m:oMathParaPr>
                      <m:jc m:val="centerGroup"/>
                    </m:oMathParaPr>
                    <m:oMath xmlns:m="http://schemas.openxmlformats.org/officeDocument/2006/math">
                      <m:func>
                        <m:funcPr>
                          <m:ctrlPr>
                            <a:rPr lang="en-US" sz="1600" i="1">
                              <a:solidFill>
                                <a:srgbClr val="FEFEFE">
                                  <a:lumMod val="10000"/>
                                </a:srgbClr>
                              </a:solidFill>
                              <a:latin typeface="Cambria Math" panose="02040503050406030204" pitchFamily="18" charset="0"/>
                            </a:rPr>
                          </m:ctrlPr>
                        </m:funcPr>
                        <m:fName>
                          <m:r>
                            <m:rPr>
                              <m:sty m:val="p"/>
                            </m:rPr>
                            <a:rPr lang="en-US" sz="1600" b="0" i="0" smtClean="0">
                              <a:solidFill>
                                <a:srgbClr val="FEFEFE">
                                  <a:lumMod val="10000"/>
                                </a:srgbClr>
                              </a:solidFill>
                              <a:latin typeface="Cambria Math" panose="02040503050406030204" pitchFamily="18" charset="0"/>
                            </a:rPr>
                            <m:t>tan</m:t>
                          </m:r>
                        </m:fName>
                        <m:e>
                          <m:r>
                            <a:rPr lang="en-US" sz="1600" b="0" i="1" smtClean="0">
                              <a:solidFill>
                                <a:srgbClr val="FEFEFE">
                                  <a:lumMod val="10000"/>
                                </a:srgbClr>
                              </a:solidFill>
                              <a:latin typeface="Cambria Math" panose="02040503050406030204" pitchFamily="18" charset="0"/>
                            </a:rPr>
                            <m:t>𝑄</m:t>
                          </m:r>
                        </m:e>
                      </m:func>
                      <m:r>
                        <a:rPr lang="en-US" sz="1600" i="1">
                          <a:solidFill>
                            <a:srgbClr val="FEFEFE">
                              <a:lumMod val="10000"/>
                            </a:srgbClr>
                          </a:solidFill>
                          <a:latin typeface="Cambria Math" panose="02040503050406030204" pitchFamily="18" charset="0"/>
                        </a:rPr>
                        <m:t>=</m:t>
                      </m:r>
                      <m:f>
                        <m:fPr>
                          <m:ctrlPr>
                            <a:rPr lang="en-US" sz="1600" i="1">
                              <a:solidFill>
                                <a:srgbClr val="FEFEFE">
                                  <a:lumMod val="10000"/>
                                </a:srgbClr>
                              </a:solidFill>
                              <a:latin typeface="Cambria Math" panose="02040503050406030204" pitchFamily="18" charset="0"/>
                            </a:rPr>
                          </m:ctrlPr>
                        </m:fPr>
                        <m:num>
                          <m:r>
                            <a:rPr lang="en-US" sz="1600" i="1">
                              <a:solidFill>
                                <a:srgbClr val="FEFEFE">
                                  <a:lumMod val="10000"/>
                                </a:srgbClr>
                              </a:solidFill>
                              <a:latin typeface="Cambria Math" panose="02040503050406030204" pitchFamily="18" charset="0"/>
                            </a:rPr>
                            <m:t>𝐴𝐵</m:t>
                          </m:r>
                        </m:num>
                        <m:den>
                          <m:r>
                            <a:rPr lang="en-US" sz="1600" b="0" i="1" smtClean="0">
                              <a:solidFill>
                                <a:srgbClr val="FEFEFE">
                                  <a:lumMod val="10000"/>
                                </a:srgbClr>
                              </a:solidFill>
                              <a:latin typeface="Cambria Math" panose="02040503050406030204" pitchFamily="18" charset="0"/>
                            </a:rPr>
                            <m:t>𝑄</m:t>
                          </m:r>
                          <m:r>
                            <a:rPr lang="en-US" sz="1600" i="1">
                              <a:solidFill>
                                <a:srgbClr val="FEFEFE">
                                  <a:lumMod val="10000"/>
                                </a:srgbClr>
                              </a:solidFill>
                              <a:latin typeface="Cambria Math" panose="02040503050406030204" pitchFamily="18" charset="0"/>
                            </a:rPr>
                            <m:t>𝐵</m:t>
                          </m:r>
                        </m:den>
                      </m:f>
                      <m:r>
                        <m:rPr>
                          <m:nor/>
                        </m:rPr>
                        <a:rPr lang="en-US" sz="1600" b="0" i="0" smtClean="0">
                          <a:solidFill>
                            <a:srgbClr val="FEFEFE">
                              <a:lumMod val="10000"/>
                            </a:srgbClr>
                          </a:solidFill>
                          <a:latin typeface="Cambria Math" panose="02040503050406030204" pitchFamily="18" charset="0"/>
                        </a:rPr>
                        <m:t> </m:t>
                      </m:r>
                      <m:r>
                        <m:rPr>
                          <m:nor/>
                        </m:rPr>
                        <a:rPr lang="en-US" sz="1600" b="0" i="0" smtClean="0">
                          <a:solidFill>
                            <a:srgbClr val="FEFEFE">
                              <a:lumMod val="10000"/>
                            </a:srgbClr>
                          </a:solidFill>
                        </a:rPr>
                        <m:t>n</m:t>
                      </m:r>
                      <m:r>
                        <m:rPr>
                          <m:nor/>
                        </m:rPr>
                        <a:rPr lang="en-US" sz="1600" b="0" i="0" smtClean="0">
                          <a:solidFill>
                            <a:srgbClr val="FEFEFE">
                              <a:lumMod val="10000"/>
                            </a:srgbClr>
                          </a:solidFill>
                        </a:rPr>
                        <m:t>ê</m:t>
                      </m:r>
                      <m:r>
                        <m:rPr>
                          <m:nor/>
                        </m:rPr>
                        <a:rPr lang="en-US" sz="1600" b="0" i="0" smtClean="0">
                          <a:solidFill>
                            <a:srgbClr val="FEFEFE">
                              <a:lumMod val="10000"/>
                            </a:srgbClr>
                          </a:solidFill>
                        </a:rPr>
                        <m:t>n</m:t>
                      </m:r>
                      <m:r>
                        <a:rPr lang="en-US" sz="1600" b="0" i="1" smtClean="0">
                          <a:solidFill>
                            <a:srgbClr val="FEFEFE">
                              <a:lumMod val="10000"/>
                            </a:srgbClr>
                          </a:solidFill>
                          <a:latin typeface="Cambria Math" panose="02040503050406030204" pitchFamily="18" charset="0"/>
                        </a:rPr>
                        <m:t> </m:t>
                      </m:r>
                      <m:r>
                        <a:rPr lang="en-US" sz="1600" i="1">
                          <a:solidFill>
                            <a:srgbClr val="FEFEFE">
                              <a:lumMod val="10000"/>
                            </a:srgbClr>
                          </a:solidFill>
                          <a:latin typeface="Cambria Math" panose="02040503050406030204" pitchFamily="18" charset="0"/>
                        </a:rPr>
                        <m:t>𝐵</m:t>
                      </m:r>
                      <m:r>
                        <a:rPr lang="en-US" sz="1600" b="0" i="1" smtClean="0">
                          <a:solidFill>
                            <a:srgbClr val="FEFEFE">
                              <a:lumMod val="10000"/>
                            </a:srgbClr>
                          </a:solidFill>
                          <a:latin typeface="Cambria Math" panose="02040503050406030204" pitchFamily="18" charset="0"/>
                        </a:rPr>
                        <m:t>𝑄</m:t>
                      </m:r>
                      <m:r>
                        <a:rPr lang="en-US" sz="1600" b="0" i="1" smtClean="0">
                          <a:solidFill>
                            <a:srgbClr val="FEFEFE">
                              <a:lumMod val="10000"/>
                            </a:srgbClr>
                          </a:solidFill>
                          <a:latin typeface="Cambria Math" panose="02040503050406030204" pitchFamily="18" charset="0"/>
                        </a:rPr>
                        <m:t>=</m:t>
                      </m:r>
                      <m:f>
                        <m:fPr>
                          <m:ctrlPr>
                            <a:rPr lang="en-US" sz="1600" b="0" i="1" smtClean="0">
                              <a:solidFill>
                                <a:srgbClr val="FEFEFE">
                                  <a:lumMod val="10000"/>
                                </a:srgbClr>
                              </a:solidFill>
                              <a:latin typeface="Cambria Math" panose="02040503050406030204" pitchFamily="18" charset="0"/>
                            </a:rPr>
                          </m:ctrlPr>
                        </m:fPr>
                        <m:num>
                          <m:r>
                            <a:rPr lang="en-US" sz="1600" b="0" i="1" smtClean="0">
                              <a:solidFill>
                                <a:srgbClr val="FEFEFE">
                                  <a:lumMod val="10000"/>
                                </a:srgbClr>
                              </a:solidFill>
                              <a:latin typeface="Cambria Math" panose="02040503050406030204" pitchFamily="18" charset="0"/>
                            </a:rPr>
                            <m:t>𝐴𝐵</m:t>
                          </m:r>
                        </m:num>
                        <m:den>
                          <m:func>
                            <m:funcPr>
                              <m:ctrlPr>
                                <a:rPr lang="en-US" sz="1600" i="1" smtClean="0">
                                  <a:solidFill>
                                    <a:srgbClr val="FEFEFE">
                                      <a:lumMod val="10000"/>
                                    </a:srgbClr>
                                  </a:solidFill>
                                  <a:latin typeface="Cambria Math" panose="02040503050406030204" pitchFamily="18" charset="0"/>
                                </a:rPr>
                              </m:ctrlPr>
                            </m:funcPr>
                            <m:fName>
                              <m:r>
                                <m:rPr>
                                  <m:sty m:val="p"/>
                                </m:rPr>
                                <a:rPr lang="en-US" sz="1600">
                                  <a:solidFill>
                                    <a:srgbClr val="FEFEFE">
                                      <a:lumMod val="10000"/>
                                    </a:srgbClr>
                                  </a:solidFill>
                                  <a:latin typeface="Cambria Math" panose="02040503050406030204" pitchFamily="18" charset="0"/>
                                </a:rPr>
                                <m:t>tan</m:t>
                              </m:r>
                            </m:fName>
                            <m:e>
                              <m:r>
                                <a:rPr lang="en-US" sz="1600" b="0" i="1" smtClean="0">
                                  <a:solidFill>
                                    <a:srgbClr val="FEFEFE">
                                      <a:lumMod val="10000"/>
                                    </a:srgbClr>
                                  </a:solidFill>
                                  <a:latin typeface="Cambria Math" panose="02040503050406030204" pitchFamily="18" charset="0"/>
                                </a:rPr>
                                <m:t>42</m:t>
                              </m:r>
                              <m:r>
                                <a:rPr lang="en-US" sz="1600" i="1">
                                  <a:solidFill>
                                    <a:srgbClr val="FEFEFE">
                                      <a:lumMod val="10000"/>
                                    </a:srgbClr>
                                  </a:solidFill>
                                  <a:latin typeface="Cambria Math" panose="02040503050406030204" pitchFamily="18" charset="0"/>
                                  <a:ea typeface="Cambria Math" panose="02040503050406030204" pitchFamily="18" charset="0"/>
                                </a:rPr>
                                <m:t>°</m:t>
                              </m:r>
                            </m:e>
                          </m:func>
                        </m:den>
                      </m:f>
                      <m:r>
                        <a:rPr lang="en-US" sz="1600" b="0" i="1" smtClean="0">
                          <a:solidFill>
                            <a:srgbClr val="FEFEFE">
                              <a:lumMod val="10000"/>
                            </a:srgbClr>
                          </a:solidFill>
                          <a:latin typeface="Cambria Math" panose="02040503050406030204" pitchFamily="18" charset="0"/>
                        </a:rPr>
                        <m:t>=</m:t>
                      </m:r>
                      <m:f>
                        <m:fPr>
                          <m:ctrlPr>
                            <a:rPr lang="en-US" sz="1600" b="0" i="1" smtClean="0">
                              <a:solidFill>
                                <a:srgbClr val="FEFEFE">
                                  <a:lumMod val="10000"/>
                                </a:srgbClr>
                              </a:solidFill>
                              <a:latin typeface="Cambria Math" panose="02040503050406030204" pitchFamily="18" charset="0"/>
                            </a:rPr>
                          </m:ctrlPr>
                        </m:fPr>
                        <m:num>
                          <m:r>
                            <a:rPr lang="en-US" sz="1600" b="0" i="1" smtClean="0">
                              <a:solidFill>
                                <a:srgbClr val="FEFEFE">
                                  <a:lumMod val="10000"/>
                                </a:srgbClr>
                              </a:solidFill>
                              <a:latin typeface="Cambria Math" panose="02040503050406030204" pitchFamily="18" charset="0"/>
                            </a:rPr>
                            <m:t>h</m:t>
                          </m:r>
                        </m:num>
                        <m:den>
                          <m:func>
                            <m:funcPr>
                              <m:ctrlPr>
                                <a:rPr lang="en-US" sz="1600" i="1">
                                  <a:solidFill>
                                    <a:srgbClr val="FEFEFE">
                                      <a:lumMod val="10000"/>
                                    </a:srgbClr>
                                  </a:solidFill>
                                  <a:latin typeface="Cambria Math" panose="02040503050406030204" pitchFamily="18" charset="0"/>
                                </a:rPr>
                              </m:ctrlPr>
                            </m:funcPr>
                            <m:fName>
                              <m:r>
                                <m:rPr>
                                  <m:sty m:val="p"/>
                                </m:rPr>
                                <a:rPr lang="en-US" sz="1600">
                                  <a:solidFill>
                                    <a:srgbClr val="FEFEFE">
                                      <a:lumMod val="10000"/>
                                    </a:srgbClr>
                                  </a:solidFill>
                                  <a:latin typeface="Cambria Math" panose="02040503050406030204" pitchFamily="18" charset="0"/>
                                </a:rPr>
                                <m:t>tan</m:t>
                              </m:r>
                            </m:fName>
                            <m:e>
                              <m:r>
                                <a:rPr lang="en-US" sz="1600" i="1">
                                  <a:solidFill>
                                    <a:srgbClr val="FEFEFE">
                                      <a:lumMod val="10000"/>
                                    </a:srgbClr>
                                  </a:solidFill>
                                  <a:latin typeface="Cambria Math" panose="02040503050406030204" pitchFamily="18" charset="0"/>
                                </a:rPr>
                                <m:t>42</m:t>
                              </m:r>
                              <m:r>
                                <a:rPr lang="en-US" sz="1600" i="1">
                                  <a:solidFill>
                                    <a:srgbClr val="FEFEFE">
                                      <a:lumMod val="10000"/>
                                    </a:srgbClr>
                                  </a:solidFill>
                                  <a:latin typeface="Cambria Math" panose="02040503050406030204" pitchFamily="18" charset="0"/>
                                  <a:ea typeface="Cambria Math" panose="02040503050406030204" pitchFamily="18" charset="0"/>
                                </a:rPr>
                                <m:t>°</m:t>
                              </m:r>
                            </m:e>
                          </m:func>
                        </m:den>
                      </m:f>
                    </m:oMath>
                  </m:oMathPara>
                </a14:m>
                <a:endParaRPr lang="en-US" sz="1600" smtClean="0">
                  <a:solidFill>
                    <a:srgbClr val="FEFEFE">
                      <a:lumMod val="10000"/>
                    </a:srgbClr>
                  </a:solidFill>
                </a:endParaRPr>
              </a:p>
              <a:p>
                <a:pPr lvl="0">
                  <a:lnSpc>
                    <a:spcPct val="150000"/>
                  </a:lnSpc>
                </a:pPr>
                <a:r>
                  <a:rPr lang="en-US" sz="1600">
                    <a:solidFill>
                      <a:srgbClr val="FEFEFE">
                        <a:lumMod val="10000"/>
                      </a:srgbClr>
                    </a:solidFill>
                  </a:rPr>
                  <a:t>Xét </a:t>
                </a:r>
                <a:r>
                  <a:rPr lang="en-US" sz="1600">
                    <a:solidFill>
                      <a:srgbClr val="FEFEFE">
                        <a:lumMod val="10000"/>
                      </a:srgbClr>
                    </a:solidFill>
                  </a:rPr>
                  <a:t>tam giác </a:t>
                </a:r>
                <a14:m>
                  <m:oMath xmlns:m="http://schemas.openxmlformats.org/officeDocument/2006/math">
                    <m:r>
                      <a:rPr lang="en-US" sz="1600" i="1">
                        <a:solidFill>
                          <a:srgbClr val="FEFEFE">
                            <a:lumMod val="10000"/>
                          </a:srgbClr>
                        </a:solidFill>
                        <a:latin typeface="Cambria Math" panose="02040503050406030204" pitchFamily="18" charset="0"/>
                      </a:rPr>
                      <m:t>𝐵</m:t>
                    </m:r>
                    <m:r>
                      <a:rPr lang="en-US" sz="1600" b="0" i="1" smtClean="0">
                        <a:solidFill>
                          <a:srgbClr val="FEFEFE">
                            <a:lumMod val="10000"/>
                          </a:srgbClr>
                        </a:solidFill>
                        <a:latin typeface="Cambria Math" panose="02040503050406030204" pitchFamily="18" charset="0"/>
                      </a:rPr>
                      <m:t>𝑃</m:t>
                    </m:r>
                    <m:r>
                      <a:rPr lang="en-US" sz="1600" i="1">
                        <a:solidFill>
                          <a:srgbClr val="FEFEFE">
                            <a:lumMod val="10000"/>
                          </a:srgbClr>
                        </a:solidFill>
                        <a:latin typeface="Cambria Math" panose="02040503050406030204" pitchFamily="18" charset="0"/>
                      </a:rPr>
                      <m:t>𝐴</m:t>
                    </m:r>
                  </m:oMath>
                </a14:m>
                <a:r>
                  <a:rPr lang="en-US" sz="1600">
                    <a:solidFill>
                      <a:srgbClr val="FEFEFE">
                        <a:lumMod val="10000"/>
                      </a:srgbClr>
                    </a:solidFill>
                  </a:rPr>
                  <a:t> vuông tại </a:t>
                </a:r>
                <a14:m>
                  <m:oMath xmlns:m="http://schemas.openxmlformats.org/officeDocument/2006/math">
                    <m:r>
                      <a:rPr lang="en-US" sz="1600" i="1">
                        <a:solidFill>
                          <a:srgbClr val="FEFEFE">
                            <a:lumMod val="10000"/>
                          </a:srgbClr>
                        </a:solidFill>
                        <a:latin typeface="Cambria Math" panose="02040503050406030204" pitchFamily="18" charset="0"/>
                      </a:rPr>
                      <m:t>𝐵</m:t>
                    </m:r>
                  </m:oMath>
                </a14:m>
                <a:r>
                  <a:rPr lang="en-US" sz="1600">
                    <a:solidFill>
                      <a:srgbClr val="FEFEFE">
                        <a:lumMod val="10000"/>
                      </a:srgbClr>
                    </a:solidFill>
                  </a:rPr>
                  <a:t>, ta có:</a:t>
                </a:r>
              </a:p>
              <a:p>
                <a:pPr lvl="0">
                  <a:lnSpc>
                    <a:spcPct val="150000"/>
                  </a:lnSpc>
                </a:pPr>
                <a14:m>
                  <m:oMathPara xmlns:m="http://schemas.openxmlformats.org/officeDocument/2006/math">
                    <m:oMathParaPr>
                      <m:jc m:val="centerGroup"/>
                    </m:oMathParaPr>
                    <m:oMath xmlns:m="http://schemas.openxmlformats.org/officeDocument/2006/math">
                      <m:func>
                        <m:funcPr>
                          <m:ctrlPr>
                            <a:rPr lang="en-US" sz="1600" i="1">
                              <a:solidFill>
                                <a:srgbClr val="FEFEFE">
                                  <a:lumMod val="10000"/>
                                </a:srgbClr>
                              </a:solidFill>
                              <a:latin typeface="Cambria Math" panose="02040503050406030204" pitchFamily="18" charset="0"/>
                            </a:rPr>
                          </m:ctrlPr>
                        </m:funcPr>
                        <m:fName>
                          <m:r>
                            <m:rPr>
                              <m:sty m:val="p"/>
                            </m:rPr>
                            <a:rPr lang="en-US" sz="1600">
                              <a:solidFill>
                                <a:srgbClr val="FEFEFE">
                                  <a:lumMod val="10000"/>
                                </a:srgbClr>
                              </a:solidFill>
                              <a:latin typeface="Cambria Math" panose="02040503050406030204" pitchFamily="18" charset="0"/>
                            </a:rPr>
                            <m:t>tan</m:t>
                          </m:r>
                        </m:fName>
                        <m:e>
                          <m:r>
                            <a:rPr lang="en-US" sz="1600" b="0" i="1" smtClean="0">
                              <a:solidFill>
                                <a:srgbClr val="FEFEFE">
                                  <a:lumMod val="10000"/>
                                </a:srgbClr>
                              </a:solidFill>
                              <a:latin typeface="Cambria Math" panose="02040503050406030204" pitchFamily="18" charset="0"/>
                            </a:rPr>
                            <m:t>𝑃</m:t>
                          </m:r>
                        </m:e>
                      </m:func>
                      <m:r>
                        <a:rPr lang="en-US" sz="1600" i="1">
                          <a:solidFill>
                            <a:srgbClr val="FEFEFE">
                              <a:lumMod val="10000"/>
                            </a:srgbClr>
                          </a:solidFill>
                          <a:latin typeface="Cambria Math" panose="02040503050406030204" pitchFamily="18" charset="0"/>
                        </a:rPr>
                        <m:t>=</m:t>
                      </m:r>
                      <m:f>
                        <m:fPr>
                          <m:ctrlPr>
                            <a:rPr lang="en-US" sz="1600" i="1">
                              <a:solidFill>
                                <a:srgbClr val="FEFEFE">
                                  <a:lumMod val="10000"/>
                                </a:srgbClr>
                              </a:solidFill>
                              <a:latin typeface="Cambria Math" panose="02040503050406030204" pitchFamily="18" charset="0"/>
                            </a:rPr>
                          </m:ctrlPr>
                        </m:fPr>
                        <m:num>
                          <m:r>
                            <a:rPr lang="en-US" sz="1600" i="1">
                              <a:solidFill>
                                <a:srgbClr val="FEFEFE">
                                  <a:lumMod val="10000"/>
                                </a:srgbClr>
                              </a:solidFill>
                              <a:latin typeface="Cambria Math" panose="02040503050406030204" pitchFamily="18" charset="0"/>
                            </a:rPr>
                            <m:t>𝐴𝐵</m:t>
                          </m:r>
                        </m:num>
                        <m:den>
                          <m:r>
                            <a:rPr lang="en-US" sz="1600" b="0" i="1" smtClean="0">
                              <a:solidFill>
                                <a:srgbClr val="FEFEFE">
                                  <a:lumMod val="10000"/>
                                </a:srgbClr>
                              </a:solidFill>
                              <a:latin typeface="Cambria Math" panose="02040503050406030204" pitchFamily="18" charset="0"/>
                            </a:rPr>
                            <m:t>𝑃</m:t>
                          </m:r>
                          <m:r>
                            <a:rPr lang="en-US" sz="1600" i="1">
                              <a:solidFill>
                                <a:srgbClr val="FEFEFE">
                                  <a:lumMod val="10000"/>
                                </a:srgbClr>
                              </a:solidFill>
                              <a:latin typeface="Cambria Math" panose="02040503050406030204" pitchFamily="18" charset="0"/>
                            </a:rPr>
                            <m:t>𝐵</m:t>
                          </m:r>
                        </m:den>
                      </m:f>
                      <m:r>
                        <m:rPr>
                          <m:nor/>
                        </m:rPr>
                        <a:rPr lang="en-US" sz="1600">
                          <a:solidFill>
                            <a:srgbClr val="FEFEFE">
                              <a:lumMod val="10000"/>
                            </a:srgbClr>
                          </a:solidFill>
                          <a:latin typeface="Cambria Math" panose="02040503050406030204" pitchFamily="18" charset="0"/>
                        </a:rPr>
                        <m:t> </m:t>
                      </m:r>
                      <m:r>
                        <m:rPr>
                          <m:nor/>
                        </m:rPr>
                        <a:rPr lang="en-US" sz="1600">
                          <a:solidFill>
                            <a:srgbClr val="FEFEFE">
                              <a:lumMod val="10000"/>
                            </a:srgbClr>
                          </a:solidFill>
                        </a:rPr>
                        <m:t>n</m:t>
                      </m:r>
                      <m:r>
                        <m:rPr>
                          <m:nor/>
                        </m:rPr>
                        <a:rPr lang="en-US" sz="1600">
                          <a:solidFill>
                            <a:srgbClr val="FEFEFE">
                              <a:lumMod val="10000"/>
                            </a:srgbClr>
                          </a:solidFill>
                        </a:rPr>
                        <m:t>ê</m:t>
                      </m:r>
                      <m:r>
                        <m:rPr>
                          <m:nor/>
                        </m:rPr>
                        <a:rPr lang="en-US" sz="1600">
                          <a:solidFill>
                            <a:srgbClr val="FEFEFE">
                              <a:lumMod val="10000"/>
                            </a:srgbClr>
                          </a:solidFill>
                        </a:rPr>
                        <m:t>n</m:t>
                      </m:r>
                      <m:r>
                        <a:rPr lang="en-US" sz="1600" i="1">
                          <a:solidFill>
                            <a:srgbClr val="FEFEFE">
                              <a:lumMod val="10000"/>
                            </a:srgbClr>
                          </a:solidFill>
                          <a:latin typeface="Cambria Math" panose="02040503050406030204" pitchFamily="18" charset="0"/>
                        </a:rPr>
                        <m:t> </m:t>
                      </m:r>
                      <m:r>
                        <a:rPr lang="en-US" sz="1600" i="1">
                          <a:solidFill>
                            <a:srgbClr val="FEFEFE">
                              <a:lumMod val="10000"/>
                            </a:srgbClr>
                          </a:solidFill>
                          <a:latin typeface="Cambria Math" panose="02040503050406030204" pitchFamily="18" charset="0"/>
                        </a:rPr>
                        <m:t>𝐵</m:t>
                      </m:r>
                      <m:r>
                        <a:rPr lang="en-US" sz="1600" b="0" i="1" smtClean="0">
                          <a:solidFill>
                            <a:srgbClr val="FEFEFE">
                              <a:lumMod val="10000"/>
                            </a:srgbClr>
                          </a:solidFill>
                          <a:latin typeface="Cambria Math" panose="02040503050406030204" pitchFamily="18" charset="0"/>
                        </a:rPr>
                        <m:t>𝑃</m:t>
                      </m:r>
                      <m:r>
                        <a:rPr lang="en-US" sz="1600" i="1">
                          <a:solidFill>
                            <a:srgbClr val="FEFEFE">
                              <a:lumMod val="10000"/>
                            </a:srgbClr>
                          </a:solidFill>
                          <a:latin typeface="Cambria Math" panose="02040503050406030204" pitchFamily="18" charset="0"/>
                        </a:rPr>
                        <m:t>=</m:t>
                      </m:r>
                      <m:f>
                        <m:fPr>
                          <m:ctrlPr>
                            <a:rPr lang="en-US" sz="1600" i="1">
                              <a:solidFill>
                                <a:srgbClr val="FEFEFE">
                                  <a:lumMod val="10000"/>
                                </a:srgbClr>
                              </a:solidFill>
                              <a:latin typeface="Cambria Math" panose="02040503050406030204" pitchFamily="18" charset="0"/>
                            </a:rPr>
                          </m:ctrlPr>
                        </m:fPr>
                        <m:num>
                          <m:r>
                            <a:rPr lang="en-US" sz="1600" i="1">
                              <a:solidFill>
                                <a:srgbClr val="FEFEFE">
                                  <a:lumMod val="10000"/>
                                </a:srgbClr>
                              </a:solidFill>
                              <a:latin typeface="Cambria Math" panose="02040503050406030204" pitchFamily="18" charset="0"/>
                            </a:rPr>
                            <m:t>𝐴𝐵</m:t>
                          </m:r>
                        </m:num>
                        <m:den>
                          <m:func>
                            <m:funcPr>
                              <m:ctrlPr>
                                <a:rPr lang="en-US" sz="1600" i="1">
                                  <a:solidFill>
                                    <a:srgbClr val="FEFEFE">
                                      <a:lumMod val="10000"/>
                                    </a:srgbClr>
                                  </a:solidFill>
                                  <a:latin typeface="Cambria Math" panose="02040503050406030204" pitchFamily="18" charset="0"/>
                                </a:rPr>
                              </m:ctrlPr>
                            </m:funcPr>
                            <m:fName>
                              <m:r>
                                <m:rPr>
                                  <m:sty m:val="p"/>
                                </m:rPr>
                                <a:rPr lang="en-US" sz="1600">
                                  <a:solidFill>
                                    <a:srgbClr val="FEFEFE">
                                      <a:lumMod val="10000"/>
                                    </a:srgbClr>
                                  </a:solidFill>
                                  <a:latin typeface="Cambria Math" panose="02040503050406030204" pitchFamily="18" charset="0"/>
                                </a:rPr>
                                <m:t>tan</m:t>
                              </m:r>
                            </m:fName>
                            <m:e>
                              <m:r>
                                <a:rPr lang="en-US" sz="1600" b="0" i="1" smtClean="0">
                                  <a:solidFill>
                                    <a:srgbClr val="FEFEFE">
                                      <a:lumMod val="10000"/>
                                    </a:srgbClr>
                                  </a:solidFill>
                                  <a:latin typeface="Cambria Math" panose="02040503050406030204" pitchFamily="18" charset="0"/>
                                </a:rPr>
                                <m:t>1</m:t>
                              </m:r>
                              <m:r>
                                <a:rPr lang="en-US" sz="1600" i="1">
                                  <a:solidFill>
                                    <a:srgbClr val="FEFEFE">
                                      <a:lumMod val="10000"/>
                                    </a:srgbClr>
                                  </a:solidFill>
                                  <a:latin typeface="Cambria Math" panose="02040503050406030204" pitchFamily="18" charset="0"/>
                                </a:rPr>
                                <m:t>4</m:t>
                              </m:r>
                              <m:r>
                                <a:rPr lang="en-US" sz="1600" i="1">
                                  <a:solidFill>
                                    <a:srgbClr val="FEFEFE">
                                      <a:lumMod val="10000"/>
                                    </a:srgbClr>
                                  </a:solidFill>
                                  <a:latin typeface="Cambria Math" panose="02040503050406030204" pitchFamily="18" charset="0"/>
                                  <a:ea typeface="Cambria Math" panose="02040503050406030204" pitchFamily="18" charset="0"/>
                                </a:rPr>
                                <m:t>°</m:t>
                              </m:r>
                            </m:e>
                          </m:func>
                        </m:den>
                      </m:f>
                      <m:r>
                        <a:rPr lang="en-US" sz="1600" i="1">
                          <a:solidFill>
                            <a:srgbClr val="FEFEFE">
                              <a:lumMod val="10000"/>
                            </a:srgbClr>
                          </a:solidFill>
                          <a:latin typeface="Cambria Math" panose="02040503050406030204" pitchFamily="18" charset="0"/>
                        </a:rPr>
                        <m:t>=</m:t>
                      </m:r>
                      <m:f>
                        <m:fPr>
                          <m:ctrlPr>
                            <a:rPr lang="en-US" sz="1600" i="1">
                              <a:solidFill>
                                <a:srgbClr val="FEFEFE">
                                  <a:lumMod val="10000"/>
                                </a:srgbClr>
                              </a:solidFill>
                              <a:latin typeface="Cambria Math" panose="02040503050406030204" pitchFamily="18" charset="0"/>
                            </a:rPr>
                          </m:ctrlPr>
                        </m:fPr>
                        <m:num>
                          <m:r>
                            <a:rPr lang="en-US" sz="1600" i="1">
                              <a:solidFill>
                                <a:srgbClr val="FEFEFE">
                                  <a:lumMod val="10000"/>
                                </a:srgbClr>
                              </a:solidFill>
                              <a:latin typeface="Cambria Math" panose="02040503050406030204" pitchFamily="18" charset="0"/>
                            </a:rPr>
                            <m:t>h</m:t>
                          </m:r>
                        </m:num>
                        <m:den>
                          <m:func>
                            <m:funcPr>
                              <m:ctrlPr>
                                <a:rPr lang="en-US" sz="1600" i="1">
                                  <a:solidFill>
                                    <a:srgbClr val="FEFEFE">
                                      <a:lumMod val="10000"/>
                                    </a:srgbClr>
                                  </a:solidFill>
                                  <a:latin typeface="Cambria Math" panose="02040503050406030204" pitchFamily="18" charset="0"/>
                                </a:rPr>
                              </m:ctrlPr>
                            </m:funcPr>
                            <m:fName>
                              <m:r>
                                <m:rPr>
                                  <m:sty m:val="p"/>
                                </m:rPr>
                                <a:rPr lang="en-US" sz="1600">
                                  <a:solidFill>
                                    <a:srgbClr val="FEFEFE">
                                      <a:lumMod val="10000"/>
                                    </a:srgbClr>
                                  </a:solidFill>
                                  <a:latin typeface="Cambria Math" panose="02040503050406030204" pitchFamily="18" charset="0"/>
                                </a:rPr>
                                <m:t>tan</m:t>
                              </m:r>
                            </m:fName>
                            <m:e>
                              <m:r>
                                <a:rPr lang="en-US" sz="1600" b="0" i="1" smtClean="0">
                                  <a:solidFill>
                                    <a:srgbClr val="FEFEFE">
                                      <a:lumMod val="10000"/>
                                    </a:srgbClr>
                                  </a:solidFill>
                                  <a:latin typeface="Cambria Math" panose="02040503050406030204" pitchFamily="18" charset="0"/>
                                </a:rPr>
                                <m:t>1</m:t>
                              </m:r>
                              <m:r>
                                <a:rPr lang="en-US" sz="1600" i="1">
                                  <a:solidFill>
                                    <a:srgbClr val="FEFEFE">
                                      <a:lumMod val="10000"/>
                                    </a:srgbClr>
                                  </a:solidFill>
                                  <a:latin typeface="Cambria Math" panose="02040503050406030204" pitchFamily="18" charset="0"/>
                                </a:rPr>
                                <m:t>4</m:t>
                              </m:r>
                              <m:r>
                                <a:rPr lang="en-US" sz="1600" i="1">
                                  <a:solidFill>
                                    <a:srgbClr val="FEFEFE">
                                      <a:lumMod val="10000"/>
                                    </a:srgbClr>
                                  </a:solidFill>
                                  <a:latin typeface="Cambria Math" panose="02040503050406030204" pitchFamily="18" charset="0"/>
                                  <a:ea typeface="Cambria Math" panose="02040503050406030204" pitchFamily="18" charset="0"/>
                                </a:rPr>
                                <m:t>°</m:t>
                              </m:r>
                            </m:e>
                          </m:func>
                        </m:den>
                      </m:f>
                    </m:oMath>
                  </m:oMathPara>
                </a14:m>
                <a:endParaRPr lang="en-US" sz="1600">
                  <a:solidFill>
                    <a:srgbClr val="FEFEFE">
                      <a:lumMod val="10000"/>
                    </a:srgbClr>
                  </a:solidFill>
                </a:endParaRPr>
              </a:p>
            </p:txBody>
          </p:sp>
        </mc:Choice>
        <mc:Fallback>
          <p:sp>
            <p:nvSpPr>
              <p:cNvPr id="5" name="Rectangle 4"/>
              <p:cNvSpPr>
                <a:spLocks noRot="1" noChangeAspect="1" noMove="1" noResize="1" noEditPoints="1" noAdjustHandles="1" noChangeArrowheads="1" noChangeShapeType="1" noTextEdit="1"/>
              </p:cNvSpPr>
              <p:nvPr/>
            </p:nvSpPr>
            <p:spPr>
              <a:xfrm>
                <a:off x="1210584" y="2237136"/>
                <a:ext cx="6897756" cy="2288575"/>
              </a:xfrm>
              <a:prstGeom prst="rect">
                <a:avLst/>
              </a:prstGeom>
              <a:blipFill>
                <a:blip r:embed="rId5"/>
                <a:stretch>
                  <a:fillRect l="-531"/>
                </a:stretch>
              </a:blipFill>
            </p:spPr>
            <p:txBody>
              <a:bodyPr/>
              <a:lstStyle/>
              <a:p>
                <a:r>
                  <a:rPr lang="en-US">
                    <a:noFill/>
                  </a:rPr>
                  <a:t> </a:t>
                </a:r>
              </a:p>
            </p:txBody>
          </p:sp>
        </mc:Fallback>
      </mc:AlternateContent>
    </p:spTree>
    <p:extLst>
      <p:ext uri="{BB962C8B-B14F-4D97-AF65-F5344CB8AC3E}">
        <p14:creationId xmlns:p14="http://schemas.microsoft.com/office/powerpoint/2010/main" val="1447753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wipe(up)">
                                      <p:cBhvr>
                                        <p:cTn id="15" dur="500"/>
                                        <p:tgtEl>
                                          <p:spTgt spid="5">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5">
                                            <p:txEl>
                                              <p:pRg st="1" end="1"/>
                                            </p:txEl>
                                          </p:spTgt>
                                        </p:tgtEl>
                                        <p:attrNameLst>
                                          <p:attrName>style.visibility</p:attrName>
                                        </p:attrNameLst>
                                      </p:cBhvr>
                                      <p:to>
                                        <p:strVal val="visible"/>
                                      </p:to>
                                    </p:set>
                                    <p:animEffect transition="in" filter="wipe(up)">
                                      <p:cBhvr>
                                        <p:cTn id="20" dur="500"/>
                                        <p:tgtEl>
                                          <p:spTgt spid="5">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animEffect transition="in" filter="wipe(up)">
                                      <p:cBhvr>
                                        <p:cTn id="25" dur="500"/>
                                        <p:tgtEl>
                                          <p:spTgt spid="5">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5">
                                            <p:txEl>
                                              <p:pRg st="3" end="3"/>
                                            </p:txEl>
                                          </p:spTgt>
                                        </p:tgtEl>
                                        <p:attrNameLst>
                                          <p:attrName>style.visibility</p:attrName>
                                        </p:attrNameLst>
                                      </p:cBhvr>
                                      <p:to>
                                        <p:strVal val="visible"/>
                                      </p:to>
                                    </p:set>
                                    <p:animEffect transition="in" filter="wipe(up)">
                                      <p:cBhvr>
                                        <p:cTn id="30"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989"/>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5" name="Rectangle 4"/>
              <p:cNvSpPr/>
              <p:nvPr/>
            </p:nvSpPr>
            <p:spPr>
              <a:xfrm>
                <a:off x="1210584" y="1982262"/>
                <a:ext cx="6897756" cy="2154757"/>
              </a:xfrm>
              <a:prstGeom prst="rect">
                <a:avLst/>
              </a:prstGeom>
            </p:spPr>
            <p:txBody>
              <a:bodyPr wrap="square">
                <a:spAutoFit/>
              </a:bodyPr>
              <a:lstStyle/>
              <a:p>
                <a:pPr marL="0" marR="0" lvl="0" indent="0" algn="l" defTabSz="914400" rtl="0" eaLnBrk="1" fontAlgn="auto" latinLnBrk="0" hangingPunct="1">
                  <a:lnSpc>
                    <a:spcPct val="150000"/>
                  </a:lnSpc>
                  <a:buClr>
                    <a:srgbClr val="000000"/>
                  </a:buClr>
                  <a:buSzTx/>
                  <a:buFont typeface="Arial"/>
                  <a:buNone/>
                  <a:tabLst/>
                  <a:defRPr/>
                </a:pPr>
                <a:r>
                  <a:rPr kumimoji="0" lang="en-US" sz="1600" b="0" i="0" u="none" strike="noStrike" kern="0" cap="none" spc="0" normalizeH="0" baseline="0" noProof="0" smtClean="0">
                    <a:ln>
                      <a:noFill/>
                    </a:ln>
                    <a:solidFill>
                      <a:srgbClr val="FEFEFE">
                        <a:lumMod val="10000"/>
                      </a:srgbClr>
                    </a:solidFill>
                    <a:effectLst/>
                    <a:uLnTx/>
                    <a:uFillTx/>
                    <a:latin typeface="Arial"/>
                    <a:cs typeface="Arial"/>
                    <a:sym typeface="Arial"/>
                  </a:rPr>
                  <a:t>b) Ta có</a:t>
                </a:r>
                <a:r>
                  <a:rPr kumimoji="0" lang="en-US" sz="1600" b="0" i="0" u="none" strike="noStrike" kern="0" cap="none" spc="0" normalizeH="0" noProof="0" smtClean="0">
                    <a:ln>
                      <a:noFill/>
                    </a:ln>
                    <a:solidFill>
                      <a:srgbClr val="FEFEFE">
                        <a:lumMod val="10000"/>
                      </a:srgbClr>
                    </a:solidFill>
                    <a:effectLst/>
                    <a:uLnTx/>
                    <a:uFillTx/>
                    <a:latin typeface="Arial"/>
                    <a:cs typeface="Arial"/>
                    <a:sym typeface="Arial"/>
                  </a:rPr>
                  <a:t> </a:t>
                </a:r>
                <a14:m>
                  <m:oMath xmlns:m="http://schemas.openxmlformats.org/officeDocument/2006/math">
                    <m:r>
                      <a:rPr kumimoji="0" lang="en-US" sz="1600" b="0" i="1" u="none" strike="noStrike" kern="0" cap="none" spc="0" normalizeH="0" noProof="0" smtClean="0">
                        <a:ln>
                          <a:noFill/>
                        </a:ln>
                        <a:solidFill>
                          <a:srgbClr val="FEFEFE">
                            <a:lumMod val="10000"/>
                          </a:srgbClr>
                        </a:solidFill>
                        <a:effectLst/>
                        <a:uLnTx/>
                        <a:uFillTx/>
                        <a:latin typeface="Cambria Math" panose="02040503050406030204" pitchFamily="18" charset="0"/>
                        <a:cs typeface="Arial"/>
                        <a:sym typeface="Arial"/>
                      </a:rPr>
                      <m:t>𝐵𝑃</m:t>
                    </m:r>
                    <m:r>
                      <a:rPr kumimoji="0" lang="en-US" sz="1600" b="0" i="1" u="none" strike="noStrike" kern="0" cap="none" spc="0" normalizeH="0" noProof="0" smtClean="0">
                        <a:ln>
                          <a:noFill/>
                        </a:ln>
                        <a:solidFill>
                          <a:srgbClr val="FEFEFE">
                            <a:lumMod val="10000"/>
                          </a:srgbClr>
                        </a:solidFill>
                        <a:effectLst/>
                        <a:uLnTx/>
                        <a:uFillTx/>
                        <a:latin typeface="Cambria Math" panose="02040503050406030204" pitchFamily="18" charset="0"/>
                        <a:cs typeface="Arial"/>
                        <a:sym typeface="Arial"/>
                      </a:rPr>
                      <m:t>−</m:t>
                    </m:r>
                    <m:r>
                      <a:rPr kumimoji="0" lang="en-US" sz="1600" b="0" i="1" u="none" strike="noStrike" kern="0" cap="none" spc="0" normalizeH="0" noProof="0" smtClean="0">
                        <a:ln>
                          <a:noFill/>
                        </a:ln>
                        <a:solidFill>
                          <a:srgbClr val="FEFEFE">
                            <a:lumMod val="10000"/>
                          </a:srgbClr>
                        </a:solidFill>
                        <a:effectLst/>
                        <a:uLnTx/>
                        <a:uFillTx/>
                        <a:latin typeface="Cambria Math" panose="02040503050406030204" pitchFamily="18" charset="0"/>
                        <a:cs typeface="Arial"/>
                        <a:sym typeface="Arial"/>
                      </a:rPr>
                      <m:t>𝐵𝑄</m:t>
                    </m:r>
                    <m:r>
                      <a:rPr kumimoji="0" lang="en-US" sz="1600" b="0" i="1" u="none" strike="noStrike" kern="0" cap="none" spc="0" normalizeH="0" noProof="0" smtClean="0">
                        <a:ln>
                          <a:noFill/>
                        </a:ln>
                        <a:solidFill>
                          <a:srgbClr val="FEFEFE">
                            <a:lumMod val="10000"/>
                          </a:srgbClr>
                        </a:solidFill>
                        <a:effectLst/>
                        <a:uLnTx/>
                        <a:uFillTx/>
                        <a:latin typeface="Cambria Math" panose="02040503050406030204" pitchFamily="18" charset="0"/>
                        <a:cs typeface="Arial"/>
                        <a:sym typeface="Arial"/>
                      </a:rPr>
                      <m:t>=</m:t>
                    </m:r>
                    <m:r>
                      <a:rPr kumimoji="0" lang="en-US" sz="1600" b="0" i="1" u="none" strike="noStrike" kern="0" cap="none" spc="0" normalizeH="0" noProof="0" smtClean="0">
                        <a:ln>
                          <a:noFill/>
                        </a:ln>
                        <a:solidFill>
                          <a:srgbClr val="FEFEFE">
                            <a:lumMod val="10000"/>
                          </a:srgbClr>
                        </a:solidFill>
                        <a:effectLst/>
                        <a:uLnTx/>
                        <a:uFillTx/>
                        <a:latin typeface="Cambria Math" panose="02040503050406030204" pitchFamily="18" charset="0"/>
                        <a:cs typeface="Arial"/>
                        <a:sym typeface="Arial"/>
                      </a:rPr>
                      <m:t>300</m:t>
                    </m:r>
                  </m:oMath>
                </a14:m>
                <a:r>
                  <a:rPr kumimoji="0" lang="en-US" sz="1600" b="0" i="0" u="none" strike="noStrike" kern="0" cap="none" spc="0" normalizeH="0" baseline="0" noProof="0" smtClean="0">
                    <a:ln>
                      <a:noFill/>
                    </a:ln>
                    <a:solidFill>
                      <a:srgbClr val="FEFEFE">
                        <a:lumMod val="10000"/>
                      </a:srgbClr>
                    </a:solidFill>
                    <a:effectLst/>
                    <a:uLnTx/>
                    <a:uFillTx/>
                    <a:latin typeface="Arial"/>
                    <a:cs typeface="Arial"/>
                    <a:sym typeface="Arial"/>
                  </a:rPr>
                  <a:t>. Suy ra</a:t>
                </a:r>
              </a:p>
              <a:p>
                <a:pPr lvl="0">
                  <a:lnSpc>
                    <a:spcPct val="150000"/>
                  </a:lnSpc>
                </a:pPr>
                <a14:m>
                  <m:oMathPara xmlns:m="http://schemas.openxmlformats.org/officeDocument/2006/math">
                    <m:oMathParaPr>
                      <m:jc m:val="centerGroup"/>
                    </m:oMathParaPr>
                    <m:oMath xmlns:m="http://schemas.openxmlformats.org/officeDocument/2006/math">
                      <m:f>
                        <m:fPr>
                          <m:ctrlPr>
                            <a:rPr lang="en-US" sz="1600" i="1">
                              <a:solidFill>
                                <a:srgbClr val="FEFEFE">
                                  <a:lumMod val="10000"/>
                                </a:srgbClr>
                              </a:solidFill>
                              <a:latin typeface="Cambria Math" panose="02040503050406030204" pitchFamily="18" charset="0"/>
                            </a:rPr>
                          </m:ctrlPr>
                        </m:fPr>
                        <m:num>
                          <m:r>
                            <a:rPr lang="en-US" sz="1600" i="1">
                              <a:solidFill>
                                <a:srgbClr val="FEFEFE">
                                  <a:lumMod val="10000"/>
                                </a:srgbClr>
                              </a:solidFill>
                              <a:latin typeface="Cambria Math" panose="02040503050406030204" pitchFamily="18" charset="0"/>
                            </a:rPr>
                            <m:t>h</m:t>
                          </m:r>
                        </m:num>
                        <m:den>
                          <m:func>
                            <m:funcPr>
                              <m:ctrlPr>
                                <a:rPr lang="en-US" sz="1600" i="1">
                                  <a:solidFill>
                                    <a:srgbClr val="FEFEFE">
                                      <a:lumMod val="10000"/>
                                    </a:srgbClr>
                                  </a:solidFill>
                                  <a:latin typeface="Cambria Math" panose="02040503050406030204" pitchFamily="18" charset="0"/>
                                </a:rPr>
                              </m:ctrlPr>
                            </m:funcPr>
                            <m:fName>
                              <m:r>
                                <m:rPr>
                                  <m:sty m:val="p"/>
                                </m:rPr>
                                <a:rPr lang="en-US" sz="1600">
                                  <a:solidFill>
                                    <a:srgbClr val="FEFEFE">
                                      <a:lumMod val="10000"/>
                                    </a:srgbClr>
                                  </a:solidFill>
                                  <a:latin typeface="Cambria Math" panose="02040503050406030204" pitchFamily="18" charset="0"/>
                                </a:rPr>
                                <m:t>tan</m:t>
                              </m:r>
                            </m:fName>
                            <m:e>
                              <m:r>
                                <a:rPr lang="en-US" sz="1600" i="1">
                                  <a:solidFill>
                                    <a:srgbClr val="FEFEFE">
                                      <a:lumMod val="10000"/>
                                    </a:srgbClr>
                                  </a:solidFill>
                                  <a:latin typeface="Cambria Math" panose="02040503050406030204" pitchFamily="18" charset="0"/>
                                </a:rPr>
                                <m:t>1</m:t>
                              </m:r>
                              <m:r>
                                <a:rPr lang="en-US" sz="1600" i="1">
                                  <a:solidFill>
                                    <a:srgbClr val="FEFEFE">
                                      <a:lumMod val="10000"/>
                                    </a:srgbClr>
                                  </a:solidFill>
                                  <a:latin typeface="Cambria Math" panose="02040503050406030204" pitchFamily="18" charset="0"/>
                                </a:rPr>
                                <m:t>4</m:t>
                              </m:r>
                              <m:r>
                                <a:rPr lang="en-US" sz="1600" i="1">
                                  <a:solidFill>
                                    <a:srgbClr val="FEFEFE">
                                      <a:lumMod val="10000"/>
                                    </a:srgbClr>
                                  </a:solidFill>
                                  <a:latin typeface="Cambria Math" panose="02040503050406030204" pitchFamily="18" charset="0"/>
                                  <a:ea typeface="Cambria Math" panose="02040503050406030204" pitchFamily="18" charset="0"/>
                                </a:rPr>
                                <m:t>°</m:t>
                              </m:r>
                            </m:e>
                          </m:func>
                        </m:den>
                      </m:f>
                      <m:r>
                        <a:rPr lang="en-US" sz="1600" b="0" i="1" smtClean="0">
                          <a:solidFill>
                            <a:srgbClr val="FEFEFE">
                              <a:lumMod val="10000"/>
                            </a:srgbClr>
                          </a:solidFill>
                          <a:latin typeface="Cambria Math" panose="02040503050406030204" pitchFamily="18" charset="0"/>
                          <a:ea typeface="Cambria Math" panose="02040503050406030204" pitchFamily="18" charset="0"/>
                        </a:rPr>
                        <m:t>−</m:t>
                      </m:r>
                      <m:f>
                        <m:fPr>
                          <m:ctrlPr>
                            <a:rPr lang="en-US" sz="1600" i="1">
                              <a:solidFill>
                                <a:srgbClr val="FEFEFE">
                                  <a:lumMod val="10000"/>
                                </a:srgbClr>
                              </a:solidFill>
                              <a:latin typeface="Cambria Math" panose="02040503050406030204" pitchFamily="18" charset="0"/>
                            </a:rPr>
                          </m:ctrlPr>
                        </m:fPr>
                        <m:num>
                          <m:r>
                            <a:rPr lang="en-US" sz="1600" i="1">
                              <a:solidFill>
                                <a:srgbClr val="FEFEFE">
                                  <a:lumMod val="10000"/>
                                </a:srgbClr>
                              </a:solidFill>
                              <a:latin typeface="Cambria Math" panose="02040503050406030204" pitchFamily="18" charset="0"/>
                            </a:rPr>
                            <m:t>h</m:t>
                          </m:r>
                        </m:num>
                        <m:den>
                          <m:func>
                            <m:funcPr>
                              <m:ctrlPr>
                                <a:rPr lang="en-US" sz="1600" i="1">
                                  <a:solidFill>
                                    <a:srgbClr val="FEFEFE">
                                      <a:lumMod val="10000"/>
                                    </a:srgbClr>
                                  </a:solidFill>
                                  <a:latin typeface="Cambria Math" panose="02040503050406030204" pitchFamily="18" charset="0"/>
                                </a:rPr>
                              </m:ctrlPr>
                            </m:funcPr>
                            <m:fName>
                              <m:r>
                                <m:rPr>
                                  <m:sty m:val="p"/>
                                </m:rPr>
                                <a:rPr lang="en-US" sz="1600">
                                  <a:solidFill>
                                    <a:srgbClr val="FEFEFE">
                                      <a:lumMod val="10000"/>
                                    </a:srgbClr>
                                  </a:solidFill>
                                  <a:latin typeface="Cambria Math" panose="02040503050406030204" pitchFamily="18" charset="0"/>
                                </a:rPr>
                                <m:t>tan</m:t>
                              </m:r>
                            </m:fName>
                            <m:e>
                              <m:r>
                                <a:rPr lang="en-US" sz="1600" i="1">
                                  <a:solidFill>
                                    <a:srgbClr val="FEFEFE">
                                      <a:lumMod val="10000"/>
                                    </a:srgbClr>
                                  </a:solidFill>
                                  <a:latin typeface="Cambria Math" panose="02040503050406030204" pitchFamily="18" charset="0"/>
                                </a:rPr>
                                <m:t>42</m:t>
                              </m:r>
                              <m:r>
                                <a:rPr lang="en-US" sz="1600" i="1">
                                  <a:solidFill>
                                    <a:srgbClr val="FEFEFE">
                                      <a:lumMod val="10000"/>
                                    </a:srgbClr>
                                  </a:solidFill>
                                  <a:latin typeface="Cambria Math" panose="02040503050406030204" pitchFamily="18" charset="0"/>
                                  <a:ea typeface="Cambria Math" panose="02040503050406030204" pitchFamily="18" charset="0"/>
                                </a:rPr>
                                <m:t>°</m:t>
                              </m:r>
                            </m:e>
                          </m:func>
                        </m:den>
                      </m:f>
                      <m:r>
                        <a:rPr lang="en-US" sz="1600" b="0" i="1" smtClean="0">
                          <a:solidFill>
                            <a:srgbClr val="FEFEFE">
                              <a:lumMod val="10000"/>
                            </a:srgbClr>
                          </a:solidFill>
                          <a:latin typeface="Cambria Math" panose="02040503050406030204" pitchFamily="18" charset="0"/>
                          <a:ea typeface="Cambria Math" panose="02040503050406030204" pitchFamily="18" charset="0"/>
                        </a:rPr>
                        <m:t>=</m:t>
                      </m:r>
                      <m:r>
                        <a:rPr lang="en-US" sz="1600" b="0" i="1" smtClean="0">
                          <a:solidFill>
                            <a:srgbClr val="FEFEFE">
                              <a:lumMod val="10000"/>
                            </a:srgbClr>
                          </a:solidFill>
                          <a:latin typeface="Cambria Math" panose="02040503050406030204" pitchFamily="18" charset="0"/>
                          <a:ea typeface="Cambria Math" panose="02040503050406030204" pitchFamily="18" charset="0"/>
                        </a:rPr>
                        <m:t>300</m:t>
                      </m:r>
                    </m:oMath>
                  </m:oMathPara>
                </a14:m>
                <a:endParaRPr lang="en-US" sz="1600" b="0" i="0" smtClean="0">
                  <a:solidFill>
                    <a:srgbClr val="FEFEFE">
                      <a:lumMod val="10000"/>
                    </a:srgbClr>
                  </a:solidFill>
                  <a:latin typeface="Arial"/>
                  <a:ea typeface="Cambria Math" panose="02040503050406030204" pitchFamily="18" charset="0"/>
                </a:endParaRPr>
              </a:p>
              <a:p>
                <a:pPr lvl="0">
                  <a:lnSpc>
                    <a:spcPct val="150000"/>
                  </a:lnSpc>
                </a:pPr>
                <a14:m>
                  <m:oMathPara xmlns:m="http://schemas.openxmlformats.org/officeDocument/2006/math">
                    <m:oMathParaPr>
                      <m:jc m:val="centerGroup"/>
                    </m:oMathParaPr>
                    <m:oMath xmlns:m="http://schemas.openxmlformats.org/officeDocument/2006/math">
                      <m:r>
                        <a:rPr kumimoji="0" lang="en-US" sz="1600" b="0" i="1" u="none" strike="noStrike" kern="0" cap="none" spc="0" normalizeH="0" baseline="0" noProof="0" smtClean="0">
                          <a:ln>
                            <a:noFill/>
                          </a:ln>
                          <a:solidFill>
                            <a:srgbClr val="FEFEFE">
                              <a:lumMod val="10000"/>
                            </a:srgbClr>
                          </a:solidFill>
                          <a:effectLst/>
                          <a:uLnTx/>
                          <a:uFillTx/>
                          <a:latin typeface="Cambria Math" panose="02040503050406030204" pitchFamily="18" charset="0"/>
                          <a:cs typeface="Arial"/>
                          <a:sym typeface="Arial"/>
                        </a:rPr>
                        <m:t>h</m:t>
                      </m:r>
                      <m:r>
                        <a:rPr kumimoji="0" lang="en-US" sz="1600" b="0" i="1" u="none" strike="noStrike" kern="0" cap="none" spc="0" normalizeH="0" baseline="0" noProof="0" smtClean="0">
                          <a:ln>
                            <a:noFill/>
                          </a:ln>
                          <a:solidFill>
                            <a:srgbClr val="FEFEFE">
                              <a:lumMod val="10000"/>
                            </a:srgbClr>
                          </a:solidFill>
                          <a:effectLst/>
                          <a:uLnTx/>
                          <a:uFillTx/>
                          <a:latin typeface="Cambria Math" panose="02040503050406030204" pitchFamily="18" charset="0"/>
                          <a:cs typeface="Arial"/>
                          <a:sym typeface="Arial"/>
                        </a:rPr>
                        <m:t>=</m:t>
                      </m:r>
                      <m:f>
                        <m:fPr>
                          <m:ctrlPr>
                            <a:rPr kumimoji="0" lang="en-US" sz="1600" b="0" i="1" u="none" strike="noStrike" kern="0" cap="none" spc="0" normalizeH="0" baseline="0" noProof="0" smtClean="0">
                              <a:ln>
                                <a:noFill/>
                              </a:ln>
                              <a:solidFill>
                                <a:srgbClr val="FEFEFE">
                                  <a:lumMod val="10000"/>
                                </a:srgbClr>
                              </a:solidFill>
                              <a:effectLst/>
                              <a:uLnTx/>
                              <a:uFillTx/>
                              <a:latin typeface="Cambria Math" panose="02040503050406030204" pitchFamily="18" charset="0"/>
                              <a:cs typeface="Arial"/>
                              <a:sym typeface="Arial"/>
                            </a:rPr>
                          </m:ctrlPr>
                        </m:fPr>
                        <m:num>
                          <m:r>
                            <a:rPr kumimoji="0" lang="en-US" sz="1600" b="0" i="1" u="none" strike="noStrike" kern="0" cap="none" spc="0" normalizeH="0" baseline="0" noProof="0" smtClean="0">
                              <a:ln>
                                <a:noFill/>
                              </a:ln>
                              <a:solidFill>
                                <a:srgbClr val="FEFEFE">
                                  <a:lumMod val="10000"/>
                                </a:srgbClr>
                              </a:solidFill>
                              <a:effectLst/>
                              <a:uLnTx/>
                              <a:uFillTx/>
                              <a:latin typeface="Cambria Math" panose="02040503050406030204" pitchFamily="18" charset="0"/>
                              <a:cs typeface="Arial"/>
                              <a:sym typeface="Arial"/>
                            </a:rPr>
                            <m:t>300</m:t>
                          </m:r>
                        </m:num>
                        <m:den>
                          <m:f>
                            <m:fPr>
                              <m:ctrlPr>
                                <a:rPr lang="en-US" sz="1600" i="1">
                                  <a:solidFill>
                                    <a:srgbClr val="FEFEFE">
                                      <a:lumMod val="10000"/>
                                    </a:srgbClr>
                                  </a:solidFill>
                                  <a:latin typeface="Cambria Math" panose="02040503050406030204" pitchFamily="18" charset="0"/>
                                </a:rPr>
                              </m:ctrlPr>
                            </m:fPr>
                            <m:num>
                              <m:r>
                                <a:rPr lang="en-US" sz="1600" b="0" i="1" smtClean="0">
                                  <a:solidFill>
                                    <a:srgbClr val="FEFEFE">
                                      <a:lumMod val="10000"/>
                                    </a:srgbClr>
                                  </a:solidFill>
                                  <a:latin typeface="Cambria Math" panose="02040503050406030204" pitchFamily="18" charset="0"/>
                                </a:rPr>
                                <m:t>1</m:t>
                              </m:r>
                            </m:num>
                            <m:den>
                              <m:func>
                                <m:funcPr>
                                  <m:ctrlPr>
                                    <a:rPr lang="en-US" sz="1600" i="1">
                                      <a:solidFill>
                                        <a:srgbClr val="FEFEFE">
                                          <a:lumMod val="10000"/>
                                        </a:srgbClr>
                                      </a:solidFill>
                                      <a:latin typeface="Cambria Math" panose="02040503050406030204" pitchFamily="18" charset="0"/>
                                    </a:rPr>
                                  </m:ctrlPr>
                                </m:funcPr>
                                <m:fName>
                                  <m:r>
                                    <m:rPr>
                                      <m:sty m:val="p"/>
                                    </m:rPr>
                                    <a:rPr lang="en-US" sz="1600">
                                      <a:solidFill>
                                        <a:srgbClr val="FEFEFE">
                                          <a:lumMod val="10000"/>
                                        </a:srgbClr>
                                      </a:solidFill>
                                      <a:latin typeface="Cambria Math" panose="02040503050406030204" pitchFamily="18" charset="0"/>
                                    </a:rPr>
                                    <m:t>tan</m:t>
                                  </m:r>
                                </m:fName>
                                <m:e>
                                  <m:r>
                                    <a:rPr lang="en-US" sz="1600" i="1">
                                      <a:solidFill>
                                        <a:srgbClr val="FEFEFE">
                                          <a:lumMod val="10000"/>
                                        </a:srgbClr>
                                      </a:solidFill>
                                      <a:latin typeface="Cambria Math" panose="02040503050406030204" pitchFamily="18" charset="0"/>
                                    </a:rPr>
                                    <m:t>14</m:t>
                                  </m:r>
                                  <m:r>
                                    <a:rPr lang="en-US" sz="1600" i="1">
                                      <a:solidFill>
                                        <a:srgbClr val="FEFEFE">
                                          <a:lumMod val="10000"/>
                                        </a:srgbClr>
                                      </a:solidFill>
                                      <a:latin typeface="Cambria Math" panose="02040503050406030204" pitchFamily="18" charset="0"/>
                                      <a:ea typeface="Cambria Math" panose="02040503050406030204" pitchFamily="18" charset="0"/>
                                    </a:rPr>
                                    <m:t>°</m:t>
                                  </m:r>
                                </m:e>
                              </m:func>
                            </m:den>
                          </m:f>
                          <m:r>
                            <a:rPr lang="en-US" sz="1600" i="1">
                              <a:solidFill>
                                <a:srgbClr val="FEFEFE">
                                  <a:lumMod val="10000"/>
                                </a:srgbClr>
                              </a:solidFill>
                              <a:latin typeface="Cambria Math" panose="02040503050406030204" pitchFamily="18" charset="0"/>
                              <a:ea typeface="Cambria Math" panose="02040503050406030204" pitchFamily="18" charset="0"/>
                            </a:rPr>
                            <m:t>−</m:t>
                          </m:r>
                          <m:f>
                            <m:fPr>
                              <m:ctrlPr>
                                <a:rPr lang="en-US" sz="1600" i="1">
                                  <a:solidFill>
                                    <a:srgbClr val="FEFEFE">
                                      <a:lumMod val="10000"/>
                                    </a:srgbClr>
                                  </a:solidFill>
                                  <a:latin typeface="Cambria Math" panose="02040503050406030204" pitchFamily="18" charset="0"/>
                                </a:rPr>
                              </m:ctrlPr>
                            </m:fPr>
                            <m:num>
                              <m:r>
                                <a:rPr lang="en-US" sz="1600" b="0" i="1" smtClean="0">
                                  <a:solidFill>
                                    <a:srgbClr val="FEFEFE">
                                      <a:lumMod val="10000"/>
                                    </a:srgbClr>
                                  </a:solidFill>
                                  <a:latin typeface="Cambria Math" panose="02040503050406030204" pitchFamily="18" charset="0"/>
                                </a:rPr>
                                <m:t>1</m:t>
                              </m:r>
                            </m:num>
                            <m:den>
                              <m:func>
                                <m:funcPr>
                                  <m:ctrlPr>
                                    <a:rPr lang="en-US" sz="1600" i="1">
                                      <a:solidFill>
                                        <a:srgbClr val="FEFEFE">
                                          <a:lumMod val="10000"/>
                                        </a:srgbClr>
                                      </a:solidFill>
                                      <a:latin typeface="Cambria Math" panose="02040503050406030204" pitchFamily="18" charset="0"/>
                                    </a:rPr>
                                  </m:ctrlPr>
                                </m:funcPr>
                                <m:fName>
                                  <m:r>
                                    <m:rPr>
                                      <m:sty m:val="p"/>
                                    </m:rPr>
                                    <a:rPr lang="en-US" sz="1600">
                                      <a:solidFill>
                                        <a:srgbClr val="FEFEFE">
                                          <a:lumMod val="10000"/>
                                        </a:srgbClr>
                                      </a:solidFill>
                                      <a:latin typeface="Cambria Math" panose="02040503050406030204" pitchFamily="18" charset="0"/>
                                    </a:rPr>
                                    <m:t>tan</m:t>
                                  </m:r>
                                </m:fName>
                                <m:e>
                                  <m:r>
                                    <a:rPr lang="en-US" sz="1600" i="1">
                                      <a:solidFill>
                                        <a:srgbClr val="FEFEFE">
                                          <a:lumMod val="10000"/>
                                        </a:srgbClr>
                                      </a:solidFill>
                                      <a:latin typeface="Cambria Math" panose="02040503050406030204" pitchFamily="18" charset="0"/>
                                    </a:rPr>
                                    <m:t>42</m:t>
                                  </m:r>
                                  <m:r>
                                    <a:rPr lang="en-US" sz="1600" i="1">
                                      <a:solidFill>
                                        <a:srgbClr val="FEFEFE">
                                          <a:lumMod val="10000"/>
                                        </a:srgbClr>
                                      </a:solidFill>
                                      <a:latin typeface="Cambria Math" panose="02040503050406030204" pitchFamily="18" charset="0"/>
                                      <a:ea typeface="Cambria Math" panose="02040503050406030204" pitchFamily="18" charset="0"/>
                                    </a:rPr>
                                    <m:t>°</m:t>
                                  </m:r>
                                </m:e>
                              </m:func>
                            </m:den>
                          </m:f>
                        </m:den>
                      </m:f>
                      <m:r>
                        <a:rPr kumimoji="0" lang="en-US" sz="1600" b="0" i="1" u="none" strike="noStrike" kern="0" cap="none" spc="0" normalizeH="0" baseline="0" noProof="0" smtClean="0">
                          <a:ln>
                            <a:noFill/>
                          </a:ln>
                          <a:solidFill>
                            <a:srgbClr val="FEFEFE">
                              <a:lumMod val="10000"/>
                            </a:srgbClr>
                          </a:solidFill>
                          <a:effectLst/>
                          <a:uLnTx/>
                          <a:uFillTx/>
                          <a:latin typeface="Cambria Math" panose="02040503050406030204" pitchFamily="18" charset="0"/>
                          <a:ea typeface="Cambria Math" panose="02040503050406030204" pitchFamily="18" charset="0"/>
                          <a:sym typeface="Arial"/>
                        </a:rPr>
                        <m:t>≈</m:t>
                      </m:r>
                      <m:r>
                        <a:rPr kumimoji="0" lang="en-US" sz="1600" b="0" i="1" u="none" strike="noStrike" kern="0" cap="none" spc="0" normalizeH="0" baseline="0" noProof="0" smtClean="0">
                          <a:ln>
                            <a:noFill/>
                          </a:ln>
                          <a:solidFill>
                            <a:srgbClr val="FEFEFE">
                              <a:lumMod val="10000"/>
                            </a:srgbClr>
                          </a:solidFill>
                          <a:effectLst/>
                          <a:uLnTx/>
                          <a:uFillTx/>
                          <a:latin typeface="Cambria Math" panose="02040503050406030204" pitchFamily="18" charset="0"/>
                          <a:ea typeface="Cambria Math" panose="02040503050406030204" pitchFamily="18" charset="0"/>
                          <a:sym typeface="Arial"/>
                        </a:rPr>
                        <m:t>103</m:t>
                      </m:r>
                      <m:r>
                        <a:rPr kumimoji="0" lang="en-US" sz="1600" b="0" i="1" u="none" strike="noStrike" kern="0" cap="none" spc="0" normalizeH="0" baseline="0" noProof="0" smtClean="0">
                          <a:ln>
                            <a:noFill/>
                          </a:ln>
                          <a:solidFill>
                            <a:srgbClr val="FEFEFE">
                              <a:lumMod val="10000"/>
                            </a:srgbClr>
                          </a:solidFill>
                          <a:effectLst/>
                          <a:uLnTx/>
                          <a:uFillTx/>
                          <a:latin typeface="Cambria Math" panose="02040503050406030204" pitchFamily="18" charset="0"/>
                          <a:ea typeface="Cambria Math" panose="02040503050406030204" pitchFamily="18" charset="0"/>
                          <a:sym typeface="Arial"/>
                        </a:rPr>
                        <m:t>,</m:t>
                      </m:r>
                      <m:r>
                        <a:rPr kumimoji="0" lang="en-US" sz="1600" b="0" i="1" u="none" strike="noStrike" kern="0" cap="none" spc="0" normalizeH="0" baseline="0" noProof="0" smtClean="0">
                          <a:ln>
                            <a:noFill/>
                          </a:ln>
                          <a:solidFill>
                            <a:srgbClr val="FEFEFE">
                              <a:lumMod val="10000"/>
                            </a:srgbClr>
                          </a:solidFill>
                          <a:effectLst/>
                          <a:uLnTx/>
                          <a:uFillTx/>
                          <a:latin typeface="Cambria Math" panose="02040503050406030204" pitchFamily="18" charset="0"/>
                          <a:ea typeface="Cambria Math" panose="02040503050406030204" pitchFamily="18" charset="0"/>
                          <a:sym typeface="Arial"/>
                        </a:rPr>
                        <m:t>4</m:t>
                      </m:r>
                      <m:r>
                        <a:rPr kumimoji="0" lang="en-US" sz="1600" b="0" i="1" u="none" strike="noStrike" kern="0" cap="none" spc="0" normalizeH="0" baseline="0" noProof="0" smtClean="0">
                          <a:ln>
                            <a:noFill/>
                          </a:ln>
                          <a:solidFill>
                            <a:srgbClr val="FEFEFE">
                              <a:lumMod val="10000"/>
                            </a:srgbClr>
                          </a:solidFill>
                          <a:effectLst/>
                          <a:uLnTx/>
                          <a:uFillTx/>
                          <a:latin typeface="Cambria Math" panose="02040503050406030204" pitchFamily="18" charset="0"/>
                          <a:ea typeface="Cambria Math" panose="02040503050406030204" pitchFamily="18" charset="0"/>
                          <a:sym typeface="Arial"/>
                        </a:rPr>
                        <m:t> (</m:t>
                      </m:r>
                      <m:r>
                        <a:rPr kumimoji="0" lang="en-US" sz="1600" b="0" i="1" u="none" strike="noStrike" kern="0" cap="none" spc="0" normalizeH="0" baseline="0" noProof="0" smtClean="0">
                          <a:ln>
                            <a:noFill/>
                          </a:ln>
                          <a:solidFill>
                            <a:srgbClr val="FEFEFE">
                              <a:lumMod val="10000"/>
                            </a:srgbClr>
                          </a:solidFill>
                          <a:effectLst/>
                          <a:uLnTx/>
                          <a:uFillTx/>
                          <a:latin typeface="Cambria Math" panose="02040503050406030204" pitchFamily="18" charset="0"/>
                          <a:ea typeface="Cambria Math" panose="02040503050406030204" pitchFamily="18" charset="0"/>
                          <a:sym typeface="Arial"/>
                        </a:rPr>
                        <m:t>𝑚</m:t>
                      </m:r>
                      <m:r>
                        <a:rPr kumimoji="0" lang="en-US" sz="1600" b="0" i="1" u="none" strike="noStrike" kern="0" cap="none" spc="0" normalizeH="0" baseline="0" noProof="0" smtClean="0">
                          <a:ln>
                            <a:noFill/>
                          </a:ln>
                          <a:solidFill>
                            <a:srgbClr val="FEFEFE">
                              <a:lumMod val="10000"/>
                            </a:srgbClr>
                          </a:solidFill>
                          <a:effectLst/>
                          <a:uLnTx/>
                          <a:uFillTx/>
                          <a:latin typeface="Cambria Math" panose="02040503050406030204" pitchFamily="18" charset="0"/>
                          <a:ea typeface="Cambria Math" panose="02040503050406030204" pitchFamily="18" charset="0"/>
                          <a:sym typeface="Arial"/>
                        </a:rPr>
                        <m:t>)</m:t>
                      </m:r>
                    </m:oMath>
                  </m:oMathPara>
                </a14:m>
                <a:endParaRPr kumimoji="0" lang="en-US" sz="1600" b="0" i="0" u="none" strike="noStrike" kern="0" cap="none" spc="0" normalizeH="0" baseline="0" noProof="0" smtClean="0">
                  <a:ln>
                    <a:noFill/>
                  </a:ln>
                  <a:solidFill>
                    <a:srgbClr val="FEFEFE">
                      <a:lumMod val="10000"/>
                    </a:srgbClr>
                  </a:solidFill>
                  <a:effectLst/>
                  <a:uLnTx/>
                  <a:uFillTx/>
                  <a:latin typeface="Arial"/>
                  <a:cs typeface="Arial"/>
                  <a:sym typeface="Arial"/>
                </a:endParaRPr>
              </a:p>
            </p:txBody>
          </p:sp>
        </mc:Choice>
        <mc:Fallback>
          <p:sp>
            <p:nvSpPr>
              <p:cNvPr id="5" name="Rectangle 4"/>
              <p:cNvSpPr>
                <a:spLocks noRot="1" noChangeAspect="1" noMove="1" noResize="1" noEditPoints="1" noAdjustHandles="1" noChangeArrowheads="1" noChangeShapeType="1" noTextEdit="1"/>
              </p:cNvSpPr>
              <p:nvPr/>
            </p:nvSpPr>
            <p:spPr>
              <a:xfrm>
                <a:off x="1210584" y="1982262"/>
                <a:ext cx="6897756" cy="2154757"/>
              </a:xfrm>
              <a:prstGeom prst="rect">
                <a:avLst/>
              </a:prstGeom>
              <a:blipFill>
                <a:blip r:embed="rId3"/>
                <a:stretch>
                  <a:fillRect l="-531"/>
                </a:stretch>
              </a:blipFill>
            </p:spPr>
            <p:txBody>
              <a:bodyPr/>
              <a:lstStyle/>
              <a:p>
                <a:r>
                  <a:rPr lang="en-US">
                    <a:noFill/>
                  </a:rPr>
                  <a:t> </a:t>
                </a:r>
              </a:p>
            </p:txBody>
          </p:sp>
        </mc:Fallback>
      </mc:AlternateContent>
      <p:sp>
        <p:nvSpPr>
          <p:cNvPr id="6" name="Rectangle 5"/>
          <p:cNvSpPr/>
          <p:nvPr/>
        </p:nvSpPr>
        <p:spPr>
          <a:xfrm>
            <a:off x="1210584" y="402232"/>
            <a:ext cx="643125"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US" sz="1600" b="1" i="1" u="sng" strike="noStrike" kern="0" cap="none" spc="0" normalizeH="0" baseline="0" noProof="0" smtClean="0">
                <a:ln>
                  <a:noFill/>
                </a:ln>
                <a:solidFill>
                  <a:srgbClr val="C00000"/>
                </a:solidFill>
                <a:effectLst/>
                <a:uLnTx/>
                <a:uFillTx/>
                <a:latin typeface="Arial"/>
                <a:ea typeface="+mn-ea"/>
                <a:cs typeface="Arial"/>
                <a:sym typeface="Arial"/>
              </a:rPr>
              <a:t>Giải:</a:t>
            </a:r>
            <a:endParaRPr kumimoji="0" lang="en-US" sz="1600" b="1" i="1" u="sng" strike="noStrike" kern="0" cap="none" spc="0" normalizeH="0" baseline="0" noProof="0" dirty="0">
              <a:ln>
                <a:noFill/>
              </a:ln>
              <a:solidFill>
                <a:srgbClr val="C00000"/>
              </a:solidFill>
              <a:effectLst/>
              <a:uLnTx/>
              <a:uFillTx/>
              <a:latin typeface="Arial"/>
              <a:ea typeface="+mn-ea"/>
              <a:cs typeface="Arial"/>
              <a:sym typeface="Arial"/>
            </a:endParaRPr>
          </a:p>
        </p:txBody>
      </p:sp>
      <mc:AlternateContent xmlns:mc="http://schemas.openxmlformats.org/markup-compatibility/2006">
        <mc:Choice xmlns:a14="http://schemas.microsoft.com/office/drawing/2010/main" Requires="a14">
          <p:sp>
            <p:nvSpPr>
              <p:cNvPr id="7" name="Rectangle 6"/>
              <p:cNvSpPr/>
              <p:nvPr/>
            </p:nvSpPr>
            <p:spPr>
              <a:xfrm>
                <a:off x="1210584" y="4271298"/>
                <a:ext cx="5333339" cy="338554"/>
              </a:xfrm>
              <a:prstGeom prst="rect">
                <a:avLst/>
              </a:prstGeom>
            </p:spPr>
            <p:txBody>
              <a:bodyPr wrap="square">
                <a:spAutoFit/>
              </a:bodyPr>
              <a:lstStyle/>
              <a:p>
                <a:pPr lvl="0"/>
                <a:r>
                  <a:rPr lang="en-US" sz="1600">
                    <a:solidFill>
                      <a:srgbClr val="FEFEFE">
                        <a:lumMod val="10000"/>
                      </a:srgbClr>
                    </a:solidFill>
                  </a:rPr>
                  <a:t>Vậy chiều cao của tháp hải đăng là khoảng </a:t>
                </a:r>
                <a14:m>
                  <m:oMath xmlns:m="http://schemas.openxmlformats.org/officeDocument/2006/math">
                    <m:r>
                      <a:rPr lang="en-US" sz="1600" i="1">
                        <a:solidFill>
                          <a:srgbClr val="FEFEFE">
                            <a:lumMod val="10000"/>
                          </a:srgbClr>
                        </a:solidFill>
                        <a:latin typeface="Cambria Math" panose="02040503050406030204" pitchFamily="18" charset="0"/>
                      </a:rPr>
                      <m:t>103</m:t>
                    </m:r>
                    <m:r>
                      <a:rPr lang="en-US" sz="1600" i="1">
                        <a:solidFill>
                          <a:srgbClr val="FEFEFE">
                            <a:lumMod val="10000"/>
                          </a:srgbClr>
                        </a:solidFill>
                        <a:latin typeface="Cambria Math" panose="02040503050406030204" pitchFamily="18" charset="0"/>
                      </a:rPr>
                      <m:t>,</m:t>
                    </m:r>
                    <m:r>
                      <a:rPr lang="en-US" sz="1600" i="1">
                        <a:solidFill>
                          <a:srgbClr val="FEFEFE">
                            <a:lumMod val="10000"/>
                          </a:srgbClr>
                        </a:solidFill>
                        <a:latin typeface="Cambria Math" panose="02040503050406030204" pitchFamily="18" charset="0"/>
                      </a:rPr>
                      <m:t>4</m:t>
                    </m:r>
                    <m:r>
                      <a:rPr lang="en-US" sz="1600" i="1">
                        <a:solidFill>
                          <a:srgbClr val="FEFEFE">
                            <a:lumMod val="10000"/>
                          </a:srgbClr>
                        </a:solidFill>
                        <a:latin typeface="Cambria Math" panose="02040503050406030204" pitchFamily="18" charset="0"/>
                      </a:rPr>
                      <m:t>𝑚</m:t>
                    </m:r>
                    <m:r>
                      <a:rPr lang="en-US" sz="1600" i="1">
                        <a:solidFill>
                          <a:srgbClr val="FEFEFE">
                            <a:lumMod val="10000"/>
                          </a:srgbClr>
                        </a:solidFill>
                        <a:latin typeface="Cambria Math" panose="02040503050406030204" pitchFamily="18" charset="0"/>
                      </a:rPr>
                      <m:t>.</m:t>
                    </m:r>
                  </m:oMath>
                </a14:m>
                <a:endParaRPr lang="en-US" sz="1600">
                  <a:solidFill>
                    <a:srgbClr val="FEFEFE">
                      <a:lumMod val="10000"/>
                    </a:srgbClr>
                  </a:solidFill>
                </a:endParaRPr>
              </a:p>
            </p:txBody>
          </p:sp>
        </mc:Choice>
        <mc:Fallback>
          <p:sp>
            <p:nvSpPr>
              <p:cNvPr id="7" name="Rectangle 6"/>
              <p:cNvSpPr>
                <a:spLocks noRot="1" noChangeAspect="1" noMove="1" noResize="1" noEditPoints="1" noAdjustHandles="1" noChangeArrowheads="1" noChangeShapeType="1" noTextEdit="1"/>
              </p:cNvSpPr>
              <p:nvPr/>
            </p:nvSpPr>
            <p:spPr>
              <a:xfrm>
                <a:off x="1210584" y="4271298"/>
                <a:ext cx="5333339" cy="338554"/>
              </a:xfrm>
              <a:prstGeom prst="rect">
                <a:avLst/>
              </a:prstGeom>
              <a:blipFill>
                <a:blip r:embed="rId4"/>
                <a:stretch>
                  <a:fillRect l="-686" t="-5455" b="-23636"/>
                </a:stretch>
              </a:blipFill>
            </p:spPr>
            <p:txBody>
              <a:bodyPr/>
              <a:lstStyle/>
              <a:p>
                <a:r>
                  <a:rPr lang="en-US">
                    <a:noFill/>
                  </a:rPr>
                  <a:t> </a:t>
                </a:r>
              </a:p>
            </p:txBody>
          </p:sp>
        </mc:Fallback>
      </mc:AlternateContent>
      <p:pic>
        <p:nvPicPr>
          <p:cNvPr id="8" name="Picture 7"/>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2524429" y="402232"/>
            <a:ext cx="4270065" cy="1405107"/>
          </a:xfrm>
          <a:prstGeom prst="rect">
            <a:avLst/>
          </a:prstGeom>
        </p:spPr>
      </p:pic>
    </p:spTree>
    <p:extLst>
      <p:ext uri="{BB962C8B-B14F-4D97-AF65-F5344CB8AC3E}">
        <p14:creationId xmlns:p14="http://schemas.microsoft.com/office/powerpoint/2010/main" val="2595519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left)">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ipe(left)">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randombar(horizontal)">
                                      <p:cBhvr>
                                        <p:cTn id="22"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115"/>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3" name="Rectangle 2"/>
              <p:cNvSpPr/>
              <p:nvPr/>
            </p:nvSpPr>
            <p:spPr>
              <a:xfrm>
                <a:off x="986447" y="1818294"/>
                <a:ext cx="3315209" cy="1995290"/>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wrap="square">
                <a:spAutoFit/>
              </a:bodyPr>
              <a:lstStyle/>
              <a:p>
                <a:pPr marL="285750" indent="-285750" algn="just">
                  <a:lnSpc>
                    <a:spcPct val="175000"/>
                  </a:lnSpc>
                  <a:buFontTx/>
                  <a:buChar char="-"/>
                </a:pPr>
                <a:r>
                  <a:rPr lang="en-US" sz="1800" smtClean="0">
                    <a:solidFill>
                      <a:schemeClr val="bg1">
                        <a:lumMod val="10000"/>
                      </a:schemeClr>
                    </a:solidFill>
                    <a:effectLst/>
                    <a:ea typeface="Calibri" panose="020F0502020204030204" pitchFamily="34" charset="0"/>
                    <a:cs typeface="Times New Roman" panose="02020603050405020304" pitchFamily="18" charset="0"/>
                  </a:rPr>
                  <a:t>Góc </a:t>
                </a:r>
                <a14:m>
                  <m:oMath xmlns:m="http://schemas.openxmlformats.org/officeDocument/2006/math">
                    <m:acc>
                      <m:accPr>
                        <m:chr m:val="̂"/>
                        <m:ctrlPr>
                          <a:rPr lang="en-US" sz="1800" i="1">
                            <a:solidFill>
                              <a:schemeClr val="bg1">
                                <a:lumMod val="10000"/>
                              </a:schemeClr>
                            </a:solidFill>
                            <a:effectLst/>
                            <a:ea typeface="Calibri" panose="020F0502020204030204" pitchFamily="34" charset="0"/>
                            <a:cs typeface="Times New Roman" panose="02020603050405020304" pitchFamily="18" charset="0"/>
                          </a:rPr>
                        </m:ctrlPr>
                      </m:accPr>
                      <m:e>
                        <m:r>
                          <a:rPr lang="en-US" sz="1800" i="1">
                            <a:solidFill>
                              <a:schemeClr val="bg1">
                                <a:lumMod val="10000"/>
                              </a:schemeClr>
                            </a:solidFill>
                            <a:effectLst/>
                            <a:ea typeface="Calibri" panose="020F0502020204030204" pitchFamily="34" charset="0"/>
                            <a:cs typeface="Times New Roman" panose="02020603050405020304" pitchFamily="18" charset="0"/>
                          </a:rPr>
                          <m:t>𝑥𝑂𝐴</m:t>
                        </m:r>
                      </m:e>
                    </m:acc>
                  </m:oMath>
                </a14:m>
                <a:r>
                  <a:rPr lang="en-US" sz="1800">
                    <a:solidFill>
                      <a:schemeClr val="bg1">
                        <a:lumMod val="10000"/>
                      </a:schemeClr>
                    </a:solidFill>
                    <a:effectLst/>
                    <a:ea typeface="Malgun Gothic" panose="020B0503020000020004" pitchFamily="34" charset="-127"/>
                    <a:cs typeface="Times New Roman" panose="02020603050405020304" pitchFamily="18" charset="0"/>
                  </a:rPr>
                  <a:t> gọi là góc nghiêng lên hay góc </a:t>
                </a:r>
                <a:r>
                  <a:rPr lang="en-US" sz="1800">
                    <a:solidFill>
                      <a:schemeClr val="bg1">
                        <a:lumMod val="10000"/>
                      </a:schemeClr>
                    </a:solidFill>
                    <a:effectLst/>
                    <a:ea typeface="Malgun Gothic" panose="020B0503020000020004" pitchFamily="34" charset="-127"/>
                    <a:cs typeface="Times New Roman" panose="02020603050405020304" pitchFamily="18" charset="0"/>
                  </a:rPr>
                  <a:t>nâng</a:t>
                </a:r>
                <a:r>
                  <a:rPr lang="en-US" sz="1800" smtClean="0">
                    <a:solidFill>
                      <a:schemeClr val="bg1">
                        <a:lumMod val="10000"/>
                      </a:schemeClr>
                    </a:solidFill>
                    <a:effectLst/>
                    <a:ea typeface="Malgun Gothic" panose="020B0503020000020004" pitchFamily="34" charset="-127"/>
                    <a:cs typeface="Times New Roman" panose="02020603050405020304" pitchFamily="18" charset="0"/>
                  </a:rPr>
                  <a:t>.</a:t>
                </a:r>
                <a:endParaRPr lang="en-US" sz="1800">
                  <a:solidFill>
                    <a:schemeClr val="bg1">
                      <a:lumMod val="10000"/>
                    </a:schemeClr>
                  </a:solidFill>
                  <a:effectLst/>
                  <a:ea typeface="Calibri" panose="020F0502020204030204" pitchFamily="34" charset="0"/>
                  <a:cs typeface="Times New Roman" panose="02020603050405020304" pitchFamily="18" charset="0"/>
                </a:endParaRPr>
              </a:p>
              <a:p>
                <a:pPr marL="285750" indent="-285750" algn="just">
                  <a:lnSpc>
                    <a:spcPct val="175000"/>
                  </a:lnSpc>
                  <a:buFontTx/>
                  <a:buChar char="-"/>
                </a:pPr>
                <a:r>
                  <a:rPr lang="en-US" sz="1800" smtClean="0">
                    <a:solidFill>
                      <a:schemeClr val="bg1">
                        <a:lumMod val="10000"/>
                      </a:schemeClr>
                    </a:solidFill>
                    <a:effectLst/>
                    <a:ea typeface="Calibri" panose="020F0502020204030204" pitchFamily="34" charset="0"/>
                    <a:cs typeface="Times New Roman" panose="02020603050405020304" pitchFamily="18" charset="0"/>
                  </a:rPr>
                  <a:t>Góc </a:t>
                </a:r>
                <a14:m>
                  <m:oMath xmlns:m="http://schemas.openxmlformats.org/officeDocument/2006/math">
                    <m:acc>
                      <m:accPr>
                        <m:chr m:val="̂"/>
                        <m:ctrlPr>
                          <a:rPr lang="en-US" sz="1800" i="1">
                            <a:solidFill>
                              <a:schemeClr val="bg1">
                                <a:lumMod val="10000"/>
                              </a:schemeClr>
                            </a:solidFill>
                            <a:effectLst/>
                            <a:ea typeface="Calibri" panose="020F0502020204030204" pitchFamily="34" charset="0"/>
                            <a:cs typeface="Times New Roman" panose="02020603050405020304" pitchFamily="18" charset="0"/>
                          </a:rPr>
                        </m:ctrlPr>
                      </m:accPr>
                      <m:e>
                        <m:r>
                          <a:rPr lang="en-US" sz="1800" i="1">
                            <a:solidFill>
                              <a:schemeClr val="bg1">
                                <a:lumMod val="10000"/>
                              </a:schemeClr>
                            </a:solidFill>
                            <a:effectLst/>
                            <a:ea typeface="Calibri" panose="020F0502020204030204" pitchFamily="34" charset="0"/>
                            <a:cs typeface="Times New Roman" panose="02020603050405020304" pitchFamily="18" charset="0"/>
                          </a:rPr>
                          <m:t>𝑥𝑂𝐵</m:t>
                        </m:r>
                      </m:e>
                    </m:acc>
                  </m:oMath>
                </a14:m>
                <a:r>
                  <a:rPr lang="en-US" sz="1800">
                    <a:solidFill>
                      <a:schemeClr val="bg1">
                        <a:lumMod val="10000"/>
                      </a:schemeClr>
                    </a:solidFill>
                    <a:effectLst/>
                    <a:ea typeface="Malgun Gothic" panose="020B0503020000020004" pitchFamily="34" charset="-127"/>
                    <a:cs typeface="Times New Roman" panose="02020603050405020304" pitchFamily="18" charset="0"/>
                  </a:rPr>
                  <a:t> gọi là góc nghiêng xuống hay góc </a:t>
                </a:r>
                <a:r>
                  <a:rPr lang="en-US" sz="1800">
                    <a:solidFill>
                      <a:schemeClr val="bg1">
                        <a:lumMod val="10000"/>
                      </a:schemeClr>
                    </a:solidFill>
                    <a:effectLst/>
                    <a:ea typeface="Malgun Gothic" panose="020B0503020000020004" pitchFamily="34" charset="-127"/>
                    <a:cs typeface="Times New Roman" panose="02020603050405020304" pitchFamily="18" charset="0"/>
                  </a:rPr>
                  <a:t>hạ</a:t>
                </a:r>
                <a:r>
                  <a:rPr lang="en-US" sz="1800" smtClean="0">
                    <a:solidFill>
                      <a:schemeClr val="bg1">
                        <a:lumMod val="10000"/>
                      </a:schemeClr>
                    </a:solidFill>
                    <a:effectLst/>
                    <a:ea typeface="Malgun Gothic" panose="020B0503020000020004" pitchFamily="34" charset="-127"/>
                    <a:cs typeface="Times New Roman" panose="02020603050405020304" pitchFamily="18" charset="0"/>
                  </a:rPr>
                  <a:t>.</a:t>
                </a:r>
              </a:p>
            </p:txBody>
          </p:sp>
        </mc:Choice>
        <mc:Fallback>
          <p:sp>
            <p:nvSpPr>
              <p:cNvPr id="3" name="Rectangle 2"/>
              <p:cNvSpPr>
                <a:spLocks noRot="1" noChangeAspect="1" noMove="1" noResize="1" noEditPoints="1" noAdjustHandles="1" noChangeArrowheads="1" noChangeShapeType="1" noTextEdit="1"/>
              </p:cNvSpPr>
              <p:nvPr/>
            </p:nvSpPr>
            <p:spPr>
              <a:xfrm>
                <a:off x="986447" y="1818294"/>
                <a:ext cx="3315209" cy="1995290"/>
              </a:xfrm>
              <a:prstGeom prst="rect">
                <a:avLst/>
              </a:prstGeom>
              <a:blipFill>
                <a:blip r:embed="rId3"/>
                <a:stretch>
                  <a:fillRect l="-1287" r="-1471" b="-3963"/>
                </a:stretch>
              </a:blipFill>
              <a:ln>
                <a:noFill/>
              </a:ln>
            </p:spPr>
            <p:txBody>
              <a:bodyPr/>
              <a:lstStyle/>
              <a:p>
                <a:r>
                  <a:rPr lang="en-US">
                    <a:noFill/>
                  </a:rPr>
                  <a:t> </a:t>
                </a:r>
              </a:p>
            </p:txBody>
          </p:sp>
        </mc:Fallback>
      </mc:AlternateContent>
      <p:pic>
        <p:nvPicPr>
          <p:cNvPr id="4" name="Picture 3"/>
          <p:cNvPicPr>
            <a:picLocks noChangeAspect="1"/>
          </p:cNvPicPr>
          <p:nvPr/>
        </p:nvPicPr>
        <p:blipFill>
          <a:blip r:embed="rId4"/>
          <a:stretch>
            <a:fillRect/>
          </a:stretch>
        </p:blipFill>
        <p:spPr>
          <a:xfrm>
            <a:off x="3730440" y="4133675"/>
            <a:ext cx="454809" cy="396042"/>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28591" y="1723393"/>
            <a:ext cx="2976938" cy="2090191"/>
          </a:xfrm>
          <a:prstGeom prst="rect">
            <a:avLst/>
          </a:prstGeom>
        </p:spPr>
      </p:pic>
      <mc:AlternateContent xmlns:mc="http://schemas.openxmlformats.org/markup-compatibility/2006">
        <mc:Choice xmlns:a14="http://schemas.microsoft.com/office/drawing/2010/main" Requires="a14">
          <p:sp>
            <p:nvSpPr>
              <p:cNvPr id="6" name="Rectangle 5"/>
              <p:cNvSpPr/>
              <p:nvPr/>
            </p:nvSpPr>
            <p:spPr>
              <a:xfrm>
                <a:off x="986447" y="727402"/>
                <a:ext cx="7119082" cy="993221"/>
              </a:xfrm>
              <a:prstGeom prst="rect">
                <a:avLst/>
              </a:prstGeom>
            </p:spPr>
            <p:txBody>
              <a:bodyPr wrap="square">
                <a:spAutoFit/>
              </a:bodyPr>
              <a:lstStyle/>
              <a:p>
                <a:pPr lvl="0" algn="just">
                  <a:lnSpc>
                    <a:spcPct val="175000"/>
                  </a:lnSpc>
                </a:pPr>
                <a:r>
                  <a:rPr lang="vi-VN" sz="1800" b="1">
                    <a:solidFill>
                      <a:srgbClr val="FEFEFE">
                        <a:lumMod val="10000"/>
                      </a:srgbClr>
                    </a:solidFill>
                    <a:latin typeface="Arial" panose="020B0604020202020204" pitchFamily="34" charset="0"/>
                    <a:ea typeface="Calibri" panose="020F0502020204030204" pitchFamily="34" charset="0"/>
                    <a:cs typeface="Times New Roman" panose="02020603050405020304" pitchFamily="18" charset="0"/>
                  </a:rPr>
                  <a:t>Chú ý:</a:t>
                </a:r>
                <a:r>
                  <a:rPr lang="vi-VN" sz="1800">
                    <a:solidFill>
                      <a:srgbClr val="FEFEFE">
                        <a:lumMod val="10000"/>
                      </a:srgbClr>
                    </a:solidFill>
                    <a:latin typeface="Arial" panose="020B0604020202020204" pitchFamily="34" charset="0"/>
                    <a:ea typeface="Calibri" panose="020F0502020204030204" pitchFamily="34" charset="0"/>
                    <a:cs typeface="Times New Roman" panose="02020603050405020304" pitchFamily="18" charset="0"/>
                  </a:rPr>
                  <a:t> Trong đo đạc, khi người quan sát có hướng nhìn mang theo tia </a:t>
                </a:r>
                <a14:m>
                  <m:oMath xmlns:m="http://schemas.openxmlformats.org/officeDocument/2006/math">
                    <m:r>
                      <a:rPr lang="vi-VN" sz="1800" i="1">
                        <a:solidFill>
                          <a:srgbClr val="FEFEFE">
                            <a:lumMod val="10000"/>
                          </a:srgbClr>
                        </a:solidFill>
                        <a:latin typeface="Cambria Math" panose="02040503050406030204" pitchFamily="18" charset="0"/>
                        <a:ea typeface="Calibri" panose="020F0502020204030204" pitchFamily="34" charset="0"/>
                        <a:cs typeface="Times New Roman" panose="02020603050405020304" pitchFamily="18" charset="0"/>
                      </a:rPr>
                      <m:t>𝑂𝑥</m:t>
                    </m:r>
                  </m:oMath>
                </a14:m>
                <a:r>
                  <a:rPr lang="vi-VN" sz="1800">
                    <a:solidFill>
                      <a:srgbClr val="FEFEFE">
                        <a:lumMod val="10000"/>
                      </a:srgbClr>
                    </a:solidFill>
                    <a:latin typeface="Arial" panose="020B0604020202020204" pitchFamily="34" charset="0"/>
                    <a:ea typeface="Malgun Gothic" panose="020B0503020000020004" pitchFamily="34" charset="-127"/>
                    <a:cs typeface="Times New Roman" panose="02020603050405020304" pitchFamily="18" charset="0"/>
                  </a:rPr>
                  <a:t> (Hình 8) thì</a:t>
                </a:r>
                <a:r>
                  <a:rPr lang="vi-VN" sz="1800">
                    <a:solidFill>
                      <a:srgbClr val="FEFEFE">
                        <a:lumMod val="10000"/>
                      </a:srgbClr>
                    </a:solidFill>
                    <a:latin typeface="Arial" panose="020B0604020202020204" pitchFamily="34" charset="0"/>
                    <a:ea typeface="Malgun Gothic" panose="020B0503020000020004" pitchFamily="34" charset="-127"/>
                    <a:cs typeface="Times New Roman" panose="02020603050405020304" pitchFamily="18" charset="0"/>
                  </a:rPr>
                  <a:t>:</a:t>
                </a:r>
                <a:r>
                  <a:rPr lang="en-US" sz="1800">
                    <a:solidFill>
                      <a:srgbClr val="FEFEFE">
                        <a:lumMod val="10000"/>
                      </a:srgbClr>
                    </a:solidFill>
                    <a:ea typeface="Calibri" panose="020F0502020204030204" pitchFamily="34" charset="0"/>
                    <a:cs typeface="Times New Roman" panose="02020603050405020304" pitchFamily="18" charset="0"/>
                  </a:rPr>
                  <a:t> </a:t>
                </a:r>
              </a:p>
            </p:txBody>
          </p:sp>
        </mc:Choice>
        <mc:Fallback>
          <p:sp>
            <p:nvSpPr>
              <p:cNvPr id="6" name="Rectangle 5"/>
              <p:cNvSpPr>
                <a:spLocks noRot="1" noChangeAspect="1" noMove="1" noResize="1" noEditPoints="1" noAdjustHandles="1" noChangeArrowheads="1" noChangeShapeType="1" noTextEdit="1"/>
              </p:cNvSpPr>
              <p:nvPr/>
            </p:nvSpPr>
            <p:spPr>
              <a:xfrm>
                <a:off x="986447" y="727402"/>
                <a:ext cx="7119082" cy="993221"/>
              </a:xfrm>
              <a:prstGeom prst="rect">
                <a:avLst/>
              </a:prstGeom>
              <a:blipFill>
                <a:blip r:embed="rId6"/>
                <a:stretch>
                  <a:fillRect l="-771" r="-685" b="-9202"/>
                </a:stretch>
              </a:blipFill>
            </p:spPr>
            <p:txBody>
              <a:bodyPr/>
              <a:lstStyle/>
              <a:p>
                <a:r>
                  <a:rPr lang="en-US">
                    <a:noFill/>
                  </a:rPr>
                  <a:t> </a:t>
                </a:r>
              </a:p>
            </p:txBody>
          </p:sp>
        </mc:Fallback>
      </mc:AlternateContent>
    </p:spTree>
    <p:extLst>
      <p:ext uri="{BB962C8B-B14F-4D97-AF65-F5344CB8AC3E}">
        <p14:creationId xmlns:p14="http://schemas.microsoft.com/office/powerpoint/2010/main" val="3976980595"/>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284"/>
        <p:cNvGrpSpPr/>
        <p:nvPr/>
      </p:nvGrpSpPr>
      <p:grpSpPr>
        <a:xfrm>
          <a:off x="0" y="0"/>
          <a:ext cx="0" cy="0"/>
          <a:chOff x="0" y="0"/>
          <a:chExt cx="0" cy="0"/>
        </a:xfrm>
      </p:grpSpPr>
      <p:grpSp>
        <p:nvGrpSpPr>
          <p:cNvPr id="3" name="Group 2"/>
          <p:cNvGrpSpPr/>
          <p:nvPr/>
        </p:nvGrpSpPr>
        <p:grpSpPr>
          <a:xfrm>
            <a:off x="880377" y="386438"/>
            <a:ext cx="7468493" cy="843436"/>
            <a:chOff x="943988" y="291023"/>
            <a:chExt cx="7468493" cy="843436"/>
          </a:xfrm>
        </p:grpSpPr>
        <p:sp>
          <p:nvSpPr>
            <p:cNvPr id="16" name="TextBox 15"/>
            <p:cNvSpPr txBox="1"/>
            <p:nvPr/>
          </p:nvSpPr>
          <p:spPr>
            <a:xfrm>
              <a:off x="943988" y="489860"/>
              <a:ext cx="2115795" cy="461665"/>
            </a:xfrm>
            <a:prstGeom prst="rect">
              <a:avLst/>
            </a:prstGeom>
            <a:ln/>
          </p:spPr>
          <p:style>
            <a:lnRef idx="1">
              <a:schemeClr val="accent1"/>
            </a:lnRef>
            <a:fillRef idx="3">
              <a:schemeClr val="accent1"/>
            </a:fillRef>
            <a:effectRef idx="2">
              <a:schemeClr val="accent1"/>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smtClean="0">
                  <a:ln>
                    <a:noFill/>
                  </a:ln>
                  <a:solidFill>
                    <a:srgbClr val="070185"/>
                  </a:solidFill>
                  <a:effectLst/>
                  <a:uLnTx/>
                  <a:uFillTx/>
                  <a:latin typeface="Arial"/>
                  <a:ea typeface="+mn-ea"/>
                  <a:cs typeface="Arial" panose="020B0604020202020204" pitchFamily="34" charset="0"/>
                  <a:sym typeface="Arial"/>
                </a:rPr>
                <a:t>Vận dụng 2</a:t>
              </a:r>
              <a:endParaRPr kumimoji="0" lang="en-US" sz="2400" b="1" i="0" u="none" strike="noStrike" kern="0" cap="none" spc="0" normalizeH="0" baseline="0" noProof="0" dirty="0">
                <a:ln>
                  <a:noFill/>
                </a:ln>
                <a:solidFill>
                  <a:srgbClr val="070185"/>
                </a:solidFill>
                <a:effectLst/>
                <a:uLnTx/>
                <a:uFillTx/>
                <a:latin typeface="Arial"/>
                <a:ea typeface="+mn-ea"/>
                <a:cs typeface="Arial" panose="020B0604020202020204" pitchFamily="34" charset="0"/>
                <a:sym typeface="Arial"/>
              </a:endParaRPr>
            </a:p>
          </p:txBody>
        </p:sp>
        <mc:AlternateContent xmlns:mc="http://schemas.openxmlformats.org/markup-compatibility/2006">
          <mc:Choice xmlns:a14="http://schemas.microsoft.com/office/drawing/2010/main" Requires="a14">
            <p:sp>
              <p:nvSpPr>
                <p:cNvPr id="2" name="Rectangle 1"/>
                <p:cNvSpPr/>
                <p:nvPr/>
              </p:nvSpPr>
              <p:spPr>
                <a:xfrm>
                  <a:off x="3289623" y="291023"/>
                  <a:ext cx="5122858" cy="843436"/>
                </a:xfrm>
                <a:prstGeom prst="rect">
                  <a:avLst/>
                </a:prstGeom>
              </p:spPr>
              <p:txBody>
                <a:bodyPr wrap="square">
                  <a:spAutoFit/>
                </a:bodyPr>
                <a:lstStyle/>
                <a:p>
                  <a:pPr algn="just">
                    <a:lnSpc>
                      <a:spcPct val="150000"/>
                    </a:lnSpc>
                    <a:spcBef>
                      <a:spcPts val="600"/>
                    </a:spcBef>
                    <a:spcAft>
                      <a:spcPts val="600"/>
                    </a:spcAft>
                  </a:pPr>
                  <a:r>
                    <a:rPr lang="en-US" sz="1600" smtClean="0">
                      <a:latin typeface="+mn-lt"/>
                      <a:ea typeface="Calibri" panose="020F0502020204030204" pitchFamily="34" charset="0"/>
                      <a:cs typeface="Times New Roman" panose="02020603050405020304" pitchFamily="18" charset="0"/>
                    </a:rPr>
                    <a:t>Trong Hình 9, cho </a:t>
                  </a:r>
                  <a14:m>
                    <m:oMath xmlns:m="http://schemas.openxmlformats.org/officeDocument/2006/math">
                      <m:r>
                        <a:rPr lang="en-US" sz="1600" i="1" smtClean="0">
                          <a:latin typeface="Cambria Math" panose="02040503050406030204" pitchFamily="18" charset="0"/>
                          <a:ea typeface="Calibri" panose="020F0502020204030204" pitchFamily="34" charset="0"/>
                          <a:cs typeface="Times New Roman" panose="02020603050405020304" pitchFamily="18" charset="0"/>
                        </a:rPr>
                        <m:t>𝑂𝐻</m:t>
                      </m:r>
                      <m:r>
                        <a:rPr lang="en-US" sz="1600" i="1" smtClean="0">
                          <a:latin typeface="Cambria Math" panose="02040503050406030204" pitchFamily="18" charset="0"/>
                          <a:ea typeface="Calibri" panose="020F0502020204030204" pitchFamily="34" charset="0"/>
                          <a:cs typeface="Times New Roman" panose="02020603050405020304" pitchFamily="18" charset="0"/>
                        </a:rPr>
                        <m:t>=</m:t>
                      </m:r>
                      <m:r>
                        <a:rPr lang="en-US" sz="1600" i="1" smtClean="0">
                          <a:latin typeface="Cambria Math" panose="02040503050406030204" pitchFamily="18" charset="0"/>
                          <a:ea typeface="Calibri" panose="020F0502020204030204" pitchFamily="34" charset="0"/>
                          <a:cs typeface="Times New Roman" panose="02020603050405020304" pitchFamily="18" charset="0"/>
                        </a:rPr>
                        <m:t>4</m:t>
                      </m:r>
                      <m:r>
                        <a:rPr lang="en-US" sz="1600" b="0" i="1" smtClean="0">
                          <a:latin typeface="Cambria Math" panose="02040503050406030204" pitchFamily="18" charset="0"/>
                          <a:ea typeface="Calibri" panose="020F0502020204030204" pitchFamily="34" charset="0"/>
                          <a:cs typeface="Times New Roman" panose="02020603050405020304" pitchFamily="18" charset="0"/>
                        </a:rPr>
                        <m:t>𝑚</m:t>
                      </m:r>
                      <m:r>
                        <a:rPr lang="en-US" sz="1600" i="1" smtClean="0">
                          <a:latin typeface="Cambria Math" panose="02040503050406030204" pitchFamily="18" charset="0"/>
                          <a:ea typeface="Calibri" panose="020F0502020204030204" pitchFamily="34" charset="0"/>
                          <a:cs typeface="Times New Roman" panose="02020603050405020304" pitchFamily="18" charset="0"/>
                        </a:rPr>
                        <m:t> </m:t>
                      </m:r>
                    </m:oMath>
                  </a14:m>
                  <a:r>
                    <a:rPr lang="en-US" sz="1600" smtClean="0">
                      <a:latin typeface="+mn-lt"/>
                      <a:ea typeface="Calibri" panose="020F0502020204030204" pitchFamily="34" charset="0"/>
                      <a:cs typeface="Times New Roman" panose="02020603050405020304" pitchFamily="18" charset="0"/>
                    </a:rPr>
                    <a:t>, </a:t>
                  </a:r>
                  <a14:m>
                    <m:oMath xmlns:m="http://schemas.openxmlformats.org/officeDocument/2006/math">
                      <m:acc>
                        <m:accPr>
                          <m:chr m:val="̂"/>
                          <m:ctrlPr>
                            <a:rPr lang="en-US" sz="1600" i="1">
                              <a:effectLst/>
                              <a:latin typeface="+mn-lt"/>
                              <a:ea typeface="Calibri" panose="020F0502020204030204" pitchFamily="34" charset="0"/>
                              <a:cs typeface="Times New Roman" panose="02020603050405020304" pitchFamily="18" charset="0"/>
                            </a:rPr>
                          </m:ctrlPr>
                        </m:accPr>
                        <m:e>
                          <m:r>
                            <a:rPr lang="en-US" sz="1600" i="1">
                              <a:effectLst/>
                              <a:latin typeface="+mn-lt"/>
                              <a:ea typeface="Calibri" panose="020F0502020204030204" pitchFamily="34" charset="0"/>
                              <a:cs typeface="Times New Roman" panose="02020603050405020304" pitchFamily="18" charset="0"/>
                            </a:rPr>
                            <m:t>𝐴𝑂𝐻</m:t>
                          </m:r>
                        </m:e>
                      </m:acc>
                      <m:r>
                        <a:rPr lang="en-US" sz="1600" i="1">
                          <a:effectLst/>
                          <a:latin typeface="+mn-lt"/>
                          <a:ea typeface="Calibri" panose="020F0502020204030204" pitchFamily="34" charset="0"/>
                          <a:cs typeface="Times New Roman" panose="02020603050405020304" pitchFamily="18" charset="0"/>
                        </a:rPr>
                        <m:t>=</m:t>
                      </m:r>
                      <m:sSup>
                        <m:sSupPr>
                          <m:ctrlPr>
                            <a:rPr lang="en-US" sz="1600" i="1">
                              <a:effectLst/>
                              <a:latin typeface="+mn-lt"/>
                              <a:ea typeface="Calibri" panose="020F0502020204030204" pitchFamily="34" charset="0"/>
                              <a:cs typeface="Times New Roman" panose="02020603050405020304" pitchFamily="18" charset="0"/>
                            </a:rPr>
                          </m:ctrlPr>
                        </m:sSupPr>
                        <m:e>
                          <m:r>
                            <a:rPr lang="en-US" sz="1600" i="1">
                              <a:effectLst/>
                              <a:latin typeface="+mn-lt"/>
                              <a:ea typeface="Calibri" panose="020F0502020204030204" pitchFamily="34" charset="0"/>
                              <a:cs typeface="Times New Roman" panose="02020603050405020304" pitchFamily="18" charset="0"/>
                            </a:rPr>
                            <m:t>42</m:t>
                          </m:r>
                        </m:e>
                        <m:sup>
                          <m:r>
                            <a:rPr lang="en-US" sz="1600" i="1">
                              <a:effectLst/>
                              <a:latin typeface="+mn-lt"/>
                              <a:ea typeface="Calibri" panose="020F0502020204030204" pitchFamily="34" charset="0"/>
                              <a:cs typeface="Times New Roman" panose="02020603050405020304" pitchFamily="18" charset="0"/>
                            </a:rPr>
                            <m:t>𝑜</m:t>
                          </m:r>
                        </m:sup>
                      </m:sSup>
                    </m:oMath>
                  </a14:m>
                  <a:r>
                    <a:rPr lang="en-US" sz="1600" i="1">
                      <a:effectLst/>
                      <a:latin typeface="+mn-lt"/>
                      <a:ea typeface="Calibri" panose="020F0502020204030204" pitchFamily="34" charset="0"/>
                      <a:cs typeface="Times New Roman" panose="02020603050405020304" pitchFamily="18" charset="0"/>
                    </a:rPr>
                    <a:t>, </a:t>
                  </a:r>
                  <a14:m>
                    <m:oMath xmlns:m="http://schemas.openxmlformats.org/officeDocument/2006/math">
                      <m:acc>
                        <m:accPr>
                          <m:chr m:val="̂"/>
                          <m:ctrlPr>
                            <a:rPr lang="en-US" sz="1600" i="1">
                              <a:effectLst/>
                              <a:latin typeface="+mn-lt"/>
                              <a:ea typeface="Calibri" panose="020F0502020204030204" pitchFamily="34" charset="0"/>
                              <a:cs typeface="Times New Roman" panose="02020603050405020304" pitchFamily="18" charset="0"/>
                            </a:rPr>
                          </m:ctrlPr>
                        </m:accPr>
                        <m:e>
                          <m:r>
                            <a:rPr lang="en-US" sz="1600" i="1">
                              <a:effectLst/>
                              <a:latin typeface="+mn-lt"/>
                              <a:ea typeface="Calibri" panose="020F0502020204030204" pitchFamily="34" charset="0"/>
                              <a:cs typeface="Times New Roman" panose="02020603050405020304" pitchFamily="18" charset="0"/>
                            </a:rPr>
                            <m:t>𝐻𝑂𝐵</m:t>
                          </m:r>
                        </m:e>
                      </m:acc>
                      <m:r>
                        <a:rPr lang="en-US" sz="1600" i="1">
                          <a:effectLst/>
                          <a:latin typeface="+mn-lt"/>
                          <a:ea typeface="Calibri" panose="020F0502020204030204" pitchFamily="34" charset="0"/>
                          <a:cs typeface="Times New Roman" panose="02020603050405020304" pitchFamily="18" charset="0"/>
                        </a:rPr>
                        <m:t>=</m:t>
                      </m:r>
                      <m:sSup>
                        <m:sSupPr>
                          <m:ctrlPr>
                            <a:rPr lang="en-US" sz="1600" i="1">
                              <a:effectLst/>
                              <a:latin typeface="+mn-lt"/>
                              <a:ea typeface="Calibri" panose="020F0502020204030204" pitchFamily="34" charset="0"/>
                              <a:cs typeface="Times New Roman" panose="02020603050405020304" pitchFamily="18" charset="0"/>
                            </a:rPr>
                          </m:ctrlPr>
                        </m:sSupPr>
                        <m:e>
                          <m:r>
                            <a:rPr lang="en-US" sz="1600" i="1">
                              <a:effectLst/>
                              <a:latin typeface="+mn-lt"/>
                              <a:ea typeface="Calibri" panose="020F0502020204030204" pitchFamily="34" charset="0"/>
                              <a:cs typeface="Times New Roman" panose="02020603050405020304" pitchFamily="18" charset="0"/>
                            </a:rPr>
                            <m:t>28</m:t>
                          </m:r>
                        </m:e>
                        <m:sup>
                          <m:r>
                            <a:rPr lang="en-US" sz="1600" i="1">
                              <a:effectLst/>
                              <a:latin typeface="+mn-lt"/>
                              <a:ea typeface="Calibri" panose="020F0502020204030204" pitchFamily="34" charset="0"/>
                              <a:cs typeface="Times New Roman" panose="02020603050405020304" pitchFamily="18" charset="0"/>
                            </a:rPr>
                            <m:t>𝑜</m:t>
                          </m:r>
                        </m:sup>
                      </m:sSup>
                    </m:oMath>
                  </a14:m>
                  <a:r>
                    <a:rPr lang="en-US" sz="1600">
                      <a:effectLst/>
                      <a:latin typeface="+mn-lt"/>
                      <a:ea typeface="Calibri" panose="020F0502020204030204" pitchFamily="34" charset="0"/>
                      <a:cs typeface="Times New Roman" panose="02020603050405020304" pitchFamily="18" charset="0"/>
                    </a:rPr>
                    <a:t>. Tính chiều cao </a:t>
                  </a:r>
                  <a14:m>
                    <m:oMath xmlns:m="http://schemas.openxmlformats.org/officeDocument/2006/math">
                      <m:r>
                        <a:rPr lang="en-US" sz="1600" i="1">
                          <a:effectLst/>
                          <a:latin typeface="+mn-lt"/>
                          <a:ea typeface="Calibri" panose="020F0502020204030204" pitchFamily="34" charset="0"/>
                          <a:cs typeface="Times New Roman" panose="02020603050405020304" pitchFamily="18" charset="0"/>
                        </a:rPr>
                        <m:t>𝐴𝐵</m:t>
                      </m:r>
                    </m:oMath>
                  </a14:m>
                  <a:r>
                    <a:rPr lang="en-US" sz="1600" i="1">
                      <a:effectLst/>
                      <a:latin typeface="+mn-lt"/>
                      <a:ea typeface="Calibri" panose="020F0502020204030204" pitchFamily="34" charset="0"/>
                      <a:cs typeface="Times New Roman" panose="02020603050405020304" pitchFamily="18" charset="0"/>
                    </a:rPr>
                    <a:t> </a:t>
                  </a:r>
                  <a:r>
                    <a:rPr lang="en-US" sz="1600">
                      <a:effectLst/>
                      <a:latin typeface="+mn-lt"/>
                      <a:ea typeface="Calibri" panose="020F0502020204030204" pitchFamily="34" charset="0"/>
                      <a:cs typeface="Times New Roman" panose="02020603050405020304" pitchFamily="18" charset="0"/>
                    </a:rPr>
                    <a:t>của cây.</a:t>
                  </a:r>
                </a:p>
              </p:txBody>
            </p:sp>
          </mc:Choice>
          <mc:Fallback>
            <p:sp>
              <p:nvSpPr>
                <p:cNvPr id="2" name="Rectangle 1"/>
                <p:cNvSpPr>
                  <a:spLocks noRot="1" noChangeAspect="1" noMove="1" noResize="1" noEditPoints="1" noAdjustHandles="1" noChangeArrowheads="1" noChangeShapeType="1" noTextEdit="1"/>
                </p:cNvSpPr>
                <p:nvPr/>
              </p:nvSpPr>
              <p:spPr>
                <a:xfrm>
                  <a:off x="3289623" y="291023"/>
                  <a:ext cx="5122858" cy="843436"/>
                </a:xfrm>
                <a:prstGeom prst="rect">
                  <a:avLst/>
                </a:prstGeom>
                <a:blipFill>
                  <a:blip r:embed="rId3"/>
                  <a:stretch>
                    <a:fillRect l="-595" r="-7729" b="-2878"/>
                  </a:stretch>
                </a:blipFill>
              </p:spPr>
              <p:txBody>
                <a:bodyPr/>
                <a:lstStyle/>
                <a:p>
                  <a:r>
                    <a:rPr lang="en-US">
                      <a:noFill/>
                    </a:rPr>
                    <a:t> </a:t>
                  </a:r>
                </a:p>
              </p:txBody>
            </p:sp>
          </mc:Fallback>
        </mc:AlternateContent>
      </p:grpSp>
      <p:sp>
        <p:nvSpPr>
          <p:cNvPr id="12" name="Rectangle 11"/>
          <p:cNvSpPr/>
          <p:nvPr/>
        </p:nvSpPr>
        <p:spPr>
          <a:xfrm>
            <a:off x="3904090" y="1436889"/>
            <a:ext cx="643125" cy="33855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600" b="1" i="1" u="sng" strike="noStrike" kern="0" cap="none" spc="0" normalizeH="0" baseline="0" noProof="0" smtClean="0">
                <a:ln>
                  <a:noFill/>
                </a:ln>
                <a:solidFill>
                  <a:srgbClr val="C00000"/>
                </a:solidFill>
                <a:effectLst/>
                <a:uLnTx/>
                <a:uFillTx/>
                <a:latin typeface="Arial"/>
                <a:ea typeface="+mn-ea"/>
                <a:cs typeface="Arial"/>
                <a:sym typeface="Arial"/>
              </a:rPr>
              <a:t>Giải:</a:t>
            </a:r>
            <a:endParaRPr kumimoji="0" lang="en-US" sz="1600" b="1" i="1" u="sng" strike="noStrike" kern="0" cap="none" spc="0" normalizeH="0" baseline="0" noProof="0" dirty="0">
              <a:ln>
                <a:noFill/>
              </a:ln>
              <a:solidFill>
                <a:srgbClr val="C00000"/>
              </a:solidFill>
              <a:effectLst/>
              <a:uLnTx/>
              <a:uFillTx/>
              <a:latin typeface="Arial"/>
              <a:ea typeface="+mn-ea"/>
              <a:cs typeface="Arial"/>
              <a:sym typeface="Aria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77" y="1555658"/>
            <a:ext cx="2648087" cy="2877378"/>
          </a:xfrm>
          <a:prstGeom prst="rect">
            <a:avLst/>
          </a:prstGeom>
        </p:spPr>
      </p:pic>
      <mc:AlternateContent xmlns:mc="http://schemas.openxmlformats.org/markup-compatibility/2006">
        <mc:Choice xmlns:a14="http://schemas.microsoft.com/office/drawing/2010/main" Requires="a14">
          <p:sp>
            <p:nvSpPr>
              <p:cNvPr id="7" name="Rectangle 6"/>
              <p:cNvSpPr/>
              <p:nvPr/>
            </p:nvSpPr>
            <p:spPr>
              <a:xfrm>
                <a:off x="3904090" y="2017229"/>
                <a:ext cx="4500437" cy="2529923"/>
              </a:xfrm>
              <a:prstGeom prst="rect">
                <a:avLst/>
              </a:prstGeom>
            </p:spPr>
            <p:txBody>
              <a:bodyPr wrap="square">
                <a:spAutoFit/>
              </a:bodyPr>
              <a:lstStyle/>
              <a:p>
                <a:pPr algn="just">
                  <a:lnSpc>
                    <a:spcPct val="165000"/>
                  </a:lnSpc>
                </a:pPr>
                <a:r>
                  <a:rPr lang="en-US" sz="1600" smtClean="0">
                    <a:latin typeface="+mj-lt"/>
                    <a:ea typeface="Calibri" panose="020F0502020204030204" pitchFamily="34" charset="0"/>
                    <a:cs typeface="Times New Roman" panose="02020603050405020304" pitchFamily="18" charset="0"/>
                  </a:rPr>
                  <a:t>Trong </a:t>
                </a:r>
                <a14:m>
                  <m:oMath xmlns:m="http://schemas.openxmlformats.org/officeDocument/2006/math">
                    <m:r>
                      <a:rPr lang="en-US" sz="1600" i="1">
                        <a:effectLst/>
                        <a:latin typeface="+mj-lt"/>
                        <a:ea typeface="Calibri" panose="020F0502020204030204" pitchFamily="34" charset="0"/>
                        <a:cs typeface="Times New Roman" panose="02020603050405020304" pitchFamily="18" charset="0"/>
                      </a:rPr>
                      <m:t>∆</m:t>
                    </m:r>
                    <m:r>
                      <a:rPr lang="en-US" sz="1600" i="1">
                        <a:effectLst/>
                        <a:latin typeface="+mj-lt"/>
                        <a:ea typeface="Calibri" panose="020F0502020204030204" pitchFamily="34" charset="0"/>
                        <a:cs typeface="Times New Roman" panose="02020603050405020304" pitchFamily="18" charset="0"/>
                      </a:rPr>
                      <m:t>𝑂𝐻𝐵</m:t>
                    </m:r>
                  </m:oMath>
                </a14:m>
                <a:r>
                  <a:rPr lang="en-US" sz="1600">
                    <a:effectLst/>
                    <a:latin typeface="+mj-lt"/>
                    <a:ea typeface="Malgun Gothic" panose="020B0503020000020004" pitchFamily="34" charset="-127"/>
                    <a:cs typeface="Times New Roman" panose="02020603050405020304" pitchFamily="18" charset="0"/>
                  </a:rPr>
                  <a:t> vuông tại </a:t>
                </a:r>
                <a14:m>
                  <m:oMath xmlns:m="http://schemas.openxmlformats.org/officeDocument/2006/math">
                    <m:r>
                      <a:rPr lang="en-US" sz="1600" i="1">
                        <a:effectLst/>
                        <a:latin typeface="+mj-lt"/>
                        <a:ea typeface="Malgun Gothic" panose="020B0503020000020004" pitchFamily="34" charset="-127"/>
                        <a:cs typeface="Times New Roman" panose="02020603050405020304" pitchFamily="18" charset="0"/>
                      </a:rPr>
                      <m:t>𝐻</m:t>
                    </m:r>
                  </m:oMath>
                </a14:m>
                <a:r>
                  <a:rPr lang="en-US" sz="1600">
                    <a:effectLst/>
                    <a:latin typeface="+mj-lt"/>
                    <a:ea typeface="Malgun Gothic" panose="020B0503020000020004" pitchFamily="34" charset="-127"/>
                    <a:cs typeface="Times New Roman" panose="02020603050405020304" pitchFamily="18" charset="0"/>
                  </a:rPr>
                  <a:t> có:</a:t>
                </a:r>
                <a:endParaRPr lang="en-US" sz="1600">
                  <a:effectLst/>
                  <a:latin typeface="+mj-lt"/>
                  <a:ea typeface="Calibri" panose="020F0502020204030204" pitchFamily="34" charset="0"/>
                  <a:cs typeface="Times New Roman" panose="02020603050405020304" pitchFamily="18" charset="0"/>
                </a:endParaRPr>
              </a:p>
              <a:p>
                <a:pPr algn="ctr">
                  <a:lnSpc>
                    <a:spcPct val="165000"/>
                  </a:lnSpc>
                </a:pPr>
                <a14:m>
                  <m:oMathPara xmlns:m="http://schemas.openxmlformats.org/officeDocument/2006/math">
                    <m:oMathParaPr>
                      <m:jc m:val="centerGroup"/>
                    </m:oMathParaPr>
                    <m:oMath xmlns:m="http://schemas.openxmlformats.org/officeDocument/2006/math">
                      <m:r>
                        <a:rPr lang="en-US" sz="1600" i="1">
                          <a:effectLst/>
                          <a:latin typeface="+mj-lt"/>
                          <a:ea typeface="Calibri" panose="020F0502020204030204" pitchFamily="34" charset="0"/>
                          <a:cs typeface="Times New Roman" panose="02020603050405020304" pitchFamily="18" charset="0"/>
                        </a:rPr>
                        <m:t>𝐻𝐵</m:t>
                      </m:r>
                      <m:r>
                        <a:rPr lang="en-US" sz="1600" i="1">
                          <a:effectLst/>
                          <a:latin typeface="+mj-lt"/>
                          <a:ea typeface="Calibri" panose="020F0502020204030204" pitchFamily="34" charset="0"/>
                          <a:cs typeface="Times New Roman" panose="02020603050405020304" pitchFamily="18" charset="0"/>
                        </a:rPr>
                        <m:t>=</m:t>
                      </m:r>
                      <m:r>
                        <a:rPr lang="en-US" sz="1600" i="1">
                          <a:effectLst/>
                          <a:latin typeface="+mj-lt"/>
                          <a:ea typeface="Calibri" panose="020F0502020204030204" pitchFamily="34" charset="0"/>
                          <a:cs typeface="Times New Roman" panose="02020603050405020304" pitchFamily="18" charset="0"/>
                        </a:rPr>
                        <m:t>𝐻𝑂</m:t>
                      </m:r>
                      <m:r>
                        <a:rPr lang="en-US" sz="1600" i="1">
                          <a:effectLst/>
                          <a:latin typeface="+mj-lt"/>
                          <a:ea typeface="Calibri" panose="020F0502020204030204" pitchFamily="34" charset="0"/>
                          <a:cs typeface="Times New Roman" panose="02020603050405020304" pitchFamily="18" charset="0"/>
                        </a:rPr>
                        <m:t>.</m:t>
                      </m:r>
                      <m:func>
                        <m:funcPr>
                          <m:ctrlPr>
                            <a:rPr lang="en-US" sz="1600" i="1">
                              <a:effectLst/>
                              <a:latin typeface="+mj-lt"/>
                              <a:ea typeface="Calibri" panose="020F0502020204030204" pitchFamily="34" charset="0"/>
                              <a:cs typeface="Times New Roman" panose="02020603050405020304" pitchFamily="18" charset="0"/>
                            </a:rPr>
                          </m:ctrlPr>
                        </m:funcPr>
                        <m:fName>
                          <m:r>
                            <m:rPr>
                              <m:sty m:val="p"/>
                            </m:rPr>
                            <a:rPr lang="en-US" sz="1600">
                              <a:effectLst/>
                              <a:latin typeface="+mj-lt"/>
                              <a:ea typeface="Calibri" panose="020F0502020204030204" pitchFamily="34" charset="0"/>
                              <a:cs typeface="Times New Roman" panose="02020603050405020304" pitchFamily="18" charset="0"/>
                            </a:rPr>
                            <m:t>tan</m:t>
                          </m:r>
                        </m:fName>
                        <m:e>
                          <m:sSup>
                            <m:sSupPr>
                              <m:ctrlPr>
                                <a:rPr lang="en-US" sz="1600" i="1">
                                  <a:effectLst/>
                                  <a:latin typeface="+mj-lt"/>
                                  <a:ea typeface="Calibri" panose="020F0502020204030204" pitchFamily="34" charset="0"/>
                                  <a:cs typeface="Times New Roman" panose="02020603050405020304" pitchFamily="18" charset="0"/>
                                </a:rPr>
                              </m:ctrlPr>
                            </m:sSupPr>
                            <m:e>
                              <m:r>
                                <a:rPr lang="en-US" sz="1600" i="1">
                                  <a:effectLst/>
                                  <a:latin typeface="+mj-lt"/>
                                  <a:ea typeface="Calibri" panose="020F0502020204030204" pitchFamily="34" charset="0"/>
                                  <a:cs typeface="Times New Roman" panose="02020603050405020304" pitchFamily="18" charset="0"/>
                                </a:rPr>
                                <m:t>28</m:t>
                              </m:r>
                            </m:e>
                            <m:sup>
                              <m:r>
                                <a:rPr lang="en-US" sz="1600" i="1">
                                  <a:effectLst/>
                                  <a:latin typeface="+mj-lt"/>
                                  <a:ea typeface="Calibri" panose="020F0502020204030204" pitchFamily="34" charset="0"/>
                                  <a:cs typeface="Times New Roman" panose="02020603050405020304" pitchFamily="18" charset="0"/>
                                </a:rPr>
                                <m:t>𝑜</m:t>
                              </m:r>
                            </m:sup>
                          </m:sSup>
                        </m:e>
                      </m:func>
                      <m:r>
                        <a:rPr lang="en-US" sz="1600" i="1">
                          <a:effectLst/>
                          <a:latin typeface="+mj-lt"/>
                          <a:ea typeface="Calibri" panose="020F0502020204030204" pitchFamily="34" charset="0"/>
                          <a:cs typeface="Times New Roman" panose="02020603050405020304" pitchFamily="18" charset="0"/>
                        </a:rPr>
                        <m:t>=</m:t>
                      </m:r>
                      <m:r>
                        <a:rPr lang="en-US" sz="1600" i="1">
                          <a:effectLst/>
                          <a:latin typeface="+mj-lt"/>
                          <a:ea typeface="Calibri" panose="020F0502020204030204" pitchFamily="34" charset="0"/>
                          <a:cs typeface="Times New Roman" panose="02020603050405020304" pitchFamily="18" charset="0"/>
                        </a:rPr>
                        <m:t>4</m:t>
                      </m:r>
                      <m:r>
                        <a:rPr lang="en-US" sz="1600" i="1">
                          <a:effectLst/>
                          <a:latin typeface="+mj-lt"/>
                          <a:ea typeface="Calibri" panose="020F0502020204030204" pitchFamily="34" charset="0"/>
                          <a:cs typeface="Times New Roman" panose="02020603050405020304" pitchFamily="18" charset="0"/>
                        </a:rPr>
                        <m:t>.</m:t>
                      </m:r>
                      <m:func>
                        <m:funcPr>
                          <m:ctrlPr>
                            <a:rPr lang="en-US" sz="1600" i="1">
                              <a:effectLst/>
                              <a:latin typeface="+mj-lt"/>
                              <a:ea typeface="Calibri" panose="020F0502020204030204" pitchFamily="34" charset="0"/>
                              <a:cs typeface="Times New Roman" panose="02020603050405020304" pitchFamily="18" charset="0"/>
                            </a:rPr>
                          </m:ctrlPr>
                        </m:funcPr>
                        <m:fName>
                          <m:r>
                            <m:rPr>
                              <m:sty m:val="p"/>
                            </m:rPr>
                            <a:rPr lang="en-US" sz="1600">
                              <a:effectLst/>
                              <a:latin typeface="+mj-lt"/>
                              <a:ea typeface="Calibri" panose="020F0502020204030204" pitchFamily="34" charset="0"/>
                              <a:cs typeface="Times New Roman" panose="02020603050405020304" pitchFamily="18" charset="0"/>
                            </a:rPr>
                            <m:t>tan</m:t>
                          </m:r>
                        </m:fName>
                        <m:e>
                          <m:sSup>
                            <m:sSupPr>
                              <m:ctrlPr>
                                <a:rPr lang="en-US" sz="1600" i="1">
                                  <a:effectLst/>
                                  <a:latin typeface="+mj-lt"/>
                                  <a:ea typeface="Calibri" panose="020F0502020204030204" pitchFamily="34" charset="0"/>
                                  <a:cs typeface="Times New Roman" panose="02020603050405020304" pitchFamily="18" charset="0"/>
                                </a:rPr>
                              </m:ctrlPr>
                            </m:sSupPr>
                            <m:e>
                              <m:r>
                                <a:rPr lang="en-US" sz="1600" i="1">
                                  <a:effectLst/>
                                  <a:latin typeface="+mj-lt"/>
                                  <a:ea typeface="Calibri" panose="020F0502020204030204" pitchFamily="34" charset="0"/>
                                  <a:cs typeface="Times New Roman" panose="02020603050405020304" pitchFamily="18" charset="0"/>
                                </a:rPr>
                                <m:t>28</m:t>
                              </m:r>
                            </m:e>
                            <m:sup>
                              <m:r>
                                <a:rPr lang="en-US" sz="1600" i="1">
                                  <a:effectLst/>
                                  <a:latin typeface="+mj-lt"/>
                                  <a:ea typeface="Calibri" panose="020F0502020204030204" pitchFamily="34" charset="0"/>
                                  <a:cs typeface="Times New Roman" panose="02020603050405020304" pitchFamily="18" charset="0"/>
                                </a:rPr>
                                <m:t>𝑜</m:t>
                              </m:r>
                            </m:sup>
                          </m:sSup>
                        </m:e>
                      </m:func>
                      <m:r>
                        <a:rPr lang="en-US" sz="1600" i="1">
                          <a:effectLst/>
                          <a:latin typeface="+mj-lt"/>
                          <a:ea typeface="Calibri" panose="020F0502020204030204" pitchFamily="34" charset="0"/>
                          <a:cs typeface="Times New Roman" panose="02020603050405020304" pitchFamily="18" charset="0"/>
                        </a:rPr>
                        <m:t>≈</m:t>
                      </m:r>
                      <m:r>
                        <a:rPr lang="en-US" sz="1600" i="1">
                          <a:effectLst/>
                          <a:latin typeface="+mj-lt"/>
                          <a:ea typeface="Calibri" panose="020F0502020204030204" pitchFamily="34" charset="0"/>
                          <a:cs typeface="Times New Roman" panose="02020603050405020304" pitchFamily="18" charset="0"/>
                        </a:rPr>
                        <m:t>2</m:t>
                      </m:r>
                      <m:r>
                        <a:rPr lang="en-US" sz="1600" i="1">
                          <a:effectLst/>
                          <a:latin typeface="+mj-lt"/>
                          <a:ea typeface="Calibri" panose="020F0502020204030204" pitchFamily="34" charset="0"/>
                          <a:cs typeface="Times New Roman" panose="02020603050405020304" pitchFamily="18" charset="0"/>
                        </a:rPr>
                        <m:t>,</m:t>
                      </m:r>
                      <m:r>
                        <a:rPr lang="en-US" sz="1600" i="1">
                          <a:effectLst/>
                          <a:latin typeface="+mj-lt"/>
                          <a:ea typeface="Calibri" panose="020F0502020204030204" pitchFamily="34" charset="0"/>
                          <a:cs typeface="Times New Roman" panose="02020603050405020304" pitchFamily="18" charset="0"/>
                        </a:rPr>
                        <m:t>13</m:t>
                      </m:r>
                      <m:r>
                        <a:rPr lang="en-US" sz="1600" b="0" i="1" smtClean="0">
                          <a:effectLst/>
                          <a:latin typeface="Cambria Math" panose="02040503050406030204" pitchFamily="18" charset="0"/>
                          <a:ea typeface="Calibri" panose="020F0502020204030204" pitchFamily="34" charset="0"/>
                          <a:cs typeface="Times New Roman" panose="02020603050405020304" pitchFamily="18" charset="0"/>
                        </a:rPr>
                        <m:t>𝑚</m:t>
                      </m:r>
                    </m:oMath>
                  </m:oMathPara>
                </a14:m>
                <a:endParaRPr lang="en-US" sz="1600" i="1">
                  <a:effectLst/>
                  <a:latin typeface="+mj-lt"/>
                  <a:ea typeface="Calibri" panose="020F0502020204030204" pitchFamily="34" charset="0"/>
                  <a:cs typeface="Times New Roman" panose="02020603050405020304" pitchFamily="18" charset="0"/>
                </a:endParaRPr>
              </a:p>
              <a:p>
                <a:pPr algn="just">
                  <a:lnSpc>
                    <a:spcPct val="165000"/>
                  </a:lnSpc>
                </a:pPr>
                <a:r>
                  <a:rPr lang="en-US" sz="1600">
                    <a:effectLst/>
                    <a:latin typeface="+mj-lt"/>
                    <a:ea typeface="Calibri" panose="020F0502020204030204" pitchFamily="34" charset="0"/>
                    <a:cs typeface="Times New Roman" panose="02020603050405020304" pitchFamily="18" charset="0"/>
                  </a:rPr>
                  <a:t>Trong </a:t>
                </a:r>
                <a14:m>
                  <m:oMath xmlns:m="http://schemas.openxmlformats.org/officeDocument/2006/math">
                    <m:r>
                      <a:rPr lang="en-US" sz="1600" i="1">
                        <a:effectLst/>
                        <a:latin typeface="+mj-lt"/>
                        <a:ea typeface="Calibri" panose="020F0502020204030204" pitchFamily="34" charset="0"/>
                        <a:cs typeface="Times New Roman" panose="02020603050405020304" pitchFamily="18" charset="0"/>
                      </a:rPr>
                      <m:t>∆</m:t>
                    </m:r>
                    <m:r>
                      <a:rPr lang="en-US" sz="1600" i="1">
                        <a:effectLst/>
                        <a:latin typeface="+mj-lt"/>
                        <a:ea typeface="Calibri" panose="020F0502020204030204" pitchFamily="34" charset="0"/>
                        <a:cs typeface="Times New Roman" panose="02020603050405020304" pitchFamily="18" charset="0"/>
                      </a:rPr>
                      <m:t>𝑂𝐻𝐴</m:t>
                    </m:r>
                  </m:oMath>
                </a14:m>
                <a:r>
                  <a:rPr lang="en-US" sz="1600">
                    <a:effectLst/>
                    <a:latin typeface="+mj-lt"/>
                    <a:ea typeface="Malgun Gothic" panose="020B0503020000020004" pitchFamily="34" charset="-127"/>
                    <a:cs typeface="Times New Roman" panose="02020603050405020304" pitchFamily="18" charset="0"/>
                  </a:rPr>
                  <a:t> vuông tại </a:t>
                </a:r>
                <a14:m>
                  <m:oMath xmlns:m="http://schemas.openxmlformats.org/officeDocument/2006/math">
                    <m:r>
                      <a:rPr lang="en-US" sz="1600" i="1">
                        <a:effectLst/>
                        <a:latin typeface="+mj-lt"/>
                        <a:ea typeface="Malgun Gothic" panose="020B0503020000020004" pitchFamily="34" charset="-127"/>
                        <a:cs typeface="Times New Roman" panose="02020603050405020304" pitchFamily="18" charset="0"/>
                      </a:rPr>
                      <m:t>𝐻</m:t>
                    </m:r>
                  </m:oMath>
                </a14:m>
                <a:r>
                  <a:rPr lang="en-US" sz="1600">
                    <a:effectLst/>
                    <a:latin typeface="+mj-lt"/>
                    <a:ea typeface="Malgun Gothic" panose="020B0503020000020004" pitchFamily="34" charset="-127"/>
                    <a:cs typeface="Times New Roman" panose="02020603050405020304" pitchFamily="18" charset="0"/>
                  </a:rPr>
                  <a:t>, có:</a:t>
                </a:r>
                <a:endParaRPr lang="en-US" sz="1600">
                  <a:effectLst/>
                  <a:latin typeface="+mj-lt"/>
                  <a:ea typeface="Calibri" panose="020F0502020204030204" pitchFamily="34" charset="0"/>
                  <a:cs typeface="Times New Roman" panose="02020603050405020304" pitchFamily="18" charset="0"/>
                </a:endParaRPr>
              </a:p>
              <a:p>
                <a:pPr algn="ctr">
                  <a:lnSpc>
                    <a:spcPct val="165000"/>
                  </a:lnSpc>
                </a:pPr>
                <a14:m>
                  <m:oMathPara xmlns:m="http://schemas.openxmlformats.org/officeDocument/2006/math">
                    <m:oMathParaPr>
                      <m:jc m:val="centerGroup"/>
                    </m:oMathParaPr>
                    <m:oMath xmlns:m="http://schemas.openxmlformats.org/officeDocument/2006/math">
                      <m:r>
                        <a:rPr lang="en-US" sz="1600" i="1">
                          <a:effectLst/>
                          <a:latin typeface="+mj-lt"/>
                          <a:ea typeface="Calibri" panose="020F0502020204030204" pitchFamily="34" charset="0"/>
                          <a:cs typeface="Times New Roman" panose="02020603050405020304" pitchFamily="18" charset="0"/>
                        </a:rPr>
                        <m:t>𝐻𝐴</m:t>
                      </m:r>
                      <m:r>
                        <a:rPr lang="en-US" sz="1600" i="1">
                          <a:effectLst/>
                          <a:latin typeface="+mj-lt"/>
                          <a:ea typeface="Calibri" panose="020F0502020204030204" pitchFamily="34" charset="0"/>
                          <a:cs typeface="Times New Roman" panose="02020603050405020304" pitchFamily="18" charset="0"/>
                        </a:rPr>
                        <m:t>=</m:t>
                      </m:r>
                      <m:r>
                        <a:rPr lang="en-US" sz="1600" i="1">
                          <a:effectLst/>
                          <a:latin typeface="+mj-lt"/>
                          <a:ea typeface="Calibri" panose="020F0502020204030204" pitchFamily="34" charset="0"/>
                          <a:cs typeface="Times New Roman" panose="02020603050405020304" pitchFamily="18" charset="0"/>
                        </a:rPr>
                        <m:t>𝐻𝑂</m:t>
                      </m:r>
                      <m:r>
                        <a:rPr lang="en-US" sz="1600" i="1">
                          <a:effectLst/>
                          <a:latin typeface="+mj-lt"/>
                          <a:ea typeface="Calibri" panose="020F0502020204030204" pitchFamily="34" charset="0"/>
                          <a:cs typeface="Times New Roman" panose="02020603050405020304" pitchFamily="18" charset="0"/>
                        </a:rPr>
                        <m:t>.</m:t>
                      </m:r>
                      <m:func>
                        <m:funcPr>
                          <m:ctrlPr>
                            <a:rPr lang="en-US" sz="1600" i="1">
                              <a:effectLst/>
                              <a:latin typeface="+mj-lt"/>
                              <a:ea typeface="Calibri" panose="020F0502020204030204" pitchFamily="34" charset="0"/>
                              <a:cs typeface="Times New Roman" panose="02020603050405020304" pitchFamily="18" charset="0"/>
                            </a:rPr>
                          </m:ctrlPr>
                        </m:funcPr>
                        <m:fName>
                          <m:r>
                            <m:rPr>
                              <m:sty m:val="p"/>
                            </m:rPr>
                            <a:rPr lang="en-US" sz="1600">
                              <a:effectLst/>
                              <a:latin typeface="+mj-lt"/>
                              <a:ea typeface="Calibri" panose="020F0502020204030204" pitchFamily="34" charset="0"/>
                              <a:cs typeface="Times New Roman" panose="02020603050405020304" pitchFamily="18" charset="0"/>
                            </a:rPr>
                            <m:t>tan</m:t>
                          </m:r>
                        </m:fName>
                        <m:e>
                          <m:sSup>
                            <m:sSupPr>
                              <m:ctrlPr>
                                <a:rPr lang="en-US" sz="1600" i="1">
                                  <a:effectLst/>
                                  <a:latin typeface="+mj-lt"/>
                                  <a:ea typeface="Calibri" panose="020F0502020204030204" pitchFamily="34" charset="0"/>
                                  <a:cs typeface="Times New Roman" panose="02020603050405020304" pitchFamily="18" charset="0"/>
                                </a:rPr>
                              </m:ctrlPr>
                            </m:sSupPr>
                            <m:e>
                              <m:r>
                                <a:rPr lang="en-US" sz="1600" i="1">
                                  <a:effectLst/>
                                  <a:latin typeface="+mj-lt"/>
                                  <a:ea typeface="Calibri" panose="020F0502020204030204" pitchFamily="34" charset="0"/>
                                  <a:cs typeface="Times New Roman" panose="02020603050405020304" pitchFamily="18" charset="0"/>
                                </a:rPr>
                                <m:t>42</m:t>
                              </m:r>
                            </m:e>
                            <m:sup>
                              <m:r>
                                <a:rPr lang="en-US" sz="1600" i="1">
                                  <a:effectLst/>
                                  <a:latin typeface="+mj-lt"/>
                                  <a:ea typeface="Calibri" panose="020F0502020204030204" pitchFamily="34" charset="0"/>
                                  <a:cs typeface="Times New Roman" panose="02020603050405020304" pitchFamily="18" charset="0"/>
                                </a:rPr>
                                <m:t>𝑜</m:t>
                              </m:r>
                            </m:sup>
                          </m:sSup>
                        </m:e>
                      </m:func>
                      <m:r>
                        <a:rPr lang="en-US" sz="1600" i="1">
                          <a:effectLst/>
                          <a:latin typeface="+mj-lt"/>
                          <a:ea typeface="Calibri" panose="020F0502020204030204" pitchFamily="34" charset="0"/>
                          <a:cs typeface="Times New Roman" panose="02020603050405020304" pitchFamily="18" charset="0"/>
                        </a:rPr>
                        <m:t>=</m:t>
                      </m:r>
                      <m:r>
                        <a:rPr lang="en-US" sz="1600" i="1">
                          <a:effectLst/>
                          <a:latin typeface="+mj-lt"/>
                          <a:ea typeface="Calibri" panose="020F0502020204030204" pitchFamily="34" charset="0"/>
                          <a:cs typeface="Times New Roman" panose="02020603050405020304" pitchFamily="18" charset="0"/>
                        </a:rPr>
                        <m:t>4</m:t>
                      </m:r>
                      <m:r>
                        <a:rPr lang="en-US" sz="1600" i="1">
                          <a:effectLst/>
                          <a:latin typeface="+mj-lt"/>
                          <a:ea typeface="Calibri" panose="020F0502020204030204" pitchFamily="34" charset="0"/>
                          <a:cs typeface="Times New Roman" panose="02020603050405020304" pitchFamily="18" charset="0"/>
                        </a:rPr>
                        <m:t>.</m:t>
                      </m:r>
                      <m:func>
                        <m:funcPr>
                          <m:ctrlPr>
                            <a:rPr lang="en-US" sz="1600" i="1">
                              <a:effectLst/>
                              <a:latin typeface="+mj-lt"/>
                              <a:ea typeface="Calibri" panose="020F0502020204030204" pitchFamily="34" charset="0"/>
                              <a:cs typeface="Times New Roman" panose="02020603050405020304" pitchFamily="18" charset="0"/>
                            </a:rPr>
                          </m:ctrlPr>
                        </m:funcPr>
                        <m:fName>
                          <m:r>
                            <m:rPr>
                              <m:sty m:val="p"/>
                            </m:rPr>
                            <a:rPr lang="en-US" sz="1600">
                              <a:effectLst/>
                              <a:latin typeface="+mj-lt"/>
                              <a:ea typeface="Calibri" panose="020F0502020204030204" pitchFamily="34" charset="0"/>
                              <a:cs typeface="Times New Roman" panose="02020603050405020304" pitchFamily="18" charset="0"/>
                            </a:rPr>
                            <m:t>tan</m:t>
                          </m:r>
                        </m:fName>
                        <m:e>
                          <m:sSup>
                            <m:sSupPr>
                              <m:ctrlPr>
                                <a:rPr lang="en-US" sz="1600" i="1">
                                  <a:effectLst/>
                                  <a:latin typeface="+mj-lt"/>
                                  <a:ea typeface="Calibri" panose="020F0502020204030204" pitchFamily="34" charset="0"/>
                                  <a:cs typeface="Times New Roman" panose="02020603050405020304" pitchFamily="18" charset="0"/>
                                </a:rPr>
                              </m:ctrlPr>
                            </m:sSupPr>
                            <m:e>
                              <m:r>
                                <a:rPr lang="en-US" sz="1600" i="1">
                                  <a:effectLst/>
                                  <a:latin typeface="+mj-lt"/>
                                  <a:ea typeface="Calibri" panose="020F0502020204030204" pitchFamily="34" charset="0"/>
                                  <a:cs typeface="Times New Roman" panose="02020603050405020304" pitchFamily="18" charset="0"/>
                                </a:rPr>
                                <m:t>42</m:t>
                              </m:r>
                            </m:e>
                            <m:sup>
                              <m:r>
                                <a:rPr lang="en-US" sz="1600" i="1">
                                  <a:effectLst/>
                                  <a:latin typeface="+mj-lt"/>
                                  <a:ea typeface="Calibri" panose="020F0502020204030204" pitchFamily="34" charset="0"/>
                                  <a:cs typeface="Times New Roman" panose="02020603050405020304" pitchFamily="18" charset="0"/>
                                </a:rPr>
                                <m:t>𝑜</m:t>
                              </m:r>
                            </m:sup>
                          </m:sSup>
                        </m:e>
                      </m:func>
                      <m:r>
                        <a:rPr lang="en-US" sz="1600" i="1">
                          <a:effectLst/>
                          <a:latin typeface="+mj-lt"/>
                          <a:ea typeface="Calibri" panose="020F0502020204030204" pitchFamily="34" charset="0"/>
                          <a:cs typeface="Times New Roman" panose="02020603050405020304" pitchFamily="18" charset="0"/>
                        </a:rPr>
                        <m:t>≈</m:t>
                      </m:r>
                      <m:r>
                        <a:rPr lang="en-US" sz="1600" i="1">
                          <a:effectLst/>
                          <a:latin typeface="+mj-lt"/>
                          <a:ea typeface="Calibri" panose="020F0502020204030204" pitchFamily="34" charset="0"/>
                          <a:cs typeface="Times New Roman" panose="02020603050405020304" pitchFamily="18" charset="0"/>
                        </a:rPr>
                        <m:t>3</m:t>
                      </m:r>
                      <m:r>
                        <a:rPr lang="en-US" sz="1600" i="1">
                          <a:effectLst/>
                          <a:latin typeface="+mj-lt"/>
                          <a:ea typeface="Calibri" panose="020F0502020204030204" pitchFamily="34" charset="0"/>
                          <a:cs typeface="Times New Roman" panose="02020603050405020304" pitchFamily="18" charset="0"/>
                        </a:rPr>
                        <m:t>,</m:t>
                      </m:r>
                      <m:r>
                        <a:rPr lang="en-US" sz="1600" i="1">
                          <a:effectLst/>
                          <a:latin typeface="+mj-lt"/>
                          <a:ea typeface="Calibri" panose="020F0502020204030204" pitchFamily="34" charset="0"/>
                          <a:cs typeface="Times New Roman" panose="02020603050405020304" pitchFamily="18" charset="0"/>
                        </a:rPr>
                        <m:t>6</m:t>
                      </m:r>
                      <m:r>
                        <a:rPr lang="en-US" sz="1600" i="1">
                          <a:latin typeface="Cambria Math" panose="02040503050406030204" pitchFamily="18" charset="0"/>
                          <a:ea typeface="Calibri" panose="020F0502020204030204" pitchFamily="34" charset="0"/>
                          <a:cs typeface="Times New Roman" panose="02020603050405020304" pitchFamily="18" charset="0"/>
                        </a:rPr>
                        <m:t>𝑚</m:t>
                      </m:r>
                    </m:oMath>
                  </m:oMathPara>
                </a14:m>
                <a:endParaRPr lang="en-US" sz="1600">
                  <a:effectLst/>
                  <a:latin typeface="+mj-lt"/>
                  <a:ea typeface="Calibri" panose="020F0502020204030204" pitchFamily="34" charset="0"/>
                  <a:cs typeface="Times New Roman" panose="02020603050405020304" pitchFamily="18" charset="0"/>
                </a:endParaRPr>
              </a:p>
              <a:p>
                <a:pPr>
                  <a:lnSpc>
                    <a:spcPct val="165000"/>
                  </a:lnSpc>
                </a:pPr>
                <a:r>
                  <a:rPr lang="en-US" sz="1600" kern="0">
                    <a:effectLst/>
                    <a:latin typeface="+mj-lt"/>
                    <a:ea typeface="Calibri" panose="020F0502020204030204" pitchFamily="34" charset="0"/>
                  </a:rPr>
                  <a:t>Vậy chiều cao của cây là: </a:t>
                </a:r>
                <a:endParaRPr lang="en-US" sz="1600" i="1" kern="0" smtClean="0">
                  <a:effectLst/>
                  <a:latin typeface="+mj-lt"/>
                  <a:ea typeface="Calibri" panose="020F0502020204030204" pitchFamily="34" charset="0"/>
                  <a:cs typeface="Times New Roman" panose="02020603050405020304" pitchFamily="18" charset="0"/>
                </a:endParaRPr>
              </a:p>
              <a:p>
                <a:pPr>
                  <a:lnSpc>
                    <a:spcPct val="165000"/>
                  </a:lnSpc>
                </a:pPr>
                <a14:m>
                  <m:oMathPara xmlns:m="http://schemas.openxmlformats.org/officeDocument/2006/math">
                    <m:oMathParaPr>
                      <m:jc m:val="centerGroup"/>
                    </m:oMathParaPr>
                    <m:oMath xmlns:m="http://schemas.openxmlformats.org/officeDocument/2006/math">
                      <m:r>
                        <a:rPr lang="en-US" sz="1600" i="1" kern="0">
                          <a:effectLst/>
                          <a:latin typeface="+mj-lt"/>
                          <a:ea typeface="Calibri" panose="020F0502020204030204" pitchFamily="34" charset="0"/>
                          <a:cs typeface="Times New Roman" panose="02020603050405020304" pitchFamily="18" charset="0"/>
                        </a:rPr>
                        <m:t>𝐴𝐵</m:t>
                      </m:r>
                      <m:r>
                        <a:rPr lang="en-US" sz="1600" i="1" kern="0">
                          <a:effectLst/>
                          <a:latin typeface="+mj-lt"/>
                          <a:ea typeface="Calibri" panose="020F0502020204030204" pitchFamily="34" charset="0"/>
                          <a:cs typeface="Times New Roman" panose="02020603050405020304" pitchFamily="18" charset="0"/>
                        </a:rPr>
                        <m:t>=</m:t>
                      </m:r>
                      <m:r>
                        <a:rPr lang="en-US" sz="1600" i="1" kern="0">
                          <a:effectLst/>
                          <a:latin typeface="+mj-lt"/>
                          <a:ea typeface="Calibri" panose="020F0502020204030204" pitchFamily="34" charset="0"/>
                          <a:cs typeface="Times New Roman" panose="02020603050405020304" pitchFamily="18" charset="0"/>
                        </a:rPr>
                        <m:t>𝐻𝐴</m:t>
                      </m:r>
                      <m:r>
                        <a:rPr lang="en-US" sz="1600" i="1" kern="0">
                          <a:effectLst/>
                          <a:latin typeface="+mj-lt"/>
                          <a:ea typeface="Calibri" panose="020F0502020204030204" pitchFamily="34" charset="0"/>
                          <a:cs typeface="Times New Roman" panose="02020603050405020304" pitchFamily="18" charset="0"/>
                        </a:rPr>
                        <m:t>+</m:t>
                      </m:r>
                      <m:r>
                        <a:rPr lang="en-US" sz="1600" i="1" kern="0">
                          <a:effectLst/>
                          <a:latin typeface="+mj-lt"/>
                          <a:ea typeface="Calibri" panose="020F0502020204030204" pitchFamily="34" charset="0"/>
                          <a:cs typeface="Times New Roman" panose="02020603050405020304" pitchFamily="18" charset="0"/>
                        </a:rPr>
                        <m:t>𝐻𝐵</m:t>
                      </m:r>
                      <m:r>
                        <a:rPr lang="en-US" sz="1600" i="1" kern="0">
                          <a:effectLst/>
                          <a:latin typeface="+mj-lt"/>
                          <a:ea typeface="Calibri" panose="020F0502020204030204" pitchFamily="34" charset="0"/>
                          <a:cs typeface="Times New Roman" panose="02020603050405020304" pitchFamily="18" charset="0"/>
                        </a:rPr>
                        <m:t>≈</m:t>
                      </m:r>
                      <m:r>
                        <a:rPr lang="en-US" sz="1600" i="1" kern="0">
                          <a:effectLst/>
                          <a:latin typeface="+mj-lt"/>
                          <a:ea typeface="Calibri" panose="020F0502020204030204" pitchFamily="34" charset="0"/>
                          <a:cs typeface="Times New Roman" panose="02020603050405020304" pitchFamily="18" charset="0"/>
                        </a:rPr>
                        <m:t>3</m:t>
                      </m:r>
                      <m:r>
                        <a:rPr lang="en-US" sz="1600" i="1" kern="0">
                          <a:effectLst/>
                          <a:latin typeface="+mj-lt"/>
                          <a:ea typeface="Calibri" panose="020F0502020204030204" pitchFamily="34" charset="0"/>
                          <a:cs typeface="Times New Roman" panose="02020603050405020304" pitchFamily="18" charset="0"/>
                        </a:rPr>
                        <m:t>,</m:t>
                      </m:r>
                      <m:r>
                        <a:rPr lang="en-US" sz="1600" i="1" kern="0">
                          <a:effectLst/>
                          <a:latin typeface="+mj-lt"/>
                          <a:ea typeface="Calibri" panose="020F0502020204030204" pitchFamily="34" charset="0"/>
                          <a:cs typeface="Times New Roman" panose="02020603050405020304" pitchFamily="18" charset="0"/>
                        </a:rPr>
                        <m:t>6</m:t>
                      </m:r>
                      <m:r>
                        <a:rPr lang="en-US" sz="1600" i="1" kern="0">
                          <a:effectLst/>
                          <a:latin typeface="+mj-lt"/>
                          <a:ea typeface="Calibri" panose="020F0502020204030204" pitchFamily="34" charset="0"/>
                          <a:cs typeface="Times New Roman" panose="02020603050405020304" pitchFamily="18" charset="0"/>
                        </a:rPr>
                        <m:t>+</m:t>
                      </m:r>
                      <m:r>
                        <a:rPr lang="en-US" sz="1600" i="1" kern="0">
                          <a:effectLst/>
                          <a:latin typeface="+mj-lt"/>
                          <a:ea typeface="Calibri" panose="020F0502020204030204" pitchFamily="34" charset="0"/>
                          <a:cs typeface="Times New Roman" panose="02020603050405020304" pitchFamily="18" charset="0"/>
                        </a:rPr>
                        <m:t>2</m:t>
                      </m:r>
                      <m:r>
                        <a:rPr lang="en-US" sz="1600" i="1" kern="0">
                          <a:effectLst/>
                          <a:latin typeface="+mj-lt"/>
                          <a:ea typeface="Calibri" panose="020F0502020204030204" pitchFamily="34" charset="0"/>
                          <a:cs typeface="Times New Roman" panose="02020603050405020304" pitchFamily="18" charset="0"/>
                        </a:rPr>
                        <m:t>,</m:t>
                      </m:r>
                      <m:r>
                        <a:rPr lang="en-US" sz="1600" i="1" kern="0">
                          <a:effectLst/>
                          <a:latin typeface="+mj-lt"/>
                          <a:ea typeface="Calibri" panose="020F0502020204030204" pitchFamily="34" charset="0"/>
                          <a:cs typeface="Times New Roman" panose="02020603050405020304" pitchFamily="18" charset="0"/>
                        </a:rPr>
                        <m:t>13</m:t>
                      </m:r>
                      <m:r>
                        <a:rPr lang="en-US" sz="1600" i="1" kern="0">
                          <a:effectLst/>
                          <a:latin typeface="+mj-lt"/>
                          <a:ea typeface="Calibri" panose="020F0502020204030204" pitchFamily="34" charset="0"/>
                          <a:cs typeface="Times New Roman" panose="02020603050405020304" pitchFamily="18" charset="0"/>
                        </a:rPr>
                        <m:t>=</m:t>
                      </m:r>
                      <m:r>
                        <a:rPr lang="en-US" sz="1600" i="1" kern="0">
                          <a:effectLst/>
                          <a:latin typeface="+mj-lt"/>
                          <a:ea typeface="Calibri" panose="020F0502020204030204" pitchFamily="34" charset="0"/>
                          <a:cs typeface="Times New Roman" panose="02020603050405020304" pitchFamily="18" charset="0"/>
                        </a:rPr>
                        <m:t>5</m:t>
                      </m:r>
                      <m:r>
                        <a:rPr lang="en-US" sz="1600" i="1" kern="0">
                          <a:effectLst/>
                          <a:latin typeface="+mj-lt"/>
                          <a:ea typeface="Calibri" panose="020F0502020204030204" pitchFamily="34" charset="0"/>
                          <a:cs typeface="Times New Roman" panose="02020603050405020304" pitchFamily="18" charset="0"/>
                        </a:rPr>
                        <m:t>,</m:t>
                      </m:r>
                      <m:r>
                        <a:rPr lang="en-US" sz="1600" i="1" kern="0">
                          <a:effectLst/>
                          <a:latin typeface="+mj-lt"/>
                          <a:ea typeface="Calibri" panose="020F0502020204030204" pitchFamily="34" charset="0"/>
                          <a:cs typeface="Times New Roman" panose="02020603050405020304" pitchFamily="18" charset="0"/>
                        </a:rPr>
                        <m:t>73</m:t>
                      </m:r>
                      <m:r>
                        <a:rPr lang="en-US" sz="1600" i="1">
                          <a:latin typeface="Cambria Math" panose="02040503050406030204" pitchFamily="18" charset="0"/>
                          <a:ea typeface="Calibri" panose="020F0502020204030204" pitchFamily="34" charset="0"/>
                          <a:cs typeface="Times New Roman" panose="02020603050405020304" pitchFamily="18" charset="0"/>
                        </a:rPr>
                        <m:t>𝑚</m:t>
                      </m:r>
                    </m:oMath>
                  </m:oMathPara>
                </a14:m>
                <a:endParaRPr lang="en-US" sz="1600" i="1">
                  <a:ea typeface="Calibri" panose="020F0502020204030204" pitchFamily="34" charset="0"/>
                  <a:cs typeface="Times New Roman" panose="02020603050405020304" pitchFamily="18" charset="0"/>
                </a:endParaRPr>
              </a:p>
            </p:txBody>
          </p:sp>
        </mc:Choice>
        <mc:Fallback>
          <p:sp>
            <p:nvSpPr>
              <p:cNvPr id="7" name="Rectangle 6"/>
              <p:cNvSpPr>
                <a:spLocks noRot="1" noChangeAspect="1" noMove="1" noResize="1" noEditPoints="1" noAdjustHandles="1" noChangeArrowheads="1" noChangeShapeType="1" noTextEdit="1"/>
              </p:cNvSpPr>
              <p:nvPr/>
            </p:nvSpPr>
            <p:spPr>
              <a:xfrm>
                <a:off x="3904090" y="2017229"/>
                <a:ext cx="4500437" cy="2529923"/>
              </a:xfrm>
              <a:prstGeom prst="rect">
                <a:avLst/>
              </a:prstGeom>
              <a:blipFill>
                <a:blip r:embed="rId5"/>
                <a:stretch>
                  <a:fillRect l="-677"/>
                </a:stretch>
              </a:blipFill>
            </p:spPr>
            <p:txBody>
              <a:bodyPr/>
              <a:lstStyle/>
              <a:p>
                <a:r>
                  <a:rPr lang="en-US">
                    <a:noFill/>
                  </a:rPr>
                  <a:t> </a:t>
                </a:r>
              </a:p>
            </p:txBody>
          </p:sp>
        </mc:Fallback>
      </mc:AlternateContent>
    </p:spTree>
    <p:extLst>
      <p:ext uri="{BB962C8B-B14F-4D97-AF65-F5344CB8AC3E}">
        <p14:creationId xmlns:p14="http://schemas.microsoft.com/office/powerpoint/2010/main" val="3933250552"/>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Vertical)">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7">
                                            <p:txEl>
                                              <p:pRg st="0" end="0"/>
                                            </p:txEl>
                                          </p:spTgt>
                                        </p:tgtEl>
                                        <p:attrNameLst>
                                          <p:attrName>style.visibility</p:attrName>
                                        </p:attrNameLst>
                                      </p:cBhvr>
                                      <p:to>
                                        <p:strVal val="visible"/>
                                      </p:to>
                                    </p:set>
                                    <p:animEffect transition="in" filter="fade">
                                      <p:cBhvr>
                                        <p:cTn id="24" dur="500"/>
                                        <p:tgtEl>
                                          <p:spTgt spid="7">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7">
                                            <p:txEl>
                                              <p:pRg st="1" end="1"/>
                                            </p:txEl>
                                          </p:spTgt>
                                        </p:tgtEl>
                                        <p:attrNameLst>
                                          <p:attrName>style.visibility</p:attrName>
                                        </p:attrNameLst>
                                      </p:cBhvr>
                                      <p:to>
                                        <p:strVal val="visible"/>
                                      </p:to>
                                    </p:set>
                                    <p:animEffect transition="in" filter="fade">
                                      <p:cBhvr>
                                        <p:cTn id="29" dur="500"/>
                                        <p:tgtEl>
                                          <p:spTgt spid="7">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7">
                                            <p:txEl>
                                              <p:pRg st="2" end="2"/>
                                            </p:txEl>
                                          </p:spTgt>
                                        </p:tgtEl>
                                        <p:attrNameLst>
                                          <p:attrName>style.visibility</p:attrName>
                                        </p:attrNameLst>
                                      </p:cBhvr>
                                      <p:to>
                                        <p:strVal val="visible"/>
                                      </p:to>
                                    </p:set>
                                    <p:animEffect transition="in" filter="fade">
                                      <p:cBhvr>
                                        <p:cTn id="34" dur="500"/>
                                        <p:tgtEl>
                                          <p:spTgt spid="7">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7">
                                            <p:txEl>
                                              <p:pRg st="3" end="3"/>
                                            </p:txEl>
                                          </p:spTgt>
                                        </p:tgtEl>
                                        <p:attrNameLst>
                                          <p:attrName>style.visibility</p:attrName>
                                        </p:attrNameLst>
                                      </p:cBhvr>
                                      <p:to>
                                        <p:strVal val="visible"/>
                                      </p:to>
                                    </p:set>
                                    <p:animEffect transition="in" filter="fade">
                                      <p:cBhvr>
                                        <p:cTn id="39" dur="500"/>
                                        <p:tgtEl>
                                          <p:spTgt spid="7">
                                            <p:txEl>
                                              <p:pRg st="3" end="3"/>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7">
                                            <p:txEl>
                                              <p:pRg st="4" end="4"/>
                                            </p:txEl>
                                          </p:spTgt>
                                        </p:tgtEl>
                                        <p:attrNameLst>
                                          <p:attrName>style.visibility</p:attrName>
                                        </p:attrNameLst>
                                      </p:cBhvr>
                                      <p:to>
                                        <p:strVal val="visible"/>
                                      </p:to>
                                    </p:set>
                                    <p:animEffect transition="in" filter="fade">
                                      <p:cBhvr>
                                        <p:cTn id="44" dur="500"/>
                                        <p:tgtEl>
                                          <p:spTgt spid="7">
                                            <p:txEl>
                                              <p:pRg st="4" end="4"/>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7">
                                            <p:txEl>
                                              <p:pRg st="5" end="5"/>
                                            </p:txEl>
                                          </p:spTgt>
                                        </p:tgtEl>
                                        <p:attrNameLst>
                                          <p:attrName>style.visibility</p:attrName>
                                        </p:attrNameLst>
                                      </p:cBhvr>
                                      <p:to>
                                        <p:strVal val="visible"/>
                                      </p:to>
                                    </p:set>
                                    <p:animEffect transition="in" filter="fade">
                                      <p:cBhvr>
                                        <p:cTn id="49" dur="5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999"/>
        <p:cNvGrpSpPr/>
        <p:nvPr/>
      </p:nvGrpSpPr>
      <p:grpSpPr>
        <a:xfrm>
          <a:off x="0" y="0"/>
          <a:ext cx="0" cy="0"/>
          <a:chOff x="0" y="0"/>
          <a:chExt cx="0" cy="0"/>
        </a:xfrm>
      </p:grpSpPr>
      <p:sp>
        <p:nvSpPr>
          <p:cNvPr id="84" name="Google Shape;226;p36"/>
          <p:cNvSpPr txBox="1">
            <a:spLocks noGrp="1"/>
          </p:cNvSpPr>
          <p:nvPr>
            <p:ph type="title"/>
          </p:nvPr>
        </p:nvSpPr>
        <p:spPr>
          <a:xfrm>
            <a:off x="1147031" y="792849"/>
            <a:ext cx="6853190" cy="1320380"/>
          </a:xfrm>
          <a:prstGeom prst="rect">
            <a:avLst/>
          </a:prstGeom>
        </p:spPr>
        <p:txBody>
          <a:bodyPr spcFirstLastPara="1" wrap="square" lIns="91425" tIns="91425" rIns="91425" bIns="91425" anchor="b" anchorCtr="0">
            <a:noAutofit/>
          </a:bodyPr>
          <a:lstStyle/>
          <a:p>
            <a:pPr marL="0" lvl="0" indent="0" rtl="0">
              <a:lnSpc>
                <a:spcPct val="140000"/>
              </a:lnSpc>
              <a:spcBef>
                <a:spcPts val="0"/>
              </a:spcBef>
              <a:spcAft>
                <a:spcPts val="0"/>
              </a:spcAft>
              <a:buNone/>
            </a:pPr>
            <a:r>
              <a:rPr lang="en" sz="6500" smtClean="0">
                <a:solidFill>
                  <a:srgbClr val="C00000"/>
                </a:solidFill>
                <a:latin typeface="+mj-lt"/>
              </a:rPr>
              <a:t>LUYỆN TẬP</a:t>
            </a:r>
            <a:endParaRPr sz="6500">
              <a:solidFill>
                <a:srgbClr val="C00000"/>
              </a:solidFill>
              <a:latin typeface="+mj-lt"/>
            </a:endParaRPr>
          </a:p>
        </p:txBody>
      </p:sp>
      <p:sp>
        <p:nvSpPr>
          <p:cNvPr id="85" name="Freeform 14"/>
          <p:cNvSpPr/>
          <p:nvPr/>
        </p:nvSpPr>
        <p:spPr>
          <a:xfrm>
            <a:off x="3890904" y="3123580"/>
            <a:ext cx="1365444" cy="1566840"/>
          </a:xfrm>
          <a:custGeom>
            <a:avLst/>
            <a:gdLst/>
            <a:ahLst/>
            <a:cxnLst/>
            <a:rect l="l" t="t" r="r" b="b"/>
            <a:pathLst>
              <a:path w="5894451" h="8229600">
                <a:moveTo>
                  <a:pt x="0" y="0"/>
                </a:moveTo>
                <a:lnTo>
                  <a:pt x="5894452" y="0"/>
                </a:lnTo>
                <a:lnTo>
                  <a:pt x="5894452" y="8229600"/>
                </a:lnTo>
                <a:lnTo>
                  <a:pt x="0" y="8229600"/>
                </a:lnTo>
                <a:lnTo>
                  <a:pt x="0" y="0"/>
                </a:lnTo>
                <a:close/>
              </a:path>
            </a:pathLst>
          </a:custGeom>
          <a:blipFill>
            <a:blip r:embed="rId3"/>
            <a:stretch>
              <a:fillRect/>
            </a:stretch>
          </a:blipFill>
        </p:spPr>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eelOff"/>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74859"/>
            <a:ext cx="9144000" cy="5486400"/>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18624" y="517795"/>
            <a:ext cx="3095738" cy="3084723"/>
          </a:xfrm>
          <a:prstGeom prst="rect">
            <a:avLst/>
          </a:prstGeom>
        </p:spPr>
      </p:pic>
      <p:pic>
        <p:nvPicPr>
          <p:cNvPr id="7" name="Nhac-nen-ai-la-trieu-phu-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283547" y="62314"/>
            <a:ext cx="421166" cy="421166"/>
          </a:xfrm>
          <a:prstGeom prst="rect">
            <a:avLst/>
          </a:prstGeom>
        </p:spPr>
      </p:pic>
    </p:spTree>
    <p:extLst>
      <p:ext uri="{BB962C8B-B14F-4D97-AF65-F5344CB8AC3E}">
        <p14:creationId xmlns:p14="http://schemas.microsoft.com/office/powerpoint/2010/main" val="3503060775"/>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4000"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par>
                                <p:cTn id="11" presetID="1" presetClass="mediacall" presetSubtype="0" fill="hold" nodeType="withEffect">
                                  <p:stCondLst>
                                    <p:cond delay="0"/>
                                  </p:stCondLst>
                                  <p:childTnLst>
                                    <p:cmd type="call" cmd="playFrom(0.0)">
                                      <p:cBhvr>
                                        <p:cTn id="12"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13" repeatCount="indefinite" fill="hold" display="0">
                  <p:stCondLst>
                    <p:cond delay="indefinite"/>
                  </p:stCondLst>
                  <p:endCondLst>
                    <p:cond evt="onStopAudio" delay="0">
                      <p:tgtEl>
                        <p:sldTgt/>
                      </p:tgtEl>
                    </p:cond>
                    <p:cond evt="onNext"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62"/>
        <p:cNvGrpSpPr/>
        <p:nvPr/>
      </p:nvGrpSpPr>
      <p:grpSpPr>
        <a:xfrm>
          <a:off x="0" y="0"/>
          <a:ext cx="0" cy="0"/>
          <a:chOff x="0" y="0"/>
          <a:chExt cx="0" cy="0"/>
        </a:xfrm>
      </p:grpSpPr>
      <p:grpSp>
        <p:nvGrpSpPr>
          <p:cNvPr id="1524" name="Google Shape;1524;p39"/>
          <p:cNvGrpSpPr/>
          <p:nvPr/>
        </p:nvGrpSpPr>
        <p:grpSpPr>
          <a:xfrm rot="3806465">
            <a:off x="7766090" y="3589299"/>
            <a:ext cx="1136027" cy="1961303"/>
            <a:chOff x="1353097" y="1651879"/>
            <a:chExt cx="906223" cy="1564556"/>
          </a:xfrm>
        </p:grpSpPr>
        <p:sp>
          <p:nvSpPr>
            <p:cNvPr id="1525" name="Google Shape;1525;p39"/>
            <p:cNvSpPr/>
            <p:nvPr/>
          </p:nvSpPr>
          <p:spPr>
            <a:xfrm>
              <a:off x="1353097" y="1651879"/>
              <a:ext cx="906223" cy="1564556"/>
            </a:xfrm>
            <a:custGeom>
              <a:avLst/>
              <a:gdLst/>
              <a:ahLst/>
              <a:cxnLst/>
              <a:rect l="l" t="t" r="r" b="b"/>
              <a:pathLst>
                <a:path w="906223" h="1564556" extrusionOk="0">
                  <a:moveTo>
                    <a:pt x="0" y="0"/>
                  </a:moveTo>
                  <a:lnTo>
                    <a:pt x="0" y="1564557"/>
                  </a:lnTo>
                  <a:lnTo>
                    <a:pt x="906223" y="1564557"/>
                  </a:lnTo>
                  <a:lnTo>
                    <a:pt x="0" y="0"/>
                  </a:lnTo>
                  <a:close/>
                  <a:moveTo>
                    <a:pt x="227420" y="846367"/>
                  </a:moveTo>
                  <a:lnTo>
                    <a:pt x="511759" y="1337224"/>
                  </a:lnTo>
                  <a:lnTo>
                    <a:pt x="227420" y="1337224"/>
                  </a:lnTo>
                  <a:lnTo>
                    <a:pt x="227420" y="846367"/>
                  </a:lnTo>
                  <a:close/>
                </a:path>
              </a:pathLst>
            </a:custGeom>
            <a:solidFill>
              <a:schemeClr val="dk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26" name="Google Shape;1526;p39"/>
            <p:cNvSpPr/>
            <p:nvPr/>
          </p:nvSpPr>
          <p:spPr>
            <a:xfrm>
              <a:off x="2061613" y="3109420"/>
              <a:ext cx="38867" cy="38867"/>
            </a:xfrm>
            <a:custGeom>
              <a:avLst/>
              <a:gdLst/>
              <a:ahLst/>
              <a:cxnLst/>
              <a:rect l="l" t="t" r="r" b="b"/>
              <a:pathLst>
                <a:path w="38867" h="38867" extrusionOk="0">
                  <a:moveTo>
                    <a:pt x="38868" y="19434"/>
                  </a:moveTo>
                  <a:cubicBezTo>
                    <a:pt x="38868" y="30144"/>
                    <a:pt x="30144" y="38868"/>
                    <a:pt x="19434" y="38868"/>
                  </a:cubicBezTo>
                  <a:cubicBezTo>
                    <a:pt x="8724" y="38868"/>
                    <a:pt x="0" y="30144"/>
                    <a:pt x="0" y="19434"/>
                  </a:cubicBezTo>
                  <a:cubicBezTo>
                    <a:pt x="0" y="8724"/>
                    <a:pt x="8724" y="0"/>
                    <a:pt x="19434" y="0"/>
                  </a:cubicBezTo>
                  <a:cubicBezTo>
                    <a:pt x="30144" y="0"/>
                    <a:pt x="38868" y="8724"/>
                    <a:pt x="38868" y="19434"/>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27" name="Google Shape;1527;p39"/>
            <p:cNvSpPr/>
            <p:nvPr/>
          </p:nvSpPr>
          <p:spPr>
            <a:xfrm>
              <a:off x="1353097" y="1651879"/>
              <a:ext cx="906223" cy="1564556"/>
            </a:xfrm>
            <a:custGeom>
              <a:avLst/>
              <a:gdLst/>
              <a:ahLst/>
              <a:cxnLst/>
              <a:rect l="l" t="t" r="r" b="b"/>
              <a:pathLst>
                <a:path w="906223" h="1564556" extrusionOk="0">
                  <a:moveTo>
                    <a:pt x="29194" y="108484"/>
                  </a:moveTo>
                  <a:lnTo>
                    <a:pt x="855695" y="1535449"/>
                  </a:lnTo>
                  <a:lnTo>
                    <a:pt x="29194" y="1535449"/>
                  </a:lnTo>
                  <a:lnTo>
                    <a:pt x="29194" y="108484"/>
                  </a:lnTo>
                  <a:moveTo>
                    <a:pt x="198312" y="1366331"/>
                  </a:moveTo>
                  <a:lnTo>
                    <a:pt x="562373" y="1366331"/>
                  </a:lnTo>
                  <a:lnTo>
                    <a:pt x="537066" y="1322540"/>
                  </a:lnTo>
                  <a:lnTo>
                    <a:pt x="252727" y="831684"/>
                  </a:lnTo>
                  <a:lnTo>
                    <a:pt x="198312" y="737797"/>
                  </a:lnTo>
                  <a:lnTo>
                    <a:pt x="198312" y="1366331"/>
                  </a:lnTo>
                  <a:moveTo>
                    <a:pt x="0" y="0"/>
                  </a:moveTo>
                  <a:lnTo>
                    <a:pt x="0" y="1564557"/>
                  </a:lnTo>
                  <a:lnTo>
                    <a:pt x="906223" y="1564557"/>
                  </a:lnTo>
                  <a:lnTo>
                    <a:pt x="0" y="0"/>
                  </a:lnTo>
                  <a:lnTo>
                    <a:pt x="0" y="0"/>
                  </a:lnTo>
                  <a:close/>
                  <a:moveTo>
                    <a:pt x="227420" y="1337224"/>
                  </a:moveTo>
                  <a:lnTo>
                    <a:pt x="227420" y="846367"/>
                  </a:lnTo>
                  <a:lnTo>
                    <a:pt x="511759" y="1337224"/>
                  </a:lnTo>
                  <a:lnTo>
                    <a:pt x="227420" y="1337224"/>
                  </a:lnTo>
                  <a:close/>
                </a:path>
              </a:pathLst>
            </a:custGeom>
            <a:solidFill>
              <a:srgbClr val="F3982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28" name="Google Shape;1528;p39"/>
            <p:cNvSpPr/>
            <p:nvPr/>
          </p:nvSpPr>
          <p:spPr>
            <a:xfrm>
              <a:off x="1353097" y="1651879"/>
              <a:ext cx="906223" cy="1564556"/>
            </a:xfrm>
            <a:custGeom>
              <a:avLst/>
              <a:gdLst/>
              <a:ahLst/>
              <a:cxnLst/>
              <a:rect l="l" t="t" r="r" b="b"/>
              <a:pathLst>
                <a:path w="906223" h="1564556" extrusionOk="0">
                  <a:moveTo>
                    <a:pt x="29194" y="108484"/>
                  </a:moveTo>
                  <a:lnTo>
                    <a:pt x="855695" y="1535449"/>
                  </a:lnTo>
                  <a:lnTo>
                    <a:pt x="29194" y="1535449"/>
                  </a:lnTo>
                  <a:lnTo>
                    <a:pt x="29194" y="108484"/>
                  </a:lnTo>
                  <a:moveTo>
                    <a:pt x="198312" y="1366331"/>
                  </a:moveTo>
                  <a:lnTo>
                    <a:pt x="562373" y="1366331"/>
                  </a:lnTo>
                  <a:lnTo>
                    <a:pt x="537066" y="1322540"/>
                  </a:lnTo>
                  <a:lnTo>
                    <a:pt x="252727" y="831684"/>
                  </a:lnTo>
                  <a:lnTo>
                    <a:pt x="198312" y="737797"/>
                  </a:lnTo>
                  <a:lnTo>
                    <a:pt x="198312" y="1366331"/>
                  </a:lnTo>
                  <a:moveTo>
                    <a:pt x="0" y="0"/>
                  </a:moveTo>
                  <a:lnTo>
                    <a:pt x="0" y="1564557"/>
                  </a:lnTo>
                  <a:lnTo>
                    <a:pt x="906223" y="1564557"/>
                  </a:lnTo>
                  <a:lnTo>
                    <a:pt x="0" y="0"/>
                  </a:lnTo>
                  <a:lnTo>
                    <a:pt x="0" y="0"/>
                  </a:lnTo>
                  <a:close/>
                  <a:moveTo>
                    <a:pt x="227420" y="1337224"/>
                  </a:moveTo>
                  <a:lnTo>
                    <a:pt x="227420" y="846367"/>
                  </a:lnTo>
                  <a:lnTo>
                    <a:pt x="511759" y="1337224"/>
                  </a:lnTo>
                  <a:lnTo>
                    <a:pt x="227420" y="1337224"/>
                  </a:lnTo>
                  <a:close/>
                </a:path>
              </a:pathLst>
            </a:custGeom>
            <a:solidFill>
              <a:schemeClr val="l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1529" name="Google Shape;1529;p39"/>
            <p:cNvGrpSpPr/>
            <p:nvPr/>
          </p:nvGrpSpPr>
          <p:grpSpPr>
            <a:xfrm>
              <a:off x="1353097" y="1907975"/>
              <a:ext cx="113234" cy="1268557"/>
              <a:chOff x="1353097" y="1907975"/>
              <a:chExt cx="113234" cy="1268557"/>
            </a:xfrm>
          </p:grpSpPr>
          <p:sp>
            <p:nvSpPr>
              <p:cNvPr id="1530" name="Google Shape;1530;p39"/>
              <p:cNvSpPr/>
              <p:nvPr/>
            </p:nvSpPr>
            <p:spPr>
              <a:xfrm>
                <a:off x="1353097" y="1907975"/>
                <a:ext cx="113234" cy="8637"/>
              </a:xfrm>
              <a:custGeom>
                <a:avLst/>
                <a:gdLst/>
                <a:ahLst/>
                <a:cxnLst/>
                <a:rect l="l" t="t" r="r" b="b"/>
                <a:pathLst>
                  <a:path w="113234" h="8637" extrusionOk="0">
                    <a:moveTo>
                      <a:pt x="0" y="0"/>
                    </a:moveTo>
                    <a:lnTo>
                      <a:pt x="113235" y="0"/>
                    </a:lnTo>
                  </a:path>
                </a:pathLst>
              </a:custGeom>
              <a:noFill/>
              <a:ln w="17250" cap="rnd" cmpd="sng">
                <a:solidFill>
                  <a:schemeClr val="accent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31" name="Google Shape;1531;p39"/>
              <p:cNvSpPr/>
              <p:nvPr/>
            </p:nvSpPr>
            <p:spPr>
              <a:xfrm>
                <a:off x="1353097" y="2012918"/>
                <a:ext cx="113234" cy="8637"/>
              </a:xfrm>
              <a:custGeom>
                <a:avLst/>
                <a:gdLst/>
                <a:ahLst/>
                <a:cxnLst/>
                <a:rect l="l" t="t" r="r" b="b"/>
                <a:pathLst>
                  <a:path w="113234" h="8637" extrusionOk="0">
                    <a:moveTo>
                      <a:pt x="0" y="0"/>
                    </a:moveTo>
                    <a:lnTo>
                      <a:pt x="113235" y="0"/>
                    </a:lnTo>
                  </a:path>
                </a:pathLst>
              </a:custGeom>
              <a:noFill/>
              <a:ln w="17250" cap="rnd" cmpd="sng">
                <a:solidFill>
                  <a:schemeClr val="accent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32" name="Google Shape;1532;p39"/>
              <p:cNvSpPr/>
              <p:nvPr/>
            </p:nvSpPr>
            <p:spPr>
              <a:xfrm>
                <a:off x="1353097" y="2117947"/>
                <a:ext cx="113234" cy="8637"/>
              </a:xfrm>
              <a:custGeom>
                <a:avLst/>
                <a:gdLst/>
                <a:ahLst/>
                <a:cxnLst/>
                <a:rect l="l" t="t" r="r" b="b"/>
                <a:pathLst>
                  <a:path w="113234" h="8637" extrusionOk="0">
                    <a:moveTo>
                      <a:pt x="0" y="0"/>
                    </a:moveTo>
                    <a:lnTo>
                      <a:pt x="113235" y="0"/>
                    </a:lnTo>
                  </a:path>
                </a:pathLst>
              </a:custGeom>
              <a:noFill/>
              <a:ln w="17250" cap="rnd" cmpd="sng">
                <a:solidFill>
                  <a:schemeClr val="accent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33" name="Google Shape;1533;p39"/>
              <p:cNvSpPr/>
              <p:nvPr/>
            </p:nvSpPr>
            <p:spPr>
              <a:xfrm>
                <a:off x="1353097" y="2222976"/>
                <a:ext cx="113234" cy="8637"/>
              </a:xfrm>
              <a:custGeom>
                <a:avLst/>
                <a:gdLst/>
                <a:ahLst/>
                <a:cxnLst/>
                <a:rect l="l" t="t" r="r" b="b"/>
                <a:pathLst>
                  <a:path w="113234" h="8637" extrusionOk="0">
                    <a:moveTo>
                      <a:pt x="0" y="0"/>
                    </a:moveTo>
                    <a:lnTo>
                      <a:pt x="113235" y="0"/>
                    </a:lnTo>
                  </a:path>
                </a:pathLst>
              </a:custGeom>
              <a:noFill/>
              <a:ln w="17250" cap="rnd" cmpd="sng">
                <a:solidFill>
                  <a:schemeClr val="accent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34" name="Google Shape;1534;p39"/>
              <p:cNvSpPr/>
              <p:nvPr/>
            </p:nvSpPr>
            <p:spPr>
              <a:xfrm>
                <a:off x="1353097" y="2327919"/>
                <a:ext cx="113234" cy="8637"/>
              </a:xfrm>
              <a:custGeom>
                <a:avLst/>
                <a:gdLst/>
                <a:ahLst/>
                <a:cxnLst/>
                <a:rect l="l" t="t" r="r" b="b"/>
                <a:pathLst>
                  <a:path w="113234" h="8637" extrusionOk="0">
                    <a:moveTo>
                      <a:pt x="0" y="0"/>
                    </a:moveTo>
                    <a:lnTo>
                      <a:pt x="113235" y="0"/>
                    </a:lnTo>
                  </a:path>
                </a:pathLst>
              </a:custGeom>
              <a:noFill/>
              <a:ln w="17250" cap="rnd" cmpd="sng">
                <a:solidFill>
                  <a:schemeClr val="accent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35" name="Google Shape;1535;p39"/>
              <p:cNvSpPr/>
              <p:nvPr/>
            </p:nvSpPr>
            <p:spPr>
              <a:xfrm>
                <a:off x="1353097" y="2432948"/>
                <a:ext cx="113234" cy="8637"/>
              </a:xfrm>
              <a:custGeom>
                <a:avLst/>
                <a:gdLst/>
                <a:ahLst/>
                <a:cxnLst/>
                <a:rect l="l" t="t" r="r" b="b"/>
                <a:pathLst>
                  <a:path w="113234" h="8637" extrusionOk="0">
                    <a:moveTo>
                      <a:pt x="0" y="0"/>
                    </a:moveTo>
                    <a:lnTo>
                      <a:pt x="113235" y="0"/>
                    </a:lnTo>
                  </a:path>
                </a:pathLst>
              </a:custGeom>
              <a:noFill/>
              <a:ln w="17250" cap="rnd" cmpd="sng">
                <a:solidFill>
                  <a:schemeClr val="accent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36" name="Google Shape;1536;p39"/>
              <p:cNvSpPr/>
              <p:nvPr/>
            </p:nvSpPr>
            <p:spPr>
              <a:xfrm>
                <a:off x="1353097" y="2537891"/>
                <a:ext cx="113234" cy="8637"/>
              </a:xfrm>
              <a:custGeom>
                <a:avLst/>
                <a:gdLst/>
                <a:ahLst/>
                <a:cxnLst/>
                <a:rect l="l" t="t" r="r" b="b"/>
                <a:pathLst>
                  <a:path w="113234" h="8637" extrusionOk="0">
                    <a:moveTo>
                      <a:pt x="0" y="0"/>
                    </a:moveTo>
                    <a:lnTo>
                      <a:pt x="113235" y="0"/>
                    </a:lnTo>
                  </a:path>
                </a:pathLst>
              </a:custGeom>
              <a:noFill/>
              <a:ln w="17250" cap="rnd" cmpd="sng">
                <a:solidFill>
                  <a:schemeClr val="accent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37" name="Google Shape;1537;p39"/>
              <p:cNvSpPr/>
              <p:nvPr/>
            </p:nvSpPr>
            <p:spPr>
              <a:xfrm>
                <a:off x="1353097" y="2642921"/>
                <a:ext cx="113234" cy="8637"/>
              </a:xfrm>
              <a:custGeom>
                <a:avLst/>
                <a:gdLst/>
                <a:ahLst/>
                <a:cxnLst/>
                <a:rect l="l" t="t" r="r" b="b"/>
                <a:pathLst>
                  <a:path w="113234" h="8637" extrusionOk="0">
                    <a:moveTo>
                      <a:pt x="0" y="0"/>
                    </a:moveTo>
                    <a:lnTo>
                      <a:pt x="113235" y="0"/>
                    </a:lnTo>
                  </a:path>
                </a:pathLst>
              </a:custGeom>
              <a:noFill/>
              <a:ln w="17250" cap="rnd" cmpd="sng">
                <a:solidFill>
                  <a:schemeClr val="accent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38" name="Google Shape;1538;p39"/>
              <p:cNvSpPr/>
              <p:nvPr/>
            </p:nvSpPr>
            <p:spPr>
              <a:xfrm>
                <a:off x="1353097" y="2747950"/>
                <a:ext cx="113234" cy="8637"/>
              </a:xfrm>
              <a:custGeom>
                <a:avLst/>
                <a:gdLst/>
                <a:ahLst/>
                <a:cxnLst/>
                <a:rect l="l" t="t" r="r" b="b"/>
                <a:pathLst>
                  <a:path w="113234" h="8637" extrusionOk="0">
                    <a:moveTo>
                      <a:pt x="0" y="0"/>
                    </a:moveTo>
                    <a:lnTo>
                      <a:pt x="113235" y="0"/>
                    </a:lnTo>
                  </a:path>
                </a:pathLst>
              </a:custGeom>
              <a:noFill/>
              <a:ln w="17250" cap="rnd" cmpd="sng">
                <a:solidFill>
                  <a:schemeClr val="accent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39" name="Google Shape;1539;p39"/>
              <p:cNvSpPr/>
              <p:nvPr/>
            </p:nvSpPr>
            <p:spPr>
              <a:xfrm>
                <a:off x="1353097" y="2852893"/>
                <a:ext cx="113234" cy="8637"/>
              </a:xfrm>
              <a:custGeom>
                <a:avLst/>
                <a:gdLst/>
                <a:ahLst/>
                <a:cxnLst/>
                <a:rect l="l" t="t" r="r" b="b"/>
                <a:pathLst>
                  <a:path w="113234" h="8637" extrusionOk="0">
                    <a:moveTo>
                      <a:pt x="0" y="0"/>
                    </a:moveTo>
                    <a:lnTo>
                      <a:pt x="113235" y="0"/>
                    </a:lnTo>
                  </a:path>
                </a:pathLst>
              </a:custGeom>
              <a:noFill/>
              <a:ln w="17250" cap="rnd" cmpd="sng">
                <a:solidFill>
                  <a:schemeClr val="accent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40" name="Google Shape;1540;p39"/>
              <p:cNvSpPr/>
              <p:nvPr/>
            </p:nvSpPr>
            <p:spPr>
              <a:xfrm>
                <a:off x="1353097" y="2957922"/>
                <a:ext cx="113234" cy="8637"/>
              </a:xfrm>
              <a:custGeom>
                <a:avLst/>
                <a:gdLst/>
                <a:ahLst/>
                <a:cxnLst/>
                <a:rect l="l" t="t" r="r" b="b"/>
                <a:pathLst>
                  <a:path w="113234" h="8637" extrusionOk="0">
                    <a:moveTo>
                      <a:pt x="0" y="0"/>
                    </a:moveTo>
                    <a:lnTo>
                      <a:pt x="113235" y="0"/>
                    </a:lnTo>
                  </a:path>
                </a:pathLst>
              </a:custGeom>
              <a:noFill/>
              <a:ln w="17250" cap="rnd" cmpd="sng">
                <a:solidFill>
                  <a:schemeClr val="accent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41" name="Google Shape;1541;p39"/>
              <p:cNvSpPr/>
              <p:nvPr/>
            </p:nvSpPr>
            <p:spPr>
              <a:xfrm>
                <a:off x="1353097" y="3062865"/>
                <a:ext cx="113234" cy="8637"/>
              </a:xfrm>
              <a:custGeom>
                <a:avLst/>
                <a:gdLst/>
                <a:ahLst/>
                <a:cxnLst/>
                <a:rect l="l" t="t" r="r" b="b"/>
                <a:pathLst>
                  <a:path w="113234" h="8637" extrusionOk="0">
                    <a:moveTo>
                      <a:pt x="0" y="0"/>
                    </a:moveTo>
                    <a:lnTo>
                      <a:pt x="113235" y="0"/>
                    </a:lnTo>
                  </a:path>
                </a:pathLst>
              </a:custGeom>
              <a:noFill/>
              <a:ln w="17250" cap="rnd" cmpd="sng">
                <a:solidFill>
                  <a:schemeClr val="accent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42" name="Google Shape;1542;p39"/>
              <p:cNvSpPr/>
              <p:nvPr/>
            </p:nvSpPr>
            <p:spPr>
              <a:xfrm>
                <a:off x="1353097" y="3167895"/>
                <a:ext cx="113234" cy="8637"/>
              </a:xfrm>
              <a:custGeom>
                <a:avLst/>
                <a:gdLst/>
                <a:ahLst/>
                <a:cxnLst/>
                <a:rect l="l" t="t" r="r" b="b"/>
                <a:pathLst>
                  <a:path w="113234" h="8637" extrusionOk="0">
                    <a:moveTo>
                      <a:pt x="0" y="0"/>
                    </a:moveTo>
                    <a:lnTo>
                      <a:pt x="113235" y="0"/>
                    </a:lnTo>
                  </a:path>
                </a:pathLst>
              </a:custGeom>
              <a:noFill/>
              <a:ln w="17250" cap="rnd" cmpd="sng">
                <a:solidFill>
                  <a:schemeClr val="accent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sp>
        <p:nvSpPr>
          <p:cNvPr id="111" name="Google Shape;322;p36"/>
          <p:cNvSpPr txBox="1">
            <a:spLocks noGrp="1"/>
          </p:cNvSpPr>
          <p:nvPr>
            <p:ph type="subTitle" idx="1"/>
          </p:nvPr>
        </p:nvSpPr>
        <p:spPr>
          <a:xfrm>
            <a:off x="847185" y="2368572"/>
            <a:ext cx="7456528" cy="2023829"/>
          </a:xfrm>
          <a:prstGeom prst="rect">
            <a:avLst/>
          </a:prstGeom>
        </p:spPr>
        <p:txBody>
          <a:bodyPr spcFirstLastPara="1" wrap="square" lIns="91425" tIns="91425" rIns="91425" bIns="91425" anchor="t" anchorCtr="0">
            <a:noAutofit/>
          </a:bodyPr>
          <a:lstStyle/>
          <a:p>
            <a:pPr marL="0" lvl="0" indent="0" defTabSz="457200">
              <a:lnSpc>
                <a:spcPct val="150000"/>
              </a:lnSpc>
              <a:buClrTx/>
              <a:buSzTx/>
            </a:pPr>
            <a:r>
              <a:rPr lang="vi-VN" sz="3600" b="1">
                <a:solidFill>
                  <a:srgbClr val="C00000"/>
                </a:solidFill>
                <a:latin typeface="Arial" panose="020B0604020202020204" pitchFamily="34" charset="0"/>
                <a:cs typeface="Arial"/>
                <a:sym typeface="Arial"/>
              </a:rPr>
              <a:t>BÀI 2. HỆ THỨC GIỮA CẠNH VÀ GÓC CỦA TAM GIÁC VUÔNG </a:t>
            </a:r>
            <a:endParaRPr lang="vi-VN" sz="3600" b="1">
              <a:solidFill>
                <a:srgbClr val="C00000"/>
              </a:solidFill>
              <a:latin typeface="Arial" panose="020B0604020202020204" pitchFamily="34" charset="0"/>
              <a:cs typeface="Arial"/>
              <a:sym typeface="Arial"/>
            </a:endParaRPr>
          </a:p>
        </p:txBody>
      </p:sp>
      <p:sp>
        <p:nvSpPr>
          <p:cNvPr id="112" name="Rectangle 111"/>
          <p:cNvSpPr/>
          <p:nvPr/>
        </p:nvSpPr>
        <p:spPr>
          <a:xfrm>
            <a:off x="661805" y="524702"/>
            <a:ext cx="7836363" cy="1694951"/>
          </a:xfrm>
          <a:prstGeom prst="rect">
            <a:avLst/>
          </a:prstGeom>
        </p:spPr>
        <p:txBody>
          <a:bodyPr wrap="square">
            <a:spAutoFit/>
          </a:bodyPr>
          <a:lstStyle/>
          <a:p>
            <a:pPr lvl="0" algn="ctr" defTabSz="457200">
              <a:lnSpc>
                <a:spcPct val="150000"/>
              </a:lnSpc>
              <a:buClrTx/>
            </a:pPr>
            <a:r>
              <a:rPr lang="vi-VN" sz="3700" b="1">
                <a:solidFill>
                  <a:srgbClr val="002948"/>
                </a:solidFill>
                <a:latin typeface="Arial" panose="020B0604020202020204" pitchFamily="34" charset="0"/>
              </a:rPr>
              <a:t>CHƯƠNG 4. HỆ THỨC LƯỢNG TRONG TAM GIÁC VUÔNG</a:t>
            </a:r>
            <a:endParaRPr lang="vi-VN" sz="3700" b="1">
              <a:solidFill>
                <a:srgbClr val="002948"/>
              </a:solidFill>
              <a:latin typeface="Arial" panose="020B0604020202020204" pitchFamily="34" charset="0"/>
            </a:endParaRPr>
          </a:p>
        </p:txBody>
      </p:sp>
    </p:spTree>
    <p:extLst>
      <p:ext uri="{BB962C8B-B14F-4D97-AF65-F5344CB8AC3E}">
        <p14:creationId xmlns:p14="http://schemas.microsoft.com/office/powerpoint/2010/main" val="3172365613"/>
      </p:ext>
    </p:extLst>
  </p:cSld>
  <p:clrMapOvr>
    <a:masterClrMapping/>
  </p:clrMapOvr>
  <mc:AlternateContent xmlns:mc="http://schemas.openxmlformats.org/markup-compatibility/2006" xmlns:p14="http://schemas.microsoft.com/office/powerpoint/2010/main">
    <mc:Choice Requires="p14">
      <p:transition spd="med" p14:dur="700">
        <p:wheel spokes="1"/>
      </p:transition>
    </mc:Choice>
    <mc:Fallback xmlns="">
      <p:transition spd="med">
        <p:wheel spokes="1"/>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9144" y="433133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2926282"/>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1104577"/>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386622" y="263552"/>
            <a:ext cx="8254175" cy="168205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mc:AlternateContent xmlns:mc="http://schemas.openxmlformats.org/markup-compatibility/2006">
        <mc:Choice xmlns:a14="http://schemas.microsoft.com/office/drawing/2010/main" Requires="a14">
          <p:sp>
            <p:nvSpPr>
              <p:cNvPr id="24" name="TextBox 23">
                <a:extLst>
                  <a:ext uri="{FF2B5EF4-FFF2-40B4-BE49-F238E27FC236}">
                    <a16:creationId xmlns:a16="http://schemas.microsoft.com/office/drawing/2014/main" id="{4605F6AC-8356-4661-B6A4-309609CF4CCF}"/>
                  </a:ext>
                </a:extLst>
              </p:cNvPr>
              <p:cNvSpPr txBox="1"/>
              <p:nvPr/>
            </p:nvSpPr>
            <p:spPr>
              <a:xfrm>
                <a:off x="1073216" y="601792"/>
                <a:ext cx="6909160" cy="1015663"/>
              </a:xfrm>
              <a:prstGeom prst="rect">
                <a:avLst/>
              </a:prstGeom>
              <a:noFill/>
            </p:spPr>
            <p:txBody>
              <a:bodyPr wrap="square" rtlCol="0">
                <a:spAutoFit/>
              </a:bodyPr>
              <a:lstStyle/>
              <a:p>
                <a:pPr algn="just">
                  <a:lnSpc>
                    <a:spcPct val="150000"/>
                  </a:lnSpc>
                  <a:spcBef>
                    <a:spcPts val="300"/>
                  </a:spcBef>
                  <a:spcAft>
                    <a:spcPts val="300"/>
                  </a:spcAft>
                </a:pPr>
                <a:r>
                  <a:rPr lang="fr-FR" sz="2000" b="1">
                    <a:solidFill>
                      <a:schemeClr val="bg1"/>
                    </a:solidFill>
                    <a:latin typeface="Arial" panose="020B0604020202020204" pitchFamily="34" charset="0"/>
                    <a:ea typeface="Times New Roman" panose="02020603050405020304" pitchFamily="18" charset="0"/>
                    <a:cs typeface="Arial" panose="020B0604020202020204" pitchFamily="34" charset="0"/>
                  </a:rPr>
                  <a:t>Câu 1.</a:t>
                </a:r>
                <a:r>
                  <a:rPr lang="fr-FR" sz="200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vi-VN" sz="2000">
                    <a:solidFill>
                      <a:schemeClr val="bg1"/>
                    </a:solidFill>
                    <a:latin typeface="+mn-lt"/>
                    <a:ea typeface="Times New Roman" panose="02020603050405020304" pitchFamily="18" charset="0"/>
                  </a:rPr>
                  <a:t>Cho tam giác </a:t>
                </a:r>
                <a14:m>
                  <m:oMath xmlns:m="http://schemas.openxmlformats.org/officeDocument/2006/math">
                    <m:r>
                      <a:rPr lang="vi-VN" sz="2000" i="1" smtClean="0">
                        <a:solidFill>
                          <a:schemeClr val="bg1"/>
                        </a:solidFill>
                        <a:latin typeface="Cambria Math" panose="02040503050406030204" pitchFamily="18" charset="0"/>
                        <a:ea typeface="Times New Roman" panose="02020603050405020304" pitchFamily="18" charset="0"/>
                      </a:rPr>
                      <m:t>𝑀𝑁𝑃</m:t>
                    </m:r>
                  </m:oMath>
                </a14:m>
                <a:r>
                  <a:rPr lang="vi-VN" sz="2000">
                    <a:solidFill>
                      <a:schemeClr val="bg1"/>
                    </a:solidFill>
                    <a:latin typeface="+mn-lt"/>
                    <a:ea typeface="Times New Roman" panose="02020603050405020304" pitchFamily="18" charset="0"/>
                  </a:rPr>
                  <a:t> vuông tại </a:t>
                </a:r>
                <a14:m>
                  <m:oMath xmlns:m="http://schemas.openxmlformats.org/officeDocument/2006/math">
                    <m:r>
                      <a:rPr lang="vi-VN" sz="2000" i="1" smtClean="0">
                        <a:solidFill>
                          <a:schemeClr val="bg1"/>
                        </a:solidFill>
                        <a:latin typeface="Cambria Math" panose="02040503050406030204" pitchFamily="18" charset="0"/>
                        <a:ea typeface="Times New Roman" panose="02020603050405020304" pitchFamily="18" charset="0"/>
                      </a:rPr>
                      <m:t>𝑁</m:t>
                    </m:r>
                  </m:oMath>
                </a14:m>
                <a:r>
                  <a:rPr lang="vi-VN" sz="2000">
                    <a:solidFill>
                      <a:schemeClr val="bg1"/>
                    </a:solidFill>
                    <a:latin typeface="+mn-lt"/>
                    <a:ea typeface="Times New Roman" panose="02020603050405020304" pitchFamily="18" charset="0"/>
                  </a:rPr>
                  <a:t>. Hệ thức nào sau đây đúng?</a:t>
                </a:r>
                <a:endParaRPr lang="en-US" sz="2000">
                  <a:solidFill>
                    <a:schemeClr val="bg1"/>
                  </a:solidFill>
                  <a:effectLst/>
                  <a:latin typeface="+mn-lt"/>
                  <a:ea typeface="Times New Roman" panose="02020603050405020304" pitchFamily="18" charset="0"/>
                </a:endParaRPr>
              </a:p>
            </p:txBody>
          </p:sp>
        </mc:Choice>
        <mc:Fallback>
          <p:sp>
            <p:nvSpPr>
              <p:cNvPr id="24" name="TextBox 23">
                <a:extLst>
                  <a:ext uri="{FF2B5EF4-FFF2-40B4-BE49-F238E27FC236}">
                    <a16:creationId xmlns:a16="http://schemas.microsoft.com/office/drawing/2014/main" id="{4605F6AC-8356-4661-B6A4-309609CF4CCF}"/>
                  </a:ext>
                </a:extLst>
              </p:cNvPr>
              <p:cNvSpPr txBox="1">
                <a:spLocks noRot="1" noChangeAspect="1" noMove="1" noResize="1" noEditPoints="1" noAdjustHandles="1" noChangeArrowheads="1" noChangeShapeType="1" noTextEdit="1"/>
              </p:cNvSpPr>
              <p:nvPr/>
            </p:nvSpPr>
            <p:spPr>
              <a:xfrm>
                <a:off x="1073216" y="601792"/>
                <a:ext cx="6909160" cy="1015663"/>
              </a:xfrm>
              <a:prstGeom prst="rect">
                <a:avLst/>
              </a:prstGeom>
              <a:blipFill>
                <a:blip r:embed="rId11"/>
                <a:stretch>
                  <a:fillRect l="-883" r="-971" b="-4819"/>
                </a:stretch>
              </a:blipFill>
            </p:spPr>
            <p:txBody>
              <a:bodyPr/>
              <a:lstStyle/>
              <a:p>
                <a:r>
                  <a:rPr lang="en-US">
                    <a:noFill/>
                  </a:rPr>
                  <a:t> </a:t>
                </a:r>
              </a:p>
            </p:txBody>
          </p:sp>
        </mc:Fallback>
      </mc:AlternateContent>
      <p:sp>
        <p:nvSpPr>
          <p:cNvPr id="15" name="bang b">
            <a:extLst>
              <a:ext uri="{FF2B5EF4-FFF2-40B4-BE49-F238E27FC236}">
                <a16:creationId xmlns:a16="http://schemas.microsoft.com/office/drawing/2014/main" id="{D0E6AFB4-275F-4728-9A13-27E00F9EA3A2}"/>
              </a:ext>
            </a:extLst>
          </p:cNvPr>
          <p:cNvSpPr/>
          <p:nvPr/>
        </p:nvSpPr>
        <p:spPr>
          <a:xfrm flipH="1">
            <a:off x="386622" y="2451315"/>
            <a:ext cx="4127087" cy="93350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4527796" y="2466056"/>
            <a:ext cx="4127087" cy="93866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schemeClr val="bg1"/>
              </a:solidFill>
              <a:effectLst/>
              <a:uLnTx/>
              <a:uFillTx/>
              <a:ea typeface="+mn-ea"/>
              <a:cs typeface="+mn-cs"/>
              <a:sym typeface="Arial"/>
            </a:endParaRPr>
          </a:p>
        </p:txBody>
      </p:sp>
      <mc:AlternateContent xmlns:mc="http://schemas.openxmlformats.org/markup-compatibility/2006">
        <mc:Choice xmlns:a14="http://schemas.microsoft.com/office/drawing/2010/main" Requires="a14">
          <p:sp>
            <p:nvSpPr>
              <p:cNvPr id="25" name="cau hoi b">
                <a:extLst>
                  <a:ext uri="{FF2B5EF4-FFF2-40B4-BE49-F238E27FC236}">
                    <a16:creationId xmlns:a16="http://schemas.microsoft.com/office/drawing/2014/main" id="{9897B1B9-EB78-41AF-AC33-1E8F7714B11F}"/>
                  </a:ext>
                </a:extLst>
              </p:cNvPr>
              <p:cNvSpPr txBox="1"/>
              <p:nvPr/>
            </p:nvSpPr>
            <p:spPr>
              <a:xfrm>
                <a:off x="944093" y="2638297"/>
                <a:ext cx="2925545" cy="592470"/>
              </a:xfrm>
              <a:prstGeom prst="rect">
                <a:avLst/>
              </a:prstGeom>
              <a:noFill/>
            </p:spPr>
            <p:txBody>
              <a:bodyPr wrap="square" rtlCol="0">
                <a:spAutoFit/>
              </a:bodyPr>
              <a:lstStyle/>
              <a:p>
                <a:pPr algn="just">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r>
                        <m:rPr>
                          <m:nor/>
                        </m:rPr>
                        <a:rPr lang="vi-VN" sz="2000" smtClean="0">
                          <a:solidFill>
                            <a:schemeClr val="bg1"/>
                          </a:solidFill>
                          <a:latin typeface="+mn-lt"/>
                          <a:ea typeface="Times New Roman" panose="02020603050405020304" pitchFamily="18" charset="0"/>
                        </a:rPr>
                        <m:t>A</m:t>
                      </m:r>
                      <m:r>
                        <m:rPr>
                          <m:nor/>
                        </m:rPr>
                        <a:rPr lang="vi-VN" sz="2000" smtClean="0">
                          <a:solidFill>
                            <a:schemeClr val="bg1"/>
                          </a:solidFill>
                          <a:latin typeface="+mn-lt"/>
                          <a:ea typeface="Times New Roman" panose="02020603050405020304" pitchFamily="18" charset="0"/>
                        </a:rPr>
                        <m:t>. </m:t>
                      </m:r>
                      <m:r>
                        <a:rPr lang="vi-VN" sz="2000" i="1">
                          <a:solidFill>
                            <a:schemeClr val="bg1"/>
                          </a:solidFill>
                          <a:effectLst/>
                          <a:latin typeface="+mn-lt"/>
                          <a:ea typeface="Times New Roman" panose="02020603050405020304" pitchFamily="18" charset="0"/>
                        </a:rPr>
                        <m:t>𝑀𝑁</m:t>
                      </m:r>
                      <m:r>
                        <a:rPr lang="vi-VN" sz="2000" i="1">
                          <a:solidFill>
                            <a:schemeClr val="bg1"/>
                          </a:solidFill>
                          <a:effectLst/>
                          <a:latin typeface="+mn-lt"/>
                          <a:ea typeface="Times New Roman" panose="02020603050405020304" pitchFamily="18" charset="0"/>
                        </a:rPr>
                        <m:t>=</m:t>
                      </m:r>
                      <m:r>
                        <a:rPr lang="vi-VN" sz="2000" i="1">
                          <a:solidFill>
                            <a:schemeClr val="bg1"/>
                          </a:solidFill>
                          <a:effectLst/>
                          <a:latin typeface="+mn-lt"/>
                          <a:ea typeface="Times New Roman" panose="02020603050405020304" pitchFamily="18" charset="0"/>
                        </a:rPr>
                        <m:t>𝑀𝑃</m:t>
                      </m:r>
                      <m:r>
                        <a:rPr lang="vi-VN" sz="2000" i="1">
                          <a:solidFill>
                            <a:schemeClr val="bg1"/>
                          </a:solidFill>
                          <a:effectLst/>
                          <a:latin typeface="+mn-lt"/>
                          <a:ea typeface="Times New Roman" panose="02020603050405020304" pitchFamily="18" charset="0"/>
                        </a:rPr>
                        <m:t>.</m:t>
                      </m:r>
                      <m:func>
                        <m:funcPr>
                          <m:ctrlPr>
                            <a:rPr lang="en-US" sz="2000" i="1">
                              <a:solidFill>
                                <a:schemeClr val="bg1"/>
                              </a:solidFill>
                              <a:effectLst/>
                              <a:latin typeface="+mn-lt"/>
                              <a:ea typeface="Times New Roman" panose="02020603050405020304" pitchFamily="18" charset="0"/>
                            </a:rPr>
                          </m:ctrlPr>
                        </m:funcPr>
                        <m:fName>
                          <m:r>
                            <m:rPr>
                              <m:sty m:val="p"/>
                            </m:rPr>
                            <a:rPr lang="vi-VN" sz="2000">
                              <a:solidFill>
                                <a:schemeClr val="bg1"/>
                              </a:solidFill>
                              <a:effectLst/>
                              <a:latin typeface="+mn-lt"/>
                              <a:ea typeface="Times New Roman" panose="02020603050405020304" pitchFamily="18" charset="0"/>
                            </a:rPr>
                            <m:t>sin</m:t>
                          </m:r>
                        </m:fName>
                        <m:e>
                          <m:r>
                            <a:rPr lang="vi-VN" sz="2000" i="1">
                              <a:solidFill>
                                <a:schemeClr val="bg1"/>
                              </a:solidFill>
                              <a:effectLst/>
                              <a:latin typeface="+mn-lt"/>
                              <a:ea typeface="Times New Roman" panose="02020603050405020304" pitchFamily="18" charset="0"/>
                            </a:rPr>
                            <m:t>𝑃</m:t>
                          </m:r>
                        </m:e>
                      </m:func>
                    </m:oMath>
                  </m:oMathPara>
                </a14:m>
                <a:endParaRPr lang="en-US" sz="2000">
                  <a:solidFill>
                    <a:schemeClr val="bg1"/>
                  </a:solidFill>
                  <a:effectLst/>
                  <a:latin typeface="+mn-lt"/>
                  <a:ea typeface="Times New Roman" panose="02020603050405020304" pitchFamily="18" charset="0"/>
                </a:endParaRPr>
              </a:p>
            </p:txBody>
          </p:sp>
        </mc:Choice>
        <mc:Fallback>
          <p:sp>
            <p:nvSpPr>
              <p:cNvPr id="25" name="cau hoi b">
                <a:extLst>
                  <a:ext uri="{FF2B5EF4-FFF2-40B4-BE49-F238E27FC236}">
                    <a16:creationId xmlns:a16="http://schemas.microsoft.com/office/drawing/2014/main" id="{9897B1B9-EB78-41AF-AC33-1E8F7714B11F}"/>
                  </a:ext>
                </a:extLst>
              </p:cNvPr>
              <p:cNvSpPr txBox="1">
                <a:spLocks noRot="1" noChangeAspect="1" noMove="1" noResize="1" noEditPoints="1" noAdjustHandles="1" noChangeArrowheads="1" noChangeShapeType="1" noTextEdit="1"/>
              </p:cNvSpPr>
              <p:nvPr/>
            </p:nvSpPr>
            <p:spPr>
              <a:xfrm>
                <a:off x="944093" y="2638297"/>
                <a:ext cx="2925545" cy="592470"/>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7" name="cau hoi c">
                <a:extLst>
                  <a:ext uri="{FF2B5EF4-FFF2-40B4-BE49-F238E27FC236}">
                    <a16:creationId xmlns:a16="http://schemas.microsoft.com/office/drawing/2014/main" id="{D96707EC-5A82-4050-B897-6DBAB63AC957}"/>
                  </a:ext>
                </a:extLst>
              </p:cNvPr>
              <p:cNvSpPr txBox="1"/>
              <p:nvPr/>
            </p:nvSpPr>
            <p:spPr>
              <a:xfrm>
                <a:off x="5059681" y="2643585"/>
                <a:ext cx="3098747" cy="592470"/>
              </a:xfrm>
              <a:prstGeom prst="rect">
                <a:avLst/>
              </a:prstGeom>
              <a:noFill/>
            </p:spPr>
            <p:txBody>
              <a:bodyPr wrap="square" rtlCol="0">
                <a:spAutoFit/>
              </a:bodyPr>
              <a:lstStyle/>
              <a:p>
                <a:pPr algn="just">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r>
                        <m:rPr>
                          <m:nor/>
                        </m:rPr>
                        <a:rPr lang="vi-VN" sz="2000" smtClean="0">
                          <a:solidFill>
                            <a:schemeClr val="bg1"/>
                          </a:solidFill>
                          <a:latin typeface="+mn-lt"/>
                          <a:ea typeface="Times New Roman" panose="02020603050405020304" pitchFamily="18" charset="0"/>
                        </a:rPr>
                        <m:t>B</m:t>
                      </m:r>
                      <m:r>
                        <m:rPr>
                          <m:nor/>
                        </m:rPr>
                        <a:rPr lang="vi-VN" sz="2000" smtClean="0">
                          <a:solidFill>
                            <a:schemeClr val="bg1"/>
                          </a:solidFill>
                          <a:latin typeface="+mn-lt"/>
                          <a:ea typeface="Times New Roman" panose="02020603050405020304" pitchFamily="18" charset="0"/>
                        </a:rPr>
                        <m:t>. </m:t>
                      </m:r>
                      <m:r>
                        <a:rPr lang="vi-VN" sz="2000" i="1">
                          <a:solidFill>
                            <a:schemeClr val="bg1"/>
                          </a:solidFill>
                          <a:effectLst/>
                          <a:latin typeface="+mn-lt"/>
                          <a:ea typeface="Times New Roman" panose="02020603050405020304" pitchFamily="18" charset="0"/>
                        </a:rPr>
                        <m:t>𝑀𝑁</m:t>
                      </m:r>
                      <m:r>
                        <a:rPr lang="vi-VN" sz="2000" i="1">
                          <a:solidFill>
                            <a:schemeClr val="bg1"/>
                          </a:solidFill>
                          <a:effectLst/>
                          <a:latin typeface="+mn-lt"/>
                          <a:ea typeface="Times New Roman" panose="02020603050405020304" pitchFamily="18" charset="0"/>
                        </a:rPr>
                        <m:t>=</m:t>
                      </m:r>
                      <m:r>
                        <a:rPr lang="vi-VN" sz="2000" i="1">
                          <a:solidFill>
                            <a:schemeClr val="bg1"/>
                          </a:solidFill>
                          <a:effectLst/>
                          <a:latin typeface="+mn-lt"/>
                          <a:ea typeface="Times New Roman" panose="02020603050405020304" pitchFamily="18" charset="0"/>
                        </a:rPr>
                        <m:t>𝑀𝑃</m:t>
                      </m:r>
                      <m:r>
                        <a:rPr lang="vi-VN" sz="2000" i="1">
                          <a:solidFill>
                            <a:schemeClr val="bg1"/>
                          </a:solidFill>
                          <a:effectLst/>
                          <a:latin typeface="+mn-lt"/>
                          <a:ea typeface="Times New Roman" panose="02020603050405020304" pitchFamily="18" charset="0"/>
                        </a:rPr>
                        <m:t>.</m:t>
                      </m:r>
                      <m:func>
                        <m:funcPr>
                          <m:ctrlPr>
                            <a:rPr lang="en-US" sz="2000" i="1">
                              <a:solidFill>
                                <a:schemeClr val="bg1"/>
                              </a:solidFill>
                              <a:effectLst/>
                              <a:latin typeface="+mn-lt"/>
                              <a:ea typeface="Times New Roman" panose="02020603050405020304" pitchFamily="18" charset="0"/>
                            </a:rPr>
                          </m:ctrlPr>
                        </m:funcPr>
                        <m:fName>
                          <m:r>
                            <m:rPr>
                              <m:sty m:val="p"/>
                            </m:rPr>
                            <a:rPr lang="vi-VN" sz="2000">
                              <a:solidFill>
                                <a:schemeClr val="bg1"/>
                              </a:solidFill>
                              <a:effectLst/>
                              <a:latin typeface="+mn-lt"/>
                              <a:ea typeface="Times New Roman" panose="02020603050405020304" pitchFamily="18" charset="0"/>
                            </a:rPr>
                            <m:t>cos</m:t>
                          </m:r>
                        </m:fName>
                        <m:e>
                          <m:r>
                            <a:rPr lang="vi-VN" sz="2000" i="1">
                              <a:solidFill>
                                <a:schemeClr val="bg1"/>
                              </a:solidFill>
                              <a:effectLst/>
                              <a:latin typeface="+mn-lt"/>
                              <a:ea typeface="Times New Roman" panose="02020603050405020304" pitchFamily="18" charset="0"/>
                            </a:rPr>
                            <m:t>𝑃</m:t>
                          </m:r>
                        </m:e>
                      </m:func>
                    </m:oMath>
                  </m:oMathPara>
                </a14:m>
                <a:endParaRPr lang="en-US" sz="2000">
                  <a:solidFill>
                    <a:schemeClr val="bg1"/>
                  </a:solidFill>
                  <a:effectLst/>
                  <a:latin typeface="+mn-lt"/>
                  <a:ea typeface="Times New Roman" panose="02020603050405020304" pitchFamily="18" charset="0"/>
                </a:endParaRPr>
              </a:p>
            </p:txBody>
          </p:sp>
        </mc:Choice>
        <mc:Fallback>
          <p:sp>
            <p:nvSpPr>
              <p:cNvPr id="27" name="cau hoi c">
                <a:extLst>
                  <a:ext uri="{FF2B5EF4-FFF2-40B4-BE49-F238E27FC236}">
                    <a16:creationId xmlns:a16="http://schemas.microsoft.com/office/drawing/2014/main" id="{D96707EC-5A82-4050-B897-6DBAB63AC957}"/>
                  </a:ext>
                </a:extLst>
              </p:cNvPr>
              <p:cNvSpPr txBox="1">
                <a:spLocks noRot="1" noChangeAspect="1" noMove="1" noResize="1" noEditPoints="1" noAdjustHandles="1" noChangeArrowheads="1" noChangeShapeType="1" noTextEdit="1"/>
              </p:cNvSpPr>
              <p:nvPr/>
            </p:nvSpPr>
            <p:spPr>
              <a:xfrm>
                <a:off x="5059681" y="2643585"/>
                <a:ext cx="3098747" cy="592470"/>
              </a:xfrm>
              <a:prstGeom prst="rect">
                <a:avLst/>
              </a:prstGeom>
              <a:blipFill>
                <a:blip r:embed="rId13"/>
                <a:stretch>
                  <a:fillRect/>
                </a:stretch>
              </a:blipFill>
            </p:spPr>
            <p:txBody>
              <a:bodyPr/>
              <a:lstStyle/>
              <a:p>
                <a:r>
                  <a:rPr lang="en-US">
                    <a:noFill/>
                  </a:rPr>
                  <a:t> </a:t>
                </a:r>
              </a:p>
            </p:txBody>
          </p:sp>
        </mc:Fallback>
      </mc:AlternateContent>
      <p:sp>
        <p:nvSpPr>
          <p:cNvPr id="31" name="bang a">
            <a:extLst>
              <a:ext uri="{FF2B5EF4-FFF2-40B4-BE49-F238E27FC236}">
                <a16:creationId xmlns:a16="http://schemas.microsoft.com/office/drawing/2014/main" id="{8DD63B39-09F3-4F04-83CD-408FC7619A90}"/>
              </a:ext>
            </a:extLst>
          </p:cNvPr>
          <p:cNvSpPr/>
          <p:nvPr/>
        </p:nvSpPr>
        <p:spPr>
          <a:xfrm flipH="1">
            <a:off x="4513709" y="3864459"/>
            <a:ext cx="4127087" cy="94683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386622" y="3853723"/>
            <a:ext cx="4127087" cy="9474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mc:AlternateContent xmlns:mc="http://schemas.openxmlformats.org/markup-compatibility/2006">
        <mc:Choice xmlns:a14="http://schemas.microsoft.com/office/drawing/2010/main" Requires="a14">
          <p:sp>
            <p:nvSpPr>
              <p:cNvPr id="33" name="cau hoi a">
                <a:extLst>
                  <a:ext uri="{FF2B5EF4-FFF2-40B4-BE49-F238E27FC236}">
                    <a16:creationId xmlns:a16="http://schemas.microsoft.com/office/drawing/2014/main" id="{9B5DABB8-849A-4D2D-930C-9CA07BFC5BDE}"/>
                  </a:ext>
                </a:extLst>
              </p:cNvPr>
              <p:cNvSpPr txBox="1"/>
              <p:nvPr/>
            </p:nvSpPr>
            <p:spPr>
              <a:xfrm>
                <a:off x="5379447" y="4047115"/>
                <a:ext cx="2459217" cy="592470"/>
              </a:xfrm>
              <a:prstGeom prst="rect">
                <a:avLst/>
              </a:prstGeom>
              <a:noFill/>
            </p:spPr>
            <p:txBody>
              <a:bodyPr wrap="square" rtlCol="0">
                <a:spAutoFit/>
              </a:bodyPr>
              <a:lstStyle/>
              <a:p>
                <a:pPr algn="just">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r>
                        <m:rPr>
                          <m:nor/>
                        </m:rPr>
                        <a:rPr lang="vi-VN" sz="2000" smtClean="0">
                          <a:solidFill>
                            <a:schemeClr val="bg1"/>
                          </a:solidFill>
                          <a:latin typeface="+mn-lt"/>
                          <a:ea typeface="Times New Roman" panose="02020603050405020304" pitchFamily="18" charset="0"/>
                        </a:rPr>
                        <m:t>D</m:t>
                      </m:r>
                      <m:r>
                        <m:rPr>
                          <m:nor/>
                        </m:rPr>
                        <a:rPr lang="vi-VN" sz="2000" smtClean="0">
                          <a:solidFill>
                            <a:schemeClr val="bg1"/>
                          </a:solidFill>
                          <a:latin typeface="+mn-lt"/>
                          <a:ea typeface="Times New Roman" panose="02020603050405020304" pitchFamily="18" charset="0"/>
                        </a:rPr>
                        <m:t>. </m:t>
                      </m:r>
                      <m:r>
                        <a:rPr lang="vi-VN" sz="2000" i="1">
                          <a:solidFill>
                            <a:schemeClr val="bg1"/>
                          </a:solidFill>
                          <a:effectLst/>
                          <a:latin typeface="+mn-lt"/>
                          <a:ea typeface="Times New Roman" panose="02020603050405020304" pitchFamily="18" charset="0"/>
                        </a:rPr>
                        <m:t>𝑀𝑁</m:t>
                      </m:r>
                      <m:r>
                        <a:rPr lang="vi-VN" sz="2000" i="1">
                          <a:solidFill>
                            <a:schemeClr val="bg1"/>
                          </a:solidFill>
                          <a:effectLst/>
                          <a:latin typeface="+mn-lt"/>
                          <a:ea typeface="Times New Roman" panose="02020603050405020304" pitchFamily="18" charset="0"/>
                        </a:rPr>
                        <m:t>=</m:t>
                      </m:r>
                      <m:r>
                        <a:rPr lang="vi-VN" sz="2000" i="1">
                          <a:solidFill>
                            <a:schemeClr val="bg1"/>
                          </a:solidFill>
                          <a:effectLst/>
                          <a:latin typeface="+mn-lt"/>
                          <a:ea typeface="Times New Roman" panose="02020603050405020304" pitchFamily="18" charset="0"/>
                        </a:rPr>
                        <m:t>𝑀𝑃</m:t>
                      </m:r>
                      <m:r>
                        <a:rPr lang="vi-VN" sz="2000" i="1">
                          <a:solidFill>
                            <a:schemeClr val="bg1"/>
                          </a:solidFill>
                          <a:effectLst/>
                          <a:latin typeface="+mn-lt"/>
                          <a:ea typeface="Times New Roman" panose="02020603050405020304" pitchFamily="18" charset="0"/>
                        </a:rPr>
                        <m:t>.</m:t>
                      </m:r>
                      <m:func>
                        <m:funcPr>
                          <m:ctrlPr>
                            <a:rPr lang="en-US" sz="2000" i="1">
                              <a:solidFill>
                                <a:schemeClr val="bg1"/>
                              </a:solidFill>
                              <a:effectLst/>
                              <a:latin typeface="+mn-lt"/>
                              <a:ea typeface="Times New Roman" panose="02020603050405020304" pitchFamily="18" charset="0"/>
                            </a:rPr>
                          </m:ctrlPr>
                        </m:funcPr>
                        <m:fName>
                          <m:r>
                            <m:rPr>
                              <m:sty m:val="p"/>
                            </m:rPr>
                            <a:rPr lang="vi-VN" sz="2000">
                              <a:solidFill>
                                <a:schemeClr val="bg1"/>
                              </a:solidFill>
                              <a:effectLst/>
                              <a:latin typeface="+mn-lt"/>
                              <a:ea typeface="Times New Roman" panose="02020603050405020304" pitchFamily="18" charset="0"/>
                            </a:rPr>
                            <m:t>cot</m:t>
                          </m:r>
                        </m:fName>
                        <m:e>
                          <m:r>
                            <a:rPr lang="vi-VN" sz="2000" i="1">
                              <a:solidFill>
                                <a:schemeClr val="bg1"/>
                              </a:solidFill>
                              <a:effectLst/>
                              <a:latin typeface="+mn-lt"/>
                              <a:ea typeface="Times New Roman" panose="02020603050405020304" pitchFamily="18" charset="0"/>
                            </a:rPr>
                            <m:t>𝑃</m:t>
                          </m:r>
                        </m:e>
                      </m:func>
                    </m:oMath>
                  </m:oMathPara>
                </a14:m>
                <a:endParaRPr lang="en-US" sz="2000">
                  <a:solidFill>
                    <a:schemeClr val="bg1"/>
                  </a:solidFill>
                  <a:effectLst/>
                  <a:latin typeface="+mn-lt"/>
                  <a:ea typeface="Times New Roman" panose="02020603050405020304" pitchFamily="18" charset="0"/>
                </a:endParaRPr>
              </a:p>
            </p:txBody>
          </p:sp>
        </mc:Choice>
        <mc:Fallback>
          <p:sp>
            <p:nvSpPr>
              <p:cNvPr id="33" name="cau hoi a">
                <a:extLst>
                  <a:ext uri="{FF2B5EF4-FFF2-40B4-BE49-F238E27FC236}">
                    <a16:creationId xmlns:a16="http://schemas.microsoft.com/office/drawing/2014/main" id="{9B5DABB8-849A-4D2D-930C-9CA07BFC5BDE}"/>
                  </a:ext>
                </a:extLst>
              </p:cNvPr>
              <p:cNvSpPr txBox="1">
                <a:spLocks noRot="1" noChangeAspect="1" noMove="1" noResize="1" noEditPoints="1" noAdjustHandles="1" noChangeArrowheads="1" noChangeShapeType="1" noTextEdit="1"/>
              </p:cNvSpPr>
              <p:nvPr/>
            </p:nvSpPr>
            <p:spPr>
              <a:xfrm>
                <a:off x="5379447" y="4047115"/>
                <a:ext cx="2459217" cy="592470"/>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4" name="cau hoi d">
                <a:extLst>
                  <a:ext uri="{FF2B5EF4-FFF2-40B4-BE49-F238E27FC236}">
                    <a16:creationId xmlns:a16="http://schemas.microsoft.com/office/drawing/2014/main" id="{42A746A3-96B8-42A5-8EFA-A104DB6B2F69}"/>
                  </a:ext>
                </a:extLst>
              </p:cNvPr>
              <p:cNvSpPr txBox="1"/>
              <p:nvPr/>
            </p:nvSpPr>
            <p:spPr>
              <a:xfrm>
                <a:off x="1047923" y="4039164"/>
                <a:ext cx="2663655" cy="592470"/>
              </a:xfrm>
              <a:prstGeom prst="rect">
                <a:avLst/>
              </a:prstGeom>
              <a:noFill/>
            </p:spPr>
            <p:txBody>
              <a:bodyPr wrap="square" rtlCol="0">
                <a:spAutoFit/>
              </a:bodyPr>
              <a:lstStyle/>
              <a:p>
                <a:pPr algn="just">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r>
                        <m:rPr>
                          <m:nor/>
                        </m:rPr>
                        <a:rPr lang="vi-VN" sz="2000" smtClean="0">
                          <a:solidFill>
                            <a:schemeClr val="bg1"/>
                          </a:solidFill>
                          <a:latin typeface="+mn-lt"/>
                          <a:ea typeface="Times New Roman" panose="02020603050405020304" pitchFamily="18" charset="0"/>
                        </a:rPr>
                        <m:t>C</m:t>
                      </m:r>
                      <m:r>
                        <m:rPr>
                          <m:nor/>
                        </m:rPr>
                        <a:rPr lang="vi-VN" sz="2000" smtClean="0">
                          <a:solidFill>
                            <a:schemeClr val="bg1"/>
                          </a:solidFill>
                          <a:latin typeface="+mn-lt"/>
                          <a:ea typeface="Times New Roman" panose="02020603050405020304" pitchFamily="18" charset="0"/>
                        </a:rPr>
                        <m:t>. </m:t>
                      </m:r>
                      <m:r>
                        <a:rPr lang="vi-VN" sz="2000" i="1">
                          <a:solidFill>
                            <a:schemeClr val="bg1"/>
                          </a:solidFill>
                          <a:effectLst/>
                          <a:latin typeface="+mn-lt"/>
                          <a:ea typeface="Times New Roman" panose="02020603050405020304" pitchFamily="18" charset="0"/>
                        </a:rPr>
                        <m:t>𝑀𝑁</m:t>
                      </m:r>
                      <m:r>
                        <a:rPr lang="vi-VN" sz="2000" i="1">
                          <a:solidFill>
                            <a:schemeClr val="bg1"/>
                          </a:solidFill>
                          <a:effectLst/>
                          <a:latin typeface="+mn-lt"/>
                          <a:ea typeface="Times New Roman" panose="02020603050405020304" pitchFamily="18" charset="0"/>
                        </a:rPr>
                        <m:t>=</m:t>
                      </m:r>
                      <m:r>
                        <a:rPr lang="vi-VN" sz="2000" i="1">
                          <a:solidFill>
                            <a:schemeClr val="bg1"/>
                          </a:solidFill>
                          <a:effectLst/>
                          <a:latin typeface="+mn-lt"/>
                          <a:ea typeface="Times New Roman" panose="02020603050405020304" pitchFamily="18" charset="0"/>
                        </a:rPr>
                        <m:t>𝑀𝑃</m:t>
                      </m:r>
                      <m:r>
                        <a:rPr lang="vi-VN" sz="2000" i="1">
                          <a:solidFill>
                            <a:schemeClr val="bg1"/>
                          </a:solidFill>
                          <a:effectLst/>
                          <a:latin typeface="+mn-lt"/>
                          <a:ea typeface="Times New Roman" panose="02020603050405020304" pitchFamily="18" charset="0"/>
                        </a:rPr>
                        <m:t>.</m:t>
                      </m:r>
                      <m:func>
                        <m:funcPr>
                          <m:ctrlPr>
                            <a:rPr lang="en-US" sz="2000" i="1">
                              <a:solidFill>
                                <a:schemeClr val="bg1"/>
                              </a:solidFill>
                              <a:effectLst/>
                              <a:latin typeface="+mn-lt"/>
                              <a:ea typeface="Times New Roman" panose="02020603050405020304" pitchFamily="18" charset="0"/>
                            </a:rPr>
                          </m:ctrlPr>
                        </m:funcPr>
                        <m:fName>
                          <m:r>
                            <m:rPr>
                              <m:sty m:val="p"/>
                            </m:rPr>
                            <a:rPr lang="vi-VN" sz="2000">
                              <a:solidFill>
                                <a:schemeClr val="bg1"/>
                              </a:solidFill>
                              <a:effectLst/>
                              <a:latin typeface="+mn-lt"/>
                              <a:ea typeface="Times New Roman" panose="02020603050405020304" pitchFamily="18" charset="0"/>
                            </a:rPr>
                            <m:t>tan</m:t>
                          </m:r>
                        </m:fName>
                        <m:e>
                          <m:r>
                            <a:rPr lang="vi-VN" sz="2000" i="1">
                              <a:solidFill>
                                <a:schemeClr val="bg1"/>
                              </a:solidFill>
                              <a:effectLst/>
                              <a:latin typeface="+mn-lt"/>
                              <a:ea typeface="Times New Roman" panose="02020603050405020304" pitchFamily="18" charset="0"/>
                            </a:rPr>
                            <m:t>𝑃</m:t>
                          </m:r>
                        </m:e>
                      </m:func>
                    </m:oMath>
                  </m:oMathPara>
                </a14:m>
                <a:endParaRPr lang="en-US" sz="2000">
                  <a:solidFill>
                    <a:schemeClr val="bg1"/>
                  </a:solidFill>
                  <a:effectLst/>
                  <a:latin typeface="+mn-lt"/>
                  <a:ea typeface="Times New Roman" panose="02020603050405020304" pitchFamily="18" charset="0"/>
                </a:endParaRPr>
              </a:p>
            </p:txBody>
          </p:sp>
        </mc:Choice>
        <mc:Fallback>
          <p:sp>
            <p:nvSpPr>
              <p:cNvPr id="34" name="cau hoi d">
                <a:extLst>
                  <a:ext uri="{FF2B5EF4-FFF2-40B4-BE49-F238E27FC236}">
                    <a16:creationId xmlns:a16="http://schemas.microsoft.com/office/drawing/2014/main" id="{42A746A3-96B8-42A5-8EFA-A104DB6B2F69}"/>
                  </a:ext>
                </a:extLst>
              </p:cNvPr>
              <p:cNvSpPr txBox="1">
                <a:spLocks noRot="1" noChangeAspect="1" noMove="1" noResize="1" noEditPoints="1" noAdjustHandles="1" noChangeArrowheads="1" noChangeShapeType="1" noTextEdit="1"/>
              </p:cNvSpPr>
              <p:nvPr/>
            </p:nvSpPr>
            <p:spPr>
              <a:xfrm>
                <a:off x="1047923" y="4039164"/>
                <a:ext cx="2663655" cy="592470"/>
              </a:xfrm>
              <a:prstGeom prst="rect">
                <a:avLst/>
              </a:prstGeom>
              <a:blipFill>
                <a:blip r:embed="rId15"/>
                <a:stretch>
                  <a:fillRect/>
                </a:stretch>
              </a:blipFill>
            </p:spPr>
            <p:txBody>
              <a:bodyPr/>
              <a:lstStyle/>
              <a:p>
                <a:r>
                  <a:rPr lang="en-US">
                    <a:noFill/>
                  </a:rPr>
                  <a:t> </a:t>
                </a:r>
              </a:p>
            </p:txBody>
          </p:sp>
        </mc:Fallback>
      </mc:AlternateContent>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9358686" y="568690"/>
            <a:ext cx="365523" cy="36552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9358686" y="1029815"/>
            <a:ext cx="365523" cy="36552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6"/>
          <a:stretch>
            <a:fillRect/>
          </a:stretch>
        </p:blipFill>
        <p:spPr>
          <a:xfrm>
            <a:off x="9366864" y="1476412"/>
            <a:ext cx="365523" cy="36552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6"/>
          <a:stretch>
            <a:fillRect/>
          </a:stretch>
        </p:blipFill>
        <p:spPr>
          <a:xfrm>
            <a:off x="9366864" y="2347144"/>
            <a:ext cx="365523" cy="365523"/>
          </a:xfrm>
          <a:prstGeom prst="rect">
            <a:avLst/>
          </a:prstGeom>
        </p:spPr>
      </p:pic>
    </p:spTree>
    <p:extLst>
      <p:ext uri="{BB962C8B-B14F-4D97-AF65-F5344CB8AC3E}">
        <p14:creationId xmlns:p14="http://schemas.microsoft.com/office/powerpoint/2010/main" val="1012658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fade">
                                      <p:cBhvr>
                                        <p:cTn id="2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9144" y="4394942"/>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3140963"/>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13804" y="1262673"/>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386623" y="247650"/>
            <a:ext cx="8254175" cy="203085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mc:AlternateContent xmlns:mc="http://schemas.openxmlformats.org/markup-compatibility/2006">
        <mc:Choice xmlns:a14="http://schemas.microsoft.com/office/drawing/2010/main" Requires="a14">
          <p:sp>
            <p:nvSpPr>
              <p:cNvPr id="24" name="TextBox 23">
                <a:extLst>
                  <a:ext uri="{FF2B5EF4-FFF2-40B4-BE49-F238E27FC236}">
                    <a16:creationId xmlns:a16="http://schemas.microsoft.com/office/drawing/2014/main" id="{4605F6AC-8356-4661-B6A4-309609CF4CCF}"/>
                  </a:ext>
                </a:extLst>
              </p:cNvPr>
              <p:cNvSpPr txBox="1"/>
              <p:nvPr/>
            </p:nvSpPr>
            <p:spPr>
              <a:xfrm>
                <a:off x="1164929" y="680915"/>
                <a:ext cx="6697561" cy="1092607"/>
              </a:xfrm>
              <a:prstGeom prst="rect">
                <a:avLst/>
              </a:prstGeom>
              <a:noFill/>
            </p:spPr>
            <p:txBody>
              <a:bodyPr wrap="square" rtlCol="0">
                <a:spAutoFit/>
              </a:bodyPr>
              <a:lstStyle/>
              <a:p>
                <a:pPr algn="just">
                  <a:lnSpc>
                    <a:spcPct val="150000"/>
                  </a:lnSpc>
                  <a:spcBef>
                    <a:spcPts val="300"/>
                  </a:spcBef>
                  <a:spcAft>
                    <a:spcPts val="300"/>
                  </a:spcAft>
                </a:pPr>
                <a:r>
                  <a:rPr lang="fr-FR" sz="2000" b="1" smtClean="0">
                    <a:solidFill>
                      <a:schemeClr val="bg1"/>
                    </a:solidFill>
                    <a:latin typeface="Arial" panose="020B0604020202020204" pitchFamily="34" charset="0"/>
                    <a:ea typeface="Times New Roman" panose="02020603050405020304" pitchFamily="18" charset="0"/>
                    <a:cs typeface="Arial" panose="020B0604020202020204" pitchFamily="34" charset="0"/>
                  </a:rPr>
                  <a:t>Câu 2</a:t>
                </a:r>
                <a:r>
                  <a:rPr lang="fr-FR" sz="200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vi-VN" sz="2000">
                    <a:solidFill>
                      <a:schemeClr val="bg1"/>
                    </a:solidFill>
                    <a:effectLst/>
                    <a:latin typeface="Arial" panose="020B0604020202020204" pitchFamily="34" charset="0"/>
                    <a:ea typeface="Times New Roman" panose="02020603050405020304" pitchFamily="18" charset="0"/>
                    <a:cs typeface="Arial" panose="020B0604020202020204" pitchFamily="34" charset="0"/>
                  </a:rPr>
                  <a:t>Cho tam giác </a:t>
                </a:r>
                <a14:m>
                  <m:oMath xmlns:m="http://schemas.openxmlformats.org/officeDocument/2006/math">
                    <m:r>
                      <a:rPr lang="vi-VN" sz="2000" i="1" smtClean="0">
                        <a:solidFill>
                          <a:schemeClr val="bg1"/>
                        </a:solidFill>
                        <a:effectLst/>
                        <a:latin typeface="Cambria Math" panose="02040503050406030204" pitchFamily="18" charset="0"/>
                        <a:ea typeface="Times New Roman" panose="02020603050405020304" pitchFamily="18" charset="0"/>
                        <a:cs typeface="Arial" panose="020B0604020202020204" pitchFamily="34" charset="0"/>
                      </a:rPr>
                      <m:t>𝐴𝐵𝐶</m:t>
                    </m:r>
                  </m:oMath>
                </a14:m>
                <a:r>
                  <a:rPr lang="vi-VN" sz="2000">
                    <a:solidFill>
                      <a:schemeClr val="bg1"/>
                    </a:solidFill>
                    <a:effectLst/>
                    <a:latin typeface="Arial" panose="020B0604020202020204" pitchFamily="34" charset="0"/>
                    <a:ea typeface="Times New Roman" panose="02020603050405020304" pitchFamily="18" charset="0"/>
                    <a:cs typeface="Arial" panose="020B0604020202020204" pitchFamily="34" charset="0"/>
                  </a:rPr>
                  <a:t> vuông tại </a:t>
                </a:r>
                <a14:m>
                  <m:oMath xmlns:m="http://schemas.openxmlformats.org/officeDocument/2006/math">
                    <m:r>
                      <a:rPr lang="vi-VN" sz="2000" i="1" smtClean="0">
                        <a:solidFill>
                          <a:schemeClr val="bg1"/>
                        </a:solidFill>
                        <a:effectLst/>
                        <a:latin typeface="Cambria Math" panose="02040503050406030204" pitchFamily="18" charset="0"/>
                        <a:ea typeface="Times New Roman" panose="02020603050405020304" pitchFamily="18" charset="0"/>
                        <a:cs typeface="Arial" panose="020B0604020202020204" pitchFamily="34" charset="0"/>
                      </a:rPr>
                      <m:t>𝐴</m:t>
                    </m:r>
                  </m:oMath>
                </a14:m>
                <a:r>
                  <a:rPr lang="vi-VN" sz="2000">
                    <a:solidFill>
                      <a:schemeClr val="bg1"/>
                    </a:solidFill>
                    <a:effectLst/>
                    <a:latin typeface="Arial" panose="020B0604020202020204" pitchFamily="34" charset="0"/>
                    <a:ea typeface="Times New Roman" panose="02020603050405020304" pitchFamily="18" charset="0"/>
                    <a:cs typeface="Arial" panose="020B0604020202020204" pitchFamily="34" charset="0"/>
                  </a:rPr>
                  <a:t>; có </a:t>
                </a:r>
                <a14:m>
                  <m:oMath xmlns:m="http://schemas.openxmlformats.org/officeDocument/2006/math">
                    <m:r>
                      <a:rPr lang="vi-VN" sz="2000" i="1">
                        <a:solidFill>
                          <a:schemeClr val="bg1"/>
                        </a:solidFill>
                        <a:effectLst/>
                        <a:latin typeface="Cambria Math" panose="02040503050406030204" pitchFamily="18" charset="0"/>
                        <a:ea typeface="Times New Roman" panose="02020603050405020304" pitchFamily="18" charset="0"/>
                      </a:rPr>
                      <m:t>𝐵𝐶</m:t>
                    </m:r>
                    <m:r>
                      <a:rPr lang="vi-VN" sz="2000" i="1">
                        <a:solidFill>
                          <a:schemeClr val="bg1"/>
                        </a:solidFill>
                        <a:effectLst/>
                        <a:latin typeface="Cambria Math" panose="02040503050406030204" pitchFamily="18" charset="0"/>
                        <a:ea typeface="Times New Roman" panose="02020603050405020304" pitchFamily="18" charset="0"/>
                      </a:rPr>
                      <m:t>=</m:t>
                    </m:r>
                    <m:r>
                      <a:rPr lang="vi-VN" sz="2000" i="1">
                        <a:solidFill>
                          <a:schemeClr val="bg1"/>
                        </a:solidFill>
                        <a:effectLst/>
                        <a:latin typeface="Cambria Math" panose="02040503050406030204" pitchFamily="18" charset="0"/>
                        <a:ea typeface="Times New Roman" panose="02020603050405020304" pitchFamily="18" charset="0"/>
                      </a:rPr>
                      <m:t>𝑎</m:t>
                    </m:r>
                    <m:r>
                      <a:rPr lang="vi-VN" sz="2000" i="1">
                        <a:solidFill>
                          <a:schemeClr val="bg1"/>
                        </a:solidFill>
                        <a:effectLst/>
                        <a:latin typeface="Cambria Math" panose="02040503050406030204" pitchFamily="18" charset="0"/>
                        <a:ea typeface="Times New Roman" panose="02020603050405020304" pitchFamily="18" charset="0"/>
                      </a:rPr>
                      <m:t>;</m:t>
                    </m:r>
                    <m:r>
                      <a:rPr lang="vi-VN" sz="2000" i="1">
                        <a:solidFill>
                          <a:schemeClr val="bg1"/>
                        </a:solidFill>
                        <a:effectLst/>
                        <a:latin typeface="Cambria Math" panose="02040503050406030204" pitchFamily="18" charset="0"/>
                        <a:ea typeface="Times New Roman" panose="02020603050405020304" pitchFamily="18" charset="0"/>
                      </a:rPr>
                      <m:t>𝐴𝐶</m:t>
                    </m:r>
                    <m:r>
                      <a:rPr lang="vi-VN" sz="2000" i="1">
                        <a:solidFill>
                          <a:schemeClr val="bg1"/>
                        </a:solidFill>
                        <a:effectLst/>
                        <a:latin typeface="Cambria Math" panose="02040503050406030204" pitchFamily="18" charset="0"/>
                        <a:ea typeface="Times New Roman" panose="02020603050405020304" pitchFamily="18" charset="0"/>
                      </a:rPr>
                      <m:t>=</m:t>
                    </m:r>
                    <m:r>
                      <a:rPr lang="vi-VN" sz="2000" i="1">
                        <a:solidFill>
                          <a:schemeClr val="bg1"/>
                        </a:solidFill>
                        <a:effectLst/>
                        <a:latin typeface="Cambria Math" panose="02040503050406030204" pitchFamily="18" charset="0"/>
                        <a:ea typeface="Times New Roman" panose="02020603050405020304" pitchFamily="18" charset="0"/>
                      </a:rPr>
                      <m:t>𝑏</m:t>
                    </m:r>
                    <m:r>
                      <a:rPr lang="vi-VN" sz="2000" i="1">
                        <a:solidFill>
                          <a:schemeClr val="bg1"/>
                        </a:solidFill>
                        <a:effectLst/>
                        <a:latin typeface="Cambria Math" panose="02040503050406030204" pitchFamily="18" charset="0"/>
                        <a:ea typeface="Times New Roman" panose="02020603050405020304" pitchFamily="18" charset="0"/>
                      </a:rPr>
                      <m:t>;</m:t>
                    </m:r>
                  </m:oMath>
                </a14:m>
                <a:endParaRPr lang="en-US" sz="2000" i="1" smtClean="0">
                  <a:solidFill>
                    <a:schemeClr val="bg1"/>
                  </a:solidFill>
                  <a:effectLst/>
                  <a:latin typeface="Cambria Math" panose="02040503050406030204" pitchFamily="18" charset="0"/>
                  <a:ea typeface="Times New Roman" panose="02020603050405020304" pitchFamily="18" charset="0"/>
                </a:endParaRPr>
              </a:p>
              <a:p>
                <a:pPr algn="just">
                  <a:lnSpc>
                    <a:spcPct val="150000"/>
                  </a:lnSpc>
                  <a:spcBef>
                    <a:spcPts val="300"/>
                  </a:spcBef>
                  <a:spcAft>
                    <a:spcPts val="300"/>
                  </a:spcAft>
                </a:pPr>
                <a14:m>
                  <m:oMath xmlns:m="http://schemas.openxmlformats.org/officeDocument/2006/math">
                    <m:r>
                      <a:rPr lang="vi-VN" sz="2000" i="1">
                        <a:solidFill>
                          <a:schemeClr val="bg1"/>
                        </a:solidFill>
                        <a:effectLst/>
                        <a:latin typeface="Cambria Math" panose="02040503050406030204" pitchFamily="18" charset="0"/>
                        <a:ea typeface="Times New Roman" panose="02020603050405020304" pitchFamily="18" charset="0"/>
                      </a:rPr>
                      <m:t>𝐴𝐵</m:t>
                    </m:r>
                    <m:r>
                      <a:rPr lang="vi-VN" sz="2000" i="1">
                        <a:solidFill>
                          <a:schemeClr val="bg1"/>
                        </a:solidFill>
                        <a:effectLst/>
                        <a:latin typeface="Cambria Math" panose="02040503050406030204" pitchFamily="18" charset="0"/>
                        <a:ea typeface="Times New Roman" panose="02020603050405020304" pitchFamily="18" charset="0"/>
                      </a:rPr>
                      <m:t>=</m:t>
                    </m:r>
                    <m:r>
                      <a:rPr lang="vi-VN" sz="2000" i="1">
                        <a:solidFill>
                          <a:schemeClr val="bg1"/>
                        </a:solidFill>
                        <a:effectLst/>
                        <a:latin typeface="Cambria Math" panose="02040503050406030204" pitchFamily="18" charset="0"/>
                        <a:ea typeface="Times New Roman" panose="02020603050405020304" pitchFamily="18" charset="0"/>
                      </a:rPr>
                      <m:t>𝑐</m:t>
                    </m:r>
                    <m:r>
                      <a:rPr lang="vi-VN" sz="2000" i="1">
                        <a:solidFill>
                          <a:schemeClr val="bg1"/>
                        </a:solidFill>
                        <a:effectLst/>
                        <a:latin typeface="Cambria Math" panose="02040503050406030204" pitchFamily="18" charset="0"/>
                        <a:ea typeface="Times New Roman" panose="02020603050405020304" pitchFamily="18" charset="0"/>
                      </a:rPr>
                      <m:t>.</m:t>
                    </m:r>
                  </m:oMath>
                </a14:m>
                <a:r>
                  <a:rPr lang="vi-VN" sz="2000">
                    <a:solidFill>
                      <a:schemeClr val="bg1"/>
                    </a:solidFill>
                    <a:effectLst/>
                    <a:latin typeface="Arial" panose="020B0604020202020204" pitchFamily="34" charset="0"/>
                    <a:ea typeface="Times New Roman" panose="02020603050405020304" pitchFamily="18" charset="0"/>
                    <a:cs typeface="Arial" panose="020B0604020202020204" pitchFamily="34" charset="0"/>
                  </a:rPr>
                  <a:t> Chọn khẳng định sai?</a:t>
                </a:r>
                <a:endParaRPr lang="en-US" sz="20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24" name="TextBox 23">
                <a:extLst>
                  <a:ext uri="{FF2B5EF4-FFF2-40B4-BE49-F238E27FC236}">
                    <a16:creationId xmlns:a16="http://schemas.microsoft.com/office/drawing/2014/main" id="{4605F6AC-8356-4661-B6A4-309609CF4CCF}"/>
                  </a:ext>
                </a:extLst>
              </p:cNvPr>
              <p:cNvSpPr txBox="1">
                <a:spLocks noRot="1" noChangeAspect="1" noMove="1" noResize="1" noEditPoints="1" noAdjustHandles="1" noChangeArrowheads="1" noChangeShapeType="1" noTextEdit="1"/>
              </p:cNvSpPr>
              <p:nvPr/>
            </p:nvSpPr>
            <p:spPr>
              <a:xfrm>
                <a:off x="1164929" y="680915"/>
                <a:ext cx="6697561" cy="1092607"/>
              </a:xfrm>
              <a:prstGeom prst="rect">
                <a:avLst/>
              </a:prstGeom>
              <a:blipFill>
                <a:blip r:embed="rId11"/>
                <a:stretch>
                  <a:fillRect l="-910" b="-4469"/>
                </a:stretch>
              </a:blipFill>
            </p:spPr>
            <p:txBody>
              <a:bodyPr/>
              <a:lstStyle/>
              <a:p>
                <a:r>
                  <a:rPr lang="en-US">
                    <a:noFill/>
                  </a:rPr>
                  <a:t> </a:t>
                </a:r>
              </a:p>
            </p:txBody>
          </p:sp>
        </mc:Fallback>
      </mc:AlternateContent>
      <p:sp>
        <p:nvSpPr>
          <p:cNvPr id="15" name="bang b">
            <a:extLst>
              <a:ext uri="{FF2B5EF4-FFF2-40B4-BE49-F238E27FC236}">
                <a16:creationId xmlns:a16="http://schemas.microsoft.com/office/drawing/2014/main" id="{D0E6AFB4-275F-4728-9A13-27E00F9EA3A2}"/>
              </a:ext>
            </a:extLst>
          </p:cNvPr>
          <p:cNvSpPr/>
          <p:nvPr/>
        </p:nvSpPr>
        <p:spPr>
          <a:xfrm flipH="1">
            <a:off x="4513710" y="2728214"/>
            <a:ext cx="4127087" cy="87750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386623" y="2712667"/>
            <a:ext cx="4127087" cy="88235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mc:AlternateContent xmlns:mc="http://schemas.openxmlformats.org/markup-compatibility/2006">
        <mc:Choice xmlns:a14="http://schemas.microsoft.com/office/drawing/2010/main" Requires="a14">
          <p:sp>
            <p:nvSpPr>
              <p:cNvPr id="25" name="cau hoi b">
                <a:extLst>
                  <a:ext uri="{FF2B5EF4-FFF2-40B4-BE49-F238E27FC236}">
                    <a16:creationId xmlns:a16="http://schemas.microsoft.com/office/drawing/2014/main" id="{9897B1B9-EB78-41AF-AC33-1E8F7714B11F}"/>
                  </a:ext>
                </a:extLst>
              </p:cNvPr>
              <p:cNvSpPr txBox="1"/>
              <p:nvPr/>
            </p:nvSpPr>
            <p:spPr>
              <a:xfrm>
                <a:off x="5152423" y="2858772"/>
                <a:ext cx="2912410" cy="553998"/>
              </a:xfrm>
              <a:prstGeom prst="rect">
                <a:avLst/>
              </a:prstGeom>
              <a:noFill/>
            </p:spPr>
            <p:txBody>
              <a:bodyPr wrap="square" rtlCol="0">
                <a:spAutoFit/>
              </a:bodyPr>
              <a:lstStyle/>
              <a:p>
                <a:pPr algn="just">
                  <a:lnSpc>
                    <a:spcPct val="150000"/>
                  </a:lnSpc>
                  <a:spcBef>
                    <a:spcPts val="300"/>
                  </a:spcBef>
                  <a:spcAft>
                    <a:spcPts val="300"/>
                  </a:spcAft>
                </a:pPr>
                <a:r>
                  <a:rPr lang="vi-VN" sz="2000" smtClean="0">
                    <a:solidFill>
                      <a:schemeClr val="bg1"/>
                    </a:solidFill>
                    <a:latin typeface="Arial" panose="020B0604020202020204" pitchFamily="34" charset="0"/>
                    <a:ea typeface="Times New Roman" panose="02020603050405020304" pitchFamily="18" charset="0"/>
                    <a:cs typeface="Arial" panose="020B0604020202020204" pitchFamily="34" charset="0"/>
                  </a:rPr>
                  <a:t>B. </a:t>
                </a:r>
                <a14:m>
                  <m:oMath xmlns:m="http://schemas.openxmlformats.org/officeDocument/2006/math">
                    <m:r>
                      <a:rPr lang="vi-VN" sz="2000" i="1">
                        <a:solidFill>
                          <a:schemeClr val="bg1"/>
                        </a:solidFill>
                        <a:effectLst/>
                        <a:latin typeface="Cambria Math" panose="02040503050406030204" pitchFamily="18" charset="0"/>
                        <a:ea typeface="Times New Roman" panose="02020603050405020304" pitchFamily="18" charset="0"/>
                      </a:rPr>
                      <m:t>𝑎</m:t>
                    </m:r>
                    <m:r>
                      <a:rPr lang="vi-VN" sz="2000" i="1">
                        <a:solidFill>
                          <a:schemeClr val="bg1"/>
                        </a:solidFill>
                        <a:effectLst/>
                        <a:latin typeface="Cambria Math" panose="02040503050406030204" pitchFamily="18" charset="0"/>
                        <a:ea typeface="Times New Roman" panose="02020603050405020304" pitchFamily="18" charset="0"/>
                      </a:rPr>
                      <m:t>=</m:t>
                    </m:r>
                    <m:r>
                      <a:rPr lang="vi-VN" sz="2000" i="1">
                        <a:solidFill>
                          <a:schemeClr val="bg1"/>
                        </a:solidFill>
                        <a:effectLst/>
                        <a:latin typeface="Cambria Math" panose="02040503050406030204" pitchFamily="18" charset="0"/>
                        <a:ea typeface="Times New Roman" panose="02020603050405020304" pitchFamily="18" charset="0"/>
                      </a:rPr>
                      <m:t>𝑐</m:t>
                    </m:r>
                    <m:r>
                      <a:rPr lang="vi-VN" sz="2000" i="1">
                        <a:solidFill>
                          <a:schemeClr val="bg1"/>
                        </a:solidFill>
                        <a:effectLst/>
                        <a:latin typeface="Cambria Math" panose="02040503050406030204" pitchFamily="18" charset="0"/>
                        <a:ea typeface="Times New Roman" panose="02020603050405020304" pitchFamily="18" charset="0"/>
                      </a:rPr>
                      <m:t>.</m:t>
                    </m:r>
                    <m:func>
                      <m:funcPr>
                        <m:ctrlPr>
                          <a:rPr lang="en-US" sz="2000" i="1">
                            <a:solidFill>
                              <a:schemeClr val="bg1"/>
                            </a:solidFill>
                            <a:effectLst/>
                            <a:latin typeface="Cambria Math" panose="02040503050406030204" pitchFamily="18" charset="0"/>
                            <a:ea typeface="Times New Roman" panose="02020603050405020304" pitchFamily="18" charset="0"/>
                          </a:rPr>
                        </m:ctrlPr>
                      </m:funcPr>
                      <m:fName>
                        <m:r>
                          <m:rPr>
                            <m:sty m:val="p"/>
                          </m:rPr>
                          <a:rPr lang="vi-VN" sz="2000">
                            <a:solidFill>
                              <a:schemeClr val="bg1"/>
                            </a:solidFill>
                            <a:effectLst/>
                            <a:latin typeface="Cambria Math" panose="02040503050406030204" pitchFamily="18" charset="0"/>
                            <a:ea typeface="Times New Roman" panose="02020603050405020304" pitchFamily="18" charset="0"/>
                          </a:rPr>
                          <m:t>tan</m:t>
                        </m:r>
                      </m:fName>
                      <m:e>
                        <m:r>
                          <a:rPr lang="vi-VN" sz="2000" i="1">
                            <a:solidFill>
                              <a:schemeClr val="bg1"/>
                            </a:solidFill>
                            <a:effectLst/>
                            <a:latin typeface="Cambria Math" panose="02040503050406030204" pitchFamily="18" charset="0"/>
                            <a:ea typeface="Times New Roman" panose="02020603050405020304" pitchFamily="18" charset="0"/>
                          </a:rPr>
                          <m:t>𝐵</m:t>
                        </m:r>
                      </m:e>
                    </m:func>
                    <m:r>
                      <a:rPr lang="vi-VN" sz="2000" i="1">
                        <a:solidFill>
                          <a:schemeClr val="bg1"/>
                        </a:solidFill>
                        <a:effectLst/>
                        <a:latin typeface="Cambria Math" panose="02040503050406030204" pitchFamily="18" charset="0"/>
                        <a:ea typeface="Times New Roman" panose="02020603050405020304" pitchFamily="18" charset="0"/>
                      </a:rPr>
                      <m:t>=</m:t>
                    </m:r>
                    <m:r>
                      <a:rPr lang="vi-VN" sz="2000" i="1">
                        <a:solidFill>
                          <a:schemeClr val="bg1"/>
                        </a:solidFill>
                        <a:effectLst/>
                        <a:latin typeface="Cambria Math" panose="02040503050406030204" pitchFamily="18" charset="0"/>
                        <a:ea typeface="Times New Roman" panose="02020603050405020304" pitchFamily="18" charset="0"/>
                      </a:rPr>
                      <m:t>𝑐</m:t>
                    </m:r>
                    <m:r>
                      <a:rPr lang="vi-VN" sz="2000" i="1">
                        <a:solidFill>
                          <a:schemeClr val="bg1"/>
                        </a:solidFill>
                        <a:effectLst/>
                        <a:latin typeface="Cambria Math" panose="02040503050406030204" pitchFamily="18" charset="0"/>
                        <a:ea typeface="Times New Roman" panose="02020603050405020304" pitchFamily="18" charset="0"/>
                      </a:rPr>
                      <m:t>.</m:t>
                    </m:r>
                    <m:func>
                      <m:funcPr>
                        <m:ctrlPr>
                          <a:rPr lang="en-US" sz="2000" i="1">
                            <a:solidFill>
                              <a:schemeClr val="bg1"/>
                            </a:solidFill>
                            <a:effectLst/>
                            <a:latin typeface="Cambria Math" panose="02040503050406030204" pitchFamily="18" charset="0"/>
                            <a:ea typeface="Times New Roman" panose="02020603050405020304" pitchFamily="18" charset="0"/>
                          </a:rPr>
                        </m:ctrlPr>
                      </m:funcPr>
                      <m:fName>
                        <m:r>
                          <m:rPr>
                            <m:sty m:val="p"/>
                          </m:rPr>
                          <a:rPr lang="vi-VN" sz="2000">
                            <a:solidFill>
                              <a:schemeClr val="bg1"/>
                            </a:solidFill>
                            <a:effectLst/>
                            <a:latin typeface="Cambria Math" panose="02040503050406030204" pitchFamily="18" charset="0"/>
                            <a:ea typeface="Times New Roman" panose="02020603050405020304" pitchFamily="18" charset="0"/>
                          </a:rPr>
                          <m:t>cot</m:t>
                        </m:r>
                      </m:fName>
                      <m:e>
                        <m:r>
                          <a:rPr lang="vi-VN" sz="2000" i="1">
                            <a:solidFill>
                              <a:schemeClr val="bg1"/>
                            </a:solidFill>
                            <a:effectLst/>
                            <a:latin typeface="Cambria Math" panose="02040503050406030204" pitchFamily="18" charset="0"/>
                            <a:ea typeface="Times New Roman" panose="02020603050405020304" pitchFamily="18" charset="0"/>
                          </a:rPr>
                          <m:t>𝐶</m:t>
                        </m:r>
                      </m:e>
                    </m:func>
                  </m:oMath>
                </a14:m>
                <a:endParaRPr lang="en-US" sz="20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25" name="cau hoi b">
                <a:extLst>
                  <a:ext uri="{FF2B5EF4-FFF2-40B4-BE49-F238E27FC236}">
                    <a16:creationId xmlns:a16="http://schemas.microsoft.com/office/drawing/2014/main" id="{9897B1B9-EB78-41AF-AC33-1E8F7714B11F}"/>
                  </a:ext>
                </a:extLst>
              </p:cNvPr>
              <p:cNvSpPr txBox="1">
                <a:spLocks noRot="1" noChangeAspect="1" noMove="1" noResize="1" noEditPoints="1" noAdjustHandles="1" noChangeArrowheads="1" noChangeShapeType="1" noTextEdit="1"/>
              </p:cNvSpPr>
              <p:nvPr/>
            </p:nvSpPr>
            <p:spPr>
              <a:xfrm>
                <a:off x="5152423" y="2858772"/>
                <a:ext cx="2912410" cy="553998"/>
              </a:xfrm>
              <a:prstGeom prst="rect">
                <a:avLst/>
              </a:prstGeom>
              <a:blipFill>
                <a:blip r:embed="rId12"/>
                <a:stretch>
                  <a:fillRect l="-2092" b="-8791"/>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7" name="cau hoi c">
                <a:extLst>
                  <a:ext uri="{FF2B5EF4-FFF2-40B4-BE49-F238E27FC236}">
                    <a16:creationId xmlns:a16="http://schemas.microsoft.com/office/drawing/2014/main" id="{D96707EC-5A82-4050-B897-6DBAB63AC957}"/>
                  </a:ext>
                </a:extLst>
              </p:cNvPr>
              <p:cNvSpPr txBox="1"/>
              <p:nvPr/>
            </p:nvSpPr>
            <p:spPr>
              <a:xfrm>
                <a:off x="953648" y="2858772"/>
                <a:ext cx="3098747" cy="496996"/>
              </a:xfrm>
              <a:prstGeom prst="rect">
                <a:avLst/>
              </a:prstGeom>
              <a:noFill/>
            </p:spPr>
            <p:txBody>
              <a:bodyPr wrap="square" rtlCol="0">
                <a:spAutoFit/>
              </a:bodyPr>
              <a:lstStyle/>
              <a:p>
                <a:pPr algn="just">
                  <a:lnSpc>
                    <a:spcPct val="150000"/>
                  </a:lnSpc>
                  <a:spcBef>
                    <a:spcPts val="300"/>
                  </a:spcBef>
                  <a:spcAft>
                    <a:spcPts val="300"/>
                  </a:spcAft>
                </a:pPr>
                <a:r>
                  <a:rPr lang="vi-VN" sz="2000" smtClean="0">
                    <a:solidFill>
                      <a:schemeClr val="bg1"/>
                    </a:solidFill>
                    <a:latin typeface="Arial" panose="020B0604020202020204" pitchFamily="34" charset="0"/>
                    <a:ea typeface="Times New Roman" panose="02020603050405020304" pitchFamily="18" charset="0"/>
                    <a:cs typeface="Arial" panose="020B0604020202020204" pitchFamily="34" charset="0"/>
                  </a:rPr>
                  <a:t>A. </a:t>
                </a:r>
                <a14:m>
                  <m:oMath xmlns:m="http://schemas.openxmlformats.org/officeDocument/2006/math">
                    <m:r>
                      <a:rPr lang="vi-VN" sz="2000" i="1">
                        <a:solidFill>
                          <a:schemeClr val="bg1"/>
                        </a:solidFill>
                        <a:effectLst/>
                        <a:latin typeface="Cambria Math" panose="02040503050406030204" pitchFamily="18" charset="0"/>
                        <a:ea typeface="Times New Roman" panose="02020603050405020304" pitchFamily="18" charset="0"/>
                      </a:rPr>
                      <m:t>𝑏</m:t>
                    </m:r>
                    <m:r>
                      <a:rPr lang="vi-VN" sz="2000" i="1">
                        <a:solidFill>
                          <a:schemeClr val="bg1"/>
                        </a:solidFill>
                        <a:effectLst/>
                        <a:latin typeface="Cambria Math" panose="02040503050406030204" pitchFamily="18" charset="0"/>
                        <a:ea typeface="Times New Roman" panose="02020603050405020304" pitchFamily="18" charset="0"/>
                      </a:rPr>
                      <m:t>=</m:t>
                    </m:r>
                    <m:r>
                      <a:rPr lang="vi-VN" sz="2000" i="1">
                        <a:solidFill>
                          <a:schemeClr val="bg1"/>
                        </a:solidFill>
                        <a:effectLst/>
                        <a:latin typeface="Cambria Math" panose="02040503050406030204" pitchFamily="18" charset="0"/>
                        <a:ea typeface="Times New Roman" panose="02020603050405020304" pitchFamily="18" charset="0"/>
                      </a:rPr>
                      <m:t>𝑎</m:t>
                    </m:r>
                    <m:r>
                      <a:rPr lang="vi-VN" sz="2000" i="1">
                        <a:solidFill>
                          <a:schemeClr val="bg1"/>
                        </a:solidFill>
                        <a:effectLst/>
                        <a:latin typeface="Cambria Math" panose="02040503050406030204" pitchFamily="18" charset="0"/>
                        <a:ea typeface="Times New Roman" panose="02020603050405020304" pitchFamily="18" charset="0"/>
                      </a:rPr>
                      <m:t>.</m:t>
                    </m:r>
                    <m:func>
                      <m:funcPr>
                        <m:ctrlPr>
                          <a:rPr lang="en-US" sz="2000" i="1">
                            <a:solidFill>
                              <a:schemeClr val="bg1"/>
                            </a:solidFill>
                            <a:effectLst/>
                            <a:latin typeface="Cambria Math" panose="02040503050406030204" pitchFamily="18" charset="0"/>
                            <a:ea typeface="Times New Roman" panose="02020603050405020304" pitchFamily="18" charset="0"/>
                          </a:rPr>
                        </m:ctrlPr>
                      </m:funcPr>
                      <m:fName>
                        <m:r>
                          <m:rPr>
                            <m:sty m:val="p"/>
                          </m:rPr>
                          <a:rPr lang="vi-VN" sz="2000">
                            <a:solidFill>
                              <a:schemeClr val="bg1"/>
                            </a:solidFill>
                            <a:effectLst/>
                            <a:latin typeface="Cambria Math" panose="02040503050406030204" pitchFamily="18" charset="0"/>
                            <a:ea typeface="Times New Roman" panose="02020603050405020304" pitchFamily="18" charset="0"/>
                          </a:rPr>
                          <m:t>sin</m:t>
                        </m:r>
                      </m:fName>
                      <m:e>
                        <m:r>
                          <a:rPr lang="vi-VN" sz="2000" i="1">
                            <a:solidFill>
                              <a:schemeClr val="bg1"/>
                            </a:solidFill>
                            <a:effectLst/>
                            <a:latin typeface="Cambria Math" panose="02040503050406030204" pitchFamily="18" charset="0"/>
                            <a:ea typeface="Times New Roman" panose="02020603050405020304" pitchFamily="18" charset="0"/>
                          </a:rPr>
                          <m:t>𝐵</m:t>
                        </m:r>
                      </m:e>
                    </m:func>
                    <m:r>
                      <a:rPr lang="vi-VN" sz="2000" i="1">
                        <a:solidFill>
                          <a:schemeClr val="bg1"/>
                        </a:solidFill>
                        <a:effectLst/>
                        <a:latin typeface="Cambria Math" panose="02040503050406030204" pitchFamily="18" charset="0"/>
                        <a:ea typeface="Times New Roman" panose="02020603050405020304" pitchFamily="18" charset="0"/>
                      </a:rPr>
                      <m:t>=</m:t>
                    </m:r>
                    <m:r>
                      <a:rPr lang="vi-VN" sz="2000" i="1">
                        <a:solidFill>
                          <a:schemeClr val="bg1"/>
                        </a:solidFill>
                        <a:effectLst/>
                        <a:latin typeface="Cambria Math" panose="02040503050406030204" pitchFamily="18" charset="0"/>
                        <a:ea typeface="Times New Roman" panose="02020603050405020304" pitchFamily="18" charset="0"/>
                      </a:rPr>
                      <m:t>𝑎</m:t>
                    </m:r>
                    <m:r>
                      <a:rPr lang="vi-VN" sz="2000" i="1">
                        <a:solidFill>
                          <a:schemeClr val="bg1"/>
                        </a:solidFill>
                        <a:effectLst/>
                        <a:latin typeface="Cambria Math" panose="02040503050406030204" pitchFamily="18" charset="0"/>
                        <a:ea typeface="Times New Roman" panose="02020603050405020304" pitchFamily="18" charset="0"/>
                      </a:rPr>
                      <m:t>.</m:t>
                    </m:r>
                    <m:func>
                      <m:funcPr>
                        <m:ctrlPr>
                          <a:rPr lang="en-US" sz="2000" i="1">
                            <a:solidFill>
                              <a:schemeClr val="bg1"/>
                            </a:solidFill>
                            <a:effectLst/>
                            <a:latin typeface="Cambria Math" panose="02040503050406030204" pitchFamily="18" charset="0"/>
                            <a:ea typeface="Times New Roman" panose="02020603050405020304" pitchFamily="18" charset="0"/>
                          </a:rPr>
                        </m:ctrlPr>
                      </m:funcPr>
                      <m:fName>
                        <m:r>
                          <m:rPr>
                            <m:sty m:val="p"/>
                          </m:rPr>
                          <a:rPr lang="vi-VN" sz="2000">
                            <a:solidFill>
                              <a:schemeClr val="bg1"/>
                            </a:solidFill>
                            <a:effectLst/>
                            <a:latin typeface="Cambria Math" panose="02040503050406030204" pitchFamily="18" charset="0"/>
                            <a:ea typeface="Times New Roman" panose="02020603050405020304" pitchFamily="18" charset="0"/>
                          </a:rPr>
                          <m:t>cos</m:t>
                        </m:r>
                      </m:fName>
                      <m:e>
                        <m:r>
                          <a:rPr lang="vi-VN" sz="2000" i="1">
                            <a:solidFill>
                              <a:schemeClr val="bg1"/>
                            </a:solidFill>
                            <a:effectLst/>
                            <a:latin typeface="Cambria Math" panose="02040503050406030204" pitchFamily="18" charset="0"/>
                            <a:ea typeface="Times New Roman" panose="02020603050405020304" pitchFamily="18" charset="0"/>
                          </a:rPr>
                          <m:t>𝐶</m:t>
                        </m:r>
                      </m:e>
                    </m:func>
                  </m:oMath>
                </a14:m>
                <a:endParaRPr lang="en-US" sz="20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27" name="cau hoi c">
                <a:extLst>
                  <a:ext uri="{FF2B5EF4-FFF2-40B4-BE49-F238E27FC236}">
                    <a16:creationId xmlns:a16="http://schemas.microsoft.com/office/drawing/2014/main" id="{D96707EC-5A82-4050-B897-6DBAB63AC957}"/>
                  </a:ext>
                </a:extLst>
              </p:cNvPr>
              <p:cNvSpPr txBox="1">
                <a:spLocks noRot="1" noChangeAspect="1" noMove="1" noResize="1" noEditPoints="1" noAdjustHandles="1" noChangeArrowheads="1" noChangeShapeType="1" noTextEdit="1"/>
              </p:cNvSpPr>
              <p:nvPr/>
            </p:nvSpPr>
            <p:spPr>
              <a:xfrm>
                <a:off x="953648" y="2858772"/>
                <a:ext cx="3098747" cy="496996"/>
              </a:xfrm>
              <a:prstGeom prst="rect">
                <a:avLst/>
              </a:prstGeom>
              <a:blipFill>
                <a:blip r:embed="rId13"/>
                <a:stretch>
                  <a:fillRect l="-1965" b="-22222"/>
                </a:stretch>
              </a:blipFill>
            </p:spPr>
            <p:txBody>
              <a:bodyPr/>
              <a:lstStyle/>
              <a:p>
                <a:r>
                  <a:rPr lang="en-US">
                    <a:noFill/>
                  </a:rPr>
                  <a:t> </a:t>
                </a:r>
              </a:p>
            </p:txBody>
          </p:sp>
        </mc:Fallback>
      </mc:AlternateContent>
      <p:sp>
        <p:nvSpPr>
          <p:cNvPr id="31" name="bang a">
            <a:extLst>
              <a:ext uri="{FF2B5EF4-FFF2-40B4-BE49-F238E27FC236}">
                <a16:creationId xmlns:a16="http://schemas.microsoft.com/office/drawing/2014/main" id="{8DD63B39-09F3-4F04-83CD-408FC7619A90}"/>
              </a:ext>
            </a:extLst>
          </p:cNvPr>
          <p:cNvSpPr/>
          <p:nvPr/>
        </p:nvSpPr>
        <p:spPr>
          <a:xfrm flipH="1">
            <a:off x="4513710" y="3968963"/>
            <a:ext cx="4127087" cy="89003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386623" y="3958264"/>
            <a:ext cx="4127087" cy="89061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mc:AlternateContent xmlns:mc="http://schemas.openxmlformats.org/markup-compatibility/2006">
        <mc:Choice xmlns:a14="http://schemas.microsoft.com/office/drawing/2010/main" Requires="a14">
          <p:sp>
            <p:nvSpPr>
              <p:cNvPr id="33" name="cau hoi a">
                <a:extLst>
                  <a:ext uri="{FF2B5EF4-FFF2-40B4-BE49-F238E27FC236}">
                    <a16:creationId xmlns:a16="http://schemas.microsoft.com/office/drawing/2014/main" id="{9B5DABB8-849A-4D2D-930C-9CA07BFC5BDE}"/>
                  </a:ext>
                </a:extLst>
              </p:cNvPr>
              <p:cNvSpPr txBox="1"/>
              <p:nvPr/>
            </p:nvSpPr>
            <p:spPr>
              <a:xfrm>
                <a:off x="5313992" y="4117943"/>
                <a:ext cx="2556449" cy="553998"/>
              </a:xfrm>
              <a:prstGeom prst="rect">
                <a:avLst/>
              </a:prstGeom>
              <a:noFill/>
            </p:spPr>
            <p:txBody>
              <a:bodyPr wrap="square" rtlCol="0">
                <a:spAutoFit/>
              </a:bodyPr>
              <a:lstStyle/>
              <a:p>
                <a:pPr algn="just">
                  <a:lnSpc>
                    <a:spcPct val="150000"/>
                  </a:lnSpc>
                  <a:spcBef>
                    <a:spcPts val="300"/>
                  </a:spcBef>
                  <a:spcAft>
                    <a:spcPts val="300"/>
                  </a:spcAft>
                </a:pPr>
                <a:r>
                  <a:rPr lang="vi-VN" sz="2000" smtClean="0">
                    <a:solidFill>
                      <a:schemeClr val="bg1"/>
                    </a:solidFill>
                    <a:latin typeface="Arial" panose="020B0604020202020204" pitchFamily="34" charset="0"/>
                    <a:ea typeface="Times New Roman" panose="02020603050405020304" pitchFamily="18" charset="0"/>
                    <a:cs typeface="Arial" panose="020B0604020202020204" pitchFamily="34" charset="0"/>
                  </a:rPr>
                  <a:t>D. </a:t>
                </a:r>
                <a14:m>
                  <m:oMath xmlns:m="http://schemas.openxmlformats.org/officeDocument/2006/math">
                    <m:r>
                      <a:rPr lang="vi-VN" sz="2000" i="1">
                        <a:solidFill>
                          <a:schemeClr val="bg1"/>
                        </a:solidFill>
                        <a:effectLst/>
                        <a:latin typeface="Cambria Math" panose="02040503050406030204" pitchFamily="18" charset="0"/>
                        <a:ea typeface="Times New Roman" panose="02020603050405020304" pitchFamily="18" charset="0"/>
                      </a:rPr>
                      <m:t>𝑎</m:t>
                    </m:r>
                    <m:r>
                      <a:rPr lang="vi-VN" sz="2000" i="1">
                        <a:solidFill>
                          <a:schemeClr val="bg1"/>
                        </a:solidFill>
                        <a:effectLst/>
                        <a:latin typeface="Cambria Math" panose="02040503050406030204" pitchFamily="18" charset="0"/>
                        <a:ea typeface="Times New Roman" panose="02020603050405020304" pitchFamily="18" charset="0"/>
                      </a:rPr>
                      <m:t>.</m:t>
                    </m:r>
                    <m:r>
                      <a:rPr lang="vi-VN" sz="2000" i="1">
                        <a:solidFill>
                          <a:schemeClr val="bg1"/>
                        </a:solidFill>
                        <a:effectLst/>
                        <a:latin typeface="Cambria Math" panose="02040503050406030204" pitchFamily="18" charset="0"/>
                        <a:ea typeface="Times New Roman" panose="02020603050405020304" pitchFamily="18" charset="0"/>
                      </a:rPr>
                      <m:t>𝑏</m:t>
                    </m:r>
                    <m:r>
                      <a:rPr lang="vi-VN" sz="2000" i="1">
                        <a:solidFill>
                          <a:schemeClr val="bg1"/>
                        </a:solidFill>
                        <a:effectLst/>
                        <a:latin typeface="Cambria Math" panose="02040503050406030204" pitchFamily="18" charset="0"/>
                        <a:ea typeface="Times New Roman" panose="02020603050405020304" pitchFamily="18" charset="0"/>
                      </a:rPr>
                      <m:t>.</m:t>
                    </m:r>
                    <m:r>
                      <a:rPr lang="vi-VN" sz="2000" i="1">
                        <a:solidFill>
                          <a:schemeClr val="bg1"/>
                        </a:solidFill>
                        <a:effectLst/>
                        <a:latin typeface="Cambria Math" panose="02040503050406030204" pitchFamily="18" charset="0"/>
                        <a:ea typeface="Times New Roman" panose="02020603050405020304" pitchFamily="18" charset="0"/>
                      </a:rPr>
                      <m:t>𝑐</m:t>
                    </m:r>
                    <m:r>
                      <a:rPr lang="vi-VN" sz="2000" i="1">
                        <a:solidFill>
                          <a:schemeClr val="bg1"/>
                        </a:solidFill>
                        <a:effectLst/>
                        <a:latin typeface="Cambria Math" panose="02040503050406030204" pitchFamily="18" charset="0"/>
                        <a:ea typeface="Times New Roman" panose="02020603050405020304" pitchFamily="18" charset="0"/>
                      </a:rPr>
                      <m:t>≥</m:t>
                    </m:r>
                    <m:r>
                      <a:rPr lang="vi-VN" sz="2000" i="1">
                        <a:solidFill>
                          <a:schemeClr val="bg1"/>
                        </a:solidFill>
                        <a:effectLst/>
                        <a:latin typeface="Cambria Math" panose="02040503050406030204" pitchFamily="18" charset="0"/>
                        <a:ea typeface="Times New Roman" panose="02020603050405020304" pitchFamily="18" charset="0"/>
                      </a:rPr>
                      <m:t>𝑎</m:t>
                    </m:r>
                    <m:r>
                      <a:rPr lang="vi-VN" sz="2000" i="1">
                        <a:solidFill>
                          <a:schemeClr val="bg1"/>
                        </a:solidFill>
                        <a:effectLst/>
                        <a:latin typeface="Cambria Math" panose="02040503050406030204" pitchFamily="18" charset="0"/>
                        <a:ea typeface="Times New Roman" panose="02020603050405020304" pitchFamily="18" charset="0"/>
                      </a:rPr>
                      <m:t>+</m:t>
                    </m:r>
                    <m:r>
                      <a:rPr lang="vi-VN" sz="2000" i="1">
                        <a:solidFill>
                          <a:schemeClr val="bg1"/>
                        </a:solidFill>
                        <a:effectLst/>
                        <a:latin typeface="Cambria Math" panose="02040503050406030204" pitchFamily="18" charset="0"/>
                        <a:ea typeface="Times New Roman" panose="02020603050405020304" pitchFamily="18" charset="0"/>
                      </a:rPr>
                      <m:t>𝑏</m:t>
                    </m:r>
                    <m:r>
                      <a:rPr lang="vi-VN" sz="2000" i="1">
                        <a:solidFill>
                          <a:schemeClr val="bg1"/>
                        </a:solidFill>
                        <a:effectLst/>
                        <a:latin typeface="Cambria Math" panose="02040503050406030204" pitchFamily="18" charset="0"/>
                        <a:ea typeface="Times New Roman" panose="02020603050405020304" pitchFamily="18" charset="0"/>
                      </a:rPr>
                      <m:t>+</m:t>
                    </m:r>
                    <m:r>
                      <a:rPr lang="vi-VN" sz="2000" i="1">
                        <a:solidFill>
                          <a:schemeClr val="bg1"/>
                        </a:solidFill>
                        <a:effectLst/>
                        <a:latin typeface="Cambria Math" panose="02040503050406030204" pitchFamily="18" charset="0"/>
                        <a:ea typeface="Times New Roman" panose="02020603050405020304" pitchFamily="18" charset="0"/>
                      </a:rPr>
                      <m:t>𝑐</m:t>
                    </m:r>
                  </m:oMath>
                </a14:m>
                <a:endParaRPr lang="en-US" sz="20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33" name="cau hoi a">
                <a:extLst>
                  <a:ext uri="{FF2B5EF4-FFF2-40B4-BE49-F238E27FC236}">
                    <a16:creationId xmlns:a16="http://schemas.microsoft.com/office/drawing/2014/main" id="{9B5DABB8-849A-4D2D-930C-9CA07BFC5BDE}"/>
                  </a:ext>
                </a:extLst>
              </p:cNvPr>
              <p:cNvSpPr txBox="1">
                <a:spLocks noRot="1" noChangeAspect="1" noMove="1" noResize="1" noEditPoints="1" noAdjustHandles="1" noChangeArrowheads="1" noChangeShapeType="1" noTextEdit="1"/>
              </p:cNvSpPr>
              <p:nvPr/>
            </p:nvSpPr>
            <p:spPr>
              <a:xfrm>
                <a:off x="5313992" y="4117943"/>
                <a:ext cx="2556449" cy="553998"/>
              </a:xfrm>
              <a:prstGeom prst="rect">
                <a:avLst/>
              </a:prstGeom>
              <a:blipFill>
                <a:blip r:embed="rId14"/>
                <a:stretch>
                  <a:fillRect l="-2625" b="-10000"/>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4" name="cau hoi d">
                <a:extLst>
                  <a:ext uri="{FF2B5EF4-FFF2-40B4-BE49-F238E27FC236}">
                    <a16:creationId xmlns:a16="http://schemas.microsoft.com/office/drawing/2014/main" id="{42A746A3-96B8-42A5-8EFA-A104DB6B2F69}"/>
                  </a:ext>
                </a:extLst>
              </p:cNvPr>
              <p:cNvSpPr txBox="1"/>
              <p:nvPr/>
            </p:nvSpPr>
            <p:spPr>
              <a:xfrm>
                <a:off x="1412148" y="4133855"/>
                <a:ext cx="1975106" cy="553998"/>
              </a:xfrm>
              <a:prstGeom prst="rect">
                <a:avLst/>
              </a:prstGeom>
              <a:noFill/>
            </p:spPr>
            <p:txBody>
              <a:bodyPr wrap="square" rtlCol="0">
                <a:spAutoFit/>
              </a:bodyPr>
              <a:lstStyle/>
              <a:p>
                <a:pPr algn="just">
                  <a:lnSpc>
                    <a:spcPct val="150000"/>
                  </a:lnSpc>
                  <a:spcBef>
                    <a:spcPts val="300"/>
                  </a:spcBef>
                  <a:spcAft>
                    <a:spcPts val="300"/>
                  </a:spcAft>
                </a:pPr>
                <a:r>
                  <a:rPr lang="vi-VN" sz="2000" smtClean="0">
                    <a:solidFill>
                      <a:schemeClr val="bg1"/>
                    </a:solidFill>
                    <a:latin typeface="Arial" panose="020B0604020202020204" pitchFamily="34" charset="0"/>
                    <a:ea typeface="Times New Roman" panose="02020603050405020304" pitchFamily="18" charset="0"/>
                    <a:cs typeface="Arial" panose="020B0604020202020204" pitchFamily="34" charset="0"/>
                  </a:rPr>
                  <a:t>C. </a:t>
                </a:r>
                <a14:m>
                  <m:oMath xmlns:m="http://schemas.openxmlformats.org/officeDocument/2006/math">
                    <m:sSup>
                      <m:sSupPr>
                        <m:ctrlPr>
                          <a:rPr lang="en-US" sz="2000" i="1">
                            <a:solidFill>
                              <a:schemeClr val="bg1"/>
                            </a:solidFill>
                            <a:effectLst/>
                            <a:latin typeface="Cambria Math" panose="02040503050406030204" pitchFamily="18" charset="0"/>
                            <a:ea typeface="Times New Roman" panose="02020603050405020304" pitchFamily="18" charset="0"/>
                          </a:rPr>
                        </m:ctrlPr>
                      </m:sSupPr>
                      <m:e>
                        <m:r>
                          <a:rPr lang="vi-VN" sz="2000" i="1">
                            <a:solidFill>
                              <a:schemeClr val="bg1"/>
                            </a:solidFill>
                            <a:effectLst/>
                            <a:latin typeface="Cambria Math" panose="02040503050406030204" pitchFamily="18" charset="0"/>
                            <a:ea typeface="Times New Roman" panose="02020603050405020304" pitchFamily="18" charset="0"/>
                          </a:rPr>
                          <m:t>𝑎</m:t>
                        </m:r>
                      </m:e>
                      <m:sup>
                        <m:r>
                          <a:rPr lang="vi-VN" sz="2000" i="1">
                            <a:solidFill>
                              <a:schemeClr val="bg1"/>
                            </a:solidFill>
                            <a:effectLst/>
                            <a:latin typeface="Cambria Math" panose="02040503050406030204" pitchFamily="18" charset="0"/>
                            <a:ea typeface="Times New Roman" panose="02020603050405020304" pitchFamily="18" charset="0"/>
                          </a:rPr>
                          <m:t>2</m:t>
                        </m:r>
                      </m:sup>
                    </m:sSup>
                    <m:r>
                      <a:rPr lang="vi-VN" sz="2000" i="1">
                        <a:solidFill>
                          <a:schemeClr val="bg1"/>
                        </a:solidFill>
                        <a:effectLst/>
                        <a:latin typeface="Cambria Math" panose="02040503050406030204" pitchFamily="18" charset="0"/>
                        <a:ea typeface="Times New Roman" panose="02020603050405020304" pitchFamily="18" charset="0"/>
                      </a:rPr>
                      <m:t>=</m:t>
                    </m:r>
                    <m:sSup>
                      <m:sSupPr>
                        <m:ctrlPr>
                          <a:rPr lang="en-US" sz="2000" i="1">
                            <a:solidFill>
                              <a:schemeClr val="bg1"/>
                            </a:solidFill>
                            <a:effectLst/>
                            <a:latin typeface="Cambria Math" panose="02040503050406030204" pitchFamily="18" charset="0"/>
                            <a:ea typeface="Times New Roman" panose="02020603050405020304" pitchFamily="18" charset="0"/>
                          </a:rPr>
                        </m:ctrlPr>
                      </m:sSupPr>
                      <m:e>
                        <m:r>
                          <a:rPr lang="vi-VN" sz="2000" i="1">
                            <a:solidFill>
                              <a:schemeClr val="bg1"/>
                            </a:solidFill>
                            <a:effectLst/>
                            <a:latin typeface="Cambria Math" panose="02040503050406030204" pitchFamily="18" charset="0"/>
                            <a:ea typeface="Times New Roman" panose="02020603050405020304" pitchFamily="18" charset="0"/>
                          </a:rPr>
                          <m:t>𝑏</m:t>
                        </m:r>
                      </m:e>
                      <m:sup>
                        <m:r>
                          <a:rPr lang="vi-VN" sz="2000" i="1">
                            <a:solidFill>
                              <a:schemeClr val="bg1"/>
                            </a:solidFill>
                            <a:effectLst/>
                            <a:latin typeface="Cambria Math" panose="02040503050406030204" pitchFamily="18" charset="0"/>
                            <a:ea typeface="Times New Roman" panose="02020603050405020304" pitchFamily="18" charset="0"/>
                          </a:rPr>
                          <m:t>2</m:t>
                        </m:r>
                      </m:sup>
                    </m:sSup>
                    <m:r>
                      <a:rPr lang="vi-VN" sz="2000" i="1">
                        <a:solidFill>
                          <a:schemeClr val="bg1"/>
                        </a:solidFill>
                        <a:effectLst/>
                        <a:latin typeface="Cambria Math" panose="02040503050406030204" pitchFamily="18" charset="0"/>
                        <a:ea typeface="Times New Roman" panose="02020603050405020304" pitchFamily="18" charset="0"/>
                      </a:rPr>
                      <m:t>+</m:t>
                    </m:r>
                    <m:sSup>
                      <m:sSupPr>
                        <m:ctrlPr>
                          <a:rPr lang="en-US" sz="2000" i="1">
                            <a:solidFill>
                              <a:schemeClr val="bg1"/>
                            </a:solidFill>
                            <a:effectLst/>
                            <a:latin typeface="Cambria Math" panose="02040503050406030204" pitchFamily="18" charset="0"/>
                            <a:ea typeface="Times New Roman" panose="02020603050405020304" pitchFamily="18" charset="0"/>
                          </a:rPr>
                        </m:ctrlPr>
                      </m:sSupPr>
                      <m:e>
                        <m:r>
                          <a:rPr lang="vi-VN" sz="2000" i="1">
                            <a:solidFill>
                              <a:schemeClr val="bg1"/>
                            </a:solidFill>
                            <a:effectLst/>
                            <a:latin typeface="Cambria Math" panose="02040503050406030204" pitchFamily="18" charset="0"/>
                            <a:ea typeface="Times New Roman" panose="02020603050405020304" pitchFamily="18" charset="0"/>
                          </a:rPr>
                          <m:t>𝑐</m:t>
                        </m:r>
                      </m:e>
                      <m:sup>
                        <m:r>
                          <a:rPr lang="vi-VN" sz="2000" i="1">
                            <a:solidFill>
                              <a:schemeClr val="bg1"/>
                            </a:solidFill>
                            <a:effectLst/>
                            <a:latin typeface="Cambria Math" panose="02040503050406030204" pitchFamily="18" charset="0"/>
                            <a:ea typeface="Times New Roman" panose="02020603050405020304" pitchFamily="18" charset="0"/>
                          </a:rPr>
                          <m:t>2</m:t>
                        </m:r>
                      </m:sup>
                    </m:sSup>
                  </m:oMath>
                </a14:m>
                <a:endParaRPr lang="en-US" sz="20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34" name="cau hoi d">
                <a:extLst>
                  <a:ext uri="{FF2B5EF4-FFF2-40B4-BE49-F238E27FC236}">
                    <a16:creationId xmlns:a16="http://schemas.microsoft.com/office/drawing/2014/main" id="{42A746A3-96B8-42A5-8EFA-A104DB6B2F69}"/>
                  </a:ext>
                </a:extLst>
              </p:cNvPr>
              <p:cNvSpPr txBox="1">
                <a:spLocks noRot="1" noChangeAspect="1" noMove="1" noResize="1" noEditPoints="1" noAdjustHandles="1" noChangeArrowheads="1" noChangeShapeType="1" noTextEdit="1"/>
              </p:cNvSpPr>
              <p:nvPr/>
            </p:nvSpPr>
            <p:spPr>
              <a:xfrm>
                <a:off x="1412148" y="4133855"/>
                <a:ext cx="1975106" cy="553998"/>
              </a:xfrm>
              <a:prstGeom prst="rect">
                <a:avLst/>
              </a:prstGeom>
              <a:blipFill>
                <a:blip r:embed="rId15"/>
                <a:stretch>
                  <a:fillRect l="-3395" b="-8791"/>
                </a:stretch>
              </a:blipFill>
            </p:spPr>
            <p:txBody>
              <a:bodyPr/>
              <a:lstStyle/>
              <a:p>
                <a:r>
                  <a:rPr lang="en-US">
                    <a:noFill/>
                  </a:rPr>
                  <a:t> </a:t>
                </a:r>
              </a:p>
            </p:txBody>
          </p:sp>
        </mc:Fallback>
      </mc:AlternateContent>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9358686" y="568690"/>
            <a:ext cx="365523" cy="36552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9358686" y="1029815"/>
            <a:ext cx="365523" cy="36552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6"/>
          <a:stretch>
            <a:fillRect/>
          </a:stretch>
        </p:blipFill>
        <p:spPr>
          <a:xfrm>
            <a:off x="9366864" y="1476412"/>
            <a:ext cx="365523" cy="36552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6"/>
          <a:stretch>
            <a:fillRect/>
          </a:stretch>
        </p:blipFill>
        <p:spPr>
          <a:xfrm>
            <a:off x="9366864" y="2347144"/>
            <a:ext cx="365523" cy="365523"/>
          </a:xfrm>
          <a:prstGeom prst="rect">
            <a:avLst/>
          </a:prstGeom>
        </p:spPr>
      </p:pic>
    </p:spTree>
    <p:extLst>
      <p:ext uri="{BB962C8B-B14F-4D97-AF65-F5344CB8AC3E}">
        <p14:creationId xmlns:p14="http://schemas.microsoft.com/office/powerpoint/2010/main" val="2410289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500"/>
                                        <p:tgtEl>
                                          <p:spTgt spid="2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fade">
                                      <p:cBhvr>
                                        <p:cTn id="2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9144" y="4355187"/>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2997845"/>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13804" y="1207016"/>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386622" y="366919"/>
            <a:ext cx="8254175" cy="167589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mc:AlternateContent xmlns:mc="http://schemas.openxmlformats.org/markup-compatibility/2006">
        <mc:Choice xmlns:a14="http://schemas.microsoft.com/office/drawing/2010/main" Requires="a14">
          <p:sp>
            <p:nvSpPr>
              <p:cNvPr id="24" name="TextBox 23">
                <a:extLst>
                  <a:ext uri="{FF2B5EF4-FFF2-40B4-BE49-F238E27FC236}">
                    <a16:creationId xmlns:a16="http://schemas.microsoft.com/office/drawing/2014/main" id="{4605F6AC-8356-4661-B6A4-309609CF4CCF}"/>
                  </a:ext>
                </a:extLst>
              </p:cNvPr>
              <p:cNvSpPr txBox="1"/>
              <p:nvPr/>
            </p:nvSpPr>
            <p:spPr>
              <a:xfrm>
                <a:off x="897250" y="642318"/>
                <a:ext cx="7377107" cy="1105111"/>
              </a:xfrm>
              <a:prstGeom prst="rect">
                <a:avLst/>
              </a:prstGeom>
              <a:noFill/>
            </p:spPr>
            <p:txBody>
              <a:bodyPr wrap="square" rtlCol="0">
                <a:spAutoFit/>
              </a:bodyPr>
              <a:lstStyle/>
              <a:p>
                <a:pPr algn="just">
                  <a:lnSpc>
                    <a:spcPct val="150000"/>
                  </a:lnSpc>
                  <a:spcBef>
                    <a:spcPts val="300"/>
                  </a:spcBef>
                  <a:spcAft>
                    <a:spcPts val="300"/>
                  </a:spcAft>
                </a:pPr>
                <a14:m>
                  <m:oMathPara xmlns:m="http://schemas.openxmlformats.org/officeDocument/2006/math">
                    <m:oMathParaPr>
                      <m:jc m:val="left"/>
                    </m:oMathParaPr>
                    <m:oMath xmlns:m="http://schemas.openxmlformats.org/officeDocument/2006/math">
                      <m:r>
                        <m:rPr>
                          <m:nor/>
                        </m:rPr>
                        <a:rPr lang="fr-FR" sz="2000" b="1" smtClean="0">
                          <a:solidFill>
                            <a:schemeClr val="bg1"/>
                          </a:solidFill>
                          <a:latin typeface="Arial" panose="020B0604020202020204" pitchFamily="34" charset="0"/>
                          <a:ea typeface="Times New Roman" panose="02020603050405020304" pitchFamily="18" charset="0"/>
                          <a:cs typeface="Arial" panose="020B0604020202020204" pitchFamily="34" charset="0"/>
                        </a:rPr>
                        <m:t>C</m:t>
                      </m:r>
                      <m:r>
                        <m:rPr>
                          <m:nor/>
                        </m:rPr>
                        <a:rPr lang="fr-FR" sz="2000" b="1" smtClean="0">
                          <a:solidFill>
                            <a:schemeClr val="bg1"/>
                          </a:solidFill>
                          <a:latin typeface="Arial" panose="020B0604020202020204" pitchFamily="34" charset="0"/>
                          <a:ea typeface="Times New Roman" panose="02020603050405020304" pitchFamily="18" charset="0"/>
                          <a:cs typeface="Arial" panose="020B0604020202020204" pitchFamily="34" charset="0"/>
                        </a:rPr>
                        <m:t>â</m:t>
                      </m:r>
                      <m:r>
                        <m:rPr>
                          <m:nor/>
                        </m:rPr>
                        <a:rPr lang="fr-FR" sz="2000" b="1" smtClean="0">
                          <a:solidFill>
                            <a:schemeClr val="bg1"/>
                          </a:solidFill>
                          <a:latin typeface="Arial" panose="020B0604020202020204" pitchFamily="34" charset="0"/>
                          <a:ea typeface="Times New Roman" panose="02020603050405020304" pitchFamily="18" charset="0"/>
                          <a:cs typeface="Arial" panose="020B0604020202020204" pitchFamily="34" charset="0"/>
                        </a:rPr>
                        <m:t>u</m:t>
                      </m:r>
                      <m:r>
                        <m:rPr>
                          <m:nor/>
                        </m:rPr>
                        <a:rPr lang="fr-FR" sz="2000" b="1" smtClean="0">
                          <a:solidFill>
                            <a:schemeClr val="bg1"/>
                          </a:solidFill>
                          <a:latin typeface="Arial" panose="020B0604020202020204" pitchFamily="34" charset="0"/>
                          <a:ea typeface="Times New Roman" panose="02020603050405020304" pitchFamily="18" charset="0"/>
                          <a:cs typeface="Arial" panose="020B0604020202020204" pitchFamily="34" charset="0"/>
                        </a:rPr>
                        <m:t> 3.</m:t>
                      </m:r>
                      <m:r>
                        <m:rPr>
                          <m:nor/>
                        </m:rPr>
                        <a:rPr lang="fr-FR" sz="2000" smtClean="0">
                          <a:solidFill>
                            <a:schemeClr val="bg1"/>
                          </a:solidFill>
                          <a:latin typeface="Arial" panose="020B0604020202020204" pitchFamily="34" charset="0"/>
                          <a:ea typeface="Times New Roman" panose="02020603050405020304" pitchFamily="18" charset="0"/>
                          <a:cs typeface="Arial" panose="020B0604020202020204" pitchFamily="34" charset="0"/>
                        </a:rPr>
                        <m:t> </m:t>
                      </m:r>
                      <m:r>
                        <m:rPr>
                          <m:nor/>
                        </m:rPr>
                        <a:rPr lang="vi-VN" sz="2000" smtClean="0">
                          <a:solidFill>
                            <a:schemeClr val="bg1"/>
                          </a:solidFill>
                          <a:latin typeface="+mn-lt"/>
                          <a:ea typeface="Times New Roman" panose="02020603050405020304" pitchFamily="18" charset="0"/>
                        </a:rPr>
                        <m:t>Cho</m:t>
                      </m:r>
                      <m:r>
                        <m:rPr>
                          <m:nor/>
                        </m:rPr>
                        <a:rPr lang="vi-VN" sz="2000" smtClean="0">
                          <a:solidFill>
                            <a:schemeClr val="bg1"/>
                          </a:solidFill>
                          <a:latin typeface="+mn-lt"/>
                          <a:ea typeface="Times New Roman" panose="02020603050405020304" pitchFamily="18" charset="0"/>
                        </a:rPr>
                        <m:t> </m:t>
                      </m:r>
                      <m:r>
                        <m:rPr>
                          <m:nor/>
                        </m:rPr>
                        <a:rPr lang="vi-VN" sz="2000" smtClean="0">
                          <a:solidFill>
                            <a:schemeClr val="bg1"/>
                          </a:solidFill>
                          <a:latin typeface="+mn-lt"/>
                          <a:ea typeface="Times New Roman" panose="02020603050405020304" pitchFamily="18" charset="0"/>
                        </a:rPr>
                        <m:t>tam</m:t>
                      </m:r>
                      <m:r>
                        <m:rPr>
                          <m:nor/>
                        </m:rPr>
                        <a:rPr lang="vi-VN" sz="2000" smtClean="0">
                          <a:solidFill>
                            <a:schemeClr val="bg1"/>
                          </a:solidFill>
                          <a:latin typeface="+mn-lt"/>
                          <a:ea typeface="Times New Roman" panose="02020603050405020304" pitchFamily="18" charset="0"/>
                        </a:rPr>
                        <m:t> </m:t>
                      </m:r>
                      <m:r>
                        <m:rPr>
                          <m:nor/>
                        </m:rPr>
                        <a:rPr lang="vi-VN" sz="2000" smtClean="0">
                          <a:solidFill>
                            <a:schemeClr val="bg1"/>
                          </a:solidFill>
                          <a:latin typeface="+mn-lt"/>
                          <a:ea typeface="Times New Roman" panose="02020603050405020304" pitchFamily="18" charset="0"/>
                        </a:rPr>
                        <m:t>gi</m:t>
                      </m:r>
                      <m:r>
                        <m:rPr>
                          <m:nor/>
                        </m:rPr>
                        <a:rPr lang="vi-VN" sz="2000" smtClean="0">
                          <a:solidFill>
                            <a:schemeClr val="bg1"/>
                          </a:solidFill>
                          <a:latin typeface="+mn-lt"/>
                          <a:ea typeface="Times New Roman" panose="02020603050405020304" pitchFamily="18" charset="0"/>
                        </a:rPr>
                        <m:t>á</m:t>
                      </m:r>
                      <m:r>
                        <m:rPr>
                          <m:nor/>
                        </m:rPr>
                        <a:rPr lang="vi-VN" sz="2000" smtClean="0">
                          <a:solidFill>
                            <a:schemeClr val="bg1"/>
                          </a:solidFill>
                          <a:latin typeface="+mn-lt"/>
                          <a:ea typeface="Times New Roman" panose="02020603050405020304" pitchFamily="18" charset="0"/>
                        </a:rPr>
                        <m:t>c</m:t>
                      </m:r>
                      <m:r>
                        <m:rPr>
                          <m:nor/>
                        </m:rPr>
                        <a:rPr lang="vi-VN" sz="2000" smtClean="0">
                          <a:solidFill>
                            <a:schemeClr val="bg1"/>
                          </a:solidFill>
                          <a:latin typeface="+mn-lt"/>
                          <a:ea typeface="Times New Roman" panose="02020603050405020304" pitchFamily="18" charset="0"/>
                        </a:rPr>
                        <m:t> </m:t>
                      </m:r>
                      <m:r>
                        <m:rPr>
                          <m:nor/>
                        </m:rPr>
                        <a:rPr lang="vi-VN" sz="2000" smtClean="0">
                          <a:solidFill>
                            <a:schemeClr val="bg1"/>
                          </a:solidFill>
                          <a:latin typeface="+mn-lt"/>
                          <a:ea typeface="Times New Roman" panose="02020603050405020304" pitchFamily="18" charset="0"/>
                        </a:rPr>
                        <m:t>ABC</m:t>
                      </m:r>
                      <m:r>
                        <m:rPr>
                          <m:nor/>
                        </m:rPr>
                        <a:rPr lang="vi-VN" sz="2000" smtClean="0">
                          <a:solidFill>
                            <a:schemeClr val="bg1"/>
                          </a:solidFill>
                          <a:latin typeface="+mn-lt"/>
                          <a:ea typeface="Times New Roman" panose="02020603050405020304" pitchFamily="18" charset="0"/>
                        </a:rPr>
                        <m:t> </m:t>
                      </m:r>
                      <m:r>
                        <m:rPr>
                          <m:nor/>
                        </m:rPr>
                        <a:rPr lang="vi-VN" sz="2000" smtClean="0">
                          <a:solidFill>
                            <a:schemeClr val="bg1"/>
                          </a:solidFill>
                          <a:latin typeface="+mn-lt"/>
                          <a:ea typeface="Times New Roman" panose="02020603050405020304" pitchFamily="18" charset="0"/>
                        </a:rPr>
                        <m:t>vu</m:t>
                      </m:r>
                      <m:r>
                        <m:rPr>
                          <m:nor/>
                        </m:rPr>
                        <a:rPr lang="vi-VN" sz="2000" smtClean="0">
                          <a:solidFill>
                            <a:schemeClr val="bg1"/>
                          </a:solidFill>
                          <a:latin typeface="+mn-lt"/>
                          <a:ea typeface="Times New Roman" panose="02020603050405020304" pitchFamily="18" charset="0"/>
                        </a:rPr>
                        <m:t>ô</m:t>
                      </m:r>
                      <m:r>
                        <m:rPr>
                          <m:nor/>
                        </m:rPr>
                        <a:rPr lang="vi-VN" sz="2000" smtClean="0">
                          <a:solidFill>
                            <a:schemeClr val="bg1"/>
                          </a:solidFill>
                          <a:latin typeface="+mn-lt"/>
                          <a:ea typeface="Times New Roman" panose="02020603050405020304" pitchFamily="18" charset="0"/>
                        </a:rPr>
                        <m:t>ng</m:t>
                      </m:r>
                      <m:r>
                        <m:rPr>
                          <m:nor/>
                        </m:rPr>
                        <a:rPr lang="vi-VN" sz="2000" smtClean="0">
                          <a:solidFill>
                            <a:schemeClr val="bg1"/>
                          </a:solidFill>
                          <a:latin typeface="+mn-lt"/>
                          <a:ea typeface="Times New Roman" panose="02020603050405020304" pitchFamily="18" charset="0"/>
                        </a:rPr>
                        <m:t> </m:t>
                      </m:r>
                      <m:r>
                        <m:rPr>
                          <m:nor/>
                        </m:rPr>
                        <a:rPr lang="vi-VN" sz="2000" smtClean="0">
                          <a:solidFill>
                            <a:schemeClr val="bg1"/>
                          </a:solidFill>
                          <a:latin typeface="+mn-lt"/>
                          <a:ea typeface="Times New Roman" panose="02020603050405020304" pitchFamily="18" charset="0"/>
                        </a:rPr>
                        <m:t>t</m:t>
                      </m:r>
                      <m:r>
                        <m:rPr>
                          <m:nor/>
                        </m:rPr>
                        <a:rPr lang="vi-VN" sz="2000" smtClean="0">
                          <a:solidFill>
                            <a:schemeClr val="bg1"/>
                          </a:solidFill>
                          <a:latin typeface="+mn-lt"/>
                          <a:ea typeface="Times New Roman" panose="02020603050405020304" pitchFamily="18" charset="0"/>
                        </a:rPr>
                        <m:t>ạ</m:t>
                      </m:r>
                      <m:r>
                        <m:rPr>
                          <m:nor/>
                        </m:rPr>
                        <a:rPr lang="vi-VN" sz="2000" smtClean="0">
                          <a:solidFill>
                            <a:schemeClr val="bg1"/>
                          </a:solidFill>
                          <a:latin typeface="+mn-lt"/>
                          <a:ea typeface="Times New Roman" panose="02020603050405020304" pitchFamily="18" charset="0"/>
                        </a:rPr>
                        <m:t>i</m:t>
                      </m:r>
                      <m:r>
                        <m:rPr>
                          <m:nor/>
                        </m:rPr>
                        <a:rPr lang="vi-VN" sz="2000" smtClean="0">
                          <a:solidFill>
                            <a:schemeClr val="bg1"/>
                          </a:solidFill>
                          <a:latin typeface="+mn-lt"/>
                          <a:ea typeface="Times New Roman" panose="02020603050405020304" pitchFamily="18" charset="0"/>
                        </a:rPr>
                        <m:t> </m:t>
                      </m:r>
                      <m:r>
                        <m:rPr>
                          <m:nor/>
                        </m:rPr>
                        <a:rPr lang="vi-VN" sz="2000" smtClean="0">
                          <a:solidFill>
                            <a:schemeClr val="bg1"/>
                          </a:solidFill>
                          <a:latin typeface="+mn-lt"/>
                          <a:ea typeface="Times New Roman" panose="02020603050405020304" pitchFamily="18" charset="0"/>
                        </a:rPr>
                        <m:t>A</m:t>
                      </m:r>
                      <m:r>
                        <m:rPr>
                          <m:nor/>
                        </m:rPr>
                        <a:rPr lang="vi-VN" sz="2000" smtClean="0">
                          <a:solidFill>
                            <a:schemeClr val="bg1"/>
                          </a:solidFill>
                          <a:latin typeface="+mn-lt"/>
                          <a:ea typeface="Times New Roman" panose="02020603050405020304" pitchFamily="18" charset="0"/>
                        </a:rPr>
                        <m:t> </m:t>
                      </m:r>
                      <m:r>
                        <m:rPr>
                          <m:nor/>
                        </m:rPr>
                        <a:rPr lang="vi-VN" sz="2000" smtClean="0">
                          <a:solidFill>
                            <a:schemeClr val="bg1"/>
                          </a:solidFill>
                          <a:latin typeface="+mn-lt"/>
                          <a:ea typeface="Times New Roman" panose="02020603050405020304" pitchFamily="18" charset="0"/>
                        </a:rPr>
                        <m:t>c</m:t>
                      </m:r>
                      <m:r>
                        <m:rPr>
                          <m:nor/>
                        </m:rPr>
                        <a:rPr lang="vi-VN" sz="2000" smtClean="0">
                          <a:solidFill>
                            <a:schemeClr val="bg1"/>
                          </a:solidFill>
                          <a:latin typeface="+mn-lt"/>
                          <a:ea typeface="Times New Roman" panose="02020603050405020304" pitchFamily="18" charset="0"/>
                        </a:rPr>
                        <m:t>ó </m:t>
                      </m:r>
                      <m:r>
                        <m:rPr>
                          <m:nor/>
                        </m:rPr>
                        <a:rPr lang="vi-VN" sz="2000" smtClean="0">
                          <a:solidFill>
                            <a:schemeClr val="bg1"/>
                          </a:solidFill>
                          <a:latin typeface="+mn-lt"/>
                          <a:ea typeface="Times New Roman" panose="02020603050405020304" pitchFamily="18" charset="0"/>
                        </a:rPr>
                        <m:t>BC</m:t>
                      </m:r>
                      <m:r>
                        <m:rPr>
                          <m:nor/>
                        </m:rPr>
                        <a:rPr lang="vi-VN" sz="2000" smtClean="0">
                          <a:solidFill>
                            <a:schemeClr val="bg1"/>
                          </a:solidFill>
                          <a:latin typeface="+mn-lt"/>
                          <a:ea typeface="Times New Roman" panose="02020603050405020304" pitchFamily="18" charset="0"/>
                        </a:rPr>
                        <m:t> = 12 </m:t>
                      </m:r>
                      <m:r>
                        <m:rPr>
                          <m:nor/>
                        </m:rPr>
                        <a:rPr lang="vi-VN" sz="2000" smtClean="0">
                          <a:solidFill>
                            <a:schemeClr val="bg1"/>
                          </a:solidFill>
                          <a:latin typeface="+mn-lt"/>
                          <a:ea typeface="Times New Roman" panose="02020603050405020304" pitchFamily="18" charset="0"/>
                        </a:rPr>
                        <m:t>cm</m:t>
                      </m:r>
                      <m:r>
                        <m:rPr>
                          <m:nor/>
                        </m:rPr>
                        <a:rPr lang="vi-VN" sz="2000" smtClean="0">
                          <a:solidFill>
                            <a:schemeClr val="bg1"/>
                          </a:solidFill>
                          <a:latin typeface="+mn-lt"/>
                          <a:ea typeface="Times New Roman" panose="02020603050405020304" pitchFamily="18" charset="0"/>
                        </a:rPr>
                        <m:t>; </m:t>
                      </m:r>
                      <m:acc>
                        <m:accPr>
                          <m:chr m:val="̂"/>
                          <m:ctrlPr>
                            <a:rPr lang="en-US" sz="2000" i="1">
                              <a:solidFill>
                                <a:schemeClr val="bg1"/>
                              </a:solidFill>
                              <a:effectLst/>
                              <a:latin typeface="+mn-lt"/>
                              <a:ea typeface="Times New Roman" panose="02020603050405020304" pitchFamily="18" charset="0"/>
                            </a:rPr>
                          </m:ctrlPr>
                        </m:accPr>
                        <m:e>
                          <m:r>
                            <a:rPr lang="vi-VN" sz="2000" i="1">
                              <a:solidFill>
                                <a:schemeClr val="bg1"/>
                              </a:solidFill>
                              <a:effectLst/>
                              <a:latin typeface="+mn-lt"/>
                              <a:ea typeface="Times New Roman" panose="02020603050405020304" pitchFamily="18" charset="0"/>
                            </a:rPr>
                            <m:t>𝐵</m:t>
                          </m:r>
                        </m:e>
                      </m:acc>
                      <m:r>
                        <a:rPr lang="vi-VN" sz="2000" i="1">
                          <a:solidFill>
                            <a:schemeClr val="bg1"/>
                          </a:solidFill>
                          <a:effectLst/>
                          <a:latin typeface="+mn-lt"/>
                          <a:ea typeface="Times New Roman" panose="02020603050405020304" pitchFamily="18" charset="0"/>
                        </a:rPr>
                        <m:t>=</m:t>
                      </m:r>
                      <m:sSup>
                        <m:sSupPr>
                          <m:ctrlPr>
                            <a:rPr lang="en-US" sz="2000" i="1">
                              <a:solidFill>
                                <a:schemeClr val="bg1"/>
                              </a:solidFill>
                              <a:effectLst/>
                              <a:latin typeface="+mn-lt"/>
                              <a:ea typeface="Times New Roman" panose="02020603050405020304" pitchFamily="18" charset="0"/>
                            </a:rPr>
                          </m:ctrlPr>
                        </m:sSupPr>
                        <m:e>
                          <m:r>
                            <a:rPr lang="vi-VN" sz="2000" i="1">
                              <a:solidFill>
                                <a:schemeClr val="bg1"/>
                              </a:solidFill>
                              <a:effectLst/>
                              <a:latin typeface="+mn-lt"/>
                              <a:ea typeface="Times New Roman" panose="02020603050405020304" pitchFamily="18" charset="0"/>
                            </a:rPr>
                            <m:t>40</m:t>
                          </m:r>
                        </m:e>
                        <m:sup>
                          <m:r>
                            <a:rPr lang="vi-VN" sz="2000" i="1">
                              <a:solidFill>
                                <a:schemeClr val="bg1"/>
                              </a:solidFill>
                              <a:effectLst/>
                              <a:latin typeface="+mn-lt"/>
                              <a:ea typeface="Times New Roman" panose="02020603050405020304" pitchFamily="18" charset="0"/>
                            </a:rPr>
                            <m:t>𝑜</m:t>
                          </m:r>
                        </m:sup>
                      </m:sSup>
                      <m:r>
                        <m:rPr>
                          <m:nor/>
                        </m:rPr>
                        <a:rPr lang="vi-VN" sz="2000">
                          <a:solidFill>
                            <a:schemeClr val="bg1"/>
                          </a:solidFill>
                          <a:effectLst/>
                          <a:latin typeface="+mn-lt"/>
                          <a:ea typeface="Times New Roman" panose="02020603050405020304" pitchFamily="18" charset="0"/>
                        </a:rPr>
                        <m:t>. </m:t>
                      </m:r>
                    </m:oMath>
                  </m:oMathPara>
                </a14:m>
                <a:endParaRPr lang="en-US" sz="2000" smtClean="0">
                  <a:solidFill>
                    <a:schemeClr val="bg1"/>
                  </a:solidFill>
                  <a:effectLst/>
                  <a:latin typeface="+mn-lt"/>
                  <a:ea typeface="Times New Roman" panose="02020603050405020304" pitchFamily="18" charset="0"/>
                </a:endParaRPr>
              </a:p>
              <a:p>
                <a:pPr algn="just">
                  <a:lnSpc>
                    <a:spcPct val="150000"/>
                  </a:lnSpc>
                  <a:spcBef>
                    <a:spcPts val="300"/>
                  </a:spcBef>
                  <a:spcAft>
                    <a:spcPts val="300"/>
                  </a:spcAft>
                </a:pPr>
                <a14:m>
                  <m:oMathPara xmlns:m="http://schemas.openxmlformats.org/officeDocument/2006/math">
                    <m:oMathParaPr>
                      <m:jc m:val="left"/>
                    </m:oMathParaPr>
                    <m:oMath xmlns:m="http://schemas.openxmlformats.org/officeDocument/2006/math">
                      <m:r>
                        <m:rPr>
                          <m:nor/>
                        </m:rPr>
                        <a:rPr lang="vi-VN" sz="2000">
                          <a:solidFill>
                            <a:schemeClr val="bg1"/>
                          </a:solidFill>
                          <a:effectLst/>
                          <a:latin typeface="+mn-lt"/>
                          <a:ea typeface="Times New Roman" panose="02020603050405020304" pitchFamily="18" charset="0"/>
                        </a:rPr>
                        <m:t>T</m:t>
                      </m:r>
                      <m:r>
                        <m:rPr>
                          <m:nor/>
                        </m:rPr>
                        <a:rPr lang="vi-VN" sz="2000">
                          <a:solidFill>
                            <a:schemeClr val="bg1"/>
                          </a:solidFill>
                          <a:effectLst/>
                          <a:latin typeface="+mn-lt"/>
                          <a:ea typeface="Times New Roman" panose="02020603050405020304" pitchFamily="18" charset="0"/>
                        </a:rPr>
                        <m:t>í</m:t>
                      </m:r>
                      <m:r>
                        <m:rPr>
                          <m:nor/>
                        </m:rPr>
                        <a:rPr lang="vi-VN" sz="2000">
                          <a:solidFill>
                            <a:schemeClr val="bg1"/>
                          </a:solidFill>
                          <a:effectLst/>
                          <a:latin typeface="+mn-lt"/>
                          <a:ea typeface="Times New Roman" panose="02020603050405020304" pitchFamily="18" charset="0"/>
                        </a:rPr>
                        <m:t>nh</m:t>
                      </m:r>
                      <m:r>
                        <m:rPr>
                          <m:nor/>
                        </m:rPr>
                        <a:rPr lang="vi-VN" sz="2000">
                          <a:solidFill>
                            <a:schemeClr val="bg1"/>
                          </a:solidFill>
                          <a:effectLst/>
                          <a:latin typeface="+mn-lt"/>
                          <a:ea typeface="Times New Roman" panose="02020603050405020304" pitchFamily="18" charset="0"/>
                        </a:rPr>
                        <m:t> </m:t>
                      </m:r>
                      <m:r>
                        <m:rPr>
                          <m:nor/>
                        </m:rPr>
                        <a:rPr lang="vi-VN" sz="2000">
                          <a:solidFill>
                            <a:schemeClr val="bg1"/>
                          </a:solidFill>
                          <a:effectLst/>
                          <a:latin typeface="+mn-lt"/>
                          <a:ea typeface="Times New Roman" panose="02020603050405020304" pitchFamily="18" charset="0"/>
                        </a:rPr>
                        <m:t>AC</m:t>
                      </m:r>
                      <m:r>
                        <m:rPr>
                          <m:nor/>
                        </m:rPr>
                        <a:rPr lang="vi-VN" sz="2000">
                          <a:solidFill>
                            <a:schemeClr val="bg1"/>
                          </a:solidFill>
                          <a:effectLst/>
                          <a:latin typeface="+mn-lt"/>
                          <a:ea typeface="Times New Roman" panose="02020603050405020304" pitchFamily="18" charset="0"/>
                        </a:rPr>
                        <m:t>?</m:t>
                      </m:r>
                    </m:oMath>
                  </m:oMathPara>
                </a14:m>
                <a:endParaRPr lang="en-US" sz="2000">
                  <a:solidFill>
                    <a:schemeClr val="bg1"/>
                  </a:solidFill>
                  <a:effectLst/>
                  <a:latin typeface="+mn-lt"/>
                  <a:ea typeface="Times New Roman" panose="02020603050405020304" pitchFamily="18" charset="0"/>
                </a:endParaRPr>
              </a:p>
            </p:txBody>
          </p:sp>
        </mc:Choice>
        <mc:Fallback>
          <p:sp>
            <p:nvSpPr>
              <p:cNvPr id="24" name="TextBox 23">
                <a:extLst>
                  <a:ext uri="{FF2B5EF4-FFF2-40B4-BE49-F238E27FC236}">
                    <a16:creationId xmlns:a16="http://schemas.microsoft.com/office/drawing/2014/main" id="{4605F6AC-8356-4661-B6A4-309609CF4CCF}"/>
                  </a:ext>
                </a:extLst>
              </p:cNvPr>
              <p:cNvSpPr txBox="1">
                <a:spLocks noRot="1" noChangeAspect="1" noMove="1" noResize="1" noEditPoints="1" noAdjustHandles="1" noChangeArrowheads="1" noChangeShapeType="1" noTextEdit="1"/>
              </p:cNvSpPr>
              <p:nvPr/>
            </p:nvSpPr>
            <p:spPr>
              <a:xfrm>
                <a:off x="897250" y="642318"/>
                <a:ext cx="7377107" cy="1105111"/>
              </a:xfrm>
              <a:prstGeom prst="rect">
                <a:avLst/>
              </a:prstGeom>
              <a:blipFill>
                <a:blip r:embed="rId11"/>
                <a:stretch>
                  <a:fillRect/>
                </a:stretch>
              </a:blipFill>
            </p:spPr>
            <p:txBody>
              <a:bodyPr/>
              <a:lstStyle/>
              <a:p>
                <a:r>
                  <a:rPr lang="en-US">
                    <a:noFill/>
                  </a:rPr>
                  <a:t> </a:t>
                </a:r>
              </a:p>
            </p:txBody>
          </p:sp>
        </mc:Fallback>
      </mc:AlternateContent>
      <p:sp>
        <p:nvSpPr>
          <p:cNvPr id="15" name="bang b">
            <a:extLst>
              <a:ext uri="{FF2B5EF4-FFF2-40B4-BE49-F238E27FC236}">
                <a16:creationId xmlns:a16="http://schemas.microsoft.com/office/drawing/2014/main" id="{D0E6AFB4-275F-4728-9A13-27E00F9EA3A2}"/>
              </a:ext>
            </a:extLst>
          </p:cNvPr>
          <p:cNvSpPr/>
          <p:nvPr/>
        </p:nvSpPr>
        <p:spPr>
          <a:xfrm flipH="1">
            <a:off x="365764" y="3871366"/>
            <a:ext cx="4127087" cy="96265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4527796" y="2516263"/>
            <a:ext cx="4127087" cy="96797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mc:AlternateContent xmlns:mc="http://schemas.openxmlformats.org/markup-compatibility/2006">
        <mc:Choice xmlns:a14="http://schemas.microsoft.com/office/drawing/2010/main" Requires="a14">
          <p:sp>
            <p:nvSpPr>
              <p:cNvPr id="25" name="cau hoi b">
                <a:extLst>
                  <a:ext uri="{FF2B5EF4-FFF2-40B4-BE49-F238E27FC236}">
                    <a16:creationId xmlns:a16="http://schemas.microsoft.com/office/drawing/2014/main" id="{9897B1B9-EB78-41AF-AC33-1E8F7714B11F}"/>
                  </a:ext>
                </a:extLst>
              </p:cNvPr>
              <p:cNvSpPr txBox="1"/>
              <p:nvPr/>
            </p:nvSpPr>
            <p:spPr>
              <a:xfrm>
                <a:off x="918827" y="4081368"/>
                <a:ext cx="2925545" cy="592470"/>
              </a:xfrm>
              <a:prstGeom prst="rect">
                <a:avLst/>
              </a:prstGeom>
              <a:noFill/>
            </p:spPr>
            <p:txBody>
              <a:bodyPr wrap="square" rtlCol="0">
                <a:spAutoFit/>
              </a:bodyPr>
              <a:lstStyle/>
              <a:p>
                <a:pPr algn="just">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r>
                        <m:rPr>
                          <m:nor/>
                        </m:rPr>
                        <a:rPr lang="vi-VN" sz="2000" smtClean="0">
                          <a:solidFill>
                            <a:schemeClr val="bg1"/>
                          </a:solidFill>
                          <a:latin typeface="+mn-lt"/>
                          <a:ea typeface="Times New Roman" panose="02020603050405020304" pitchFamily="18" charset="0"/>
                        </a:rPr>
                        <m:t>C</m:t>
                      </m:r>
                      <m:r>
                        <m:rPr>
                          <m:nor/>
                        </m:rPr>
                        <a:rPr lang="vi-VN" sz="2000" smtClean="0">
                          <a:solidFill>
                            <a:schemeClr val="bg1"/>
                          </a:solidFill>
                          <a:latin typeface="+mn-lt"/>
                          <a:ea typeface="Times New Roman" panose="02020603050405020304" pitchFamily="18" charset="0"/>
                        </a:rPr>
                        <m:t>. </m:t>
                      </m:r>
                      <m:r>
                        <a:rPr lang="vi-VN" sz="2000" i="1">
                          <a:solidFill>
                            <a:schemeClr val="bg1"/>
                          </a:solidFill>
                          <a:effectLst/>
                          <a:latin typeface="+mn-lt"/>
                          <a:ea typeface="Times New Roman" panose="02020603050405020304" pitchFamily="18" charset="0"/>
                        </a:rPr>
                        <m:t>𝐴𝐶</m:t>
                      </m:r>
                      <m:r>
                        <a:rPr lang="vi-VN" sz="2000" i="1">
                          <a:solidFill>
                            <a:schemeClr val="bg1"/>
                          </a:solidFill>
                          <a:effectLst/>
                          <a:latin typeface="+mn-lt"/>
                          <a:ea typeface="Times New Roman" panose="02020603050405020304" pitchFamily="18" charset="0"/>
                        </a:rPr>
                        <m:t>=7,71</m:t>
                      </m:r>
                    </m:oMath>
                  </m:oMathPara>
                </a14:m>
                <a:endParaRPr lang="en-US" sz="2000">
                  <a:solidFill>
                    <a:schemeClr val="bg1"/>
                  </a:solidFill>
                  <a:effectLst/>
                  <a:latin typeface="+mn-lt"/>
                  <a:ea typeface="Times New Roman" panose="02020603050405020304" pitchFamily="18" charset="0"/>
                </a:endParaRPr>
              </a:p>
            </p:txBody>
          </p:sp>
        </mc:Choice>
        <mc:Fallback>
          <p:sp>
            <p:nvSpPr>
              <p:cNvPr id="25" name="cau hoi b">
                <a:extLst>
                  <a:ext uri="{FF2B5EF4-FFF2-40B4-BE49-F238E27FC236}">
                    <a16:creationId xmlns:a16="http://schemas.microsoft.com/office/drawing/2014/main" id="{9897B1B9-EB78-41AF-AC33-1E8F7714B11F}"/>
                  </a:ext>
                </a:extLst>
              </p:cNvPr>
              <p:cNvSpPr txBox="1">
                <a:spLocks noRot="1" noChangeAspect="1" noMove="1" noResize="1" noEditPoints="1" noAdjustHandles="1" noChangeArrowheads="1" noChangeShapeType="1" noTextEdit="1"/>
              </p:cNvSpPr>
              <p:nvPr/>
            </p:nvSpPr>
            <p:spPr>
              <a:xfrm>
                <a:off x="918827" y="4081368"/>
                <a:ext cx="2925545" cy="592470"/>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7" name="cau hoi c">
                <a:extLst>
                  <a:ext uri="{FF2B5EF4-FFF2-40B4-BE49-F238E27FC236}">
                    <a16:creationId xmlns:a16="http://schemas.microsoft.com/office/drawing/2014/main" id="{D96707EC-5A82-4050-B897-6DBAB63AC957}"/>
                  </a:ext>
                </a:extLst>
              </p:cNvPr>
              <p:cNvSpPr txBox="1"/>
              <p:nvPr/>
            </p:nvSpPr>
            <p:spPr>
              <a:xfrm>
                <a:off x="5027877" y="2689018"/>
                <a:ext cx="3098747" cy="592470"/>
              </a:xfrm>
              <a:prstGeom prst="rect">
                <a:avLst/>
              </a:prstGeom>
              <a:noFill/>
            </p:spPr>
            <p:txBody>
              <a:bodyPr wrap="square" rtlCol="0">
                <a:spAutoFit/>
              </a:bodyPr>
              <a:lstStyle/>
              <a:p>
                <a:pPr algn="just">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r>
                        <m:rPr>
                          <m:nor/>
                        </m:rPr>
                        <a:rPr lang="vi-VN" sz="2000" smtClean="0">
                          <a:solidFill>
                            <a:schemeClr val="bg1"/>
                          </a:solidFill>
                          <a:latin typeface="+mn-lt"/>
                          <a:ea typeface="Times New Roman" panose="02020603050405020304" pitchFamily="18" charset="0"/>
                        </a:rPr>
                        <m:t>B</m:t>
                      </m:r>
                      <m:r>
                        <m:rPr>
                          <m:nor/>
                        </m:rPr>
                        <a:rPr lang="vi-VN" sz="2000" smtClean="0">
                          <a:solidFill>
                            <a:schemeClr val="bg1"/>
                          </a:solidFill>
                          <a:latin typeface="+mn-lt"/>
                          <a:ea typeface="Times New Roman" panose="02020603050405020304" pitchFamily="18" charset="0"/>
                        </a:rPr>
                        <m:t>. </m:t>
                      </m:r>
                      <m:r>
                        <a:rPr lang="vi-VN" sz="2000" i="1">
                          <a:solidFill>
                            <a:schemeClr val="bg1"/>
                          </a:solidFill>
                          <a:effectLst/>
                          <a:latin typeface="+mn-lt"/>
                          <a:ea typeface="Times New Roman" panose="02020603050405020304" pitchFamily="18" charset="0"/>
                        </a:rPr>
                        <m:t>𝐴𝐶</m:t>
                      </m:r>
                      <m:r>
                        <a:rPr lang="vi-VN" sz="2000" i="1">
                          <a:solidFill>
                            <a:schemeClr val="bg1"/>
                          </a:solidFill>
                          <a:effectLst/>
                          <a:latin typeface="+mn-lt"/>
                          <a:ea typeface="Times New Roman" panose="02020603050405020304" pitchFamily="18" charset="0"/>
                        </a:rPr>
                        <m:t>=1,77</m:t>
                      </m:r>
                    </m:oMath>
                  </m:oMathPara>
                </a14:m>
                <a:endParaRPr lang="en-US" sz="2000">
                  <a:solidFill>
                    <a:schemeClr val="bg1"/>
                  </a:solidFill>
                  <a:effectLst/>
                  <a:latin typeface="+mn-lt"/>
                  <a:ea typeface="Times New Roman" panose="02020603050405020304" pitchFamily="18" charset="0"/>
                </a:endParaRPr>
              </a:p>
            </p:txBody>
          </p:sp>
        </mc:Choice>
        <mc:Fallback>
          <p:sp>
            <p:nvSpPr>
              <p:cNvPr id="27" name="cau hoi c">
                <a:extLst>
                  <a:ext uri="{FF2B5EF4-FFF2-40B4-BE49-F238E27FC236}">
                    <a16:creationId xmlns:a16="http://schemas.microsoft.com/office/drawing/2014/main" id="{D96707EC-5A82-4050-B897-6DBAB63AC957}"/>
                  </a:ext>
                </a:extLst>
              </p:cNvPr>
              <p:cNvSpPr txBox="1">
                <a:spLocks noRot="1" noChangeAspect="1" noMove="1" noResize="1" noEditPoints="1" noAdjustHandles="1" noChangeArrowheads="1" noChangeShapeType="1" noTextEdit="1"/>
              </p:cNvSpPr>
              <p:nvPr/>
            </p:nvSpPr>
            <p:spPr>
              <a:xfrm>
                <a:off x="5027877" y="2689018"/>
                <a:ext cx="3098747" cy="592470"/>
              </a:xfrm>
              <a:prstGeom prst="rect">
                <a:avLst/>
              </a:prstGeom>
              <a:blipFill>
                <a:blip r:embed="rId13"/>
                <a:stretch>
                  <a:fillRect/>
                </a:stretch>
              </a:blipFill>
            </p:spPr>
            <p:txBody>
              <a:bodyPr/>
              <a:lstStyle/>
              <a:p>
                <a:r>
                  <a:rPr lang="en-US">
                    <a:noFill/>
                  </a:rPr>
                  <a:t> </a:t>
                </a:r>
              </a:p>
            </p:txBody>
          </p:sp>
        </mc:Fallback>
      </mc:AlternateContent>
      <p:sp>
        <p:nvSpPr>
          <p:cNvPr id="31" name="bang a">
            <a:extLst>
              <a:ext uri="{FF2B5EF4-FFF2-40B4-BE49-F238E27FC236}">
                <a16:creationId xmlns:a16="http://schemas.microsoft.com/office/drawing/2014/main" id="{8DD63B39-09F3-4F04-83CD-408FC7619A90}"/>
              </a:ext>
            </a:extLst>
          </p:cNvPr>
          <p:cNvSpPr/>
          <p:nvPr/>
        </p:nvSpPr>
        <p:spPr>
          <a:xfrm flipH="1">
            <a:off x="4513709" y="3866701"/>
            <a:ext cx="4127087" cy="97639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365764" y="2501353"/>
            <a:ext cx="4127087" cy="97703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mc:AlternateContent xmlns:mc="http://schemas.openxmlformats.org/markup-compatibility/2006">
        <mc:Choice xmlns:a14="http://schemas.microsoft.com/office/drawing/2010/main" Requires="a14">
          <p:sp>
            <p:nvSpPr>
              <p:cNvPr id="33" name="cau hoi a">
                <a:extLst>
                  <a:ext uri="{FF2B5EF4-FFF2-40B4-BE49-F238E27FC236}">
                    <a16:creationId xmlns:a16="http://schemas.microsoft.com/office/drawing/2014/main" id="{9B5DABB8-849A-4D2D-930C-9CA07BFC5BDE}"/>
                  </a:ext>
                </a:extLst>
              </p:cNvPr>
              <p:cNvSpPr txBox="1"/>
              <p:nvPr/>
            </p:nvSpPr>
            <p:spPr>
              <a:xfrm>
                <a:off x="5502135" y="4064242"/>
                <a:ext cx="2162505" cy="592470"/>
              </a:xfrm>
              <a:prstGeom prst="rect">
                <a:avLst/>
              </a:prstGeom>
              <a:noFill/>
            </p:spPr>
            <p:txBody>
              <a:bodyPr wrap="square" rtlCol="0">
                <a:spAutoFit/>
              </a:bodyPr>
              <a:lstStyle/>
              <a:p>
                <a:pPr algn="just">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r>
                        <m:rPr>
                          <m:nor/>
                        </m:rPr>
                        <a:rPr lang="vi-VN" sz="2000" smtClean="0">
                          <a:solidFill>
                            <a:schemeClr val="bg1"/>
                          </a:solidFill>
                          <a:latin typeface="+mn-lt"/>
                          <a:ea typeface="Times New Roman" panose="02020603050405020304" pitchFamily="18" charset="0"/>
                        </a:rPr>
                        <m:t>D</m:t>
                      </m:r>
                      <m:r>
                        <m:rPr>
                          <m:nor/>
                        </m:rPr>
                        <a:rPr lang="vi-VN" sz="2000" smtClean="0">
                          <a:solidFill>
                            <a:schemeClr val="bg1"/>
                          </a:solidFill>
                          <a:latin typeface="+mn-lt"/>
                          <a:ea typeface="Times New Roman" panose="02020603050405020304" pitchFamily="18" charset="0"/>
                        </a:rPr>
                        <m:t>. </m:t>
                      </m:r>
                      <m:r>
                        <a:rPr lang="vi-VN" sz="2000" i="1">
                          <a:solidFill>
                            <a:schemeClr val="bg1"/>
                          </a:solidFill>
                          <a:effectLst/>
                          <a:latin typeface="+mn-lt"/>
                          <a:ea typeface="Times New Roman" panose="02020603050405020304" pitchFamily="18" charset="0"/>
                        </a:rPr>
                        <m:t>𝐴𝐶</m:t>
                      </m:r>
                      <m:r>
                        <a:rPr lang="vi-VN" sz="2000" i="1">
                          <a:solidFill>
                            <a:schemeClr val="bg1"/>
                          </a:solidFill>
                          <a:effectLst/>
                          <a:latin typeface="+mn-lt"/>
                          <a:ea typeface="Times New Roman" panose="02020603050405020304" pitchFamily="18" charset="0"/>
                        </a:rPr>
                        <m:t>=1,17</m:t>
                      </m:r>
                    </m:oMath>
                  </m:oMathPara>
                </a14:m>
                <a:endParaRPr lang="en-US" sz="2000">
                  <a:solidFill>
                    <a:schemeClr val="bg1"/>
                  </a:solidFill>
                  <a:effectLst/>
                  <a:latin typeface="+mn-lt"/>
                  <a:ea typeface="Times New Roman" panose="02020603050405020304" pitchFamily="18" charset="0"/>
                </a:endParaRPr>
              </a:p>
            </p:txBody>
          </p:sp>
        </mc:Choice>
        <mc:Fallback>
          <p:sp>
            <p:nvSpPr>
              <p:cNvPr id="33" name="cau hoi a">
                <a:extLst>
                  <a:ext uri="{FF2B5EF4-FFF2-40B4-BE49-F238E27FC236}">
                    <a16:creationId xmlns:a16="http://schemas.microsoft.com/office/drawing/2014/main" id="{9B5DABB8-849A-4D2D-930C-9CA07BFC5BDE}"/>
                  </a:ext>
                </a:extLst>
              </p:cNvPr>
              <p:cNvSpPr txBox="1">
                <a:spLocks noRot="1" noChangeAspect="1" noMove="1" noResize="1" noEditPoints="1" noAdjustHandles="1" noChangeArrowheads="1" noChangeShapeType="1" noTextEdit="1"/>
              </p:cNvSpPr>
              <p:nvPr/>
            </p:nvSpPr>
            <p:spPr>
              <a:xfrm>
                <a:off x="5502135" y="4064242"/>
                <a:ext cx="2162505" cy="592470"/>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4" name="cau hoi d">
                <a:extLst>
                  <a:ext uri="{FF2B5EF4-FFF2-40B4-BE49-F238E27FC236}">
                    <a16:creationId xmlns:a16="http://schemas.microsoft.com/office/drawing/2014/main" id="{42A746A3-96B8-42A5-8EFA-A104DB6B2F69}"/>
                  </a:ext>
                </a:extLst>
              </p:cNvPr>
              <p:cNvSpPr txBox="1"/>
              <p:nvPr/>
            </p:nvSpPr>
            <p:spPr>
              <a:xfrm>
                <a:off x="1272023" y="2690549"/>
                <a:ext cx="2171448" cy="592470"/>
              </a:xfrm>
              <a:prstGeom prst="rect">
                <a:avLst/>
              </a:prstGeom>
              <a:noFill/>
            </p:spPr>
            <p:txBody>
              <a:bodyPr wrap="square" rtlCol="0">
                <a:spAutoFit/>
              </a:bodyPr>
              <a:lstStyle/>
              <a:p>
                <a:pPr algn="just">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r>
                        <m:rPr>
                          <m:nor/>
                        </m:rPr>
                        <a:rPr lang="vi-VN" sz="2000" smtClean="0">
                          <a:solidFill>
                            <a:schemeClr val="bg1"/>
                          </a:solidFill>
                          <a:latin typeface="+mn-lt"/>
                          <a:ea typeface="Times New Roman" panose="02020603050405020304" pitchFamily="18" charset="0"/>
                        </a:rPr>
                        <m:t>A</m:t>
                      </m:r>
                      <m:r>
                        <m:rPr>
                          <m:nor/>
                        </m:rPr>
                        <a:rPr lang="vi-VN" sz="2000" smtClean="0">
                          <a:solidFill>
                            <a:schemeClr val="bg1"/>
                          </a:solidFill>
                          <a:latin typeface="+mn-lt"/>
                          <a:ea typeface="Times New Roman" panose="02020603050405020304" pitchFamily="18" charset="0"/>
                        </a:rPr>
                        <m:t>. </m:t>
                      </m:r>
                      <m:r>
                        <a:rPr lang="vi-VN" sz="2000" i="1">
                          <a:solidFill>
                            <a:schemeClr val="bg1"/>
                          </a:solidFill>
                          <a:effectLst/>
                          <a:latin typeface="+mn-lt"/>
                          <a:ea typeface="Times New Roman" panose="02020603050405020304" pitchFamily="18" charset="0"/>
                        </a:rPr>
                        <m:t>𝐴𝐶</m:t>
                      </m:r>
                      <m:r>
                        <a:rPr lang="vi-VN" sz="2000" i="1">
                          <a:solidFill>
                            <a:schemeClr val="bg1"/>
                          </a:solidFill>
                          <a:effectLst/>
                          <a:latin typeface="+mn-lt"/>
                          <a:ea typeface="Times New Roman" panose="02020603050405020304" pitchFamily="18" charset="0"/>
                        </a:rPr>
                        <m:t>=7,1</m:t>
                      </m:r>
                    </m:oMath>
                  </m:oMathPara>
                </a14:m>
                <a:endParaRPr lang="en-US" sz="2000">
                  <a:solidFill>
                    <a:schemeClr val="bg1"/>
                  </a:solidFill>
                  <a:effectLst/>
                  <a:latin typeface="+mn-lt"/>
                  <a:ea typeface="Times New Roman" panose="02020603050405020304" pitchFamily="18" charset="0"/>
                </a:endParaRPr>
              </a:p>
            </p:txBody>
          </p:sp>
        </mc:Choice>
        <mc:Fallback>
          <p:sp>
            <p:nvSpPr>
              <p:cNvPr id="34" name="cau hoi d">
                <a:extLst>
                  <a:ext uri="{FF2B5EF4-FFF2-40B4-BE49-F238E27FC236}">
                    <a16:creationId xmlns:a16="http://schemas.microsoft.com/office/drawing/2014/main" id="{42A746A3-96B8-42A5-8EFA-A104DB6B2F69}"/>
                  </a:ext>
                </a:extLst>
              </p:cNvPr>
              <p:cNvSpPr txBox="1">
                <a:spLocks noRot="1" noChangeAspect="1" noMove="1" noResize="1" noEditPoints="1" noAdjustHandles="1" noChangeArrowheads="1" noChangeShapeType="1" noTextEdit="1"/>
              </p:cNvSpPr>
              <p:nvPr/>
            </p:nvSpPr>
            <p:spPr>
              <a:xfrm>
                <a:off x="1272023" y="2690549"/>
                <a:ext cx="2171448" cy="592470"/>
              </a:xfrm>
              <a:prstGeom prst="rect">
                <a:avLst/>
              </a:prstGeom>
              <a:blipFill>
                <a:blip r:embed="rId15"/>
                <a:stretch>
                  <a:fillRect/>
                </a:stretch>
              </a:blipFill>
            </p:spPr>
            <p:txBody>
              <a:bodyPr/>
              <a:lstStyle/>
              <a:p>
                <a:r>
                  <a:rPr lang="en-US">
                    <a:noFill/>
                  </a:rPr>
                  <a:t> </a:t>
                </a:r>
              </a:p>
            </p:txBody>
          </p:sp>
        </mc:Fallback>
      </mc:AlternateContent>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9358686" y="568690"/>
            <a:ext cx="365523" cy="36552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9358686" y="1029815"/>
            <a:ext cx="365523" cy="36552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6"/>
          <a:stretch>
            <a:fillRect/>
          </a:stretch>
        </p:blipFill>
        <p:spPr>
          <a:xfrm>
            <a:off x="9366864" y="1476412"/>
            <a:ext cx="365523" cy="36552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6"/>
          <a:stretch>
            <a:fillRect/>
          </a:stretch>
        </p:blipFill>
        <p:spPr>
          <a:xfrm>
            <a:off x="9366864" y="2347144"/>
            <a:ext cx="365523" cy="365523"/>
          </a:xfrm>
          <a:prstGeom prst="rect">
            <a:avLst/>
          </a:prstGeom>
        </p:spPr>
      </p:pic>
    </p:spTree>
    <p:extLst>
      <p:ext uri="{BB962C8B-B14F-4D97-AF65-F5344CB8AC3E}">
        <p14:creationId xmlns:p14="http://schemas.microsoft.com/office/powerpoint/2010/main" val="1808110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fade">
                                      <p:cBhvr>
                                        <p:cTn id="14" dur="500"/>
                                        <p:tgtEl>
                                          <p:spTgt spid="3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fade">
                                      <p:cBhvr>
                                        <p:cTn id="2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2" name="Straight Connector 21">
            <a:extLst>
              <a:ext uri="{FF2B5EF4-FFF2-40B4-BE49-F238E27FC236}">
                <a16:creationId xmlns:a16="http://schemas.microsoft.com/office/drawing/2014/main" id="{2F7D700C-B032-496C-9680-57633EB31182}"/>
              </a:ext>
            </a:extLst>
          </p:cNvPr>
          <p:cNvCxnSpPr/>
          <p:nvPr/>
        </p:nvCxnSpPr>
        <p:spPr>
          <a:xfrm>
            <a:off x="0" y="4347971"/>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1870168"/>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192024" y="247650"/>
            <a:ext cx="8769096" cy="335944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mc:AlternateContent xmlns:mc="http://schemas.openxmlformats.org/markup-compatibility/2006">
        <mc:Choice xmlns:a14="http://schemas.microsoft.com/office/drawing/2010/main" Requires="a14">
          <p:sp>
            <p:nvSpPr>
              <p:cNvPr id="24" name="TextBox 23">
                <a:extLst>
                  <a:ext uri="{FF2B5EF4-FFF2-40B4-BE49-F238E27FC236}">
                    <a16:creationId xmlns:a16="http://schemas.microsoft.com/office/drawing/2014/main" id="{4605F6AC-8356-4661-B6A4-309609CF4CCF}"/>
                  </a:ext>
                </a:extLst>
              </p:cNvPr>
              <p:cNvSpPr txBox="1"/>
              <p:nvPr/>
            </p:nvSpPr>
            <p:spPr>
              <a:xfrm>
                <a:off x="826816" y="327160"/>
                <a:ext cx="4723190" cy="3183179"/>
              </a:xfrm>
              <a:prstGeom prst="rect">
                <a:avLst/>
              </a:prstGeom>
              <a:noFill/>
            </p:spPr>
            <p:txBody>
              <a:bodyPr wrap="square" rtlCol="0">
                <a:spAutoFit/>
              </a:bodyPr>
              <a:lstStyle/>
              <a:p>
                <a:pPr algn="just">
                  <a:lnSpc>
                    <a:spcPct val="150000"/>
                  </a:lnSpc>
                  <a:spcBef>
                    <a:spcPts val="300"/>
                  </a:spcBef>
                  <a:spcAft>
                    <a:spcPts val="300"/>
                  </a:spcAft>
                </a:pPr>
                <a:r>
                  <a:rPr lang="fr-FR" sz="1700" b="1" smtClean="0">
                    <a:solidFill>
                      <a:schemeClr val="bg1"/>
                    </a:solidFill>
                    <a:latin typeface="Arial" panose="020B0604020202020204" pitchFamily="34" charset="0"/>
                    <a:ea typeface="Times New Roman" panose="02020603050405020304" pitchFamily="18" charset="0"/>
                    <a:cs typeface="Arial" panose="020B0604020202020204" pitchFamily="34" charset="0"/>
                  </a:rPr>
                  <a:t>Câu 4.</a:t>
                </a:r>
                <a:r>
                  <a:rPr lang="fr-FR" sz="170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vi-VN" sz="1700">
                    <a:solidFill>
                      <a:schemeClr val="bg1"/>
                    </a:solidFill>
                    <a:effectLst/>
                    <a:latin typeface="Arial" panose="020B0604020202020204" pitchFamily="34" charset="0"/>
                    <a:ea typeface="Times New Roman" panose="02020603050405020304" pitchFamily="18" charset="0"/>
                    <a:cs typeface="Arial" panose="020B0604020202020204" pitchFamily="34" charset="0"/>
                  </a:rPr>
                  <a:t>Nhà bạn Bình có gác lửng cao so với nền nhà là 3m. Bình cần đặt một cái thang đi lên gác, biết khi đặt thang phải để thang tạo được với mặt đất một góc </a:t>
                </a:r>
                <a14:m>
                  <m:oMath xmlns:m="http://schemas.openxmlformats.org/officeDocument/2006/math">
                    <m:sSup>
                      <m:sSupPr>
                        <m:ctrlPr>
                          <a:rPr lang="en-US" sz="1700" i="1">
                            <a:solidFill>
                              <a:schemeClr val="bg1"/>
                            </a:solidFill>
                            <a:effectLst/>
                            <a:latin typeface="Cambria Math" panose="02040503050406030204" pitchFamily="18" charset="0"/>
                            <a:ea typeface="Times New Roman" panose="02020603050405020304" pitchFamily="18" charset="0"/>
                          </a:rPr>
                        </m:ctrlPr>
                      </m:sSupPr>
                      <m:e>
                        <m:r>
                          <a:rPr lang="vi-VN" sz="1700" i="1">
                            <a:solidFill>
                              <a:schemeClr val="bg1"/>
                            </a:solidFill>
                            <a:effectLst/>
                            <a:latin typeface="Cambria Math" panose="02040503050406030204" pitchFamily="18" charset="0"/>
                            <a:ea typeface="Times New Roman" panose="02020603050405020304" pitchFamily="18" charset="0"/>
                          </a:rPr>
                          <m:t>70</m:t>
                        </m:r>
                      </m:e>
                      <m:sup>
                        <m:r>
                          <a:rPr lang="vi-VN" sz="1700" i="1">
                            <a:solidFill>
                              <a:schemeClr val="bg1"/>
                            </a:solidFill>
                            <a:effectLst/>
                            <a:latin typeface="Cambria Math" panose="02040503050406030204" pitchFamily="18" charset="0"/>
                            <a:ea typeface="Times New Roman" panose="02020603050405020304" pitchFamily="18" charset="0"/>
                          </a:rPr>
                          <m:t>𝑜</m:t>
                        </m:r>
                      </m:sup>
                    </m:sSup>
                  </m:oMath>
                </a14:m>
                <a:r>
                  <a:rPr lang="vi-VN" sz="1700">
                    <a:solidFill>
                      <a:schemeClr val="bg1"/>
                    </a:solidFill>
                    <a:effectLst/>
                    <a:latin typeface="Arial" panose="020B0604020202020204" pitchFamily="34" charset="0"/>
                    <a:ea typeface="Times New Roman" panose="02020603050405020304" pitchFamily="18" charset="0"/>
                    <a:cs typeface="Arial" panose="020B0604020202020204" pitchFamily="34" charset="0"/>
                  </a:rPr>
                  <a:t> thì mới đảm bảo sự an toàn khi sử dụng. Với kiến thức đã học hãy giúp Bình tính chiều dài thang là bao nhiêu để sử dụng được. (Kết quả làm tròn đến chữ số thập phân thứ hai)</a:t>
                </a:r>
                <a:endParaRPr lang="en-US" sz="17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24" name="TextBox 23">
                <a:extLst>
                  <a:ext uri="{FF2B5EF4-FFF2-40B4-BE49-F238E27FC236}">
                    <a16:creationId xmlns:a16="http://schemas.microsoft.com/office/drawing/2014/main" id="{4605F6AC-8356-4661-B6A4-309609CF4CCF}"/>
                  </a:ext>
                </a:extLst>
              </p:cNvPr>
              <p:cNvSpPr txBox="1">
                <a:spLocks noRot="1" noChangeAspect="1" noMove="1" noResize="1" noEditPoints="1" noAdjustHandles="1" noChangeArrowheads="1" noChangeShapeType="1" noTextEdit="1"/>
              </p:cNvSpPr>
              <p:nvPr/>
            </p:nvSpPr>
            <p:spPr>
              <a:xfrm>
                <a:off x="826816" y="327160"/>
                <a:ext cx="4723190" cy="3183179"/>
              </a:xfrm>
              <a:prstGeom prst="rect">
                <a:avLst/>
              </a:prstGeom>
              <a:blipFill>
                <a:blip r:embed="rId11"/>
                <a:stretch>
                  <a:fillRect l="-904" r="-904" b="-1724"/>
                </a:stretch>
              </a:blipFill>
            </p:spPr>
            <p:txBody>
              <a:bodyPr/>
              <a:lstStyle/>
              <a:p>
                <a:r>
                  <a:rPr lang="en-US">
                    <a:noFill/>
                  </a:rPr>
                  <a:t> </a:t>
                </a:r>
              </a:p>
            </p:txBody>
          </p:sp>
        </mc:Fallback>
      </mc:AlternateContent>
      <p:sp>
        <p:nvSpPr>
          <p:cNvPr id="15" name="bang b">
            <a:extLst>
              <a:ext uri="{FF2B5EF4-FFF2-40B4-BE49-F238E27FC236}">
                <a16:creationId xmlns:a16="http://schemas.microsoft.com/office/drawing/2014/main" id="{D0E6AFB4-275F-4728-9A13-27E00F9EA3A2}"/>
              </a:ext>
            </a:extLst>
          </p:cNvPr>
          <p:cNvSpPr/>
          <p:nvPr/>
        </p:nvSpPr>
        <p:spPr>
          <a:xfrm flipH="1">
            <a:off x="7393780" y="4002928"/>
            <a:ext cx="1370084" cy="69008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2750853" y="4014417"/>
            <a:ext cx="1370084" cy="69389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5" name="cau hoi b">
            <a:extLst>
              <a:ext uri="{FF2B5EF4-FFF2-40B4-BE49-F238E27FC236}">
                <a16:creationId xmlns:a16="http://schemas.microsoft.com/office/drawing/2014/main" id="{9897B1B9-EB78-41AF-AC33-1E8F7714B11F}"/>
              </a:ext>
            </a:extLst>
          </p:cNvPr>
          <p:cNvSpPr txBox="1"/>
          <p:nvPr/>
        </p:nvSpPr>
        <p:spPr>
          <a:xfrm>
            <a:off x="6622159" y="4101910"/>
            <a:ext cx="2925545" cy="436273"/>
          </a:xfrm>
          <a:prstGeom prst="rect">
            <a:avLst/>
          </a:prstGeom>
          <a:noFill/>
        </p:spPr>
        <p:txBody>
          <a:bodyPr wrap="square" rtlCol="0">
            <a:spAutoFit/>
          </a:bodyPr>
          <a:lstStyle/>
          <a:p>
            <a:pPr marR="15240" lvl="0" algn="ctr" defTabSz="457200">
              <a:lnSpc>
                <a:spcPct val="150000"/>
              </a:lnSpc>
              <a:spcBef>
                <a:spcPts val="150"/>
              </a:spcBef>
              <a:spcAft>
                <a:spcPts val="150"/>
              </a:spcAft>
              <a:buClrTx/>
              <a:defRPr/>
            </a:pPr>
            <a:r>
              <a:rPr lang="en-US" sz="1700" kern="1200">
                <a:solidFill>
                  <a:prstClr val="white"/>
                </a:solidFill>
                <a:latin typeface="Arial" panose="020B0604020202020204" pitchFamily="34" charset="0"/>
                <a:ea typeface="Tahoma" panose="020B0604030504040204" pitchFamily="34" charset="0"/>
                <a:cs typeface="Arial" panose="020B0604020202020204" pitchFamily="34" charset="0"/>
              </a:rPr>
              <a:t>D. 3,19</a:t>
            </a:r>
            <a:endParaRPr kumimoji="0" lang="en-US" sz="1700" b="0"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p:sp>
        <p:nvSpPr>
          <p:cNvPr id="27" name="cau hoi c">
            <a:extLst>
              <a:ext uri="{FF2B5EF4-FFF2-40B4-BE49-F238E27FC236}">
                <a16:creationId xmlns:a16="http://schemas.microsoft.com/office/drawing/2014/main" id="{D96707EC-5A82-4050-B897-6DBAB63AC957}"/>
              </a:ext>
            </a:extLst>
          </p:cNvPr>
          <p:cNvSpPr txBox="1"/>
          <p:nvPr/>
        </p:nvSpPr>
        <p:spPr>
          <a:xfrm>
            <a:off x="2784613" y="4127497"/>
            <a:ext cx="1318466" cy="436273"/>
          </a:xfrm>
          <a:prstGeom prst="rect">
            <a:avLst/>
          </a:prstGeom>
          <a:noFill/>
        </p:spPr>
        <p:txBody>
          <a:bodyPr wrap="square" rtlCol="0">
            <a:spAutoFit/>
          </a:bodyPr>
          <a:lstStyle/>
          <a:p>
            <a:pPr marR="15240" lvl="0" algn="ctr" defTabSz="457200">
              <a:lnSpc>
                <a:spcPct val="150000"/>
              </a:lnSpc>
              <a:buClrTx/>
              <a:defRPr/>
            </a:pPr>
            <a:r>
              <a:rPr lang="en-US" sz="1700" kern="1200">
                <a:solidFill>
                  <a:prstClr val="white"/>
                </a:solidFill>
                <a:latin typeface="Arial" panose="020B0604020202020204" pitchFamily="34" charset="0"/>
                <a:ea typeface="Tahoma" panose="020B0604030504040204" pitchFamily="34" charset="0"/>
                <a:cs typeface="Arial" panose="020B0604020202020204" pitchFamily="34" charset="0"/>
              </a:rPr>
              <a:t>B. 2,34</a:t>
            </a:r>
            <a:endParaRPr kumimoji="0" lang="en-US" sz="1700" b="0" i="0" u="none" strike="noStrike" kern="1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449560" y="4020460"/>
            <a:ext cx="1370084" cy="69994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5051077" y="4025307"/>
            <a:ext cx="1370084" cy="70039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494037" y="4133674"/>
            <a:ext cx="1277217" cy="436273"/>
          </a:xfrm>
          <a:prstGeom prst="rect">
            <a:avLst/>
          </a:prstGeom>
          <a:noFill/>
        </p:spPr>
        <p:txBody>
          <a:bodyPr wrap="square" rtlCol="0">
            <a:spAutoFit/>
          </a:bodyPr>
          <a:lstStyle/>
          <a:p>
            <a:pPr marR="15240" lvl="0" algn="ctr" defTabSz="457200">
              <a:lnSpc>
                <a:spcPct val="150000"/>
              </a:lnSpc>
              <a:buClrTx/>
              <a:defRPr/>
            </a:pPr>
            <a:r>
              <a:rPr lang="en-US" sz="1700" kern="1200">
                <a:solidFill>
                  <a:prstClr val="white"/>
                </a:solidFill>
                <a:latin typeface="Arial" panose="020B0604020202020204" pitchFamily="34" charset="0"/>
                <a:ea typeface="Tahoma" panose="020B0604030504040204" pitchFamily="34" charset="0"/>
                <a:cs typeface="Arial" panose="020B0604020202020204" pitchFamily="34" charset="0"/>
              </a:rPr>
              <a:t>A. 4,24</a:t>
            </a:r>
            <a:endParaRPr kumimoji="0" lang="en-US" sz="1700" b="0" i="0" u="none" strike="noStrike" kern="1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5104796" y="4145253"/>
            <a:ext cx="1262646" cy="436273"/>
          </a:xfrm>
          <a:prstGeom prst="rect">
            <a:avLst/>
          </a:prstGeom>
          <a:noFill/>
        </p:spPr>
        <p:txBody>
          <a:bodyPr wrap="square" rtlCol="0">
            <a:spAutoFit/>
          </a:bodyPr>
          <a:lstStyle/>
          <a:p>
            <a:pPr marR="15240" lvl="0" algn="ctr" defTabSz="457200">
              <a:lnSpc>
                <a:spcPct val="150000"/>
              </a:lnSpc>
              <a:buClrTx/>
              <a:defRPr/>
            </a:pPr>
            <a:r>
              <a:rPr lang="en-US" sz="1700" kern="1200">
                <a:solidFill>
                  <a:prstClr val="white"/>
                </a:solidFill>
                <a:latin typeface="Arial" panose="020B0604020202020204" pitchFamily="34" charset="0"/>
                <a:ea typeface="Tahoma" panose="020B0604030504040204" pitchFamily="34" charset="0"/>
                <a:cs typeface="Arial" panose="020B0604020202020204" pitchFamily="34" charset="0"/>
              </a:rPr>
              <a:t>C. 2,34</a:t>
            </a:r>
            <a:endParaRPr kumimoji="0" lang="en-US" sz="1700" b="0" i="0" u="none" strike="noStrike" kern="1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358686" y="568690"/>
            <a:ext cx="365523" cy="36552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9358686" y="1029815"/>
            <a:ext cx="365523" cy="36552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9366864" y="1476412"/>
            <a:ext cx="365523" cy="36552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9366864" y="2347144"/>
            <a:ext cx="365523" cy="365523"/>
          </a:xfrm>
          <a:prstGeom prst="rect">
            <a:avLst/>
          </a:prstGeom>
        </p:spPr>
      </p:pic>
      <p:pic>
        <p:nvPicPr>
          <p:cNvPr id="20" name="Picture 19" descr="A triangle with lines and numbers&#10;&#10;Description automatically generated with medium confidence"/>
          <p:cNvPicPr/>
          <p:nvPr/>
        </p:nvPicPr>
        <p:blipFill>
          <a:blip r:embed="rId13">
            <a:extLst>
              <a:ext uri="{BEBA8EAE-BF5A-486C-A8C5-ECC9F3942E4B}">
                <a14:imgProps xmlns:a14="http://schemas.microsoft.com/office/drawing/2010/main">
                  <a14:imgLayer r:embed="rId14">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5828534" y="1395339"/>
            <a:ext cx="2409825" cy="2046584"/>
          </a:xfrm>
          <a:prstGeom prst="rect">
            <a:avLst/>
          </a:prstGeom>
          <a:noFill/>
        </p:spPr>
      </p:pic>
    </p:spTree>
    <p:extLst>
      <p:ext uri="{BB962C8B-B14F-4D97-AF65-F5344CB8AC3E}">
        <p14:creationId xmlns:p14="http://schemas.microsoft.com/office/powerpoint/2010/main" val="1337595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par>
                                <p:cTn id="10" presetID="10" presetClass="entr" presetSubtype="0"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5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fade">
                                      <p:cBhvr>
                                        <p:cTn id="3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38"/>
                </p:tgtEl>
              </p:cMediaNode>
            </p:audio>
            <p:seq concurrent="1" nextAc="seek">
              <p:cTn id="34" restart="whenNotActive" fill="hold" evtFilter="cancelBubble" nodeType="interactiveSeq">
                <p:stCondLst>
                  <p:cond evt="onClick" delay="0">
                    <p:tgtEl>
                      <p:spTgt spid="25"/>
                    </p:tgtEl>
                  </p:cond>
                </p:stCondLst>
                <p:endSync evt="end" delay="0">
                  <p:rtn val="all"/>
                </p:endSync>
                <p:childTnLst>
                  <p:par>
                    <p:cTn id="35" fill="hold">
                      <p:stCondLst>
                        <p:cond delay="0"/>
                      </p:stCondLst>
                      <p:childTnLst>
                        <p:par>
                          <p:cTn id="36" fill="hold">
                            <p:stCondLst>
                              <p:cond delay="0"/>
                            </p:stCondLst>
                            <p:childTnLst>
                              <p:par>
                                <p:cTn id="37" presetID="24" presetClass="emph" presetSubtype="0" fill="hold" grpId="1" nodeType="clickEffect">
                                  <p:stCondLst>
                                    <p:cond delay="0"/>
                                  </p:stCondLst>
                                  <p:childTnLst>
                                    <p:animClr clrSpc="hsl" dir="cw">
                                      <p:cBhvr override="childStyle">
                                        <p:cTn id="38" dur="500" fill="hold"/>
                                        <p:tgtEl>
                                          <p:spTgt spid="25"/>
                                        </p:tgtEl>
                                        <p:attrNameLst>
                                          <p:attrName>style.color</p:attrName>
                                        </p:attrNameLst>
                                      </p:cBhvr>
                                      <p:by>
                                        <p:hsl h="0" s="-12549" l="-25098"/>
                                      </p:by>
                                    </p:animClr>
                                    <p:animClr clrSpc="hsl" dir="cw">
                                      <p:cBhvr>
                                        <p:cTn id="39" dur="500" fill="hold"/>
                                        <p:tgtEl>
                                          <p:spTgt spid="25"/>
                                        </p:tgtEl>
                                        <p:attrNameLst>
                                          <p:attrName>fillcolor</p:attrName>
                                        </p:attrNameLst>
                                      </p:cBhvr>
                                      <p:by>
                                        <p:hsl h="0" s="-12549" l="-25098"/>
                                      </p:by>
                                    </p:animClr>
                                    <p:animClr clrSpc="hsl" dir="cw">
                                      <p:cBhvr>
                                        <p:cTn id="40" dur="500" fill="hold"/>
                                        <p:tgtEl>
                                          <p:spTgt spid="25"/>
                                        </p:tgtEl>
                                        <p:attrNameLst>
                                          <p:attrName>stroke.color</p:attrName>
                                        </p:attrNameLst>
                                      </p:cBhvr>
                                      <p:by>
                                        <p:hsl h="0" s="-12549" l="-25098"/>
                                      </p:by>
                                    </p:animClr>
                                    <p:set>
                                      <p:cBhvr>
                                        <p:cTn id="41" dur="500" fill="hold"/>
                                        <p:tgtEl>
                                          <p:spTgt spid="25"/>
                                        </p:tgtEl>
                                        <p:attrNameLst>
                                          <p:attrName>fill.type</p:attrName>
                                        </p:attrNameLst>
                                      </p:cBhvr>
                                      <p:to>
                                        <p:strVal val="solid"/>
                                      </p:to>
                                    </p:set>
                                  </p:childTnLst>
                                </p:cTn>
                              </p:par>
                              <p:par>
                                <p:cTn id="42" presetID="19" presetClass="emph" presetSubtype="0" fill="hold" grpId="0" nodeType="withEffect">
                                  <p:stCondLst>
                                    <p:cond delay="0"/>
                                  </p:stCondLst>
                                  <p:childTnLst>
                                    <p:animClr clrSpc="rgb" dir="cw">
                                      <p:cBhvr override="childStyle">
                                        <p:cTn id="43" dur="500" fill="hold"/>
                                        <p:tgtEl>
                                          <p:spTgt spid="15"/>
                                        </p:tgtEl>
                                        <p:attrNameLst>
                                          <p:attrName>style.color</p:attrName>
                                        </p:attrNameLst>
                                      </p:cBhvr>
                                      <p:to>
                                        <a:srgbClr val="FFC000"/>
                                      </p:to>
                                    </p:animClr>
                                    <p:animClr clrSpc="rgb" dir="cw">
                                      <p:cBhvr>
                                        <p:cTn id="44" dur="500" fill="hold"/>
                                        <p:tgtEl>
                                          <p:spTgt spid="15"/>
                                        </p:tgtEl>
                                        <p:attrNameLst>
                                          <p:attrName>fillcolor</p:attrName>
                                        </p:attrNameLst>
                                      </p:cBhvr>
                                      <p:to>
                                        <a:srgbClr val="FFC000"/>
                                      </p:to>
                                    </p:animClr>
                                    <p:set>
                                      <p:cBhvr>
                                        <p:cTn id="45" dur="500" fill="hold"/>
                                        <p:tgtEl>
                                          <p:spTgt spid="15"/>
                                        </p:tgtEl>
                                        <p:attrNameLst>
                                          <p:attrName>fill.type</p:attrName>
                                        </p:attrNameLst>
                                      </p:cBhvr>
                                      <p:to>
                                        <p:strVal val="solid"/>
                                      </p:to>
                                    </p:set>
                                    <p:set>
                                      <p:cBhvr>
                                        <p:cTn id="46" dur="500" fill="hold"/>
                                        <p:tgtEl>
                                          <p:spTgt spid="15"/>
                                        </p:tgtEl>
                                        <p:attrNameLst>
                                          <p:attrName>fill.on</p:attrName>
                                        </p:attrNameLst>
                                      </p:cBhvr>
                                      <p:to>
                                        <p:strVal val="true"/>
                                      </p:to>
                                    </p:set>
                                  </p:childTnLst>
                                </p:cTn>
                              </p:par>
                              <p:par>
                                <p:cTn id="47" presetID="1" presetClass="mediacall" presetSubtype="0" fill="hold" nodeType="withEffect">
                                  <p:stCondLst>
                                    <p:cond delay="0"/>
                                  </p:stCondLst>
                                  <p:childTnLst>
                                    <p:cmd type="call" cmd="playFrom(0.0)">
                                      <p:cBhvr>
                                        <p:cTn id="48" dur="20218" fill="hold"/>
                                        <p:tgtEl>
                                          <p:spTgt spid="39"/>
                                        </p:tgtEl>
                                      </p:cBhvr>
                                    </p:cmd>
                                  </p:childTnLst>
                                </p:cTn>
                              </p:par>
                              <p:par>
                                <p:cTn id="49" presetID="3" presetClass="mediacall" presetSubtype="0" fill="hold" nodeType="withEffect">
                                  <p:stCondLst>
                                    <p:cond delay="0"/>
                                  </p:stCondLst>
                                  <p:childTnLst>
                                    <p:cmd type="call" cmd="stop">
                                      <p:cBhvr>
                                        <p:cTn id="50" dur="1" fill="hold"/>
                                        <p:tgtEl>
                                          <p:spTgt spid="38"/>
                                        </p:tgtEl>
                                      </p:cBhvr>
                                    </p:cmd>
                                  </p:childTnLst>
                                </p:cTn>
                              </p:par>
                              <p:par>
                                <p:cTn id="51" presetID="19" presetClass="emph" presetSubtype="0" repeatCount="4000" fill="hold" grpId="1" nodeType="withEffect">
                                  <p:stCondLst>
                                    <p:cond delay="3000"/>
                                  </p:stCondLst>
                                  <p:childTnLst>
                                    <p:animClr clrSpc="rgb" dir="cw">
                                      <p:cBhvr override="childStyle">
                                        <p:cTn id="52" dur="500" fill="hold"/>
                                        <p:tgtEl>
                                          <p:spTgt spid="15"/>
                                        </p:tgtEl>
                                        <p:attrNameLst>
                                          <p:attrName>style.color</p:attrName>
                                        </p:attrNameLst>
                                      </p:cBhvr>
                                      <p:to>
                                        <a:srgbClr val="92D050"/>
                                      </p:to>
                                    </p:animClr>
                                    <p:animClr clrSpc="rgb" dir="cw">
                                      <p:cBhvr>
                                        <p:cTn id="53" dur="500" fill="hold"/>
                                        <p:tgtEl>
                                          <p:spTgt spid="15"/>
                                        </p:tgtEl>
                                        <p:attrNameLst>
                                          <p:attrName>fillcolor</p:attrName>
                                        </p:attrNameLst>
                                      </p:cBhvr>
                                      <p:to>
                                        <a:srgbClr val="92D050"/>
                                      </p:to>
                                    </p:animClr>
                                    <p:set>
                                      <p:cBhvr>
                                        <p:cTn id="54" dur="500" fill="hold"/>
                                        <p:tgtEl>
                                          <p:spTgt spid="15"/>
                                        </p:tgtEl>
                                        <p:attrNameLst>
                                          <p:attrName>fill.type</p:attrName>
                                        </p:attrNameLst>
                                      </p:cBhvr>
                                      <p:to>
                                        <p:strVal val="solid"/>
                                      </p:to>
                                    </p:set>
                                    <p:set>
                                      <p:cBhvr>
                                        <p:cTn id="55" dur="500" fill="hold"/>
                                        <p:tgtEl>
                                          <p:spTgt spid="15"/>
                                        </p:tgtEl>
                                        <p:attrNameLst>
                                          <p:attrName>fill.on</p:attrName>
                                        </p:attrNameLst>
                                      </p:cBhvr>
                                      <p:to>
                                        <p:strVal val="true"/>
                                      </p:to>
                                    </p:set>
                                  </p:childTnLst>
                                </p:cTn>
                              </p:par>
                              <p:par>
                                <p:cTn id="56" presetID="1" presetClass="mediacall" presetSubtype="0" fill="hold" nodeType="withEffect">
                                  <p:stCondLst>
                                    <p:cond delay="3000"/>
                                  </p:stCondLst>
                                  <p:childTnLst>
                                    <p:cmd type="call" cmd="playFrom(0.0)">
                                      <p:cBhvr>
                                        <p:cTn id="57" dur="7732" fill="hold"/>
                                        <p:tgtEl>
                                          <p:spTgt spid="40"/>
                                        </p:tgtEl>
                                      </p:cBhvr>
                                    </p:cmd>
                                  </p:childTnLst>
                                </p:cTn>
                              </p:par>
                              <p:par>
                                <p:cTn id="58" presetID="3" presetClass="mediacall" presetSubtype="0" fill="hold" nodeType="withEffect">
                                  <p:stCondLst>
                                    <p:cond delay="3000"/>
                                  </p:stCondLst>
                                  <p:childTnLst>
                                    <p:cmd type="call" cmd="stop">
                                      <p:cBhvr>
                                        <p:cTn id="59" dur="1" fill="hold"/>
                                        <p:tgtEl>
                                          <p:spTgt spid="39"/>
                                        </p:tgtEl>
                                      </p:cBhvr>
                                    </p:cmd>
                                  </p:childTnLst>
                                </p:cTn>
                              </p:par>
                              <p:par>
                                <p:cTn id="60" presetID="24" presetClass="emph" presetSubtype="0" fill="hold" grpId="2" nodeType="withEffect">
                                  <p:stCondLst>
                                    <p:cond delay="3000"/>
                                  </p:stCondLst>
                                  <p:childTnLst>
                                    <p:animClr clrSpc="hsl" dir="cw">
                                      <p:cBhvr override="childStyle">
                                        <p:cTn id="61" dur="500" fill="hold"/>
                                        <p:tgtEl>
                                          <p:spTgt spid="25"/>
                                        </p:tgtEl>
                                        <p:attrNameLst>
                                          <p:attrName>style.color</p:attrName>
                                        </p:attrNameLst>
                                      </p:cBhvr>
                                      <p:by>
                                        <p:hsl h="0" s="-12549" l="-25098"/>
                                      </p:by>
                                    </p:animClr>
                                    <p:animClr clrSpc="hsl" dir="cw">
                                      <p:cBhvr>
                                        <p:cTn id="62" dur="500" fill="hold"/>
                                        <p:tgtEl>
                                          <p:spTgt spid="25"/>
                                        </p:tgtEl>
                                        <p:attrNameLst>
                                          <p:attrName>fillcolor</p:attrName>
                                        </p:attrNameLst>
                                      </p:cBhvr>
                                      <p:by>
                                        <p:hsl h="0" s="-12549" l="-25098"/>
                                      </p:by>
                                    </p:animClr>
                                    <p:animClr clrSpc="hsl" dir="cw">
                                      <p:cBhvr>
                                        <p:cTn id="63" dur="500" fill="hold"/>
                                        <p:tgtEl>
                                          <p:spTgt spid="25"/>
                                        </p:tgtEl>
                                        <p:attrNameLst>
                                          <p:attrName>stroke.color</p:attrName>
                                        </p:attrNameLst>
                                      </p:cBhvr>
                                      <p:by>
                                        <p:hsl h="0" s="-12549" l="-25098"/>
                                      </p:by>
                                    </p:animClr>
                                    <p:set>
                                      <p:cBhvr>
                                        <p:cTn id="64"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5" restart="whenNotActive" fill="hold" evtFilter="cancelBubble" nodeType="interactiveSeq">
                <p:stCondLst>
                  <p:cond evt="onClick" delay="0">
                    <p:tgtEl>
                      <p:spTgt spid="33"/>
                    </p:tgtEl>
                  </p:cond>
                </p:stCondLst>
                <p:endSync evt="end" delay="0">
                  <p:rtn val="all"/>
                </p:endSync>
                <p:childTnLst>
                  <p:par>
                    <p:cTn id="66" fill="hold">
                      <p:stCondLst>
                        <p:cond delay="0"/>
                      </p:stCondLst>
                      <p:childTnLst>
                        <p:par>
                          <p:cTn id="67" fill="hold">
                            <p:stCondLst>
                              <p:cond delay="0"/>
                            </p:stCondLst>
                            <p:childTnLst>
                              <p:par>
                                <p:cTn id="68" presetID="24" presetClass="emph" presetSubtype="0" fill="hold" grpId="1" nodeType="clickEffect">
                                  <p:stCondLst>
                                    <p:cond delay="0"/>
                                  </p:stCondLst>
                                  <p:childTnLst>
                                    <p:animClr clrSpc="hsl" dir="cw">
                                      <p:cBhvr override="childStyle">
                                        <p:cTn id="69" dur="500" fill="hold"/>
                                        <p:tgtEl>
                                          <p:spTgt spid="33"/>
                                        </p:tgtEl>
                                        <p:attrNameLst>
                                          <p:attrName>style.color</p:attrName>
                                        </p:attrNameLst>
                                      </p:cBhvr>
                                      <p:by>
                                        <p:hsl h="0" s="-12549" l="-25098"/>
                                      </p:by>
                                    </p:animClr>
                                    <p:animClr clrSpc="hsl" dir="cw">
                                      <p:cBhvr>
                                        <p:cTn id="70" dur="500" fill="hold"/>
                                        <p:tgtEl>
                                          <p:spTgt spid="33"/>
                                        </p:tgtEl>
                                        <p:attrNameLst>
                                          <p:attrName>fillcolor</p:attrName>
                                        </p:attrNameLst>
                                      </p:cBhvr>
                                      <p:by>
                                        <p:hsl h="0" s="-12549" l="-25098"/>
                                      </p:by>
                                    </p:animClr>
                                    <p:animClr clrSpc="hsl" dir="cw">
                                      <p:cBhvr>
                                        <p:cTn id="71" dur="500" fill="hold"/>
                                        <p:tgtEl>
                                          <p:spTgt spid="33"/>
                                        </p:tgtEl>
                                        <p:attrNameLst>
                                          <p:attrName>stroke.color</p:attrName>
                                        </p:attrNameLst>
                                      </p:cBhvr>
                                      <p:by>
                                        <p:hsl h="0" s="-12549" l="-25098"/>
                                      </p:by>
                                    </p:animClr>
                                    <p:set>
                                      <p:cBhvr>
                                        <p:cTn id="72" dur="500" fill="hold"/>
                                        <p:tgtEl>
                                          <p:spTgt spid="33"/>
                                        </p:tgtEl>
                                        <p:attrNameLst>
                                          <p:attrName>fill.type</p:attrName>
                                        </p:attrNameLst>
                                      </p:cBhvr>
                                      <p:to>
                                        <p:strVal val="solid"/>
                                      </p:to>
                                    </p:set>
                                  </p:childTnLst>
                                </p:cTn>
                              </p:par>
                              <p:par>
                                <p:cTn id="73" presetID="19" presetClass="emph" presetSubtype="0" fill="hold" grpId="0" nodeType="withEffect">
                                  <p:stCondLst>
                                    <p:cond delay="0"/>
                                  </p:stCondLst>
                                  <p:childTnLst>
                                    <p:animClr clrSpc="rgb" dir="cw">
                                      <p:cBhvr override="childStyle">
                                        <p:cTn id="74" dur="500" fill="hold"/>
                                        <p:tgtEl>
                                          <p:spTgt spid="31"/>
                                        </p:tgtEl>
                                        <p:attrNameLst>
                                          <p:attrName>style.color</p:attrName>
                                        </p:attrNameLst>
                                      </p:cBhvr>
                                      <p:to>
                                        <a:srgbClr val="FFC000"/>
                                      </p:to>
                                    </p:animClr>
                                    <p:animClr clrSpc="rgb" dir="cw">
                                      <p:cBhvr>
                                        <p:cTn id="75" dur="500" fill="hold"/>
                                        <p:tgtEl>
                                          <p:spTgt spid="31"/>
                                        </p:tgtEl>
                                        <p:attrNameLst>
                                          <p:attrName>fillcolor</p:attrName>
                                        </p:attrNameLst>
                                      </p:cBhvr>
                                      <p:to>
                                        <a:srgbClr val="FFC000"/>
                                      </p:to>
                                    </p:animClr>
                                    <p:set>
                                      <p:cBhvr>
                                        <p:cTn id="76" dur="500" fill="hold"/>
                                        <p:tgtEl>
                                          <p:spTgt spid="31"/>
                                        </p:tgtEl>
                                        <p:attrNameLst>
                                          <p:attrName>fill.type</p:attrName>
                                        </p:attrNameLst>
                                      </p:cBhvr>
                                      <p:to>
                                        <p:strVal val="solid"/>
                                      </p:to>
                                    </p:set>
                                    <p:set>
                                      <p:cBhvr>
                                        <p:cTn id="77" dur="500" fill="hold"/>
                                        <p:tgtEl>
                                          <p:spTgt spid="31"/>
                                        </p:tgtEl>
                                        <p:attrNameLst>
                                          <p:attrName>fill.on</p:attrName>
                                        </p:attrNameLst>
                                      </p:cBhvr>
                                      <p:to>
                                        <p:strVal val="true"/>
                                      </p:to>
                                    </p:set>
                                  </p:childTnLst>
                                </p:cTn>
                              </p:par>
                              <p:par>
                                <p:cTn id="78" presetID="1" presetClass="mediacall" presetSubtype="0" fill="hold" nodeType="withEffect">
                                  <p:stCondLst>
                                    <p:cond delay="0"/>
                                  </p:stCondLst>
                                  <p:childTnLst>
                                    <p:cmd type="call" cmd="playFrom(0.0)">
                                      <p:cBhvr>
                                        <p:cTn id="79" dur="20218" fill="hold"/>
                                        <p:tgtEl>
                                          <p:spTgt spid="39"/>
                                        </p:tgtEl>
                                      </p:cBhvr>
                                    </p:cmd>
                                  </p:childTnLst>
                                </p:cTn>
                              </p:par>
                              <p:par>
                                <p:cTn id="80" presetID="3" presetClass="mediacall" presetSubtype="0" fill="hold" nodeType="withEffect">
                                  <p:stCondLst>
                                    <p:cond delay="0"/>
                                  </p:stCondLst>
                                  <p:childTnLst>
                                    <p:cmd type="call" cmd="stop">
                                      <p:cBhvr>
                                        <p:cTn id="81" dur="1" fill="hold"/>
                                        <p:tgtEl>
                                          <p:spTgt spid="38"/>
                                        </p:tgtEl>
                                      </p:cBhvr>
                                    </p:cmd>
                                  </p:childTnLst>
                                </p:cTn>
                              </p:par>
                              <p:par>
                                <p:cTn id="82" presetID="19" presetClass="emph" presetSubtype="0" fill="hold" grpId="1" nodeType="withEffect">
                                  <p:stCondLst>
                                    <p:cond delay="3000"/>
                                  </p:stCondLst>
                                  <p:childTnLst>
                                    <p:animClr clrSpc="rgb" dir="cw">
                                      <p:cBhvr override="childStyle">
                                        <p:cTn id="83" dur="500" fill="hold"/>
                                        <p:tgtEl>
                                          <p:spTgt spid="31"/>
                                        </p:tgtEl>
                                        <p:attrNameLst>
                                          <p:attrName>style.color</p:attrName>
                                        </p:attrNameLst>
                                      </p:cBhvr>
                                      <p:to>
                                        <a:srgbClr val="FF0000"/>
                                      </p:to>
                                    </p:animClr>
                                    <p:animClr clrSpc="rgb" dir="cw">
                                      <p:cBhvr>
                                        <p:cTn id="84" dur="500" fill="hold"/>
                                        <p:tgtEl>
                                          <p:spTgt spid="31"/>
                                        </p:tgtEl>
                                        <p:attrNameLst>
                                          <p:attrName>fillcolor</p:attrName>
                                        </p:attrNameLst>
                                      </p:cBhvr>
                                      <p:to>
                                        <a:srgbClr val="FF0000"/>
                                      </p:to>
                                    </p:animClr>
                                    <p:set>
                                      <p:cBhvr>
                                        <p:cTn id="85" dur="500" fill="hold"/>
                                        <p:tgtEl>
                                          <p:spTgt spid="31"/>
                                        </p:tgtEl>
                                        <p:attrNameLst>
                                          <p:attrName>fill.type</p:attrName>
                                        </p:attrNameLst>
                                      </p:cBhvr>
                                      <p:to>
                                        <p:strVal val="solid"/>
                                      </p:to>
                                    </p:set>
                                    <p:set>
                                      <p:cBhvr>
                                        <p:cTn id="86" dur="500" fill="hold"/>
                                        <p:tgtEl>
                                          <p:spTgt spid="31"/>
                                        </p:tgtEl>
                                        <p:attrNameLst>
                                          <p:attrName>fill.on</p:attrName>
                                        </p:attrNameLst>
                                      </p:cBhvr>
                                      <p:to>
                                        <p:strVal val="true"/>
                                      </p:to>
                                    </p:set>
                                  </p:childTnLst>
                                </p:cTn>
                              </p:par>
                              <p:par>
                                <p:cTn id="87" presetID="19" presetClass="emph" presetSubtype="0" repeatCount="4000" fill="hold" grpId="2" nodeType="withEffect">
                                  <p:stCondLst>
                                    <p:cond delay="3000"/>
                                  </p:stCondLst>
                                  <p:childTnLst>
                                    <p:animClr clrSpc="rgb" dir="cw">
                                      <p:cBhvr override="childStyle">
                                        <p:cTn id="88" dur="500" fill="hold"/>
                                        <p:tgtEl>
                                          <p:spTgt spid="15"/>
                                        </p:tgtEl>
                                        <p:attrNameLst>
                                          <p:attrName>style.color</p:attrName>
                                        </p:attrNameLst>
                                      </p:cBhvr>
                                      <p:to>
                                        <a:srgbClr val="92D050"/>
                                      </p:to>
                                    </p:animClr>
                                    <p:animClr clrSpc="rgb" dir="cw">
                                      <p:cBhvr>
                                        <p:cTn id="89" dur="500" fill="hold"/>
                                        <p:tgtEl>
                                          <p:spTgt spid="15"/>
                                        </p:tgtEl>
                                        <p:attrNameLst>
                                          <p:attrName>fillcolor</p:attrName>
                                        </p:attrNameLst>
                                      </p:cBhvr>
                                      <p:to>
                                        <a:srgbClr val="92D050"/>
                                      </p:to>
                                    </p:animClr>
                                    <p:set>
                                      <p:cBhvr>
                                        <p:cTn id="90" dur="500" fill="hold"/>
                                        <p:tgtEl>
                                          <p:spTgt spid="15"/>
                                        </p:tgtEl>
                                        <p:attrNameLst>
                                          <p:attrName>fill.type</p:attrName>
                                        </p:attrNameLst>
                                      </p:cBhvr>
                                      <p:to>
                                        <p:strVal val="solid"/>
                                      </p:to>
                                    </p:set>
                                    <p:set>
                                      <p:cBhvr>
                                        <p:cTn id="91" dur="500" fill="hold"/>
                                        <p:tgtEl>
                                          <p:spTgt spid="15"/>
                                        </p:tgtEl>
                                        <p:attrNameLst>
                                          <p:attrName>fill.on</p:attrName>
                                        </p:attrNameLst>
                                      </p:cBhvr>
                                      <p:to>
                                        <p:strVal val="true"/>
                                      </p:to>
                                    </p:set>
                                  </p:childTnLst>
                                </p:cTn>
                              </p:par>
                              <p:par>
                                <p:cTn id="92" presetID="1" presetClass="mediacall" presetSubtype="0" fill="hold" nodeType="withEffect">
                                  <p:stCondLst>
                                    <p:cond delay="3000"/>
                                  </p:stCondLst>
                                  <p:childTnLst>
                                    <p:cmd type="call" cmd="playFrom(0.0)">
                                      <p:cBhvr>
                                        <p:cTn id="93" dur="5903" fill="hold"/>
                                        <p:tgtEl>
                                          <p:spTgt spid="41"/>
                                        </p:tgtEl>
                                      </p:cBhvr>
                                    </p:cmd>
                                  </p:childTnLst>
                                </p:cTn>
                              </p:par>
                              <p:par>
                                <p:cTn id="94" presetID="3" presetClass="mediacall" presetSubtype="0" fill="hold" nodeType="withEffect">
                                  <p:stCondLst>
                                    <p:cond delay="3000"/>
                                  </p:stCondLst>
                                  <p:childTnLst>
                                    <p:cmd type="call" cmd="stop">
                                      <p:cBhvr>
                                        <p:cTn id="95" dur="1" fill="hold"/>
                                        <p:tgtEl>
                                          <p:spTgt spid="39"/>
                                        </p:tgtEl>
                                      </p:cBhvr>
                                    </p:cmd>
                                  </p:childTnLst>
                                </p:cTn>
                              </p:par>
                              <p:par>
                                <p:cTn id="96" presetID="30" presetClass="emph" presetSubtype="0" fill="hold" grpId="2" nodeType="withEffect">
                                  <p:stCondLst>
                                    <p:cond delay="3000"/>
                                  </p:stCondLst>
                                  <p:childTnLst>
                                    <p:animClr clrSpc="hsl" dir="cw">
                                      <p:cBhvr override="childStyle">
                                        <p:cTn id="97" dur="500" fill="hold"/>
                                        <p:tgtEl>
                                          <p:spTgt spid="33"/>
                                        </p:tgtEl>
                                        <p:attrNameLst>
                                          <p:attrName>style.color</p:attrName>
                                        </p:attrNameLst>
                                      </p:cBhvr>
                                      <p:by>
                                        <p:hsl h="0" s="12549" l="25098"/>
                                      </p:by>
                                    </p:animClr>
                                    <p:animClr clrSpc="hsl" dir="cw">
                                      <p:cBhvr>
                                        <p:cTn id="98" dur="500" fill="hold"/>
                                        <p:tgtEl>
                                          <p:spTgt spid="33"/>
                                        </p:tgtEl>
                                        <p:attrNameLst>
                                          <p:attrName>fillcolor</p:attrName>
                                        </p:attrNameLst>
                                      </p:cBhvr>
                                      <p:by>
                                        <p:hsl h="0" s="12549" l="25098"/>
                                      </p:by>
                                    </p:animClr>
                                    <p:animClr clrSpc="hsl" dir="cw">
                                      <p:cBhvr>
                                        <p:cTn id="99" dur="500" fill="hold"/>
                                        <p:tgtEl>
                                          <p:spTgt spid="33"/>
                                        </p:tgtEl>
                                        <p:attrNameLst>
                                          <p:attrName>stroke.color</p:attrName>
                                        </p:attrNameLst>
                                      </p:cBhvr>
                                      <p:by>
                                        <p:hsl h="0" s="12549" l="25098"/>
                                      </p:by>
                                    </p:animClr>
                                    <p:set>
                                      <p:cBhvr>
                                        <p:cTn id="100" dur="500" fill="hold"/>
                                        <p:tgtEl>
                                          <p:spTgt spid="33"/>
                                        </p:tgtEl>
                                        <p:attrNameLst>
                                          <p:attrName>fill.type</p:attrName>
                                        </p:attrNameLst>
                                      </p:cBhvr>
                                      <p:to>
                                        <p:strVal val="solid"/>
                                      </p:to>
                                    </p:set>
                                  </p:childTnLst>
                                </p:cTn>
                              </p:par>
                              <p:par>
                                <p:cTn id="101" presetID="24" presetClass="emph" presetSubtype="0" fill="hold" grpId="3" nodeType="withEffect">
                                  <p:stCondLst>
                                    <p:cond delay="3000"/>
                                  </p:stCondLst>
                                  <p:childTnLst>
                                    <p:animClr clrSpc="hsl" dir="cw">
                                      <p:cBhvr override="childStyle">
                                        <p:cTn id="102" dur="500" fill="hold"/>
                                        <p:tgtEl>
                                          <p:spTgt spid="25"/>
                                        </p:tgtEl>
                                        <p:attrNameLst>
                                          <p:attrName>style.color</p:attrName>
                                        </p:attrNameLst>
                                      </p:cBhvr>
                                      <p:by>
                                        <p:hsl h="0" s="-12549" l="-25098"/>
                                      </p:by>
                                    </p:animClr>
                                    <p:animClr clrSpc="hsl" dir="cw">
                                      <p:cBhvr>
                                        <p:cTn id="103" dur="500" fill="hold"/>
                                        <p:tgtEl>
                                          <p:spTgt spid="25"/>
                                        </p:tgtEl>
                                        <p:attrNameLst>
                                          <p:attrName>fillcolor</p:attrName>
                                        </p:attrNameLst>
                                      </p:cBhvr>
                                      <p:by>
                                        <p:hsl h="0" s="-12549" l="-25098"/>
                                      </p:by>
                                    </p:animClr>
                                    <p:animClr clrSpc="hsl" dir="cw">
                                      <p:cBhvr>
                                        <p:cTn id="104" dur="500" fill="hold"/>
                                        <p:tgtEl>
                                          <p:spTgt spid="25"/>
                                        </p:tgtEl>
                                        <p:attrNameLst>
                                          <p:attrName>stroke.color</p:attrName>
                                        </p:attrNameLst>
                                      </p:cBhvr>
                                      <p:by>
                                        <p:hsl h="0" s="-12549" l="-25098"/>
                                      </p:by>
                                    </p:animClr>
                                    <p:set>
                                      <p:cBhvr>
                                        <p:cTn id="105"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6" restart="whenNotActive" fill="hold" evtFilter="cancelBubble" nodeType="interactiveSeq">
                <p:stCondLst>
                  <p:cond evt="onClick" delay="0">
                    <p:tgtEl>
                      <p:spTgt spid="27"/>
                    </p:tgtEl>
                  </p:cond>
                </p:stCondLst>
                <p:endSync evt="end" delay="0">
                  <p:rtn val="all"/>
                </p:endSync>
                <p:childTnLst>
                  <p:par>
                    <p:cTn id="107" fill="hold">
                      <p:stCondLst>
                        <p:cond delay="0"/>
                      </p:stCondLst>
                      <p:childTnLst>
                        <p:par>
                          <p:cTn id="108" fill="hold">
                            <p:stCondLst>
                              <p:cond delay="0"/>
                            </p:stCondLst>
                            <p:childTnLst>
                              <p:par>
                                <p:cTn id="109" presetID="24" presetClass="emph" presetSubtype="0" fill="hold" grpId="1" nodeType="clickEffect">
                                  <p:stCondLst>
                                    <p:cond delay="0"/>
                                  </p:stCondLst>
                                  <p:childTnLst>
                                    <p:animClr clrSpc="hsl" dir="cw">
                                      <p:cBhvr override="childStyle">
                                        <p:cTn id="110" dur="500" fill="hold"/>
                                        <p:tgtEl>
                                          <p:spTgt spid="27"/>
                                        </p:tgtEl>
                                        <p:attrNameLst>
                                          <p:attrName>style.color</p:attrName>
                                        </p:attrNameLst>
                                      </p:cBhvr>
                                      <p:by>
                                        <p:hsl h="0" s="-12549" l="-25098"/>
                                      </p:by>
                                    </p:animClr>
                                    <p:animClr clrSpc="hsl" dir="cw">
                                      <p:cBhvr>
                                        <p:cTn id="111" dur="500" fill="hold"/>
                                        <p:tgtEl>
                                          <p:spTgt spid="27"/>
                                        </p:tgtEl>
                                        <p:attrNameLst>
                                          <p:attrName>fillcolor</p:attrName>
                                        </p:attrNameLst>
                                      </p:cBhvr>
                                      <p:by>
                                        <p:hsl h="0" s="-12549" l="-25098"/>
                                      </p:by>
                                    </p:animClr>
                                    <p:animClr clrSpc="hsl" dir="cw">
                                      <p:cBhvr>
                                        <p:cTn id="112" dur="500" fill="hold"/>
                                        <p:tgtEl>
                                          <p:spTgt spid="27"/>
                                        </p:tgtEl>
                                        <p:attrNameLst>
                                          <p:attrName>stroke.color</p:attrName>
                                        </p:attrNameLst>
                                      </p:cBhvr>
                                      <p:by>
                                        <p:hsl h="0" s="-12549" l="-25098"/>
                                      </p:by>
                                    </p:animClr>
                                    <p:set>
                                      <p:cBhvr>
                                        <p:cTn id="113" dur="500" fill="hold"/>
                                        <p:tgtEl>
                                          <p:spTgt spid="27"/>
                                        </p:tgtEl>
                                        <p:attrNameLst>
                                          <p:attrName>fill.type</p:attrName>
                                        </p:attrNameLst>
                                      </p:cBhvr>
                                      <p:to>
                                        <p:strVal val="solid"/>
                                      </p:to>
                                    </p:set>
                                  </p:childTnLst>
                                </p:cTn>
                              </p:par>
                              <p:par>
                                <p:cTn id="114" presetID="19" presetClass="emph" presetSubtype="0" fill="hold" grpId="0" nodeType="withEffect">
                                  <p:stCondLst>
                                    <p:cond delay="0"/>
                                  </p:stCondLst>
                                  <p:childTnLst>
                                    <p:animClr clrSpc="rgb" dir="cw">
                                      <p:cBhvr override="childStyle">
                                        <p:cTn id="115" dur="500" fill="hold"/>
                                        <p:tgtEl>
                                          <p:spTgt spid="16"/>
                                        </p:tgtEl>
                                        <p:attrNameLst>
                                          <p:attrName>style.color</p:attrName>
                                        </p:attrNameLst>
                                      </p:cBhvr>
                                      <p:to>
                                        <a:srgbClr val="FFC000"/>
                                      </p:to>
                                    </p:animClr>
                                    <p:animClr clrSpc="rgb" dir="cw">
                                      <p:cBhvr>
                                        <p:cTn id="116" dur="500" fill="hold"/>
                                        <p:tgtEl>
                                          <p:spTgt spid="16"/>
                                        </p:tgtEl>
                                        <p:attrNameLst>
                                          <p:attrName>fillcolor</p:attrName>
                                        </p:attrNameLst>
                                      </p:cBhvr>
                                      <p:to>
                                        <a:srgbClr val="FFC000"/>
                                      </p:to>
                                    </p:animClr>
                                    <p:set>
                                      <p:cBhvr>
                                        <p:cTn id="117" dur="500" fill="hold"/>
                                        <p:tgtEl>
                                          <p:spTgt spid="16"/>
                                        </p:tgtEl>
                                        <p:attrNameLst>
                                          <p:attrName>fill.type</p:attrName>
                                        </p:attrNameLst>
                                      </p:cBhvr>
                                      <p:to>
                                        <p:strVal val="solid"/>
                                      </p:to>
                                    </p:set>
                                    <p:set>
                                      <p:cBhvr>
                                        <p:cTn id="118" dur="500" fill="hold"/>
                                        <p:tgtEl>
                                          <p:spTgt spid="16"/>
                                        </p:tgtEl>
                                        <p:attrNameLst>
                                          <p:attrName>fill.on</p:attrName>
                                        </p:attrNameLst>
                                      </p:cBhvr>
                                      <p:to>
                                        <p:strVal val="true"/>
                                      </p:to>
                                    </p:set>
                                  </p:childTnLst>
                                </p:cTn>
                              </p:par>
                              <p:par>
                                <p:cTn id="119" presetID="1" presetClass="mediacall" presetSubtype="0" fill="hold" nodeType="withEffect">
                                  <p:stCondLst>
                                    <p:cond delay="0"/>
                                  </p:stCondLst>
                                  <p:childTnLst>
                                    <p:cmd type="call" cmd="playFrom(0.0)">
                                      <p:cBhvr>
                                        <p:cTn id="120" dur="20218" fill="hold"/>
                                        <p:tgtEl>
                                          <p:spTgt spid="39"/>
                                        </p:tgtEl>
                                      </p:cBhvr>
                                    </p:cmd>
                                  </p:childTnLst>
                                </p:cTn>
                              </p:par>
                              <p:par>
                                <p:cTn id="121" presetID="3" presetClass="mediacall" presetSubtype="0" fill="hold" nodeType="withEffect">
                                  <p:stCondLst>
                                    <p:cond delay="0"/>
                                  </p:stCondLst>
                                  <p:childTnLst>
                                    <p:cmd type="call" cmd="stop">
                                      <p:cBhvr>
                                        <p:cTn id="122" dur="1" fill="hold"/>
                                        <p:tgtEl>
                                          <p:spTgt spid="38"/>
                                        </p:tgtEl>
                                      </p:cBhvr>
                                    </p:cmd>
                                  </p:childTnLst>
                                </p:cTn>
                              </p:par>
                              <p:par>
                                <p:cTn id="123" presetID="19" presetClass="emph" presetSubtype="0" fill="hold" grpId="1" nodeType="withEffect">
                                  <p:stCondLst>
                                    <p:cond delay="3500"/>
                                  </p:stCondLst>
                                  <p:childTnLst>
                                    <p:animClr clrSpc="rgb" dir="cw">
                                      <p:cBhvr override="childStyle">
                                        <p:cTn id="124" dur="500" fill="hold"/>
                                        <p:tgtEl>
                                          <p:spTgt spid="16"/>
                                        </p:tgtEl>
                                        <p:attrNameLst>
                                          <p:attrName>style.color</p:attrName>
                                        </p:attrNameLst>
                                      </p:cBhvr>
                                      <p:to>
                                        <a:srgbClr val="FF0000"/>
                                      </p:to>
                                    </p:animClr>
                                    <p:animClr clrSpc="rgb" dir="cw">
                                      <p:cBhvr>
                                        <p:cTn id="125" dur="500" fill="hold"/>
                                        <p:tgtEl>
                                          <p:spTgt spid="16"/>
                                        </p:tgtEl>
                                        <p:attrNameLst>
                                          <p:attrName>fillcolor</p:attrName>
                                        </p:attrNameLst>
                                      </p:cBhvr>
                                      <p:to>
                                        <a:srgbClr val="FF0000"/>
                                      </p:to>
                                    </p:animClr>
                                    <p:set>
                                      <p:cBhvr>
                                        <p:cTn id="126" dur="500" fill="hold"/>
                                        <p:tgtEl>
                                          <p:spTgt spid="16"/>
                                        </p:tgtEl>
                                        <p:attrNameLst>
                                          <p:attrName>fill.type</p:attrName>
                                        </p:attrNameLst>
                                      </p:cBhvr>
                                      <p:to>
                                        <p:strVal val="solid"/>
                                      </p:to>
                                    </p:set>
                                    <p:set>
                                      <p:cBhvr>
                                        <p:cTn id="127" dur="500" fill="hold"/>
                                        <p:tgtEl>
                                          <p:spTgt spid="16"/>
                                        </p:tgtEl>
                                        <p:attrNameLst>
                                          <p:attrName>fill.on</p:attrName>
                                        </p:attrNameLst>
                                      </p:cBhvr>
                                      <p:to>
                                        <p:strVal val="true"/>
                                      </p:to>
                                    </p:set>
                                  </p:childTnLst>
                                </p:cTn>
                              </p:par>
                              <p:par>
                                <p:cTn id="128" presetID="19" presetClass="emph" presetSubtype="0" repeatCount="4000" fill="hold" grpId="3" nodeType="withEffect">
                                  <p:stCondLst>
                                    <p:cond delay="3500"/>
                                  </p:stCondLst>
                                  <p:childTnLst>
                                    <p:animClr clrSpc="rgb" dir="cw">
                                      <p:cBhvr override="childStyle">
                                        <p:cTn id="129" dur="500" fill="hold"/>
                                        <p:tgtEl>
                                          <p:spTgt spid="15"/>
                                        </p:tgtEl>
                                        <p:attrNameLst>
                                          <p:attrName>style.color</p:attrName>
                                        </p:attrNameLst>
                                      </p:cBhvr>
                                      <p:to>
                                        <a:srgbClr val="92D050"/>
                                      </p:to>
                                    </p:animClr>
                                    <p:animClr clrSpc="rgb" dir="cw">
                                      <p:cBhvr>
                                        <p:cTn id="130" dur="500" fill="hold"/>
                                        <p:tgtEl>
                                          <p:spTgt spid="15"/>
                                        </p:tgtEl>
                                        <p:attrNameLst>
                                          <p:attrName>fillcolor</p:attrName>
                                        </p:attrNameLst>
                                      </p:cBhvr>
                                      <p:to>
                                        <a:srgbClr val="92D050"/>
                                      </p:to>
                                    </p:animClr>
                                    <p:set>
                                      <p:cBhvr>
                                        <p:cTn id="131" dur="500" fill="hold"/>
                                        <p:tgtEl>
                                          <p:spTgt spid="15"/>
                                        </p:tgtEl>
                                        <p:attrNameLst>
                                          <p:attrName>fill.type</p:attrName>
                                        </p:attrNameLst>
                                      </p:cBhvr>
                                      <p:to>
                                        <p:strVal val="solid"/>
                                      </p:to>
                                    </p:set>
                                    <p:set>
                                      <p:cBhvr>
                                        <p:cTn id="132" dur="500" fill="hold"/>
                                        <p:tgtEl>
                                          <p:spTgt spid="15"/>
                                        </p:tgtEl>
                                        <p:attrNameLst>
                                          <p:attrName>fill.on</p:attrName>
                                        </p:attrNameLst>
                                      </p:cBhvr>
                                      <p:to>
                                        <p:strVal val="true"/>
                                      </p:to>
                                    </p:set>
                                  </p:childTnLst>
                                </p:cTn>
                              </p:par>
                              <p:par>
                                <p:cTn id="133" presetID="1" presetClass="mediacall" presetSubtype="0" fill="hold" nodeType="withEffect">
                                  <p:stCondLst>
                                    <p:cond delay="3500"/>
                                  </p:stCondLst>
                                  <p:childTnLst>
                                    <p:cmd type="call" cmd="playFrom(0.0)">
                                      <p:cBhvr>
                                        <p:cTn id="134" dur="5903" fill="hold"/>
                                        <p:tgtEl>
                                          <p:spTgt spid="41"/>
                                        </p:tgtEl>
                                      </p:cBhvr>
                                    </p:cmd>
                                  </p:childTnLst>
                                </p:cTn>
                              </p:par>
                              <p:par>
                                <p:cTn id="135" presetID="3" presetClass="mediacall" presetSubtype="0" fill="hold" nodeType="withEffect">
                                  <p:stCondLst>
                                    <p:cond delay="3500"/>
                                  </p:stCondLst>
                                  <p:childTnLst>
                                    <p:cmd type="call" cmd="stop">
                                      <p:cBhvr>
                                        <p:cTn id="136" dur="1" fill="hold"/>
                                        <p:tgtEl>
                                          <p:spTgt spid="39"/>
                                        </p:tgtEl>
                                      </p:cBhvr>
                                    </p:cmd>
                                  </p:childTnLst>
                                </p:cTn>
                              </p:par>
                              <p:par>
                                <p:cTn id="137" presetID="30" presetClass="emph" presetSubtype="0" fill="hold" grpId="2" nodeType="withEffect">
                                  <p:stCondLst>
                                    <p:cond delay="3500"/>
                                  </p:stCondLst>
                                  <p:childTnLst>
                                    <p:animClr clrSpc="hsl" dir="cw">
                                      <p:cBhvr override="childStyle">
                                        <p:cTn id="138" dur="500" fill="hold"/>
                                        <p:tgtEl>
                                          <p:spTgt spid="27"/>
                                        </p:tgtEl>
                                        <p:attrNameLst>
                                          <p:attrName>style.color</p:attrName>
                                        </p:attrNameLst>
                                      </p:cBhvr>
                                      <p:by>
                                        <p:hsl h="0" s="12549" l="25098"/>
                                      </p:by>
                                    </p:animClr>
                                    <p:animClr clrSpc="hsl" dir="cw">
                                      <p:cBhvr>
                                        <p:cTn id="139" dur="500" fill="hold"/>
                                        <p:tgtEl>
                                          <p:spTgt spid="27"/>
                                        </p:tgtEl>
                                        <p:attrNameLst>
                                          <p:attrName>fillcolor</p:attrName>
                                        </p:attrNameLst>
                                      </p:cBhvr>
                                      <p:by>
                                        <p:hsl h="0" s="12549" l="25098"/>
                                      </p:by>
                                    </p:animClr>
                                    <p:animClr clrSpc="hsl" dir="cw">
                                      <p:cBhvr>
                                        <p:cTn id="140" dur="500" fill="hold"/>
                                        <p:tgtEl>
                                          <p:spTgt spid="27"/>
                                        </p:tgtEl>
                                        <p:attrNameLst>
                                          <p:attrName>stroke.color</p:attrName>
                                        </p:attrNameLst>
                                      </p:cBhvr>
                                      <p:by>
                                        <p:hsl h="0" s="12549" l="25098"/>
                                      </p:by>
                                    </p:animClr>
                                    <p:set>
                                      <p:cBhvr>
                                        <p:cTn id="141" dur="500" fill="hold"/>
                                        <p:tgtEl>
                                          <p:spTgt spid="27"/>
                                        </p:tgtEl>
                                        <p:attrNameLst>
                                          <p:attrName>fill.type</p:attrName>
                                        </p:attrNameLst>
                                      </p:cBhvr>
                                      <p:to>
                                        <p:strVal val="solid"/>
                                      </p:to>
                                    </p:set>
                                  </p:childTnLst>
                                </p:cTn>
                              </p:par>
                              <p:par>
                                <p:cTn id="142" presetID="24" presetClass="emph" presetSubtype="0" fill="hold" grpId="4" nodeType="withEffect">
                                  <p:stCondLst>
                                    <p:cond delay="3500"/>
                                  </p:stCondLst>
                                  <p:childTnLst>
                                    <p:animClr clrSpc="hsl" dir="cw">
                                      <p:cBhvr override="childStyle">
                                        <p:cTn id="143" dur="500" fill="hold"/>
                                        <p:tgtEl>
                                          <p:spTgt spid="25"/>
                                        </p:tgtEl>
                                        <p:attrNameLst>
                                          <p:attrName>style.color</p:attrName>
                                        </p:attrNameLst>
                                      </p:cBhvr>
                                      <p:by>
                                        <p:hsl h="0" s="-12549" l="-25098"/>
                                      </p:by>
                                    </p:animClr>
                                    <p:animClr clrSpc="hsl" dir="cw">
                                      <p:cBhvr>
                                        <p:cTn id="144" dur="500" fill="hold"/>
                                        <p:tgtEl>
                                          <p:spTgt spid="25"/>
                                        </p:tgtEl>
                                        <p:attrNameLst>
                                          <p:attrName>fillcolor</p:attrName>
                                        </p:attrNameLst>
                                      </p:cBhvr>
                                      <p:by>
                                        <p:hsl h="0" s="-12549" l="-25098"/>
                                      </p:by>
                                    </p:animClr>
                                    <p:animClr clrSpc="hsl" dir="cw">
                                      <p:cBhvr>
                                        <p:cTn id="145" dur="500" fill="hold"/>
                                        <p:tgtEl>
                                          <p:spTgt spid="25"/>
                                        </p:tgtEl>
                                        <p:attrNameLst>
                                          <p:attrName>stroke.color</p:attrName>
                                        </p:attrNameLst>
                                      </p:cBhvr>
                                      <p:by>
                                        <p:hsl h="0" s="-12549" l="-25098"/>
                                      </p:by>
                                    </p:animClr>
                                    <p:set>
                                      <p:cBhvr>
                                        <p:cTn id="146"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7" restart="whenNotActive" fill="hold" evtFilter="cancelBubble" nodeType="interactiveSeq">
                <p:stCondLst>
                  <p:cond evt="onClick" delay="0">
                    <p:tgtEl>
                      <p:spTgt spid="34"/>
                    </p:tgtEl>
                  </p:cond>
                </p:stCondLst>
                <p:endSync evt="end" delay="0">
                  <p:rtn val="all"/>
                </p:endSync>
                <p:childTnLst>
                  <p:par>
                    <p:cTn id="148" fill="hold">
                      <p:stCondLst>
                        <p:cond delay="0"/>
                      </p:stCondLst>
                      <p:childTnLst>
                        <p:par>
                          <p:cTn id="149" fill="hold">
                            <p:stCondLst>
                              <p:cond delay="0"/>
                            </p:stCondLst>
                            <p:childTnLst>
                              <p:par>
                                <p:cTn id="150" presetID="24" presetClass="emph" presetSubtype="0" fill="hold" grpId="1" nodeType="clickEffect">
                                  <p:stCondLst>
                                    <p:cond delay="0"/>
                                  </p:stCondLst>
                                  <p:childTnLst>
                                    <p:animClr clrSpc="hsl" dir="cw">
                                      <p:cBhvr override="childStyle">
                                        <p:cTn id="151" dur="500" fill="hold"/>
                                        <p:tgtEl>
                                          <p:spTgt spid="34"/>
                                        </p:tgtEl>
                                        <p:attrNameLst>
                                          <p:attrName>style.color</p:attrName>
                                        </p:attrNameLst>
                                      </p:cBhvr>
                                      <p:by>
                                        <p:hsl h="0" s="-12549" l="-25098"/>
                                      </p:by>
                                    </p:animClr>
                                    <p:animClr clrSpc="hsl" dir="cw">
                                      <p:cBhvr>
                                        <p:cTn id="152" dur="500" fill="hold"/>
                                        <p:tgtEl>
                                          <p:spTgt spid="34"/>
                                        </p:tgtEl>
                                        <p:attrNameLst>
                                          <p:attrName>fillcolor</p:attrName>
                                        </p:attrNameLst>
                                      </p:cBhvr>
                                      <p:by>
                                        <p:hsl h="0" s="-12549" l="-25098"/>
                                      </p:by>
                                    </p:animClr>
                                    <p:animClr clrSpc="hsl" dir="cw">
                                      <p:cBhvr>
                                        <p:cTn id="153" dur="500" fill="hold"/>
                                        <p:tgtEl>
                                          <p:spTgt spid="34"/>
                                        </p:tgtEl>
                                        <p:attrNameLst>
                                          <p:attrName>stroke.color</p:attrName>
                                        </p:attrNameLst>
                                      </p:cBhvr>
                                      <p:by>
                                        <p:hsl h="0" s="-12549" l="-25098"/>
                                      </p:by>
                                    </p:animClr>
                                    <p:set>
                                      <p:cBhvr>
                                        <p:cTn id="154" dur="500" fill="hold"/>
                                        <p:tgtEl>
                                          <p:spTgt spid="34"/>
                                        </p:tgtEl>
                                        <p:attrNameLst>
                                          <p:attrName>fill.type</p:attrName>
                                        </p:attrNameLst>
                                      </p:cBhvr>
                                      <p:to>
                                        <p:strVal val="solid"/>
                                      </p:to>
                                    </p:set>
                                  </p:childTnLst>
                                </p:cTn>
                              </p:par>
                              <p:par>
                                <p:cTn id="155" presetID="19" presetClass="emph" presetSubtype="0" fill="hold" grpId="0" nodeType="withEffect">
                                  <p:stCondLst>
                                    <p:cond delay="0"/>
                                  </p:stCondLst>
                                  <p:childTnLst>
                                    <p:animClr clrSpc="rgb" dir="cw">
                                      <p:cBhvr override="childStyle">
                                        <p:cTn id="156" dur="500" fill="hold"/>
                                        <p:tgtEl>
                                          <p:spTgt spid="32"/>
                                        </p:tgtEl>
                                        <p:attrNameLst>
                                          <p:attrName>style.color</p:attrName>
                                        </p:attrNameLst>
                                      </p:cBhvr>
                                      <p:to>
                                        <a:schemeClr val="accent2"/>
                                      </p:to>
                                    </p:animClr>
                                    <p:animClr clrSpc="rgb" dir="cw">
                                      <p:cBhvr>
                                        <p:cTn id="157" dur="500" fill="hold"/>
                                        <p:tgtEl>
                                          <p:spTgt spid="32"/>
                                        </p:tgtEl>
                                        <p:attrNameLst>
                                          <p:attrName>fillcolor</p:attrName>
                                        </p:attrNameLst>
                                      </p:cBhvr>
                                      <p:to>
                                        <a:schemeClr val="accent2"/>
                                      </p:to>
                                    </p:animClr>
                                    <p:set>
                                      <p:cBhvr>
                                        <p:cTn id="158" dur="500" fill="hold"/>
                                        <p:tgtEl>
                                          <p:spTgt spid="32"/>
                                        </p:tgtEl>
                                        <p:attrNameLst>
                                          <p:attrName>fill.type</p:attrName>
                                        </p:attrNameLst>
                                      </p:cBhvr>
                                      <p:to>
                                        <p:strVal val="solid"/>
                                      </p:to>
                                    </p:set>
                                    <p:set>
                                      <p:cBhvr>
                                        <p:cTn id="159" dur="500" fill="hold"/>
                                        <p:tgtEl>
                                          <p:spTgt spid="32"/>
                                        </p:tgtEl>
                                        <p:attrNameLst>
                                          <p:attrName>fill.on</p:attrName>
                                        </p:attrNameLst>
                                      </p:cBhvr>
                                      <p:to>
                                        <p:strVal val="true"/>
                                      </p:to>
                                    </p:set>
                                  </p:childTnLst>
                                </p:cTn>
                              </p:par>
                              <p:par>
                                <p:cTn id="160" presetID="1" presetClass="mediacall" presetSubtype="0" fill="hold" nodeType="withEffect">
                                  <p:stCondLst>
                                    <p:cond delay="0"/>
                                  </p:stCondLst>
                                  <p:childTnLst>
                                    <p:cmd type="call" cmd="playFrom(0.0)">
                                      <p:cBhvr>
                                        <p:cTn id="161" dur="20218" fill="hold"/>
                                        <p:tgtEl>
                                          <p:spTgt spid="39"/>
                                        </p:tgtEl>
                                      </p:cBhvr>
                                    </p:cmd>
                                  </p:childTnLst>
                                </p:cTn>
                              </p:par>
                              <p:par>
                                <p:cTn id="162" presetID="3" presetClass="mediacall" presetSubtype="0" fill="hold" nodeType="withEffect">
                                  <p:stCondLst>
                                    <p:cond delay="0"/>
                                  </p:stCondLst>
                                  <p:childTnLst>
                                    <p:cmd type="call" cmd="stop">
                                      <p:cBhvr>
                                        <p:cTn id="163" dur="1" fill="hold"/>
                                        <p:tgtEl>
                                          <p:spTgt spid="38"/>
                                        </p:tgtEl>
                                      </p:cBhvr>
                                    </p:cmd>
                                  </p:childTnLst>
                                </p:cTn>
                              </p:par>
                              <p:par>
                                <p:cTn id="164" presetID="19" presetClass="emph" presetSubtype="0" fill="hold" grpId="1" nodeType="withEffect">
                                  <p:stCondLst>
                                    <p:cond delay="3000"/>
                                  </p:stCondLst>
                                  <p:childTnLst>
                                    <p:animClr clrSpc="rgb" dir="cw">
                                      <p:cBhvr override="childStyle">
                                        <p:cTn id="165" dur="500" fill="hold"/>
                                        <p:tgtEl>
                                          <p:spTgt spid="32"/>
                                        </p:tgtEl>
                                        <p:attrNameLst>
                                          <p:attrName>style.color</p:attrName>
                                        </p:attrNameLst>
                                      </p:cBhvr>
                                      <p:to>
                                        <a:srgbClr val="FF0000"/>
                                      </p:to>
                                    </p:animClr>
                                    <p:animClr clrSpc="rgb" dir="cw">
                                      <p:cBhvr>
                                        <p:cTn id="166" dur="500" fill="hold"/>
                                        <p:tgtEl>
                                          <p:spTgt spid="32"/>
                                        </p:tgtEl>
                                        <p:attrNameLst>
                                          <p:attrName>fillcolor</p:attrName>
                                        </p:attrNameLst>
                                      </p:cBhvr>
                                      <p:to>
                                        <a:srgbClr val="FF0000"/>
                                      </p:to>
                                    </p:animClr>
                                    <p:set>
                                      <p:cBhvr>
                                        <p:cTn id="167" dur="500" fill="hold"/>
                                        <p:tgtEl>
                                          <p:spTgt spid="32"/>
                                        </p:tgtEl>
                                        <p:attrNameLst>
                                          <p:attrName>fill.type</p:attrName>
                                        </p:attrNameLst>
                                      </p:cBhvr>
                                      <p:to>
                                        <p:strVal val="solid"/>
                                      </p:to>
                                    </p:set>
                                    <p:set>
                                      <p:cBhvr>
                                        <p:cTn id="168" dur="500" fill="hold"/>
                                        <p:tgtEl>
                                          <p:spTgt spid="32"/>
                                        </p:tgtEl>
                                        <p:attrNameLst>
                                          <p:attrName>fill.on</p:attrName>
                                        </p:attrNameLst>
                                      </p:cBhvr>
                                      <p:to>
                                        <p:strVal val="true"/>
                                      </p:to>
                                    </p:set>
                                  </p:childTnLst>
                                </p:cTn>
                              </p:par>
                              <p:par>
                                <p:cTn id="169" presetID="19" presetClass="emph" presetSubtype="0" repeatCount="4000" fill="hold" grpId="4" nodeType="withEffect">
                                  <p:stCondLst>
                                    <p:cond delay="3000"/>
                                  </p:stCondLst>
                                  <p:childTnLst>
                                    <p:animClr clrSpc="rgb" dir="cw">
                                      <p:cBhvr override="childStyle">
                                        <p:cTn id="170" dur="500" fill="hold"/>
                                        <p:tgtEl>
                                          <p:spTgt spid="15"/>
                                        </p:tgtEl>
                                        <p:attrNameLst>
                                          <p:attrName>style.color</p:attrName>
                                        </p:attrNameLst>
                                      </p:cBhvr>
                                      <p:to>
                                        <a:srgbClr val="92D050"/>
                                      </p:to>
                                    </p:animClr>
                                    <p:animClr clrSpc="rgb" dir="cw">
                                      <p:cBhvr>
                                        <p:cTn id="171" dur="500" fill="hold"/>
                                        <p:tgtEl>
                                          <p:spTgt spid="15"/>
                                        </p:tgtEl>
                                        <p:attrNameLst>
                                          <p:attrName>fillcolor</p:attrName>
                                        </p:attrNameLst>
                                      </p:cBhvr>
                                      <p:to>
                                        <a:srgbClr val="92D050"/>
                                      </p:to>
                                    </p:animClr>
                                    <p:set>
                                      <p:cBhvr>
                                        <p:cTn id="172" dur="500" fill="hold"/>
                                        <p:tgtEl>
                                          <p:spTgt spid="15"/>
                                        </p:tgtEl>
                                        <p:attrNameLst>
                                          <p:attrName>fill.type</p:attrName>
                                        </p:attrNameLst>
                                      </p:cBhvr>
                                      <p:to>
                                        <p:strVal val="solid"/>
                                      </p:to>
                                    </p:set>
                                    <p:set>
                                      <p:cBhvr>
                                        <p:cTn id="173" dur="500" fill="hold"/>
                                        <p:tgtEl>
                                          <p:spTgt spid="15"/>
                                        </p:tgtEl>
                                        <p:attrNameLst>
                                          <p:attrName>fill.on</p:attrName>
                                        </p:attrNameLst>
                                      </p:cBhvr>
                                      <p:to>
                                        <p:strVal val="true"/>
                                      </p:to>
                                    </p:set>
                                  </p:childTnLst>
                                </p:cTn>
                              </p:par>
                              <p:par>
                                <p:cTn id="174" presetID="1" presetClass="mediacall" presetSubtype="0" fill="hold" nodeType="withEffect">
                                  <p:stCondLst>
                                    <p:cond delay="3000"/>
                                  </p:stCondLst>
                                  <p:childTnLst>
                                    <p:cmd type="call" cmd="playFrom(0.0)">
                                      <p:cBhvr>
                                        <p:cTn id="175" dur="5903" fill="hold"/>
                                        <p:tgtEl>
                                          <p:spTgt spid="41"/>
                                        </p:tgtEl>
                                      </p:cBhvr>
                                    </p:cmd>
                                  </p:childTnLst>
                                </p:cTn>
                              </p:par>
                              <p:par>
                                <p:cTn id="176" presetID="3" presetClass="mediacall" presetSubtype="0" fill="hold" nodeType="withEffect">
                                  <p:stCondLst>
                                    <p:cond delay="3000"/>
                                  </p:stCondLst>
                                  <p:childTnLst>
                                    <p:cmd type="call" cmd="stop">
                                      <p:cBhvr>
                                        <p:cTn id="177" dur="1" fill="hold"/>
                                        <p:tgtEl>
                                          <p:spTgt spid="39"/>
                                        </p:tgtEl>
                                      </p:cBhvr>
                                    </p:cmd>
                                  </p:childTnLst>
                                </p:cTn>
                              </p:par>
                              <p:par>
                                <p:cTn id="178" presetID="30" presetClass="emph" presetSubtype="0" fill="hold" grpId="2" nodeType="withEffect">
                                  <p:stCondLst>
                                    <p:cond delay="3000"/>
                                  </p:stCondLst>
                                  <p:childTnLst>
                                    <p:animClr clrSpc="hsl" dir="cw">
                                      <p:cBhvr override="childStyle">
                                        <p:cTn id="179" dur="500" fill="hold"/>
                                        <p:tgtEl>
                                          <p:spTgt spid="34"/>
                                        </p:tgtEl>
                                        <p:attrNameLst>
                                          <p:attrName>style.color</p:attrName>
                                        </p:attrNameLst>
                                      </p:cBhvr>
                                      <p:by>
                                        <p:hsl h="0" s="12549" l="25098"/>
                                      </p:by>
                                    </p:animClr>
                                    <p:animClr clrSpc="hsl" dir="cw">
                                      <p:cBhvr>
                                        <p:cTn id="180" dur="500" fill="hold"/>
                                        <p:tgtEl>
                                          <p:spTgt spid="34"/>
                                        </p:tgtEl>
                                        <p:attrNameLst>
                                          <p:attrName>fillcolor</p:attrName>
                                        </p:attrNameLst>
                                      </p:cBhvr>
                                      <p:by>
                                        <p:hsl h="0" s="12549" l="25098"/>
                                      </p:by>
                                    </p:animClr>
                                    <p:animClr clrSpc="hsl" dir="cw">
                                      <p:cBhvr>
                                        <p:cTn id="181" dur="500" fill="hold"/>
                                        <p:tgtEl>
                                          <p:spTgt spid="34"/>
                                        </p:tgtEl>
                                        <p:attrNameLst>
                                          <p:attrName>stroke.color</p:attrName>
                                        </p:attrNameLst>
                                      </p:cBhvr>
                                      <p:by>
                                        <p:hsl h="0" s="12549" l="25098"/>
                                      </p:by>
                                    </p:animClr>
                                    <p:set>
                                      <p:cBhvr>
                                        <p:cTn id="182" dur="500" fill="hold"/>
                                        <p:tgtEl>
                                          <p:spTgt spid="34"/>
                                        </p:tgtEl>
                                        <p:attrNameLst>
                                          <p:attrName>fill.type</p:attrName>
                                        </p:attrNameLst>
                                      </p:cBhvr>
                                      <p:to>
                                        <p:strVal val="solid"/>
                                      </p:to>
                                    </p:set>
                                  </p:childTnLst>
                                </p:cTn>
                              </p:par>
                              <p:par>
                                <p:cTn id="183" presetID="24" presetClass="emph" presetSubtype="0" fill="hold" grpId="5" nodeType="withEffect">
                                  <p:stCondLst>
                                    <p:cond delay="3000"/>
                                  </p:stCondLst>
                                  <p:childTnLst>
                                    <p:animClr clrSpc="hsl" dir="cw">
                                      <p:cBhvr override="childStyle">
                                        <p:cTn id="184" dur="500" fill="hold"/>
                                        <p:tgtEl>
                                          <p:spTgt spid="25"/>
                                        </p:tgtEl>
                                        <p:attrNameLst>
                                          <p:attrName>style.color</p:attrName>
                                        </p:attrNameLst>
                                      </p:cBhvr>
                                      <p:by>
                                        <p:hsl h="0" s="-12549" l="-25098"/>
                                      </p:by>
                                    </p:animClr>
                                    <p:animClr clrSpc="hsl" dir="cw">
                                      <p:cBhvr>
                                        <p:cTn id="185" dur="500" fill="hold"/>
                                        <p:tgtEl>
                                          <p:spTgt spid="25"/>
                                        </p:tgtEl>
                                        <p:attrNameLst>
                                          <p:attrName>fillcolor</p:attrName>
                                        </p:attrNameLst>
                                      </p:cBhvr>
                                      <p:by>
                                        <p:hsl h="0" s="-12549" l="-25098"/>
                                      </p:by>
                                    </p:animClr>
                                    <p:animClr clrSpc="hsl" dir="cw">
                                      <p:cBhvr>
                                        <p:cTn id="186" dur="500" fill="hold"/>
                                        <p:tgtEl>
                                          <p:spTgt spid="25"/>
                                        </p:tgtEl>
                                        <p:attrNameLst>
                                          <p:attrName>stroke.color</p:attrName>
                                        </p:attrNameLst>
                                      </p:cBhvr>
                                      <p:by>
                                        <p:hsl h="0" s="-12549" l="-25098"/>
                                      </p:by>
                                    </p:animClr>
                                    <p:set>
                                      <p:cBhvr>
                                        <p:cTn id="187"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8" fill="hold" display="0">
                  <p:stCondLst>
                    <p:cond delay="indefinite"/>
                  </p:stCondLst>
                  <p:endCondLst>
                    <p:cond evt="onStopAudio" delay="0">
                      <p:tgtEl>
                        <p:sldTgt/>
                      </p:tgtEl>
                    </p:cond>
                  </p:endCondLst>
                </p:cTn>
                <p:tgtEl>
                  <p:spTgt spid="39"/>
                </p:tgtEl>
              </p:cMediaNode>
            </p:audio>
            <p:audio>
              <p:cMediaNode vol="80000">
                <p:cTn id="189" fill="hold" display="0">
                  <p:stCondLst>
                    <p:cond delay="indefinite"/>
                  </p:stCondLst>
                  <p:endCondLst>
                    <p:cond evt="onStopAudio" delay="0">
                      <p:tgtEl>
                        <p:sldTgt/>
                      </p:tgtEl>
                    </p:cond>
                  </p:endCondLst>
                </p:cTn>
                <p:tgtEl>
                  <p:spTgt spid="40"/>
                </p:tgtEl>
              </p:cMediaNode>
            </p:audio>
            <p:audio>
              <p:cMediaNode vol="80000">
                <p:cTn id="190"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9144" y="433133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2926282"/>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1104577"/>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386622" y="263552"/>
            <a:ext cx="8254175" cy="168205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mc:AlternateContent xmlns:mc="http://schemas.openxmlformats.org/markup-compatibility/2006">
        <mc:Choice xmlns:a14="http://schemas.microsoft.com/office/drawing/2010/main" Requires="a14">
          <p:sp>
            <p:nvSpPr>
              <p:cNvPr id="24" name="TextBox 23">
                <a:extLst>
                  <a:ext uri="{FF2B5EF4-FFF2-40B4-BE49-F238E27FC236}">
                    <a16:creationId xmlns:a16="http://schemas.microsoft.com/office/drawing/2014/main" id="{4605F6AC-8356-4661-B6A4-309609CF4CCF}"/>
                  </a:ext>
                </a:extLst>
              </p:cNvPr>
              <p:cNvSpPr txBox="1"/>
              <p:nvPr/>
            </p:nvSpPr>
            <p:spPr>
              <a:xfrm>
                <a:off x="854188" y="577045"/>
                <a:ext cx="7331313" cy="1031373"/>
              </a:xfrm>
              <a:prstGeom prst="rect">
                <a:avLst/>
              </a:prstGeom>
              <a:noFill/>
            </p:spPr>
            <p:txBody>
              <a:bodyPr wrap="square" rtlCol="0">
                <a:spAutoFit/>
              </a:bodyPr>
              <a:lstStyle/>
              <a:p>
                <a:pPr algn="just">
                  <a:lnSpc>
                    <a:spcPct val="150000"/>
                  </a:lnSpc>
                  <a:spcBef>
                    <a:spcPts val="300"/>
                  </a:spcBef>
                  <a:spcAft>
                    <a:spcPts val="300"/>
                  </a:spcAft>
                </a:pPr>
                <a:r>
                  <a:rPr lang="fr-FR" sz="2000" b="1" smtClean="0">
                    <a:solidFill>
                      <a:schemeClr val="bg1"/>
                    </a:solidFill>
                    <a:latin typeface="Arial" panose="020B0604020202020204" pitchFamily="34" charset="0"/>
                    <a:ea typeface="Times New Roman" panose="02020603050405020304" pitchFamily="18" charset="0"/>
                    <a:cs typeface="Arial" panose="020B0604020202020204" pitchFamily="34" charset="0"/>
                  </a:rPr>
                  <a:t>Câu 5.</a:t>
                </a:r>
                <a:r>
                  <a:rPr lang="fr-FR" sz="200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vi-VN" sz="2000">
                    <a:solidFill>
                      <a:schemeClr val="bg1"/>
                    </a:solidFill>
                    <a:effectLst/>
                    <a:latin typeface="Arial" panose="020B0604020202020204" pitchFamily="34" charset="0"/>
                    <a:ea typeface="Times New Roman" panose="02020603050405020304" pitchFamily="18" charset="0"/>
                    <a:cs typeface="Arial" panose="020B0604020202020204" pitchFamily="34" charset="0"/>
                  </a:rPr>
                  <a:t>Cho tam giác </a:t>
                </a:r>
                <a14:m>
                  <m:oMath xmlns:m="http://schemas.openxmlformats.org/officeDocument/2006/math">
                    <m:r>
                      <a:rPr lang="vi-VN" sz="2000" i="1" smtClean="0">
                        <a:solidFill>
                          <a:schemeClr val="bg1"/>
                        </a:solidFill>
                        <a:effectLst/>
                        <a:latin typeface="Cambria Math" panose="02040503050406030204" pitchFamily="18" charset="0"/>
                        <a:ea typeface="Times New Roman" panose="02020603050405020304" pitchFamily="18" charset="0"/>
                        <a:cs typeface="Arial" panose="020B0604020202020204" pitchFamily="34" charset="0"/>
                      </a:rPr>
                      <m:t>𝐴𝐵𝐶</m:t>
                    </m:r>
                  </m:oMath>
                </a14:m>
                <a:r>
                  <a:rPr lang="vi-VN" sz="2000">
                    <a:solidFill>
                      <a:schemeClr val="bg1"/>
                    </a:solidFill>
                    <a:effectLst/>
                    <a:latin typeface="Arial" panose="020B0604020202020204" pitchFamily="34" charset="0"/>
                    <a:ea typeface="Times New Roman" panose="02020603050405020304" pitchFamily="18" charset="0"/>
                    <a:cs typeface="Arial" panose="020B0604020202020204" pitchFamily="34" charset="0"/>
                  </a:rPr>
                  <a:t> vuông tại </a:t>
                </a:r>
                <a14:m>
                  <m:oMath xmlns:m="http://schemas.openxmlformats.org/officeDocument/2006/math">
                    <m:r>
                      <a:rPr lang="vi-VN" sz="2000" i="1" smtClean="0">
                        <a:solidFill>
                          <a:schemeClr val="bg1"/>
                        </a:solidFill>
                        <a:effectLst/>
                        <a:latin typeface="Cambria Math" panose="02040503050406030204" pitchFamily="18" charset="0"/>
                        <a:ea typeface="Times New Roman" panose="02020603050405020304" pitchFamily="18" charset="0"/>
                        <a:cs typeface="Arial" panose="020B0604020202020204" pitchFamily="34" charset="0"/>
                      </a:rPr>
                      <m:t>𝐴</m:t>
                    </m:r>
                  </m:oMath>
                </a14:m>
                <a:r>
                  <a:rPr lang="vi-VN" sz="2000">
                    <a:solidFill>
                      <a:schemeClr val="bg1"/>
                    </a:solidFill>
                    <a:effectLst/>
                    <a:latin typeface="Arial" panose="020B0604020202020204" pitchFamily="34" charset="0"/>
                    <a:ea typeface="Times New Roman" panose="02020603050405020304" pitchFamily="18" charset="0"/>
                    <a:cs typeface="Arial" panose="020B0604020202020204" pitchFamily="34" charset="0"/>
                  </a:rPr>
                  <a:t> có </a:t>
                </a:r>
                <a14:m>
                  <m:oMath xmlns:m="http://schemas.openxmlformats.org/officeDocument/2006/math">
                    <m:r>
                      <a:rPr lang="vi-VN" sz="2000" i="1" smtClean="0">
                        <a:solidFill>
                          <a:schemeClr val="bg1"/>
                        </a:solidFill>
                        <a:effectLst/>
                        <a:latin typeface="Cambria Math" panose="02040503050406030204" pitchFamily="18" charset="0"/>
                        <a:ea typeface="Times New Roman" panose="02020603050405020304" pitchFamily="18" charset="0"/>
                        <a:cs typeface="Arial" panose="020B0604020202020204" pitchFamily="34" charset="0"/>
                      </a:rPr>
                      <m:t>𝐴𝐶</m:t>
                    </m:r>
                    <m:r>
                      <a:rPr lang="vi-VN" sz="2000" i="1" smtClean="0">
                        <a:solidFill>
                          <a:schemeClr val="bg1"/>
                        </a:solidFill>
                        <a:effectLst/>
                        <a:latin typeface="Cambria Math" panose="02040503050406030204" pitchFamily="18" charset="0"/>
                        <a:ea typeface="Times New Roman" panose="02020603050405020304" pitchFamily="18" charset="0"/>
                        <a:cs typeface="Arial" panose="020B0604020202020204" pitchFamily="34" charset="0"/>
                      </a:rPr>
                      <m:t>=</m:t>
                    </m:r>
                    <m:r>
                      <a:rPr lang="vi-VN" sz="2000" i="1" smtClean="0">
                        <a:solidFill>
                          <a:schemeClr val="bg1"/>
                        </a:solidFill>
                        <a:effectLst/>
                        <a:latin typeface="Cambria Math" panose="02040503050406030204" pitchFamily="18" charset="0"/>
                        <a:ea typeface="Times New Roman" panose="02020603050405020304" pitchFamily="18" charset="0"/>
                        <a:cs typeface="Arial" panose="020B0604020202020204" pitchFamily="34" charset="0"/>
                      </a:rPr>
                      <m:t>10</m:t>
                    </m:r>
                    <m:r>
                      <a:rPr lang="vi-VN" sz="2000" i="1" smtClean="0">
                        <a:solidFill>
                          <a:schemeClr val="bg1"/>
                        </a:solidFill>
                        <a:effectLst/>
                        <a:latin typeface="Cambria Math" panose="02040503050406030204" pitchFamily="18" charset="0"/>
                        <a:ea typeface="Times New Roman" panose="02020603050405020304" pitchFamily="18" charset="0"/>
                        <a:cs typeface="Arial" panose="020B0604020202020204" pitchFamily="34" charset="0"/>
                      </a:rPr>
                      <m:t> </m:t>
                    </m:r>
                    <m:r>
                      <a:rPr lang="vi-VN" sz="2000" i="1" smtClean="0">
                        <a:solidFill>
                          <a:schemeClr val="bg1"/>
                        </a:solidFill>
                        <a:effectLst/>
                        <a:latin typeface="Cambria Math" panose="02040503050406030204" pitchFamily="18" charset="0"/>
                        <a:ea typeface="Times New Roman" panose="02020603050405020304" pitchFamily="18" charset="0"/>
                        <a:cs typeface="Arial" panose="020B0604020202020204" pitchFamily="34" charset="0"/>
                      </a:rPr>
                      <m:t>𝑐𝑚</m:t>
                    </m:r>
                  </m:oMath>
                </a14:m>
                <a:r>
                  <a:rPr lang="vi-VN" sz="200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acc>
                      <m:accPr>
                        <m:chr m:val="̂"/>
                        <m:ctrlPr>
                          <a:rPr lang="en-US" sz="2000" i="1">
                            <a:solidFill>
                              <a:schemeClr val="bg1"/>
                            </a:solidFill>
                            <a:effectLst/>
                            <a:latin typeface="Cambria Math" panose="02040503050406030204" pitchFamily="18" charset="0"/>
                            <a:ea typeface="Times New Roman" panose="02020603050405020304" pitchFamily="18" charset="0"/>
                          </a:rPr>
                        </m:ctrlPr>
                      </m:accPr>
                      <m:e>
                        <m:r>
                          <a:rPr lang="vi-VN" sz="2000" i="1">
                            <a:solidFill>
                              <a:schemeClr val="bg1"/>
                            </a:solidFill>
                            <a:effectLst/>
                            <a:latin typeface="Cambria Math" panose="02040503050406030204" pitchFamily="18" charset="0"/>
                            <a:ea typeface="Times New Roman" panose="02020603050405020304" pitchFamily="18" charset="0"/>
                          </a:rPr>
                          <m:t>𝐶</m:t>
                        </m:r>
                      </m:e>
                    </m:acc>
                    <m:r>
                      <a:rPr lang="vi-VN" sz="2000" i="1">
                        <a:solidFill>
                          <a:schemeClr val="bg1"/>
                        </a:solidFill>
                        <a:effectLst/>
                        <a:latin typeface="Cambria Math" panose="02040503050406030204" pitchFamily="18" charset="0"/>
                        <a:ea typeface="Times New Roman" panose="02020603050405020304" pitchFamily="18" charset="0"/>
                      </a:rPr>
                      <m:t>=</m:t>
                    </m:r>
                    <m:sSup>
                      <m:sSupPr>
                        <m:ctrlPr>
                          <a:rPr lang="en-US" sz="2000" i="1">
                            <a:solidFill>
                              <a:schemeClr val="bg1"/>
                            </a:solidFill>
                            <a:effectLst/>
                            <a:latin typeface="Cambria Math" panose="02040503050406030204" pitchFamily="18" charset="0"/>
                            <a:ea typeface="Times New Roman" panose="02020603050405020304" pitchFamily="18" charset="0"/>
                          </a:rPr>
                        </m:ctrlPr>
                      </m:sSupPr>
                      <m:e>
                        <m:r>
                          <a:rPr lang="vi-VN" sz="2000" i="1">
                            <a:solidFill>
                              <a:schemeClr val="bg1"/>
                            </a:solidFill>
                            <a:effectLst/>
                            <a:latin typeface="Cambria Math" panose="02040503050406030204" pitchFamily="18" charset="0"/>
                            <a:ea typeface="Times New Roman" panose="02020603050405020304" pitchFamily="18" charset="0"/>
                          </a:rPr>
                          <m:t>30</m:t>
                        </m:r>
                      </m:e>
                      <m:sup>
                        <m:r>
                          <a:rPr lang="vi-VN" sz="2000" i="1">
                            <a:solidFill>
                              <a:schemeClr val="bg1"/>
                            </a:solidFill>
                            <a:effectLst/>
                            <a:latin typeface="Cambria Math" panose="02040503050406030204" pitchFamily="18" charset="0"/>
                            <a:ea typeface="Times New Roman" panose="02020603050405020304" pitchFamily="18" charset="0"/>
                          </a:rPr>
                          <m:t>𝑜</m:t>
                        </m:r>
                      </m:sup>
                    </m:sSup>
                  </m:oMath>
                </a14:m>
                <a:r>
                  <a:rPr lang="vi-VN" sz="2000">
                    <a:solidFill>
                      <a:schemeClr val="bg1"/>
                    </a:solidFill>
                    <a:effectLst/>
                    <a:latin typeface="Arial" panose="020B0604020202020204" pitchFamily="34" charset="0"/>
                    <a:ea typeface="Times New Roman" panose="02020603050405020304" pitchFamily="18" charset="0"/>
                    <a:cs typeface="Arial" panose="020B0604020202020204" pitchFamily="34" charset="0"/>
                  </a:rPr>
                  <a:t>. Tính </a:t>
                </a:r>
                <a14:m>
                  <m:oMath xmlns:m="http://schemas.openxmlformats.org/officeDocument/2006/math">
                    <m:r>
                      <a:rPr lang="vi-VN" sz="2000" i="1">
                        <a:solidFill>
                          <a:schemeClr val="bg1"/>
                        </a:solidFill>
                        <a:effectLst/>
                        <a:latin typeface="Cambria Math" panose="02040503050406030204" pitchFamily="18" charset="0"/>
                        <a:ea typeface="Times New Roman" panose="02020603050405020304" pitchFamily="18" charset="0"/>
                      </a:rPr>
                      <m:t>𝐴𝐵</m:t>
                    </m:r>
                  </m:oMath>
                </a14:m>
                <a:r>
                  <a:rPr lang="vi-VN" sz="2000">
                    <a:solidFill>
                      <a:schemeClr val="bg1"/>
                    </a:solidFill>
                    <a:effectLst/>
                    <a:latin typeface="Arial" panose="020B0604020202020204" pitchFamily="34" charset="0"/>
                    <a:ea typeface="Times New Roman" panose="02020603050405020304" pitchFamily="18" charset="0"/>
                    <a:cs typeface="Arial" panose="020B0604020202020204" pitchFamily="34" charset="0"/>
                  </a:rPr>
                  <a:t>?</a:t>
                </a:r>
                <a:endParaRPr lang="en-US" sz="18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24" name="TextBox 23">
                <a:extLst>
                  <a:ext uri="{FF2B5EF4-FFF2-40B4-BE49-F238E27FC236}">
                    <a16:creationId xmlns:a16="http://schemas.microsoft.com/office/drawing/2014/main" id="{4605F6AC-8356-4661-B6A4-309609CF4CCF}"/>
                  </a:ext>
                </a:extLst>
              </p:cNvPr>
              <p:cNvSpPr txBox="1">
                <a:spLocks noRot="1" noChangeAspect="1" noMove="1" noResize="1" noEditPoints="1" noAdjustHandles="1" noChangeArrowheads="1" noChangeShapeType="1" noTextEdit="1"/>
              </p:cNvSpPr>
              <p:nvPr/>
            </p:nvSpPr>
            <p:spPr>
              <a:xfrm>
                <a:off x="854188" y="577045"/>
                <a:ext cx="7331313" cy="1031373"/>
              </a:xfrm>
              <a:prstGeom prst="rect">
                <a:avLst/>
              </a:prstGeom>
              <a:blipFill>
                <a:blip r:embed="rId11"/>
                <a:stretch>
                  <a:fillRect l="-831" r="-831" b="-4734"/>
                </a:stretch>
              </a:blipFill>
            </p:spPr>
            <p:txBody>
              <a:bodyPr/>
              <a:lstStyle/>
              <a:p>
                <a:r>
                  <a:rPr lang="en-US">
                    <a:noFill/>
                  </a:rPr>
                  <a:t> </a:t>
                </a:r>
              </a:p>
            </p:txBody>
          </p:sp>
        </mc:Fallback>
      </mc:AlternateContent>
      <p:sp>
        <p:nvSpPr>
          <p:cNvPr id="15" name="bang b">
            <a:extLst>
              <a:ext uri="{FF2B5EF4-FFF2-40B4-BE49-F238E27FC236}">
                <a16:creationId xmlns:a16="http://schemas.microsoft.com/office/drawing/2014/main" id="{D0E6AFB4-275F-4728-9A13-27E00F9EA3A2}"/>
              </a:ext>
            </a:extLst>
          </p:cNvPr>
          <p:cNvSpPr/>
          <p:nvPr/>
        </p:nvSpPr>
        <p:spPr>
          <a:xfrm flipH="1">
            <a:off x="386622" y="2451315"/>
            <a:ext cx="4127087" cy="93350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4527796" y="2466056"/>
            <a:ext cx="4127087" cy="93866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mc:AlternateContent xmlns:mc="http://schemas.openxmlformats.org/markup-compatibility/2006">
        <mc:Choice xmlns:a14="http://schemas.microsoft.com/office/drawing/2010/main" Requires="a14">
          <p:sp>
            <p:nvSpPr>
              <p:cNvPr id="25" name="cau hoi b">
                <a:extLst>
                  <a:ext uri="{FF2B5EF4-FFF2-40B4-BE49-F238E27FC236}">
                    <a16:creationId xmlns:a16="http://schemas.microsoft.com/office/drawing/2014/main" id="{9897B1B9-EB78-41AF-AC33-1E8F7714B11F}"/>
                  </a:ext>
                </a:extLst>
              </p:cNvPr>
              <p:cNvSpPr txBox="1"/>
              <p:nvPr/>
            </p:nvSpPr>
            <p:spPr>
              <a:xfrm>
                <a:off x="944093" y="2542885"/>
                <a:ext cx="2925545" cy="778290"/>
              </a:xfrm>
              <a:prstGeom prst="rect">
                <a:avLst/>
              </a:prstGeom>
              <a:noFill/>
            </p:spPr>
            <p:txBody>
              <a:bodyPr wrap="square" rtlCol="0">
                <a:spAutoFit/>
              </a:bodyPr>
              <a:lstStyle/>
              <a:p>
                <a:pPr algn="just">
                  <a:spcBef>
                    <a:spcPts val="300"/>
                  </a:spcBef>
                  <a:spcAft>
                    <a:spcPts val="300"/>
                  </a:spcAft>
                </a:pPr>
                <a14:m>
                  <m:oMathPara xmlns:m="http://schemas.openxmlformats.org/officeDocument/2006/math">
                    <m:oMathParaPr>
                      <m:jc m:val="centerGroup"/>
                    </m:oMathParaPr>
                    <m:oMath xmlns:m="http://schemas.openxmlformats.org/officeDocument/2006/math">
                      <m:r>
                        <m:rPr>
                          <m:nor/>
                        </m:rPr>
                        <a:rPr lang="vi-VN" sz="2000" smtClean="0">
                          <a:solidFill>
                            <a:schemeClr val="bg1"/>
                          </a:solidFill>
                          <a:latin typeface="+mn-lt"/>
                          <a:ea typeface="Times New Roman" panose="02020603050405020304" pitchFamily="18" charset="0"/>
                        </a:rPr>
                        <m:t>A</m:t>
                      </m:r>
                      <m:r>
                        <m:rPr>
                          <m:nor/>
                        </m:rPr>
                        <a:rPr lang="vi-VN" sz="2000" smtClean="0">
                          <a:solidFill>
                            <a:schemeClr val="bg1"/>
                          </a:solidFill>
                          <a:latin typeface="+mn-lt"/>
                          <a:ea typeface="Times New Roman" panose="02020603050405020304" pitchFamily="18" charset="0"/>
                        </a:rPr>
                        <m:t>. </m:t>
                      </m:r>
                      <m:r>
                        <a:rPr lang="vi-VN" sz="2000" i="1">
                          <a:solidFill>
                            <a:schemeClr val="bg1"/>
                          </a:solidFill>
                          <a:effectLst/>
                          <a:latin typeface="+mn-lt"/>
                          <a:ea typeface="Times New Roman" panose="02020603050405020304" pitchFamily="18" charset="0"/>
                        </a:rPr>
                        <m:t>𝐴𝐵</m:t>
                      </m:r>
                      <m:r>
                        <a:rPr lang="vi-VN" sz="2000" i="1">
                          <a:solidFill>
                            <a:schemeClr val="bg1"/>
                          </a:solidFill>
                          <a:effectLst/>
                          <a:latin typeface="+mn-lt"/>
                          <a:ea typeface="Times New Roman" panose="02020603050405020304" pitchFamily="18" charset="0"/>
                        </a:rPr>
                        <m:t>=</m:t>
                      </m:r>
                      <m:f>
                        <m:fPr>
                          <m:ctrlPr>
                            <a:rPr lang="en-US" sz="2000" i="1">
                              <a:solidFill>
                                <a:schemeClr val="bg1"/>
                              </a:solidFill>
                              <a:effectLst/>
                              <a:latin typeface="+mn-lt"/>
                              <a:ea typeface="Times New Roman" panose="02020603050405020304" pitchFamily="18" charset="0"/>
                            </a:rPr>
                          </m:ctrlPr>
                        </m:fPr>
                        <m:num>
                          <m:r>
                            <a:rPr lang="vi-VN" sz="2000" i="1">
                              <a:solidFill>
                                <a:schemeClr val="bg1"/>
                              </a:solidFill>
                              <a:effectLst/>
                              <a:latin typeface="+mn-lt"/>
                              <a:ea typeface="Times New Roman" panose="02020603050405020304" pitchFamily="18" charset="0"/>
                            </a:rPr>
                            <m:t>10</m:t>
                          </m:r>
                          <m:rad>
                            <m:radPr>
                              <m:degHide m:val="on"/>
                              <m:ctrlPr>
                                <a:rPr lang="en-US" sz="2000" i="1">
                                  <a:solidFill>
                                    <a:schemeClr val="bg1"/>
                                  </a:solidFill>
                                  <a:effectLst/>
                                  <a:latin typeface="+mn-lt"/>
                                  <a:ea typeface="Times New Roman" panose="02020603050405020304" pitchFamily="18" charset="0"/>
                                </a:rPr>
                              </m:ctrlPr>
                            </m:radPr>
                            <m:deg/>
                            <m:e>
                              <m:r>
                                <a:rPr lang="vi-VN" sz="2000" i="1">
                                  <a:solidFill>
                                    <a:schemeClr val="bg1"/>
                                  </a:solidFill>
                                  <a:effectLst/>
                                  <a:latin typeface="+mn-lt"/>
                                  <a:ea typeface="Times New Roman" panose="02020603050405020304" pitchFamily="18" charset="0"/>
                                </a:rPr>
                                <m:t>3</m:t>
                              </m:r>
                            </m:e>
                          </m:rad>
                        </m:num>
                        <m:den>
                          <m:r>
                            <a:rPr lang="vi-VN" sz="2000" i="1">
                              <a:solidFill>
                                <a:schemeClr val="bg1"/>
                              </a:solidFill>
                              <a:effectLst/>
                              <a:latin typeface="+mn-lt"/>
                              <a:ea typeface="Times New Roman" panose="02020603050405020304" pitchFamily="18" charset="0"/>
                            </a:rPr>
                            <m:t>3</m:t>
                          </m:r>
                        </m:den>
                      </m:f>
                    </m:oMath>
                  </m:oMathPara>
                </a14:m>
                <a:endParaRPr lang="en-US" sz="1800">
                  <a:solidFill>
                    <a:schemeClr val="bg1"/>
                  </a:solidFill>
                  <a:effectLst/>
                  <a:latin typeface="+mn-lt"/>
                  <a:ea typeface="Times New Roman" panose="02020603050405020304" pitchFamily="18" charset="0"/>
                </a:endParaRPr>
              </a:p>
            </p:txBody>
          </p:sp>
        </mc:Choice>
        <mc:Fallback>
          <p:sp>
            <p:nvSpPr>
              <p:cNvPr id="25" name="cau hoi b">
                <a:extLst>
                  <a:ext uri="{FF2B5EF4-FFF2-40B4-BE49-F238E27FC236}">
                    <a16:creationId xmlns:a16="http://schemas.microsoft.com/office/drawing/2014/main" id="{9897B1B9-EB78-41AF-AC33-1E8F7714B11F}"/>
                  </a:ext>
                </a:extLst>
              </p:cNvPr>
              <p:cNvSpPr txBox="1">
                <a:spLocks noRot="1" noChangeAspect="1" noMove="1" noResize="1" noEditPoints="1" noAdjustHandles="1" noChangeArrowheads="1" noChangeShapeType="1" noTextEdit="1"/>
              </p:cNvSpPr>
              <p:nvPr/>
            </p:nvSpPr>
            <p:spPr>
              <a:xfrm>
                <a:off x="944093" y="2542885"/>
                <a:ext cx="2925545" cy="778290"/>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7" name="cau hoi c">
                <a:extLst>
                  <a:ext uri="{FF2B5EF4-FFF2-40B4-BE49-F238E27FC236}">
                    <a16:creationId xmlns:a16="http://schemas.microsoft.com/office/drawing/2014/main" id="{D96707EC-5A82-4050-B897-6DBAB63AC957}"/>
                  </a:ext>
                </a:extLst>
              </p:cNvPr>
              <p:cNvSpPr txBox="1"/>
              <p:nvPr/>
            </p:nvSpPr>
            <p:spPr>
              <a:xfrm>
                <a:off x="5059681" y="2548173"/>
                <a:ext cx="3098747" cy="778290"/>
              </a:xfrm>
              <a:prstGeom prst="rect">
                <a:avLst/>
              </a:prstGeom>
              <a:noFill/>
            </p:spPr>
            <p:txBody>
              <a:bodyPr wrap="square" rtlCol="0">
                <a:spAutoFit/>
              </a:bodyPr>
              <a:lstStyle/>
              <a:p>
                <a:pPr algn="just">
                  <a:spcBef>
                    <a:spcPts val="300"/>
                  </a:spcBef>
                  <a:spcAft>
                    <a:spcPts val="300"/>
                  </a:spcAft>
                </a:pPr>
                <a14:m>
                  <m:oMathPara xmlns:m="http://schemas.openxmlformats.org/officeDocument/2006/math">
                    <m:oMathParaPr>
                      <m:jc m:val="centerGroup"/>
                    </m:oMathParaPr>
                    <m:oMath xmlns:m="http://schemas.openxmlformats.org/officeDocument/2006/math">
                      <m:r>
                        <m:rPr>
                          <m:nor/>
                        </m:rPr>
                        <a:rPr lang="vi-VN" sz="2000" smtClean="0">
                          <a:solidFill>
                            <a:schemeClr val="bg1"/>
                          </a:solidFill>
                          <a:latin typeface="+mn-lt"/>
                          <a:ea typeface="Times New Roman" panose="02020603050405020304" pitchFamily="18" charset="0"/>
                        </a:rPr>
                        <m:t>B</m:t>
                      </m:r>
                      <m:r>
                        <m:rPr>
                          <m:nor/>
                        </m:rPr>
                        <a:rPr lang="vi-VN" sz="2000" smtClean="0">
                          <a:solidFill>
                            <a:schemeClr val="bg1"/>
                          </a:solidFill>
                          <a:latin typeface="+mn-lt"/>
                          <a:ea typeface="Times New Roman" panose="02020603050405020304" pitchFamily="18" charset="0"/>
                        </a:rPr>
                        <m:t>. </m:t>
                      </m:r>
                      <m:r>
                        <a:rPr lang="vi-VN" sz="2000" i="1">
                          <a:solidFill>
                            <a:schemeClr val="bg1"/>
                          </a:solidFill>
                          <a:effectLst/>
                          <a:latin typeface="+mn-lt"/>
                          <a:ea typeface="Times New Roman" panose="02020603050405020304" pitchFamily="18" charset="0"/>
                        </a:rPr>
                        <m:t>𝐴𝐵</m:t>
                      </m:r>
                      <m:r>
                        <a:rPr lang="vi-VN" sz="2000" i="1">
                          <a:solidFill>
                            <a:schemeClr val="bg1"/>
                          </a:solidFill>
                          <a:effectLst/>
                          <a:latin typeface="+mn-lt"/>
                          <a:ea typeface="Times New Roman" panose="02020603050405020304" pitchFamily="18" charset="0"/>
                        </a:rPr>
                        <m:t>=</m:t>
                      </m:r>
                      <m:f>
                        <m:fPr>
                          <m:ctrlPr>
                            <a:rPr lang="en-US" sz="2000" i="1">
                              <a:solidFill>
                                <a:schemeClr val="bg1"/>
                              </a:solidFill>
                              <a:effectLst/>
                              <a:latin typeface="+mn-lt"/>
                              <a:ea typeface="Times New Roman" panose="02020603050405020304" pitchFamily="18" charset="0"/>
                            </a:rPr>
                          </m:ctrlPr>
                        </m:fPr>
                        <m:num>
                          <m:rad>
                            <m:radPr>
                              <m:degHide m:val="on"/>
                              <m:ctrlPr>
                                <a:rPr lang="en-US" sz="2000" i="1">
                                  <a:solidFill>
                                    <a:schemeClr val="bg1"/>
                                  </a:solidFill>
                                  <a:effectLst/>
                                  <a:latin typeface="+mn-lt"/>
                                  <a:ea typeface="Times New Roman" panose="02020603050405020304" pitchFamily="18" charset="0"/>
                                </a:rPr>
                              </m:ctrlPr>
                            </m:radPr>
                            <m:deg/>
                            <m:e>
                              <m:r>
                                <a:rPr lang="vi-VN" sz="2000" i="1">
                                  <a:solidFill>
                                    <a:schemeClr val="bg1"/>
                                  </a:solidFill>
                                  <a:effectLst/>
                                  <a:latin typeface="+mn-lt"/>
                                  <a:ea typeface="Times New Roman" panose="02020603050405020304" pitchFamily="18" charset="0"/>
                                </a:rPr>
                                <m:t>3</m:t>
                              </m:r>
                            </m:e>
                          </m:rad>
                        </m:num>
                        <m:den>
                          <m:r>
                            <a:rPr lang="vi-VN" sz="2000" i="1">
                              <a:solidFill>
                                <a:schemeClr val="bg1"/>
                              </a:solidFill>
                              <a:effectLst/>
                              <a:latin typeface="+mn-lt"/>
                              <a:ea typeface="Times New Roman" panose="02020603050405020304" pitchFamily="18" charset="0"/>
                            </a:rPr>
                            <m:t>3</m:t>
                          </m:r>
                        </m:den>
                      </m:f>
                    </m:oMath>
                  </m:oMathPara>
                </a14:m>
                <a:endParaRPr lang="en-US" sz="1800">
                  <a:solidFill>
                    <a:schemeClr val="bg1"/>
                  </a:solidFill>
                  <a:effectLst/>
                  <a:latin typeface="+mn-lt"/>
                  <a:ea typeface="Times New Roman" panose="02020603050405020304" pitchFamily="18" charset="0"/>
                </a:endParaRPr>
              </a:p>
            </p:txBody>
          </p:sp>
        </mc:Choice>
        <mc:Fallback>
          <p:sp>
            <p:nvSpPr>
              <p:cNvPr id="27" name="cau hoi c">
                <a:extLst>
                  <a:ext uri="{FF2B5EF4-FFF2-40B4-BE49-F238E27FC236}">
                    <a16:creationId xmlns:a16="http://schemas.microsoft.com/office/drawing/2014/main" id="{D96707EC-5A82-4050-B897-6DBAB63AC957}"/>
                  </a:ext>
                </a:extLst>
              </p:cNvPr>
              <p:cNvSpPr txBox="1">
                <a:spLocks noRot="1" noChangeAspect="1" noMove="1" noResize="1" noEditPoints="1" noAdjustHandles="1" noChangeArrowheads="1" noChangeShapeType="1" noTextEdit="1"/>
              </p:cNvSpPr>
              <p:nvPr/>
            </p:nvSpPr>
            <p:spPr>
              <a:xfrm>
                <a:off x="5059681" y="2548173"/>
                <a:ext cx="3098747" cy="778290"/>
              </a:xfrm>
              <a:prstGeom prst="rect">
                <a:avLst/>
              </a:prstGeom>
              <a:blipFill>
                <a:blip r:embed="rId13"/>
                <a:stretch>
                  <a:fillRect/>
                </a:stretch>
              </a:blipFill>
            </p:spPr>
            <p:txBody>
              <a:bodyPr/>
              <a:lstStyle/>
              <a:p>
                <a:r>
                  <a:rPr lang="en-US">
                    <a:noFill/>
                  </a:rPr>
                  <a:t> </a:t>
                </a:r>
              </a:p>
            </p:txBody>
          </p:sp>
        </mc:Fallback>
      </mc:AlternateContent>
      <p:sp>
        <p:nvSpPr>
          <p:cNvPr id="31" name="bang a">
            <a:extLst>
              <a:ext uri="{FF2B5EF4-FFF2-40B4-BE49-F238E27FC236}">
                <a16:creationId xmlns:a16="http://schemas.microsoft.com/office/drawing/2014/main" id="{8DD63B39-09F3-4F04-83CD-408FC7619A90}"/>
              </a:ext>
            </a:extLst>
          </p:cNvPr>
          <p:cNvSpPr/>
          <p:nvPr/>
        </p:nvSpPr>
        <p:spPr>
          <a:xfrm flipH="1">
            <a:off x="4513709" y="3864459"/>
            <a:ext cx="4127087" cy="94683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386622" y="3853723"/>
            <a:ext cx="4127087" cy="9474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mc:AlternateContent xmlns:mc="http://schemas.openxmlformats.org/markup-compatibility/2006">
        <mc:Choice xmlns:a14="http://schemas.microsoft.com/office/drawing/2010/main" Requires="a14">
          <p:sp>
            <p:nvSpPr>
              <p:cNvPr id="33" name="cau hoi a">
                <a:extLst>
                  <a:ext uri="{FF2B5EF4-FFF2-40B4-BE49-F238E27FC236}">
                    <a16:creationId xmlns:a16="http://schemas.microsoft.com/office/drawing/2014/main" id="{9B5DABB8-849A-4D2D-930C-9CA07BFC5BDE}"/>
                  </a:ext>
                </a:extLst>
              </p:cNvPr>
              <p:cNvSpPr txBox="1"/>
              <p:nvPr/>
            </p:nvSpPr>
            <p:spPr>
              <a:xfrm>
                <a:off x="5379447" y="3951703"/>
                <a:ext cx="2459217" cy="781496"/>
              </a:xfrm>
              <a:prstGeom prst="rect">
                <a:avLst/>
              </a:prstGeom>
              <a:noFill/>
            </p:spPr>
            <p:txBody>
              <a:bodyPr wrap="square" rtlCol="0">
                <a:spAutoFit/>
              </a:bodyPr>
              <a:lstStyle/>
              <a:p>
                <a:pPr algn="just">
                  <a:spcBef>
                    <a:spcPts val="300"/>
                  </a:spcBef>
                  <a:spcAft>
                    <a:spcPts val="300"/>
                  </a:spcAft>
                </a:pPr>
                <a14:m>
                  <m:oMathPara xmlns:m="http://schemas.openxmlformats.org/officeDocument/2006/math">
                    <m:oMathParaPr>
                      <m:jc m:val="centerGroup"/>
                    </m:oMathParaPr>
                    <m:oMath xmlns:m="http://schemas.openxmlformats.org/officeDocument/2006/math">
                      <m:r>
                        <m:rPr>
                          <m:nor/>
                        </m:rPr>
                        <a:rPr lang="vi-VN" sz="2000" smtClean="0">
                          <a:solidFill>
                            <a:schemeClr val="bg1"/>
                          </a:solidFill>
                          <a:latin typeface="+mn-lt"/>
                          <a:ea typeface="Times New Roman" panose="02020603050405020304" pitchFamily="18" charset="0"/>
                        </a:rPr>
                        <m:t>D</m:t>
                      </m:r>
                      <m:r>
                        <m:rPr>
                          <m:nor/>
                        </m:rPr>
                        <a:rPr lang="vi-VN" sz="2000" smtClean="0">
                          <a:solidFill>
                            <a:schemeClr val="bg1"/>
                          </a:solidFill>
                          <a:latin typeface="+mn-lt"/>
                          <a:ea typeface="Times New Roman" panose="02020603050405020304" pitchFamily="18" charset="0"/>
                        </a:rPr>
                        <m:t>. </m:t>
                      </m:r>
                      <m:r>
                        <a:rPr lang="vi-VN" sz="2000" i="1">
                          <a:solidFill>
                            <a:schemeClr val="bg1"/>
                          </a:solidFill>
                          <a:effectLst/>
                          <a:latin typeface="+mn-lt"/>
                          <a:ea typeface="Times New Roman" panose="02020603050405020304" pitchFamily="18" charset="0"/>
                        </a:rPr>
                        <m:t>𝐴𝐵</m:t>
                      </m:r>
                      <m:r>
                        <a:rPr lang="vi-VN" sz="2000" i="1">
                          <a:solidFill>
                            <a:schemeClr val="bg1"/>
                          </a:solidFill>
                          <a:effectLst/>
                          <a:latin typeface="+mn-lt"/>
                          <a:ea typeface="Times New Roman" panose="02020603050405020304" pitchFamily="18" charset="0"/>
                        </a:rPr>
                        <m:t>=</m:t>
                      </m:r>
                      <m:f>
                        <m:fPr>
                          <m:ctrlPr>
                            <a:rPr lang="en-US" sz="2000" i="1">
                              <a:solidFill>
                                <a:schemeClr val="bg1"/>
                              </a:solidFill>
                              <a:effectLst/>
                              <a:latin typeface="+mn-lt"/>
                              <a:ea typeface="Times New Roman" panose="02020603050405020304" pitchFamily="18" charset="0"/>
                            </a:rPr>
                          </m:ctrlPr>
                        </m:fPr>
                        <m:num>
                          <m:rad>
                            <m:radPr>
                              <m:degHide m:val="on"/>
                              <m:ctrlPr>
                                <a:rPr lang="en-US" sz="2000" i="1">
                                  <a:solidFill>
                                    <a:schemeClr val="bg1"/>
                                  </a:solidFill>
                                  <a:effectLst/>
                                  <a:latin typeface="+mn-lt"/>
                                  <a:ea typeface="Times New Roman" panose="02020603050405020304" pitchFamily="18" charset="0"/>
                                </a:rPr>
                              </m:ctrlPr>
                            </m:radPr>
                            <m:deg/>
                            <m:e>
                              <m:r>
                                <a:rPr lang="vi-VN" sz="2000" i="1">
                                  <a:solidFill>
                                    <a:schemeClr val="bg1"/>
                                  </a:solidFill>
                                  <a:effectLst/>
                                  <a:latin typeface="+mn-lt"/>
                                  <a:ea typeface="Times New Roman" panose="02020603050405020304" pitchFamily="18" charset="0"/>
                                </a:rPr>
                                <m:t>5</m:t>
                              </m:r>
                            </m:e>
                          </m:rad>
                        </m:num>
                        <m:den>
                          <m:r>
                            <a:rPr lang="vi-VN" sz="2000" i="1">
                              <a:solidFill>
                                <a:schemeClr val="bg1"/>
                              </a:solidFill>
                              <a:effectLst/>
                              <a:latin typeface="+mn-lt"/>
                              <a:ea typeface="Times New Roman" panose="02020603050405020304" pitchFamily="18" charset="0"/>
                            </a:rPr>
                            <m:t>3</m:t>
                          </m:r>
                        </m:den>
                      </m:f>
                    </m:oMath>
                  </m:oMathPara>
                </a14:m>
                <a:endParaRPr lang="en-US" sz="1800">
                  <a:solidFill>
                    <a:schemeClr val="bg1"/>
                  </a:solidFill>
                  <a:effectLst/>
                  <a:latin typeface="+mn-lt"/>
                  <a:ea typeface="Times New Roman" panose="02020603050405020304" pitchFamily="18" charset="0"/>
                </a:endParaRPr>
              </a:p>
            </p:txBody>
          </p:sp>
        </mc:Choice>
        <mc:Fallback>
          <p:sp>
            <p:nvSpPr>
              <p:cNvPr id="33" name="cau hoi a">
                <a:extLst>
                  <a:ext uri="{FF2B5EF4-FFF2-40B4-BE49-F238E27FC236}">
                    <a16:creationId xmlns:a16="http://schemas.microsoft.com/office/drawing/2014/main" id="{9B5DABB8-849A-4D2D-930C-9CA07BFC5BDE}"/>
                  </a:ext>
                </a:extLst>
              </p:cNvPr>
              <p:cNvSpPr txBox="1">
                <a:spLocks noRot="1" noChangeAspect="1" noMove="1" noResize="1" noEditPoints="1" noAdjustHandles="1" noChangeArrowheads="1" noChangeShapeType="1" noTextEdit="1"/>
              </p:cNvSpPr>
              <p:nvPr/>
            </p:nvSpPr>
            <p:spPr>
              <a:xfrm>
                <a:off x="5379447" y="3951703"/>
                <a:ext cx="2459217" cy="781496"/>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4" name="cau hoi d">
                <a:extLst>
                  <a:ext uri="{FF2B5EF4-FFF2-40B4-BE49-F238E27FC236}">
                    <a16:creationId xmlns:a16="http://schemas.microsoft.com/office/drawing/2014/main" id="{42A746A3-96B8-42A5-8EFA-A104DB6B2F69}"/>
                  </a:ext>
                </a:extLst>
              </p:cNvPr>
              <p:cNvSpPr txBox="1"/>
              <p:nvPr/>
            </p:nvSpPr>
            <p:spPr>
              <a:xfrm>
                <a:off x="984316" y="4085878"/>
                <a:ext cx="2663655" cy="474874"/>
              </a:xfrm>
              <a:prstGeom prst="rect">
                <a:avLst/>
              </a:prstGeom>
              <a:noFill/>
            </p:spPr>
            <p:txBody>
              <a:bodyPr wrap="square" rtlCol="0">
                <a:spAutoFit/>
              </a:bodyPr>
              <a:lstStyle/>
              <a:p>
                <a:pPr algn="just">
                  <a:spcBef>
                    <a:spcPts val="300"/>
                  </a:spcBef>
                  <a:spcAft>
                    <a:spcPts val="300"/>
                  </a:spcAft>
                </a:pPr>
                <a14:m>
                  <m:oMathPara xmlns:m="http://schemas.openxmlformats.org/officeDocument/2006/math">
                    <m:oMathParaPr>
                      <m:jc m:val="centerGroup"/>
                    </m:oMathParaPr>
                    <m:oMath xmlns:m="http://schemas.openxmlformats.org/officeDocument/2006/math">
                      <m:r>
                        <m:rPr>
                          <m:nor/>
                        </m:rPr>
                        <a:rPr lang="vi-VN" sz="2000" smtClean="0">
                          <a:solidFill>
                            <a:schemeClr val="bg1"/>
                          </a:solidFill>
                          <a:latin typeface="+mn-lt"/>
                          <a:ea typeface="Times New Roman" panose="02020603050405020304" pitchFamily="18" charset="0"/>
                        </a:rPr>
                        <m:t>C</m:t>
                      </m:r>
                      <m:r>
                        <m:rPr>
                          <m:nor/>
                        </m:rPr>
                        <a:rPr lang="vi-VN" sz="2000" smtClean="0">
                          <a:solidFill>
                            <a:schemeClr val="bg1"/>
                          </a:solidFill>
                          <a:latin typeface="+mn-lt"/>
                          <a:ea typeface="Times New Roman" panose="02020603050405020304" pitchFamily="18" charset="0"/>
                        </a:rPr>
                        <m:t>. </m:t>
                      </m:r>
                      <m:r>
                        <a:rPr lang="vi-VN" sz="2000" i="1">
                          <a:solidFill>
                            <a:schemeClr val="bg1"/>
                          </a:solidFill>
                          <a:effectLst/>
                          <a:latin typeface="+mn-lt"/>
                          <a:ea typeface="Times New Roman" panose="02020603050405020304" pitchFamily="18" charset="0"/>
                        </a:rPr>
                        <m:t>𝐴𝐵</m:t>
                      </m:r>
                      <m:r>
                        <a:rPr lang="vi-VN" sz="2000" i="1">
                          <a:solidFill>
                            <a:schemeClr val="bg1"/>
                          </a:solidFill>
                          <a:effectLst/>
                          <a:latin typeface="+mn-lt"/>
                          <a:ea typeface="Times New Roman" panose="02020603050405020304" pitchFamily="18" charset="0"/>
                        </a:rPr>
                        <m:t>=</m:t>
                      </m:r>
                      <m:r>
                        <a:rPr lang="vi-VN" sz="2000" i="1">
                          <a:solidFill>
                            <a:schemeClr val="bg1"/>
                          </a:solidFill>
                          <a:effectLst/>
                          <a:latin typeface="+mn-lt"/>
                          <a:ea typeface="Times New Roman" panose="02020603050405020304" pitchFamily="18" charset="0"/>
                        </a:rPr>
                        <m:t>5</m:t>
                      </m:r>
                      <m:rad>
                        <m:radPr>
                          <m:degHide m:val="on"/>
                          <m:ctrlPr>
                            <a:rPr lang="en-US" sz="2000" i="1">
                              <a:solidFill>
                                <a:schemeClr val="bg1"/>
                              </a:solidFill>
                              <a:effectLst/>
                              <a:latin typeface="+mn-lt"/>
                              <a:ea typeface="Times New Roman" panose="02020603050405020304" pitchFamily="18" charset="0"/>
                            </a:rPr>
                          </m:ctrlPr>
                        </m:radPr>
                        <m:deg/>
                        <m:e>
                          <m:r>
                            <a:rPr lang="vi-VN" sz="2000" i="1">
                              <a:solidFill>
                                <a:schemeClr val="bg1"/>
                              </a:solidFill>
                              <a:effectLst/>
                              <a:latin typeface="+mn-lt"/>
                              <a:ea typeface="Times New Roman" panose="02020603050405020304" pitchFamily="18" charset="0"/>
                            </a:rPr>
                            <m:t>3</m:t>
                          </m:r>
                        </m:e>
                      </m:rad>
                    </m:oMath>
                  </m:oMathPara>
                </a14:m>
                <a:endParaRPr lang="en-US" sz="1800">
                  <a:solidFill>
                    <a:schemeClr val="bg1"/>
                  </a:solidFill>
                  <a:effectLst/>
                  <a:latin typeface="+mn-lt"/>
                  <a:ea typeface="Times New Roman" panose="02020603050405020304" pitchFamily="18" charset="0"/>
                </a:endParaRPr>
              </a:p>
            </p:txBody>
          </p:sp>
        </mc:Choice>
        <mc:Fallback>
          <p:sp>
            <p:nvSpPr>
              <p:cNvPr id="34" name="cau hoi d">
                <a:extLst>
                  <a:ext uri="{FF2B5EF4-FFF2-40B4-BE49-F238E27FC236}">
                    <a16:creationId xmlns:a16="http://schemas.microsoft.com/office/drawing/2014/main" id="{42A746A3-96B8-42A5-8EFA-A104DB6B2F69}"/>
                  </a:ext>
                </a:extLst>
              </p:cNvPr>
              <p:cNvSpPr txBox="1">
                <a:spLocks noRot="1" noChangeAspect="1" noMove="1" noResize="1" noEditPoints="1" noAdjustHandles="1" noChangeArrowheads="1" noChangeShapeType="1" noTextEdit="1"/>
              </p:cNvSpPr>
              <p:nvPr/>
            </p:nvSpPr>
            <p:spPr>
              <a:xfrm>
                <a:off x="984316" y="4085878"/>
                <a:ext cx="2663655" cy="474874"/>
              </a:xfrm>
              <a:prstGeom prst="rect">
                <a:avLst/>
              </a:prstGeom>
              <a:blipFill>
                <a:blip r:embed="rId15"/>
                <a:stretch>
                  <a:fillRect/>
                </a:stretch>
              </a:blipFill>
            </p:spPr>
            <p:txBody>
              <a:bodyPr/>
              <a:lstStyle/>
              <a:p>
                <a:r>
                  <a:rPr lang="en-US">
                    <a:noFill/>
                  </a:rPr>
                  <a:t> </a:t>
                </a:r>
              </a:p>
            </p:txBody>
          </p:sp>
        </mc:Fallback>
      </mc:AlternateContent>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9358686" y="568690"/>
            <a:ext cx="365523" cy="36552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9358686" y="1029815"/>
            <a:ext cx="365523" cy="36552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6"/>
          <a:stretch>
            <a:fillRect/>
          </a:stretch>
        </p:blipFill>
        <p:spPr>
          <a:xfrm>
            <a:off x="9366864" y="1476412"/>
            <a:ext cx="365523" cy="36552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6"/>
          <a:stretch>
            <a:fillRect/>
          </a:stretch>
        </p:blipFill>
        <p:spPr>
          <a:xfrm>
            <a:off x="9366864" y="2347144"/>
            <a:ext cx="365523" cy="365523"/>
          </a:xfrm>
          <a:prstGeom prst="rect">
            <a:avLst/>
          </a:prstGeom>
        </p:spPr>
      </p:pic>
    </p:spTree>
    <p:extLst>
      <p:ext uri="{BB962C8B-B14F-4D97-AF65-F5344CB8AC3E}">
        <p14:creationId xmlns:p14="http://schemas.microsoft.com/office/powerpoint/2010/main" val="1900597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fade">
                                      <p:cBhvr>
                                        <p:cTn id="2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474"/>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17" name="Rectangle 16"/>
              <p:cNvSpPr/>
              <p:nvPr/>
            </p:nvSpPr>
            <p:spPr>
              <a:xfrm>
                <a:off x="625485" y="441463"/>
                <a:ext cx="7858557" cy="890372"/>
              </a:xfrm>
              <a:prstGeom prst="rect">
                <a:avLst/>
              </a:prstGeom>
            </p:spPr>
            <p:txBody>
              <a:bodyPr wrap="square">
                <a:spAutoFit/>
              </a:bodyPr>
              <a:lstStyle/>
              <a:p>
                <a:pPr lvl="0" algn="just" defTabSz="1828800">
                  <a:lnSpc>
                    <a:spcPct val="150000"/>
                  </a:lnSpc>
                  <a:defRPr/>
                </a:pPr>
                <a:r>
                  <a:rPr kumimoji="0" lang="vi-VN" sz="1700" b="1" i="0" u="none" strike="noStrike" kern="1200" cap="none" spc="0" normalizeH="0" baseline="0" noProof="0" smtClean="0">
                    <a:ln>
                      <a:noFill/>
                    </a:ln>
                    <a:solidFill>
                      <a:srgbClr val="1F497D"/>
                    </a:solidFill>
                    <a:effectLst/>
                    <a:uLnTx/>
                    <a:uFillTx/>
                    <a:latin typeface="Arial" panose="020B0604020202020204" pitchFamily="34" charset="0"/>
                    <a:cs typeface="Arial" panose="020B0604020202020204" pitchFamily="34" charset="0"/>
                    <a:sym typeface="Arial"/>
                  </a:rPr>
                  <a:t>Bài </a:t>
                </a:r>
                <a:r>
                  <a:rPr kumimoji="0" lang="en-US" sz="1700" b="1" i="0" u="none" strike="noStrike" kern="1200" cap="none" spc="0" normalizeH="0" baseline="0" noProof="0" smtClean="0">
                    <a:ln>
                      <a:noFill/>
                    </a:ln>
                    <a:solidFill>
                      <a:srgbClr val="1F497D"/>
                    </a:solidFill>
                    <a:effectLst/>
                    <a:uLnTx/>
                    <a:uFillTx/>
                    <a:latin typeface="Arial" panose="020B0604020202020204" pitchFamily="34" charset="0"/>
                    <a:cs typeface="Arial" panose="020B0604020202020204" pitchFamily="34" charset="0"/>
                    <a:sym typeface="Arial"/>
                  </a:rPr>
                  <a:t>1</a:t>
                </a:r>
                <a:r>
                  <a:rPr kumimoji="0" lang="vi-VN" sz="1700" b="1" i="0" u="none" strike="noStrike" kern="1200" cap="none" spc="0" normalizeH="0" baseline="0" noProof="0" smtClean="0">
                    <a:ln>
                      <a:noFill/>
                    </a:ln>
                    <a:solidFill>
                      <a:srgbClr val="1F497D"/>
                    </a:solidFill>
                    <a:effectLst/>
                    <a:uLnTx/>
                    <a:uFillTx/>
                    <a:latin typeface="Arial" panose="020B0604020202020204" pitchFamily="34" charset="0"/>
                    <a:cs typeface="Arial" panose="020B0604020202020204" pitchFamily="34" charset="0"/>
                    <a:sym typeface="Arial"/>
                  </a:rPr>
                  <a:t> </a:t>
                </a:r>
                <a:r>
                  <a:rPr kumimoji="0" lang="vi-VN" sz="1700" b="1" i="0" u="none" strike="noStrike" kern="1200" cap="none" spc="0" normalizeH="0" baseline="0" noProof="0">
                    <a:ln>
                      <a:noFill/>
                    </a:ln>
                    <a:solidFill>
                      <a:srgbClr val="1F497D"/>
                    </a:solidFill>
                    <a:effectLst/>
                    <a:uLnTx/>
                    <a:uFillTx/>
                    <a:latin typeface="Arial" panose="020B0604020202020204" pitchFamily="34" charset="0"/>
                    <a:cs typeface="Arial" panose="020B0604020202020204" pitchFamily="34" charset="0"/>
                    <a:sym typeface="Arial"/>
                  </a:rPr>
                  <a:t>(SGK</a:t>
                </a:r>
                <a:r>
                  <a:rPr kumimoji="0" lang="en-US" sz="1700" b="1" i="0" u="none" strike="noStrike" kern="1200" cap="none" spc="0" normalizeH="0" baseline="0" noProof="0">
                    <a:ln>
                      <a:noFill/>
                    </a:ln>
                    <a:solidFill>
                      <a:srgbClr val="1F497D"/>
                    </a:solidFill>
                    <a:effectLst/>
                    <a:uLnTx/>
                    <a:uFillTx/>
                    <a:latin typeface="Arial" panose="020B0604020202020204" pitchFamily="34" charset="0"/>
                    <a:cs typeface="Arial" panose="020B0604020202020204" pitchFamily="34" charset="0"/>
                    <a:sym typeface="Arial"/>
                  </a:rPr>
                  <a:t> – </a:t>
                </a:r>
                <a:r>
                  <a:rPr kumimoji="0" lang="vi-VN" sz="1700" b="1" i="0" u="none" strike="noStrike" kern="1200" cap="none" spc="0" normalizeH="0" baseline="0" noProof="0" smtClean="0">
                    <a:ln>
                      <a:noFill/>
                    </a:ln>
                    <a:solidFill>
                      <a:srgbClr val="1F497D"/>
                    </a:solidFill>
                    <a:effectLst/>
                    <a:uLnTx/>
                    <a:uFillTx/>
                    <a:latin typeface="Arial" panose="020B0604020202020204" pitchFamily="34" charset="0"/>
                    <a:cs typeface="Arial" panose="020B0604020202020204" pitchFamily="34" charset="0"/>
                    <a:sym typeface="Arial"/>
                  </a:rPr>
                  <a:t>tr.</a:t>
                </a:r>
                <a:r>
                  <a:rPr kumimoji="0" lang="en-US" sz="1700" b="1" i="0" u="none" strike="noStrike" kern="0" cap="none" spc="0" normalizeH="0" baseline="0" noProof="0" smtClean="0">
                    <a:ln>
                      <a:noFill/>
                    </a:ln>
                    <a:solidFill>
                      <a:srgbClr val="1F497D"/>
                    </a:solidFill>
                    <a:effectLst/>
                    <a:uLnTx/>
                    <a:uFillTx/>
                    <a:latin typeface="Arial" panose="020B0604020202020204" pitchFamily="34" charset="0"/>
                    <a:cs typeface="Arial" panose="020B0604020202020204" pitchFamily="34" charset="0"/>
                    <a:sym typeface="Arial"/>
                  </a:rPr>
                  <a:t>71</a:t>
                </a:r>
                <a:r>
                  <a:rPr kumimoji="0" lang="en-US" sz="1700" b="1" i="0" u="none" strike="noStrike" kern="1200" cap="none" spc="0" normalizeH="0" baseline="0" noProof="0" smtClean="0">
                    <a:ln>
                      <a:noFill/>
                    </a:ln>
                    <a:solidFill>
                      <a:srgbClr val="1F497D"/>
                    </a:solidFill>
                    <a:effectLst/>
                    <a:uLnTx/>
                    <a:uFillTx/>
                    <a:latin typeface="Arial" panose="020B0604020202020204" pitchFamily="34" charset="0"/>
                    <a:cs typeface="Arial" panose="020B0604020202020204" pitchFamily="34" charset="0"/>
                    <a:sym typeface="Arial"/>
                  </a:rPr>
                  <a:t>) </a:t>
                </a:r>
                <a:r>
                  <a:rPr lang="vi-VN" sz="1700">
                    <a:solidFill>
                      <a:prstClr val="black"/>
                    </a:solidFill>
                    <a:cs typeface="Arial" panose="020B0604020202020204" pitchFamily="34" charset="0"/>
                  </a:rPr>
                  <a:t>Tính các cạnh của hình chữ nhật </a:t>
                </a:r>
                <a14:m>
                  <m:oMath xmlns:m="http://schemas.openxmlformats.org/officeDocument/2006/math">
                    <m:r>
                      <a:rPr lang="vi-VN" sz="1700" i="1" smtClean="0">
                        <a:solidFill>
                          <a:prstClr val="black"/>
                        </a:solidFill>
                        <a:latin typeface="Cambria Math" panose="02040503050406030204" pitchFamily="18" charset="0"/>
                        <a:cs typeface="Arial" panose="020B0604020202020204" pitchFamily="34" charset="0"/>
                      </a:rPr>
                      <m:t>𝐴𝐵𝐶𝐷</m:t>
                    </m:r>
                  </m:oMath>
                </a14:m>
                <a:r>
                  <a:rPr lang="vi-VN" sz="1700">
                    <a:solidFill>
                      <a:prstClr val="black"/>
                    </a:solidFill>
                    <a:cs typeface="Arial" panose="020B0604020202020204" pitchFamily="34" charset="0"/>
                  </a:rPr>
                  <a:t>. Biết </a:t>
                </a:r>
                <a14:m>
                  <m:oMath xmlns:m="http://schemas.openxmlformats.org/officeDocument/2006/math">
                    <m:r>
                      <a:rPr lang="vi-VN" sz="1700" i="1" smtClean="0">
                        <a:solidFill>
                          <a:prstClr val="black"/>
                        </a:solidFill>
                        <a:latin typeface="Cambria Math" panose="02040503050406030204" pitchFamily="18" charset="0"/>
                        <a:cs typeface="Arial" panose="020B0604020202020204" pitchFamily="34" charset="0"/>
                      </a:rPr>
                      <m:t>𝐴𝐶</m:t>
                    </m:r>
                    <m:r>
                      <a:rPr lang="vi-VN" sz="1700" i="1" smtClean="0">
                        <a:solidFill>
                          <a:prstClr val="black"/>
                        </a:solidFill>
                        <a:latin typeface="Cambria Math" panose="02040503050406030204" pitchFamily="18" charset="0"/>
                        <a:cs typeface="Arial" panose="020B0604020202020204" pitchFamily="34" charset="0"/>
                      </a:rPr>
                      <m:t>=16 </m:t>
                    </m:r>
                    <m:r>
                      <a:rPr lang="vi-VN" sz="1700" i="1" smtClean="0">
                        <a:solidFill>
                          <a:prstClr val="black"/>
                        </a:solidFill>
                        <a:latin typeface="Cambria Math" panose="02040503050406030204" pitchFamily="18" charset="0"/>
                        <a:cs typeface="Arial" panose="020B0604020202020204" pitchFamily="34" charset="0"/>
                      </a:rPr>
                      <m:t>𝑐𝑚</m:t>
                    </m:r>
                  </m:oMath>
                </a14:m>
                <a:r>
                  <a:rPr lang="en-US" sz="1700" smtClean="0">
                    <a:solidFill>
                      <a:prstClr val="black"/>
                    </a:solidFill>
                    <a:cs typeface="Arial" panose="020B0604020202020204" pitchFamily="34" charset="0"/>
                  </a:rPr>
                  <a:t> </a:t>
                </a:r>
                <a:r>
                  <a:rPr lang="vi-VN" sz="1700">
                    <a:solidFill>
                      <a:prstClr val="black"/>
                    </a:solidFill>
                    <a:cs typeface="Arial" panose="020B0604020202020204" pitchFamily="34" charset="0"/>
                  </a:rPr>
                  <a:t>và </a:t>
                </a:r>
                <a14:m>
                  <m:oMath xmlns:m="http://schemas.openxmlformats.org/officeDocument/2006/math">
                    <m:acc>
                      <m:accPr>
                        <m:chr m:val="̂"/>
                        <m:ctrlPr>
                          <a:rPr lang="vi-VN" sz="1700" i="1" smtClean="0">
                            <a:solidFill>
                              <a:prstClr val="black"/>
                            </a:solidFill>
                            <a:latin typeface="Cambria Math" panose="02040503050406030204" pitchFamily="18" charset="0"/>
                            <a:cs typeface="Arial" panose="020B0604020202020204" pitchFamily="34" charset="0"/>
                          </a:rPr>
                        </m:ctrlPr>
                      </m:accPr>
                      <m:e>
                        <m:r>
                          <a:rPr lang="en-US" sz="1700" b="0" i="1" smtClean="0">
                            <a:solidFill>
                              <a:prstClr val="black"/>
                            </a:solidFill>
                            <a:latin typeface="Cambria Math" panose="02040503050406030204" pitchFamily="18" charset="0"/>
                            <a:cs typeface="Arial" panose="020B0604020202020204" pitchFamily="34" charset="0"/>
                          </a:rPr>
                          <m:t>𝐵𝐴𝐶</m:t>
                        </m:r>
                      </m:e>
                    </m:acc>
                    <m:r>
                      <a:rPr lang="en-US" sz="1700" b="0" i="1" smtClean="0">
                        <a:solidFill>
                          <a:prstClr val="black"/>
                        </a:solidFill>
                        <a:latin typeface="Cambria Math" panose="02040503050406030204" pitchFamily="18" charset="0"/>
                        <a:cs typeface="Arial" panose="020B0604020202020204" pitchFamily="34" charset="0"/>
                      </a:rPr>
                      <m:t>=68</m:t>
                    </m:r>
                    <m:r>
                      <a:rPr lang="en-US" sz="17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m:t>
                    </m:r>
                  </m:oMath>
                </a14:m>
                <a:r>
                  <a:rPr lang="vi-VN" sz="1700" smtClean="0">
                    <a:solidFill>
                      <a:prstClr val="black"/>
                    </a:solidFill>
                    <a:cs typeface="Arial" panose="020B0604020202020204" pitchFamily="34" charset="0"/>
                  </a:rPr>
                  <a:t> </a:t>
                </a:r>
                <a:r>
                  <a:rPr lang="vi-VN" sz="1700">
                    <a:solidFill>
                      <a:prstClr val="black"/>
                    </a:solidFill>
                    <a:cs typeface="Arial" panose="020B0604020202020204" pitchFamily="34" charset="0"/>
                  </a:rPr>
                  <a:t>(Hình 10).</a:t>
                </a:r>
                <a:endParaRPr lang="pt-BR" sz="1700">
                  <a:solidFill>
                    <a:srgbClr val="000000"/>
                  </a:solidFill>
                  <a:latin typeface="Arial" panose="020B0604020202020204" pitchFamily="34" charset="0"/>
                  <a:cs typeface="Arial" panose="020B0604020202020204" pitchFamily="34" charset="0"/>
                </a:endParaRPr>
              </a:p>
            </p:txBody>
          </p:sp>
        </mc:Choice>
        <mc:Fallback>
          <p:sp>
            <p:nvSpPr>
              <p:cNvPr id="17" name="Rectangle 16"/>
              <p:cNvSpPr>
                <a:spLocks noRot="1" noChangeAspect="1" noMove="1" noResize="1" noEditPoints="1" noAdjustHandles="1" noChangeArrowheads="1" noChangeShapeType="1" noTextEdit="1"/>
              </p:cNvSpPr>
              <p:nvPr/>
            </p:nvSpPr>
            <p:spPr>
              <a:xfrm>
                <a:off x="625485" y="441463"/>
                <a:ext cx="7858557" cy="890372"/>
              </a:xfrm>
              <a:prstGeom prst="rect">
                <a:avLst/>
              </a:prstGeom>
              <a:blipFill>
                <a:blip r:embed="rId3"/>
                <a:stretch>
                  <a:fillRect l="-543" b="-2740"/>
                </a:stretch>
              </a:blipFill>
            </p:spPr>
            <p:txBody>
              <a:bodyPr/>
              <a:lstStyle/>
              <a:p>
                <a:r>
                  <a:rPr lang="en-US">
                    <a:noFill/>
                  </a:rPr>
                  <a:t> </a:t>
                </a:r>
              </a:p>
            </p:txBody>
          </p:sp>
        </mc:Fallback>
      </mc:AlternateContent>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7479" y="2345633"/>
            <a:ext cx="2790482" cy="1589267"/>
          </a:xfrm>
          <a:prstGeom prst="rect">
            <a:avLst/>
          </a:prstGeom>
        </p:spPr>
      </p:pic>
      <p:sp>
        <p:nvSpPr>
          <p:cNvPr id="18" name="Rectangle 17"/>
          <p:cNvSpPr/>
          <p:nvPr/>
        </p:nvSpPr>
        <p:spPr>
          <a:xfrm>
            <a:off x="5990075" y="1415163"/>
            <a:ext cx="670376" cy="35394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700" b="1" i="1" u="sng" strike="noStrike" kern="0" cap="none" spc="0" normalizeH="0" baseline="0" noProof="0" smtClean="0">
                <a:ln>
                  <a:noFill/>
                </a:ln>
                <a:solidFill>
                  <a:srgbClr val="C00000"/>
                </a:solidFill>
                <a:effectLst/>
                <a:uLnTx/>
                <a:uFillTx/>
                <a:latin typeface="Arial"/>
                <a:ea typeface="+mn-ea"/>
                <a:cs typeface="Arial"/>
                <a:sym typeface="Arial"/>
              </a:rPr>
              <a:t>Giải:</a:t>
            </a:r>
            <a:endParaRPr kumimoji="0" lang="en-US" sz="1700" b="1" i="1" u="sng" strike="noStrike" kern="0" cap="none" spc="0" normalizeH="0" baseline="0" noProof="0" dirty="0">
              <a:ln>
                <a:noFill/>
              </a:ln>
              <a:solidFill>
                <a:srgbClr val="C00000"/>
              </a:solidFill>
              <a:effectLst/>
              <a:uLnTx/>
              <a:uFillTx/>
              <a:latin typeface="Arial"/>
              <a:ea typeface="+mn-ea"/>
              <a:cs typeface="Arial"/>
              <a:sym typeface="Arial"/>
            </a:endParaRPr>
          </a:p>
        </p:txBody>
      </p:sp>
      <mc:AlternateContent xmlns:mc="http://schemas.openxmlformats.org/markup-compatibility/2006">
        <mc:Choice xmlns:a14="http://schemas.microsoft.com/office/drawing/2010/main" Requires="a14">
          <p:sp>
            <p:nvSpPr>
              <p:cNvPr id="8" name="Rectangle 7"/>
              <p:cNvSpPr/>
              <p:nvPr/>
            </p:nvSpPr>
            <p:spPr>
              <a:xfrm>
                <a:off x="4309607" y="2206378"/>
                <a:ext cx="4031312" cy="2025811"/>
              </a:xfrm>
              <a:prstGeom prst="rect">
                <a:avLst/>
              </a:prstGeom>
            </p:spPr>
            <p:txBody>
              <a:bodyPr wrap="square">
                <a:spAutoFit/>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vi-VN" sz="1700" i="1" smtClean="0">
                          <a:latin typeface="Cambria Math" panose="02040503050406030204" pitchFamily="18" charset="0"/>
                          <a:ea typeface="Calibri" panose="020F0502020204030204" pitchFamily="34" charset="0"/>
                          <a:cs typeface="Times New Roman" panose="02020603050405020304" pitchFamily="18" charset="0"/>
                        </a:rPr>
                        <m:t>𝐴𝐷</m:t>
                      </m:r>
                      <m:r>
                        <a:rPr lang="vi-VN" sz="1700" i="1" smtClean="0">
                          <a:latin typeface="Cambria Math" panose="02040503050406030204" pitchFamily="18" charset="0"/>
                          <a:ea typeface="Calibri" panose="020F0502020204030204" pitchFamily="34" charset="0"/>
                          <a:cs typeface="Times New Roman" panose="02020603050405020304" pitchFamily="18" charset="0"/>
                        </a:rPr>
                        <m:t>=</m:t>
                      </m:r>
                      <m:r>
                        <a:rPr lang="vi-VN" sz="1700" i="1" smtClean="0">
                          <a:latin typeface="Cambria Math" panose="02040503050406030204" pitchFamily="18" charset="0"/>
                          <a:ea typeface="Calibri" panose="020F0502020204030204" pitchFamily="34" charset="0"/>
                          <a:cs typeface="Times New Roman" panose="02020603050405020304" pitchFamily="18" charset="0"/>
                        </a:rPr>
                        <m:t>𝐵𝐶</m:t>
                      </m:r>
                      <m:r>
                        <a:rPr lang="vi-VN" sz="1700" i="1" smtClean="0">
                          <a:latin typeface="Cambria Math" panose="02040503050406030204" pitchFamily="18" charset="0"/>
                          <a:ea typeface="Calibri" panose="020F0502020204030204" pitchFamily="34" charset="0"/>
                          <a:cs typeface="Times New Roman" panose="02020603050405020304" pitchFamily="18" charset="0"/>
                        </a:rPr>
                        <m:t>=</m:t>
                      </m:r>
                      <m:r>
                        <a:rPr lang="vi-VN" sz="1700" i="1" smtClean="0">
                          <a:latin typeface="Cambria Math" panose="02040503050406030204" pitchFamily="18" charset="0"/>
                          <a:ea typeface="Calibri" panose="020F0502020204030204" pitchFamily="34" charset="0"/>
                          <a:cs typeface="Times New Roman" panose="02020603050405020304" pitchFamily="18" charset="0"/>
                        </a:rPr>
                        <m:t>𝐴𝐶</m:t>
                      </m:r>
                      <m:r>
                        <a:rPr lang="vi-VN" sz="1700" i="1" smtClean="0">
                          <a:latin typeface="Cambria Math" panose="02040503050406030204" pitchFamily="18" charset="0"/>
                          <a:ea typeface="Calibri" panose="020F0502020204030204" pitchFamily="34" charset="0"/>
                          <a:cs typeface="Times New Roman" panose="02020603050405020304" pitchFamily="18" charset="0"/>
                        </a:rPr>
                        <m:t>.</m:t>
                      </m:r>
                      <m:func>
                        <m:funcPr>
                          <m:ctrlPr>
                            <a:rPr lang="en-US" sz="17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vi-VN" sz="1700">
                              <a:effectLst/>
                              <a:latin typeface="Cambria Math" panose="02040503050406030204" pitchFamily="18" charset="0"/>
                              <a:ea typeface="Calibri" panose="020F0502020204030204" pitchFamily="34" charset="0"/>
                              <a:cs typeface="Times New Roman" panose="02020603050405020304" pitchFamily="18" charset="0"/>
                            </a:rPr>
                            <m:t>sin</m:t>
                          </m:r>
                        </m:fName>
                        <m:e>
                          <m:acc>
                            <m:accPr>
                              <m:chr m:val="̂"/>
                              <m:ctrlPr>
                                <a:rPr lang="en-US" sz="1700" i="1">
                                  <a:effectLst/>
                                  <a:latin typeface="Cambria Math" panose="02040503050406030204" pitchFamily="18" charset="0"/>
                                  <a:ea typeface="Calibri" panose="020F0502020204030204" pitchFamily="34" charset="0"/>
                                  <a:cs typeface="Times New Roman" panose="02020603050405020304" pitchFamily="18" charset="0"/>
                                </a:rPr>
                              </m:ctrlPr>
                            </m:accPr>
                            <m:e>
                              <m:r>
                                <a:rPr lang="vi-VN" sz="1700" i="1">
                                  <a:effectLst/>
                                  <a:latin typeface="Cambria Math" panose="02040503050406030204" pitchFamily="18" charset="0"/>
                                  <a:ea typeface="Calibri" panose="020F0502020204030204" pitchFamily="34" charset="0"/>
                                  <a:cs typeface="Times New Roman" panose="02020603050405020304" pitchFamily="18" charset="0"/>
                                </a:rPr>
                                <m:t>𝐵𝐴𝐶</m:t>
                              </m:r>
                            </m:e>
                          </m:acc>
                        </m:e>
                      </m:func>
                      <m:r>
                        <a:rPr lang="vi-VN" sz="1700" i="1">
                          <a:effectLst/>
                          <a:latin typeface="Cambria Math" panose="02040503050406030204" pitchFamily="18" charset="0"/>
                          <a:ea typeface="Calibri" panose="020F0502020204030204" pitchFamily="34" charset="0"/>
                          <a:cs typeface="Times New Roman" panose="02020603050405020304" pitchFamily="18" charset="0"/>
                        </a:rPr>
                        <m:t>=16.</m:t>
                      </m:r>
                      <m:func>
                        <m:funcPr>
                          <m:ctrlPr>
                            <a:rPr lang="en-US" sz="17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vi-VN" sz="1700">
                              <a:effectLst/>
                              <a:latin typeface="Cambria Math" panose="02040503050406030204" pitchFamily="18" charset="0"/>
                              <a:ea typeface="Calibri" panose="020F0502020204030204" pitchFamily="34" charset="0"/>
                              <a:cs typeface="Times New Roman" panose="02020603050405020304" pitchFamily="18" charset="0"/>
                            </a:rPr>
                            <m:t>sin</m:t>
                          </m:r>
                        </m:fName>
                        <m:e>
                          <m:sSup>
                            <m:sSupPr>
                              <m:ctrlPr>
                                <a:rPr lang="en-US" sz="1700" i="1">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1700" i="1">
                                  <a:effectLst/>
                                  <a:latin typeface="Cambria Math" panose="02040503050406030204" pitchFamily="18" charset="0"/>
                                  <a:ea typeface="Calibri" panose="020F0502020204030204" pitchFamily="34" charset="0"/>
                                  <a:cs typeface="Times New Roman" panose="02020603050405020304" pitchFamily="18" charset="0"/>
                                </a:rPr>
                                <m:t>68</m:t>
                              </m:r>
                            </m:e>
                            <m:sup>
                              <m:r>
                                <a:rPr lang="vi-VN" sz="1700" i="1">
                                  <a:effectLst/>
                                  <a:latin typeface="Cambria Math" panose="02040503050406030204" pitchFamily="18" charset="0"/>
                                  <a:ea typeface="Calibri" panose="020F0502020204030204" pitchFamily="34" charset="0"/>
                                  <a:cs typeface="Times New Roman" panose="02020603050405020304" pitchFamily="18" charset="0"/>
                                </a:rPr>
                                <m:t>𝑜</m:t>
                              </m:r>
                            </m:sup>
                          </m:sSup>
                        </m:e>
                      </m:func>
                    </m:oMath>
                  </m:oMathPara>
                </a14:m>
                <a:endParaRPr lang="en-US" sz="1700" i="1" smtClean="0">
                  <a:effectLst/>
                  <a:latin typeface="Cambria Math" panose="020405030504060302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en-US" sz="1700" smtClean="0">
                    <a:effectLst/>
                    <a:ea typeface="Calibri" panose="020F0502020204030204" pitchFamily="34" charset="0"/>
                    <a:cs typeface="Times New Roman" panose="02020603050405020304" pitchFamily="18" charset="0"/>
                  </a:rPr>
                  <a:t>		           </a:t>
                </a:r>
                <a14:m>
                  <m:oMath xmlns:m="http://schemas.openxmlformats.org/officeDocument/2006/math">
                    <m:r>
                      <a:rPr lang="vi-VN" sz="1700" i="1">
                        <a:effectLst/>
                        <a:latin typeface="Cambria Math" panose="02040503050406030204" pitchFamily="18" charset="0"/>
                        <a:ea typeface="Calibri" panose="020F0502020204030204" pitchFamily="34" charset="0"/>
                        <a:cs typeface="Times New Roman" panose="02020603050405020304" pitchFamily="18" charset="0"/>
                      </a:rPr>
                      <m:t>≈14,8 </m:t>
                    </m:r>
                    <m:d>
                      <m:dPr>
                        <m:ctrlPr>
                          <a:rPr lang="en-US" sz="1700" i="1">
                            <a:effectLst/>
                            <a:latin typeface="Cambria Math" panose="02040503050406030204" pitchFamily="18" charset="0"/>
                            <a:ea typeface="Calibri" panose="020F0502020204030204" pitchFamily="34" charset="0"/>
                            <a:cs typeface="Times New Roman" panose="02020603050405020304" pitchFamily="18" charset="0"/>
                          </a:rPr>
                        </m:ctrlPr>
                      </m:dPr>
                      <m:e>
                        <m:r>
                          <a:rPr lang="vi-VN" sz="1700" i="1">
                            <a:effectLst/>
                            <a:latin typeface="Cambria Math" panose="02040503050406030204" pitchFamily="18" charset="0"/>
                            <a:ea typeface="Calibri" panose="020F0502020204030204" pitchFamily="34" charset="0"/>
                            <a:cs typeface="Times New Roman" panose="02020603050405020304" pitchFamily="18" charset="0"/>
                          </a:rPr>
                          <m:t>𝑐𝑚</m:t>
                        </m:r>
                      </m:e>
                    </m:d>
                  </m:oMath>
                </a14:m>
                <a:r>
                  <a:rPr lang="vi-VN" sz="17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7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vi-VN" sz="1700" i="1">
                          <a:effectLst/>
                          <a:latin typeface="Cambria Math" panose="02040503050406030204" pitchFamily="18" charset="0"/>
                          <a:ea typeface="Calibri" panose="020F0502020204030204" pitchFamily="34" charset="0"/>
                          <a:cs typeface="Times New Roman" panose="02020603050405020304" pitchFamily="18" charset="0"/>
                        </a:rPr>
                        <m:t>𝐷𝐶</m:t>
                      </m:r>
                      <m:r>
                        <a:rPr lang="vi-VN" sz="1700" i="1">
                          <a:effectLst/>
                          <a:latin typeface="Cambria Math" panose="02040503050406030204" pitchFamily="18" charset="0"/>
                          <a:ea typeface="Calibri" panose="020F0502020204030204" pitchFamily="34" charset="0"/>
                          <a:cs typeface="Times New Roman" panose="02020603050405020304" pitchFamily="18" charset="0"/>
                        </a:rPr>
                        <m:t>=</m:t>
                      </m:r>
                      <m:r>
                        <a:rPr lang="vi-VN" sz="1700" i="1">
                          <a:effectLst/>
                          <a:latin typeface="Cambria Math" panose="02040503050406030204" pitchFamily="18" charset="0"/>
                          <a:ea typeface="Calibri" panose="020F0502020204030204" pitchFamily="34" charset="0"/>
                          <a:cs typeface="Times New Roman" panose="02020603050405020304" pitchFamily="18" charset="0"/>
                        </a:rPr>
                        <m:t>𝐴𝐵</m:t>
                      </m:r>
                      <m:r>
                        <a:rPr lang="vi-VN" sz="1700" i="1">
                          <a:effectLst/>
                          <a:latin typeface="Cambria Math" panose="02040503050406030204" pitchFamily="18" charset="0"/>
                          <a:ea typeface="Calibri" panose="020F0502020204030204" pitchFamily="34" charset="0"/>
                          <a:cs typeface="Times New Roman" panose="02020603050405020304" pitchFamily="18" charset="0"/>
                        </a:rPr>
                        <m:t>=</m:t>
                      </m:r>
                      <m:r>
                        <a:rPr lang="vi-VN" sz="1700" i="1">
                          <a:effectLst/>
                          <a:latin typeface="Cambria Math" panose="02040503050406030204" pitchFamily="18" charset="0"/>
                          <a:ea typeface="Calibri" panose="020F0502020204030204" pitchFamily="34" charset="0"/>
                          <a:cs typeface="Times New Roman" panose="02020603050405020304" pitchFamily="18" charset="0"/>
                        </a:rPr>
                        <m:t>𝐴𝐶</m:t>
                      </m:r>
                      <m:r>
                        <a:rPr lang="vi-VN" sz="1700" i="1">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17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vi-VN" sz="1700">
                              <a:effectLst/>
                              <a:latin typeface="Cambria Math" panose="02040503050406030204" pitchFamily="18" charset="0"/>
                              <a:ea typeface="Calibri" panose="020F0502020204030204" pitchFamily="34" charset="0"/>
                              <a:cs typeface="Times New Roman" panose="02020603050405020304" pitchFamily="18" charset="0"/>
                            </a:rPr>
                            <m:t>cos</m:t>
                          </m:r>
                        </m:fName>
                        <m:e>
                          <m:acc>
                            <m:accPr>
                              <m:chr m:val="̂"/>
                              <m:ctrlPr>
                                <a:rPr lang="en-US" sz="1700" i="1">
                                  <a:effectLst/>
                                  <a:latin typeface="Cambria Math" panose="02040503050406030204" pitchFamily="18" charset="0"/>
                                  <a:ea typeface="Calibri" panose="020F0502020204030204" pitchFamily="34" charset="0"/>
                                  <a:cs typeface="Times New Roman" panose="02020603050405020304" pitchFamily="18" charset="0"/>
                                </a:rPr>
                              </m:ctrlPr>
                            </m:accPr>
                            <m:e>
                              <m:r>
                                <a:rPr lang="vi-VN" sz="1700" i="1">
                                  <a:effectLst/>
                                  <a:latin typeface="Cambria Math" panose="02040503050406030204" pitchFamily="18" charset="0"/>
                                  <a:ea typeface="Calibri" panose="020F0502020204030204" pitchFamily="34" charset="0"/>
                                  <a:cs typeface="Times New Roman" panose="02020603050405020304" pitchFamily="18" charset="0"/>
                                </a:rPr>
                                <m:t>𝐵𝐴𝐶</m:t>
                              </m:r>
                            </m:e>
                          </m:acc>
                        </m:e>
                      </m:func>
                      <m:r>
                        <a:rPr lang="vi-VN" sz="1700" i="1">
                          <a:effectLst/>
                          <a:latin typeface="Cambria Math" panose="02040503050406030204" pitchFamily="18" charset="0"/>
                          <a:ea typeface="Calibri" panose="020F0502020204030204" pitchFamily="34" charset="0"/>
                          <a:cs typeface="Times New Roman" panose="02020603050405020304" pitchFamily="18" charset="0"/>
                        </a:rPr>
                        <m:t>=16.</m:t>
                      </m:r>
                      <m:func>
                        <m:funcPr>
                          <m:ctrlPr>
                            <a:rPr lang="en-US" sz="17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vi-VN" sz="1700">
                              <a:effectLst/>
                              <a:latin typeface="Cambria Math" panose="02040503050406030204" pitchFamily="18" charset="0"/>
                              <a:ea typeface="Calibri" panose="020F0502020204030204" pitchFamily="34" charset="0"/>
                              <a:cs typeface="Times New Roman" panose="02020603050405020304" pitchFamily="18" charset="0"/>
                            </a:rPr>
                            <m:t>cos</m:t>
                          </m:r>
                        </m:fName>
                        <m:e>
                          <m:sSup>
                            <m:sSupPr>
                              <m:ctrlPr>
                                <a:rPr lang="en-US" sz="1700" i="1">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1700" i="1">
                                  <a:effectLst/>
                                  <a:latin typeface="Cambria Math" panose="02040503050406030204" pitchFamily="18" charset="0"/>
                                  <a:ea typeface="Calibri" panose="020F0502020204030204" pitchFamily="34" charset="0"/>
                                  <a:cs typeface="Times New Roman" panose="02020603050405020304" pitchFamily="18" charset="0"/>
                                </a:rPr>
                                <m:t>68</m:t>
                              </m:r>
                            </m:e>
                            <m:sup>
                              <m:r>
                                <a:rPr lang="vi-VN" sz="1700" i="1">
                                  <a:effectLst/>
                                  <a:latin typeface="Cambria Math" panose="02040503050406030204" pitchFamily="18" charset="0"/>
                                  <a:ea typeface="Calibri" panose="020F0502020204030204" pitchFamily="34" charset="0"/>
                                  <a:cs typeface="Times New Roman" panose="02020603050405020304" pitchFamily="18" charset="0"/>
                                </a:rPr>
                                <m:t>𝑜</m:t>
                              </m:r>
                            </m:sup>
                          </m:sSup>
                        </m:e>
                      </m:func>
                    </m:oMath>
                  </m:oMathPara>
                </a14:m>
                <a:endParaRPr lang="en-US" sz="1700" i="1" smtClean="0">
                  <a:effectLst/>
                  <a:latin typeface="Cambria Math" panose="020405030504060302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en-US" sz="1700" smtClean="0">
                    <a:effectLst/>
                    <a:ea typeface="Calibri" panose="020F0502020204030204" pitchFamily="34" charset="0"/>
                    <a:cs typeface="Times New Roman" panose="02020603050405020304" pitchFamily="18" charset="0"/>
                  </a:rPr>
                  <a:t>	 	           </a:t>
                </a:r>
                <a14:m>
                  <m:oMath xmlns:m="http://schemas.openxmlformats.org/officeDocument/2006/math">
                    <m:r>
                      <a:rPr lang="vi-VN" sz="1700" i="1">
                        <a:effectLst/>
                        <a:latin typeface="Cambria Math" panose="02040503050406030204" pitchFamily="18" charset="0"/>
                        <a:ea typeface="Calibri" panose="020F0502020204030204" pitchFamily="34" charset="0"/>
                        <a:cs typeface="Times New Roman" panose="02020603050405020304" pitchFamily="18" charset="0"/>
                      </a:rPr>
                      <m:t>≈6 </m:t>
                    </m:r>
                    <m:d>
                      <m:dPr>
                        <m:ctrlPr>
                          <a:rPr lang="en-US" sz="1700" i="1">
                            <a:effectLst/>
                            <a:latin typeface="Cambria Math" panose="02040503050406030204" pitchFamily="18" charset="0"/>
                            <a:ea typeface="Calibri" panose="020F0502020204030204" pitchFamily="34" charset="0"/>
                            <a:cs typeface="Times New Roman" panose="02020603050405020304" pitchFamily="18" charset="0"/>
                          </a:rPr>
                        </m:ctrlPr>
                      </m:dPr>
                      <m:e>
                        <m:r>
                          <a:rPr lang="vi-VN" sz="1700" i="1">
                            <a:effectLst/>
                            <a:latin typeface="Cambria Math" panose="02040503050406030204" pitchFamily="18" charset="0"/>
                            <a:ea typeface="Calibri" panose="020F0502020204030204" pitchFamily="34" charset="0"/>
                            <a:cs typeface="Times New Roman" panose="02020603050405020304" pitchFamily="18" charset="0"/>
                          </a:rPr>
                          <m:t>𝑐𝑚</m:t>
                        </m:r>
                      </m:e>
                    </m:d>
                  </m:oMath>
                </a14:m>
                <a:r>
                  <a:rPr lang="vi-VN" sz="17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700">
                  <a:effectLst/>
                  <a:latin typeface="Times New Roman" panose="02020603050405020304" pitchFamily="18" charset="0"/>
                  <a:ea typeface="Calibri" panose="020F0502020204030204" pitchFamily="34" charset="0"/>
                  <a:cs typeface="Times New Roman" panose="02020603050405020304" pitchFamily="18" charset="0"/>
                </a:endParaRPr>
              </a:p>
            </p:txBody>
          </p:sp>
        </mc:Choice>
        <mc:Fallback>
          <p:sp>
            <p:nvSpPr>
              <p:cNvPr id="8" name="Rectangle 7"/>
              <p:cNvSpPr>
                <a:spLocks noRot="1" noChangeAspect="1" noMove="1" noResize="1" noEditPoints="1" noAdjustHandles="1" noChangeArrowheads="1" noChangeShapeType="1" noTextEdit="1"/>
              </p:cNvSpPr>
              <p:nvPr/>
            </p:nvSpPr>
            <p:spPr>
              <a:xfrm>
                <a:off x="4309607" y="2206378"/>
                <a:ext cx="4031312" cy="2025811"/>
              </a:xfrm>
              <a:prstGeom prst="rect">
                <a:avLst/>
              </a:prstGeom>
              <a:blipFill>
                <a:blip r:embed="rId5"/>
                <a:stretch>
                  <a:fillRect/>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anim calcmode="lin" valueType="num">
                                      <p:cBhvr>
                                        <p:cTn id="8" dur="500" fill="hold"/>
                                        <p:tgtEl>
                                          <p:spTgt spid="17"/>
                                        </p:tgtEl>
                                        <p:attrNameLst>
                                          <p:attrName>ppt_x</p:attrName>
                                        </p:attrNameLst>
                                      </p:cBhvr>
                                      <p:tavLst>
                                        <p:tav tm="0">
                                          <p:val>
                                            <p:strVal val="#ppt_x"/>
                                          </p:val>
                                        </p:tav>
                                        <p:tav tm="100000">
                                          <p:val>
                                            <p:strVal val="#ppt_x"/>
                                          </p:val>
                                        </p:tav>
                                      </p:tavLst>
                                    </p:anim>
                                    <p:anim calcmode="lin" valueType="num">
                                      <p:cBhvr>
                                        <p:cTn id="9" dur="5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barn(inVertical)">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8">
                                            <p:txEl>
                                              <p:pRg st="0" end="0"/>
                                            </p:txEl>
                                          </p:spTgt>
                                        </p:tgtEl>
                                        <p:attrNameLst>
                                          <p:attrName>style.visibility</p:attrName>
                                        </p:attrNameLst>
                                      </p:cBhvr>
                                      <p:to>
                                        <p:strVal val="visible"/>
                                      </p:to>
                                    </p:set>
                                    <p:animEffect transition="in" filter="wipe(left)">
                                      <p:cBhvr>
                                        <p:cTn id="24" dur="500"/>
                                        <p:tgtEl>
                                          <p:spTgt spid="8">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8">
                                            <p:txEl>
                                              <p:pRg st="1" end="1"/>
                                            </p:txEl>
                                          </p:spTgt>
                                        </p:tgtEl>
                                        <p:attrNameLst>
                                          <p:attrName>style.visibility</p:attrName>
                                        </p:attrNameLst>
                                      </p:cBhvr>
                                      <p:to>
                                        <p:strVal val="visible"/>
                                      </p:to>
                                    </p:set>
                                    <p:animEffect transition="in" filter="wipe(left)">
                                      <p:cBhvr>
                                        <p:cTn id="29" dur="500"/>
                                        <p:tgtEl>
                                          <p:spTgt spid="8">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8">
                                            <p:txEl>
                                              <p:pRg st="2" end="2"/>
                                            </p:txEl>
                                          </p:spTgt>
                                        </p:tgtEl>
                                        <p:attrNameLst>
                                          <p:attrName>style.visibility</p:attrName>
                                        </p:attrNameLst>
                                      </p:cBhvr>
                                      <p:to>
                                        <p:strVal val="visible"/>
                                      </p:to>
                                    </p:set>
                                    <p:animEffect transition="in" filter="wipe(left)">
                                      <p:cBhvr>
                                        <p:cTn id="34" dur="500"/>
                                        <p:tgtEl>
                                          <p:spTgt spid="8">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8">
                                            <p:txEl>
                                              <p:pRg st="3" end="3"/>
                                            </p:txEl>
                                          </p:spTgt>
                                        </p:tgtEl>
                                        <p:attrNameLst>
                                          <p:attrName>style.visibility</p:attrName>
                                        </p:attrNameLst>
                                      </p:cBhvr>
                                      <p:to>
                                        <p:strVal val="visible"/>
                                      </p:to>
                                    </p:set>
                                    <p:animEffect transition="in" filter="wipe(left)">
                                      <p:cBhvr>
                                        <p:cTn id="39"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517"/>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9" name="Rectangle 8"/>
              <p:cNvSpPr/>
              <p:nvPr/>
            </p:nvSpPr>
            <p:spPr>
              <a:xfrm>
                <a:off x="772583" y="361954"/>
                <a:ext cx="7596164" cy="1675202"/>
              </a:xfrm>
              <a:prstGeom prst="rect">
                <a:avLst/>
              </a:prstGeom>
            </p:spPr>
            <p:txBody>
              <a:bodyPr wrap="square">
                <a:spAutoFit/>
              </a:bodyPr>
              <a:lstStyle/>
              <a:p>
                <a:pPr lvl="0" algn="just" defTabSz="1828800">
                  <a:lnSpc>
                    <a:spcPct val="150000"/>
                  </a:lnSpc>
                  <a:defRPr/>
                </a:pPr>
                <a:r>
                  <a:rPr kumimoji="0" lang="vi-VN" sz="1700" b="1" i="0" u="none" strike="noStrike" kern="1200" cap="none" spc="0" normalizeH="0" baseline="0" noProof="0" smtClean="0">
                    <a:ln>
                      <a:noFill/>
                    </a:ln>
                    <a:solidFill>
                      <a:srgbClr val="1F497D"/>
                    </a:solidFill>
                    <a:effectLst/>
                    <a:uLnTx/>
                    <a:uFillTx/>
                    <a:latin typeface="Arial" panose="020B0604020202020204" pitchFamily="34" charset="0"/>
                    <a:cs typeface="Arial" panose="020B0604020202020204" pitchFamily="34" charset="0"/>
                    <a:sym typeface="Arial"/>
                  </a:rPr>
                  <a:t>Bài </a:t>
                </a:r>
                <a:r>
                  <a:rPr kumimoji="0" lang="en-US" sz="1700" b="1" i="0" u="none" strike="noStrike" kern="1200" cap="none" spc="0" normalizeH="0" baseline="0" noProof="0" smtClean="0">
                    <a:ln>
                      <a:noFill/>
                    </a:ln>
                    <a:solidFill>
                      <a:srgbClr val="1F497D"/>
                    </a:solidFill>
                    <a:effectLst/>
                    <a:uLnTx/>
                    <a:uFillTx/>
                    <a:latin typeface="Arial" panose="020B0604020202020204" pitchFamily="34" charset="0"/>
                    <a:cs typeface="Arial" panose="020B0604020202020204" pitchFamily="34" charset="0"/>
                    <a:sym typeface="Arial"/>
                  </a:rPr>
                  <a:t>2</a:t>
                </a:r>
                <a:r>
                  <a:rPr kumimoji="0" lang="vi-VN" sz="1700" b="1" i="0" u="none" strike="noStrike" kern="1200" cap="none" spc="0" normalizeH="0" baseline="0" noProof="0" smtClean="0">
                    <a:ln>
                      <a:noFill/>
                    </a:ln>
                    <a:solidFill>
                      <a:srgbClr val="1F497D"/>
                    </a:solidFill>
                    <a:effectLst/>
                    <a:uLnTx/>
                    <a:uFillTx/>
                    <a:latin typeface="Arial" panose="020B0604020202020204" pitchFamily="34" charset="0"/>
                    <a:cs typeface="Arial" panose="020B0604020202020204" pitchFamily="34" charset="0"/>
                    <a:sym typeface="Arial"/>
                  </a:rPr>
                  <a:t> </a:t>
                </a:r>
                <a:r>
                  <a:rPr kumimoji="0" lang="vi-VN" sz="1700" b="1" i="0" u="none" strike="noStrike" kern="1200" cap="none" spc="0" normalizeH="0" baseline="0" noProof="0">
                    <a:ln>
                      <a:noFill/>
                    </a:ln>
                    <a:solidFill>
                      <a:srgbClr val="1F497D"/>
                    </a:solidFill>
                    <a:effectLst/>
                    <a:uLnTx/>
                    <a:uFillTx/>
                    <a:latin typeface="Arial" panose="020B0604020202020204" pitchFamily="34" charset="0"/>
                    <a:cs typeface="Arial" panose="020B0604020202020204" pitchFamily="34" charset="0"/>
                    <a:sym typeface="Arial"/>
                  </a:rPr>
                  <a:t>(SGK</a:t>
                </a:r>
                <a:r>
                  <a:rPr kumimoji="0" lang="en-US" sz="1700" b="1" i="0" u="none" strike="noStrike" kern="1200" cap="none" spc="0" normalizeH="0" baseline="0" noProof="0">
                    <a:ln>
                      <a:noFill/>
                    </a:ln>
                    <a:solidFill>
                      <a:srgbClr val="1F497D"/>
                    </a:solidFill>
                    <a:effectLst/>
                    <a:uLnTx/>
                    <a:uFillTx/>
                    <a:latin typeface="Arial" panose="020B0604020202020204" pitchFamily="34" charset="0"/>
                    <a:cs typeface="Arial" panose="020B0604020202020204" pitchFamily="34" charset="0"/>
                    <a:sym typeface="Arial"/>
                  </a:rPr>
                  <a:t> – </a:t>
                </a:r>
                <a:r>
                  <a:rPr kumimoji="0" lang="vi-VN" sz="1700" b="1" i="0" u="none" strike="noStrike" kern="1200" cap="none" spc="0" normalizeH="0" baseline="0" noProof="0" smtClean="0">
                    <a:ln>
                      <a:noFill/>
                    </a:ln>
                    <a:solidFill>
                      <a:srgbClr val="1F497D"/>
                    </a:solidFill>
                    <a:effectLst/>
                    <a:uLnTx/>
                    <a:uFillTx/>
                    <a:latin typeface="Arial" panose="020B0604020202020204" pitchFamily="34" charset="0"/>
                    <a:cs typeface="Arial" panose="020B0604020202020204" pitchFamily="34" charset="0"/>
                    <a:sym typeface="Arial"/>
                  </a:rPr>
                  <a:t>tr.</a:t>
                </a:r>
                <a:r>
                  <a:rPr kumimoji="0" lang="en-US" sz="1700" b="1" i="0" u="none" strike="noStrike" kern="0" cap="none" spc="0" normalizeH="0" baseline="0" noProof="0" smtClean="0">
                    <a:ln>
                      <a:noFill/>
                    </a:ln>
                    <a:solidFill>
                      <a:srgbClr val="1F497D"/>
                    </a:solidFill>
                    <a:effectLst/>
                    <a:uLnTx/>
                    <a:uFillTx/>
                    <a:latin typeface="Arial" panose="020B0604020202020204" pitchFamily="34" charset="0"/>
                    <a:cs typeface="Arial" panose="020B0604020202020204" pitchFamily="34" charset="0"/>
                    <a:sym typeface="Arial"/>
                  </a:rPr>
                  <a:t>71</a:t>
                </a:r>
                <a:r>
                  <a:rPr kumimoji="0" lang="en-US" sz="1700" b="1" i="0" u="none" strike="noStrike" kern="1200" cap="none" spc="0" normalizeH="0" baseline="0" noProof="0" smtClean="0">
                    <a:ln>
                      <a:noFill/>
                    </a:ln>
                    <a:solidFill>
                      <a:srgbClr val="1F497D"/>
                    </a:solidFill>
                    <a:effectLst/>
                    <a:uLnTx/>
                    <a:uFillTx/>
                    <a:latin typeface="Arial" panose="020B0604020202020204" pitchFamily="34" charset="0"/>
                    <a:cs typeface="Arial" panose="020B0604020202020204" pitchFamily="34" charset="0"/>
                    <a:sym typeface="Arial"/>
                  </a:rPr>
                  <a:t>) </a:t>
                </a:r>
                <a:r>
                  <a:rPr lang="pl-PL" sz="1700">
                    <a:solidFill>
                      <a:prstClr val="black"/>
                    </a:solidFill>
                    <a:cs typeface="Arial" panose="020B0604020202020204" pitchFamily="34" charset="0"/>
                  </a:rPr>
                  <a:t>Cho tam giác </a:t>
                </a:r>
                <a14:m>
                  <m:oMath xmlns:m="http://schemas.openxmlformats.org/officeDocument/2006/math">
                    <m:r>
                      <a:rPr lang="pl-PL" sz="1700" i="1" smtClean="0">
                        <a:solidFill>
                          <a:prstClr val="black"/>
                        </a:solidFill>
                        <a:latin typeface="Cambria Math" panose="02040503050406030204" pitchFamily="18" charset="0"/>
                        <a:cs typeface="Arial" panose="020B0604020202020204" pitchFamily="34" charset="0"/>
                      </a:rPr>
                      <m:t>𝐴𝐵𝐶</m:t>
                    </m:r>
                  </m:oMath>
                </a14:m>
                <a:r>
                  <a:rPr lang="pl-PL" sz="1700">
                    <a:solidFill>
                      <a:prstClr val="black"/>
                    </a:solidFill>
                    <a:cs typeface="Arial" panose="020B0604020202020204" pitchFamily="34" charset="0"/>
                  </a:rPr>
                  <a:t> có </a:t>
                </a:r>
                <a14:m>
                  <m:oMath xmlns:m="http://schemas.openxmlformats.org/officeDocument/2006/math">
                    <m:r>
                      <a:rPr lang="pl-PL" sz="1700" i="1" smtClean="0">
                        <a:solidFill>
                          <a:prstClr val="black"/>
                        </a:solidFill>
                        <a:latin typeface="Cambria Math" panose="02040503050406030204" pitchFamily="18" charset="0"/>
                        <a:cs typeface="Arial" panose="020B0604020202020204" pitchFamily="34" charset="0"/>
                      </a:rPr>
                      <m:t>𝐵𝐶</m:t>
                    </m:r>
                    <m:r>
                      <a:rPr lang="pl-PL" sz="1700" i="1" smtClean="0">
                        <a:solidFill>
                          <a:prstClr val="black"/>
                        </a:solidFill>
                        <a:latin typeface="Cambria Math" panose="02040503050406030204" pitchFamily="18" charset="0"/>
                        <a:cs typeface="Arial" panose="020B0604020202020204" pitchFamily="34" charset="0"/>
                      </a:rPr>
                      <m:t>=</m:t>
                    </m:r>
                    <m:r>
                      <a:rPr lang="pl-PL" sz="1700" i="1" smtClean="0">
                        <a:solidFill>
                          <a:prstClr val="black"/>
                        </a:solidFill>
                        <a:latin typeface="Cambria Math" panose="02040503050406030204" pitchFamily="18" charset="0"/>
                        <a:cs typeface="Arial" panose="020B0604020202020204" pitchFamily="34" charset="0"/>
                      </a:rPr>
                      <m:t>20</m:t>
                    </m:r>
                    <m:r>
                      <a:rPr lang="pl-PL" sz="1700" i="1" smtClean="0">
                        <a:solidFill>
                          <a:prstClr val="black"/>
                        </a:solidFill>
                        <a:latin typeface="Cambria Math" panose="02040503050406030204" pitchFamily="18" charset="0"/>
                        <a:cs typeface="Arial" panose="020B0604020202020204" pitchFamily="34" charset="0"/>
                      </a:rPr>
                      <m:t> </m:t>
                    </m:r>
                    <m:r>
                      <a:rPr lang="pl-PL" sz="1700" i="1" smtClean="0">
                        <a:solidFill>
                          <a:prstClr val="black"/>
                        </a:solidFill>
                        <a:latin typeface="Cambria Math" panose="02040503050406030204" pitchFamily="18" charset="0"/>
                        <a:cs typeface="Arial" panose="020B0604020202020204" pitchFamily="34" charset="0"/>
                      </a:rPr>
                      <m:t>𝑐𝑚</m:t>
                    </m:r>
                    <m:r>
                      <a:rPr lang="en-US" sz="1700" b="0" i="0" smtClean="0">
                        <a:solidFill>
                          <a:prstClr val="black"/>
                        </a:solidFill>
                        <a:latin typeface="Cambria Math" panose="02040503050406030204" pitchFamily="18" charset="0"/>
                        <a:cs typeface="Arial" panose="020B0604020202020204" pitchFamily="34" charset="0"/>
                      </a:rPr>
                      <m:t>,</m:t>
                    </m:r>
                  </m:oMath>
                </a14:m>
                <a:r>
                  <a:rPr lang="pl-PL" sz="1700">
                    <a:solidFill>
                      <a:prstClr val="black"/>
                    </a:solidFill>
                    <a:cs typeface="Arial" panose="020B0604020202020204" pitchFamily="34" charset="0"/>
                  </a:rPr>
                  <a:t> </a:t>
                </a:r>
                <a14:m>
                  <m:oMath xmlns:m="http://schemas.openxmlformats.org/officeDocument/2006/math">
                    <m:acc>
                      <m:accPr>
                        <m:chr m:val="̂"/>
                        <m:ctrlPr>
                          <a:rPr lang="vi-VN" sz="1700" i="1" smtClean="0">
                            <a:solidFill>
                              <a:prstClr val="black"/>
                            </a:solidFill>
                            <a:latin typeface="Cambria Math" panose="02040503050406030204" pitchFamily="18" charset="0"/>
                            <a:cs typeface="Arial" panose="020B0604020202020204" pitchFamily="34" charset="0"/>
                          </a:rPr>
                        </m:ctrlPr>
                      </m:accPr>
                      <m:e>
                        <m:r>
                          <a:rPr lang="en-US" sz="1700" b="0" i="1" smtClean="0">
                            <a:solidFill>
                              <a:prstClr val="black"/>
                            </a:solidFill>
                            <a:latin typeface="Cambria Math" panose="02040503050406030204" pitchFamily="18" charset="0"/>
                            <a:cs typeface="Arial" panose="020B0604020202020204" pitchFamily="34" charset="0"/>
                          </a:rPr>
                          <m:t>𝐴𝐵𝐶</m:t>
                        </m:r>
                      </m:e>
                    </m:acc>
                    <m:r>
                      <a:rPr lang="en-US" sz="1700" b="0" i="1" smtClean="0">
                        <a:solidFill>
                          <a:prstClr val="black"/>
                        </a:solidFill>
                        <a:latin typeface="Cambria Math" panose="02040503050406030204" pitchFamily="18" charset="0"/>
                        <a:cs typeface="Arial" panose="020B0604020202020204" pitchFamily="34" charset="0"/>
                      </a:rPr>
                      <m:t>=</m:t>
                    </m:r>
                    <m:r>
                      <a:rPr lang="en-US" sz="1700" b="0" i="1" smtClean="0">
                        <a:solidFill>
                          <a:prstClr val="black"/>
                        </a:solidFill>
                        <a:latin typeface="Cambria Math" panose="02040503050406030204" pitchFamily="18" charset="0"/>
                        <a:cs typeface="Arial" panose="020B0604020202020204" pitchFamily="34" charset="0"/>
                      </a:rPr>
                      <m:t>22</m:t>
                    </m:r>
                    <m:r>
                      <a:rPr lang="en-US" sz="17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m:t>
                    </m:r>
                    <m:acc>
                      <m:accPr>
                        <m:chr m:val="̂"/>
                        <m:ctrlPr>
                          <a:rPr lang="vi-VN" sz="1700" i="1">
                            <a:solidFill>
                              <a:prstClr val="black"/>
                            </a:solidFill>
                            <a:latin typeface="Cambria Math" panose="02040503050406030204" pitchFamily="18" charset="0"/>
                            <a:cs typeface="Arial" panose="020B0604020202020204" pitchFamily="34" charset="0"/>
                          </a:rPr>
                        </m:ctrlPr>
                      </m:accPr>
                      <m:e>
                        <m:r>
                          <a:rPr lang="en-US" sz="1700" i="1">
                            <a:solidFill>
                              <a:prstClr val="black"/>
                            </a:solidFill>
                            <a:latin typeface="Cambria Math" panose="02040503050406030204" pitchFamily="18" charset="0"/>
                            <a:cs typeface="Arial" panose="020B0604020202020204" pitchFamily="34" charset="0"/>
                          </a:rPr>
                          <m:t>𝐴𝐶</m:t>
                        </m:r>
                        <m:r>
                          <a:rPr lang="en-US" sz="1700" b="0" i="1" smtClean="0">
                            <a:solidFill>
                              <a:prstClr val="black"/>
                            </a:solidFill>
                            <a:latin typeface="Cambria Math" panose="02040503050406030204" pitchFamily="18" charset="0"/>
                            <a:cs typeface="Arial" panose="020B0604020202020204" pitchFamily="34" charset="0"/>
                          </a:rPr>
                          <m:t>𝐵</m:t>
                        </m:r>
                      </m:e>
                    </m:acc>
                    <m:r>
                      <a:rPr lang="en-US" sz="1700" i="1">
                        <a:solidFill>
                          <a:prstClr val="black"/>
                        </a:solidFill>
                        <a:latin typeface="Cambria Math" panose="02040503050406030204" pitchFamily="18" charset="0"/>
                        <a:cs typeface="Arial" panose="020B0604020202020204" pitchFamily="34" charset="0"/>
                      </a:rPr>
                      <m:t>=</m:t>
                    </m:r>
                    <m:r>
                      <a:rPr lang="en-US" sz="1700" b="0" i="1" smtClean="0">
                        <a:solidFill>
                          <a:prstClr val="black"/>
                        </a:solidFill>
                        <a:latin typeface="Cambria Math" panose="02040503050406030204" pitchFamily="18" charset="0"/>
                        <a:cs typeface="Arial" panose="020B0604020202020204" pitchFamily="34" charset="0"/>
                      </a:rPr>
                      <m:t>30</m:t>
                    </m:r>
                    <m:r>
                      <a:rPr lang="en-US" sz="17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oMath>
                </a14:m>
                <a:endParaRPr lang="pt-BR" sz="1700" smtClean="0">
                  <a:solidFill>
                    <a:srgbClr val="000000"/>
                  </a:solidFill>
                  <a:latin typeface="Arial" panose="020B0604020202020204" pitchFamily="34" charset="0"/>
                  <a:cs typeface="Arial" panose="020B0604020202020204" pitchFamily="34" charset="0"/>
                </a:endParaRPr>
              </a:p>
              <a:p>
                <a:pPr lvl="0" algn="just" defTabSz="1828800">
                  <a:lnSpc>
                    <a:spcPct val="150000"/>
                  </a:lnSpc>
                  <a:defRPr/>
                </a:pPr>
                <a:r>
                  <a:rPr lang="vi-VN" sz="1700">
                    <a:latin typeface="Arial" panose="020B0604020202020204" pitchFamily="34" charset="0"/>
                    <a:cs typeface="Arial" panose="020B0604020202020204" pitchFamily="34" charset="0"/>
                  </a:rPr>
                  <a:t>a) Tính khoảng cách từ điểm </a:t>
                </a:r>
                <a14:m>
                  <m:oMath xmlns:m="http://schemas.openxmlformats.org/officeDocument/2006/math">
                    <m:r>
                      <a:rPr lang="vi-VN" sz="1700" i="1" smtClean="0">
                        <a:latin typeface="Cambria Math" panose="02040503050406030204" pitchFamily="18" charset="0"/>
                        <a:cs typeface="Arial" panose="020B0604020202020204" pitchFamily="34" charset="0"/>
                      </a:rPr>
                      <m:t>𝐵</m:t>
                    </m:r>
                  </m:oMath>
                </a14:m>
                <a:r>
                  <a:rPr lang="vi-VN" sz="1700">
                    <a:latin typeface="Arial" panose="020B0604020202020204" pitchFamily="34" charset="0"/>
                    <a:cs typeface="Arial" panose="020B0604020202020204" pitchFamily="34" charset="0"/>
                  </a:rPr>
                  <a:t> đến đường thẳng </a:t>
                </a:r>
                <a14:m>
                  <m:oMath xmlns:m="http://schemas.openxmlformats.org/officeDocument/2006/math">
                    <m:r>
                      <a:rPr lang="vi-VN" sz="1700" i="1" smtClean="0">
                        <a:latin typeface="Cambria Math" panose="02040503050406030204" pitchFamily="18" charset="0"/>
                        <a:cs typeface="Arial" panose="020B0604020202020204" pitchFamily="34" charset="0"/>
                      </a:rPr>
                      <m:t>𝐴𝐶</m:t>
                    </m:r>
                    <m:r>
                      <a:rPr lang="vi-VN" sz="1700" i="1" smtClean="0">
                        <a:latin typeface="Cambria Math" panose="02040503050406030204" pitchFamily="18" charset="0"/>
                        <a:cs typeface="Arial" panose="020B0604020202020204" pitchFamily="34" charset="0"/>
                      </a:rPr>
                      <m:t>.</m:t>
                    </m:r>
                  </m:oMath>
                </a14:m>
                <a:endParaRPr lang="vi-VN" sz="1700">
                  <a:latin typeface="Arial" panose="020B0604020202020204" pitchFamily="34" charset="0"/>
                  <a:cs typeface="Arial" panose="020B0604020202020204" pitchFamily="34" charset="0"/>
                </a:endParaRPr>
              </a:p>
              <a:p>
                <a:pPr lvl="0" algn="just" defTabSz="1828800">
                  <a:lnSpc>
                    <a:spcPct val="150000"/>
                  </a:lnSpc>
                  <a:defRPr/>
                </a:pPr>
                <a:r>
                  <a:rPr lang="vi-VN" sz="1700">
                    <a:latin typeface="Arial" panose="020B0604020202020204" pitchFamily="34" charset="0"/>
                    <a:cs typeface="Arial" panose="020B0604020202020204" pitchFamily="34" charset="0"/>
                  </a:rPr>
                  <a:t>b) Tính các cạnh và các góc còn lại của tam giác </a:t>
                </a:r>
                <a14:m>
                  <m:oMath xmlns:m="http://schemas.openxmlformats.org/officeDocument/2006/math">
                    <m:r>
                      <a:rPr lang="vi-VN" sz="1700" i="1" smtClean="0">
                        <a:latin typeface="Cambria Math" panose="02040503050406030204" pitchFamily="18" charset="0"/>
                        <a:cs typeface="Arial" panose="020B0604020202020204" pitchFamily="34" charset="0"/>
                      </a:rPr>
                      <m:t>𝐴𝐵𝐶</m:t>
                    </m:r>
                    <m:r>
                      <a:rPr lang="vi-VN" sz="1700" i="1" smtClean="0">
                        <a:latin typeface="Cambria Math" panose="02040503050406030204" pitchFamily="18" charset="0"/>
                        <a:cs typeface="Arial" panose="020B0604020202020204" pitchFamily="34" charset="0"/>
                      </a:rPr>
                      <m:t>.</m:t>
                    </m:r>
                  </m:oMath>
                </a14:m>
                <a:endParaRPr lang="vi-VN" sz="1700">
                  <a:latin typeface="Arial" panose="020B0604020202020204" pitchFamily="34" charset="0"/>
                  <a:cs typeface="Arial" panose="020B0604020202020204" pitchFamily="34" charset="0"/>
                </a:endParaRPr>
              </a:p>
              <a:p>
                <a:pPr lvl="0" algn="just" defTabSz="1828800">
                  <a:lnSpc>
                    <a:spcPct val="150000"/>
                  </a:lnSpc>
                  <a:defRPr/>
                </a:pPr>
                <a:r>
                  <a:rPr lang="vi-VN" sz="1700">
                    <a:latin typeface="Arial" panose="020B0604020202020204" pitchFamily="34" charset="0"/>
                    <a:cs typeface="Arial" panose="020B0604020202020204" pitchFamily="34" charset="0"/>
                  </a:rPr>
                  <a:t>c) Tính khoảng cách từ điểm </a:t>
                </a:r>
                <a14:m>
                  <m:oMath xmlns:m="http://schemas.openxmlformats.org/officeDocument/2006/math">
                    <m:r>
                      <a:rPr lang="vi-VN" sz="1700" i="1" smtClean="0">
                        <a:latin typeface="Cambria Math" panose="02040503050406030204" pitchFamily="18" charset="0"/>
                        <a:cs typeface="Arial" panose="020B0604020202020204" pitchFamily="34" charset="0"/>
                      </a:rPr>
                      <m:t>𝐴</m:t>
                    </m:r>
                  </m:oMath>
                </a14:m>
                <a:r>
                  <a:rPr lang="vi-VN" sz="1700">
                    <a:latin typeface="Arial" panose="020B0604020202020204" pitchFamily="34" charset="0"/>
                    <a:cs typeface="Arial" panose="020B0604020202020204" pitchFamily="34" charset="0"/>
                  </a:rPr>
                  <a:t> đến đường thẳng </a:t>
                </a:r>
                <a14:m>
                  <m:oMath xmlns:m="http://schemas.openxmlformats.org/officeDocument/2006/math">
                    <m:r>
                      <a:rPr lang="vi-VN" sz="1700" i="1" smtClean="0">
                        <a:latin typeface="Cambria Math" panose="02040503050406030204" pitchFamily="18" charset="0"/>
                        <a:cs typeface="Arial" panose="020B0604020202020204" pitchFamily="34" charset="0"/>
                      </a:rPr>
                      <m:t>𝐵𝐶</m:t>
                    </m:r>
                    <m:r>
                      <a:rPr lang="vi-VN" sz="1700" i="1" smtClean="0">
                        <a:latin typeface="Cambria Math" panose="02040503050406030204" pitchFamily="18" charset="0"/>
                        <a:cs typeface="Arial" panose="020B0604020202020204" pitchFamily="34" charset="0"/>
                      </a:rPr>
                      <m:t>.</m:t>
                    </m:r>
                  </m:oMath>
                </a14:m>
                <a:endParaRPr lang="pt-BR" sz="1700">
                  <a:solidFill>
                    <a:srgbClr val="000000"/>
                  </a:solidFill>
                  <a:latin typeface="Arial" panose="020B0604020202020204" pitchFamily="34" charset="0"/>
                  <a:cs typeface="Arial" panose="020B0604020202020204" pitchFamily="34" charset="0"/>
                </a:endParaRPr>
              </a:p>
            </p:txBody>
          </p:sp>
        </mc:Choice>
        <mc:Fallback>
          <p:sp>
            <p:nvSpPr>
              <p:cNvPr id="9" name="Rectangle 8"/>
              <p:cNvSpPr>
                <a:spLocks noRot="1" noChangeAspect="1" noMove="1" noResize="1" noEditPoints="1" noAdjustHandles="1" noChangeArrowheads="1" noChangeShapeType="1" noTextEdit="1"/>
              </p:cNvSpPr>
              <p:nvPr/>
            </p:nvSpPr>
            <p:spPr>
              <a:xfrm>
                <a:off x="772583" y="361954"/>
                <a:ext cx="7596164" cy="1675202"/>
              </a:xfrm>
              <a:prstGeom prst="rect">
                <a:avLst/>
              </a:prstGeom>
              <a:blipFill>
                <a:blip r:embed="rId3"/>
                <a:stretch>
                  <a:fillRect l="-562" r="-6260" b="-1091"/>
                </a:stretch>
              </a:blipFill>
            </p:spPr>
            <p:txBody>
              <a:bodyPr/>
              <a:lstStyle/>
              <a:p>
                <a:r>
                  <a:rPr lang="en-US">
                    <a:noFill/>
                  </a:rPr>
                  <a:t> </a:t>
                </a:r>
              </a:p>
            </p:txBody>
          </p:sp>
        </mc:Fallback>
      </mc:AlternateContent>
      <p:sp>
        <p:nvSpPr>
          <p:cNvPr id="11" name="Rectangle 10"/>
          <p:cNvSpPr/>
          <p:nvPr/>
        </p:nvSpPr>
        <p:spPr>
          <a:xfrm>
            <a:off x="1054955" y="2156894"/>
            <a:ext cx="670376" cy="35394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700" b="1" i="1" u="sng" strike="noStrike" kern="0" cap="none" spc="0" normalizeH="0" baseline="0" noProof="0" smtClean="0">
                <a:ln>
                  <a:noFill/>
                </a:ln>
                <a:solidFill>
                  <a:srgbClr val="C00000"/>
                </a:solidFill>
                <a:effectLst/>
                <a:uLnTx/>
                <a:uFillTx/>
                <a:latin typeface="Arial"/>
                <a:ea typeface="+mn-ea"/>
                <a:cs typeface="Arial"/>
                <a:sym typeface="Arial"/>
              </a:rPr>
              <a:t>Giải:</a:t>
            </a:r>
            <a:endParaRPr kumimoji="0" lang="en-US" sz="1700" b="1" i="1" u="sng" strike="noStrike" kern="0" cap="none" spc="0" normalizeH="0" baseline="0" noProof="0" dirty="0">
              <a:ln>
                <a:noFill/>
              </a:ln>
              <a:solidFill>
                <a:srgbClr val="C00000"/>
              </a:solidFill>
              <a:effectLst/>
              <a:uLnTx/>
              <a:uFillTx/>
              <a:latin typeface="Arial"/>
              <a:ea typeface="+mn-ea"/>
              <a:cs typeface="Arial"/>
              <a:sym typeface="Arial"/>
            </a:endParaRPr>
          </a:p>
        </p:txBody>
      </p:sp>
      <p:pic>
        <p:nvPicPr>
          <p:cNvPr id="13" name="Picture 12" descr="A triangle with the same angle&#10;&#10;Description automatically generated with medium confidence"/>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bright="20000" contrast="-40000"/>
                    </a14:imgEffect>
                  </a14:imgLayer>
                </a14:imgProps>
              </a:ext>
            </a:extLst>
          </a:blip>
          <a:stretch>
            <a:fillRect/>
          </a:stretch>
        </p:blipFill>
        <p:spPr>
          <a:xfrm>
            <a:off x="772583" y="2790907"/>
            <a:ext cx="3272928" cy="1805556"/>
          </a:xfrm>
          <a:prstGeom prst="rect">
            <a:avLst/>
          </a:prstGeom>
        </p:spPr>
      </p:pic>
      <mc:AlternateContent xmlns:mc="http://schemas.openxmlformats.org/markup-compatibility/2006">
        <mc:Choice xmlns:a14="http://schemas.microsoft.com/office/drawing/2010/main" Requires="a14">
          <p:sp>
            <p:nvSpPr>
              <p:cNvPr id="3" name="Rectangle 2"/>
              <p:cNvSpPr/>
              <p:nvPr/>
            </p:nvSpPr>
            <p:spPr>
              <a:xfrm>
                <a:off x="4703196" y="2897058"/>
                <a:ext cx="3665551" cy="1577355"/>
              </a:xfrm>
              <a:prstGeom prst="rect">
                <a:avLst/>
              </a:prstGeom>
            </p:spPr>
            <p:txBody>
              <a:bodyPr wrap="square">
                <a:spAutoFit/>
              </a:bodyPr>
              <a:lstStyle/>
              <a:p>
                <a:pPr algn="just">
                  <a:lnSpc>
                    <a:spcPct val="150000"/>
                  </a:lnSpc>
                  <a:spcBef>
                    <a:spcPts val="600"/>
                  </a:spcBef>
                  <a:spcAft>
                    <a:spcPts val="600"/>
                  </a:spcAft>
                </a:pPr>
                <a:r>
                  <a:rPr lang="en-US" sz="1700" smtClean="0">
                    <a:latin typeface="+mj-lt"/>
                    <a:ea typeface="Calibri" panose="020F0502020204030204" pitchFamily="34" charset="0"/>
                    <a:cs typeface="Times New Roman" panose="02020603050405020304" pitchFamily="18" charset="0"/>
                  </a:rPr>
                  <a:t>a) Kẻ </a:t>
                </a:r>
                <a14:m>
                  <m:oMath xmlns:m="http://schemas.openxmlformats.org/officeDocument/2006/math">
                    <m:r>
                      <a:rPr lang="en-US" sz="1700" i="1">
                        <a:effectLst/>
                        <a:latin typeface="+mj-lt"/>
                        <a:ea typeface="Calibri" panose="020F0502020204030204" pitchFamily="34" charset="0"/>
                        <a:cs typeface="Times New Roman" panose="02020603050405020304" pitchFamily="18" charset="0"/>
                      </a:rPr>
                      <m:t>𝐵𝑀</m:t>
                    </m:r>
                    <m:r>
                      <a:rPr lang="en-US" sz="1700" i="1">
                        <a:effectLst/>
                        <a:latin typeface="+mj-lt"/>
                        <a:ea typeface="Calibri" panose="020F0502020204030204" pitchFamily="34" charset="0"/>
                        <a:cs typeface="Times New Roman" panose="02020603050405020304" pitchFamily="18" charset="0"/>
                      </a:rPr>
                      <m:t>⊥</m:t>
                    </m:r>
                    <m:r>
                      <a:rPr lang="en-US" sz="1700" i="1">
                        <a:effectLst/>
                        <a:latin typeface="+mj-lt"/>
                        <a:ea typeface="Calibri" panose="020F0502020204030204" pitchFamily="34" charset="0"/>
                        <a:cs typeface="Times New Roman" panose="02020603050405020304" pitchFamily="18" charset="0"/>
                      </a:rPr>
                      <m:t>𝐴𝐶</m:t>
                    </m:r>
                  </m:oMath>
                </a14:m>
                <a:r>
                  <a:rPr lang="en-US" sz="1700">
                    <a:effectLst/>
                    <a:latin typeface="+mj-lt"/>
                    <a:ea typeface="Calibri" panose="020F0502020204030204" pitchFamily="34" charset="0"/>
                    <a:cs typeface="Times New Roman" panose="02020603050405020304" pitchFamily="18" charset="0"/>
                  </a:rPr>
                  <a:t> tại </a:t>
                </a:r>
                <a14:m>
                  <m:oMath xmlns:m="http://schemas.openxmlformats.org/officeDocument/2006/math">
                    <m:r>
                      <a:rPr lang="en-US" sz="1700" i="1">
                        <a:effectLst/>
                        <a:latin typeface="+mj-lt"/>
                        <a:ea typeface="Calibri" panose="020F0502020204030204" pitchFamily="34" charset="0"/>
                        <a:cs typeface="Times New Roman" panose="02020603050405020304" pitchFamily="18" charset="0"/>
                      </a:rPr>
                      <m:t>𝑀</m:t>
                    </m:r>
                  </m:oMath>
                </a14:m>
                <a:endParaRPr lang="en-US" sz="1700">
                  <a:effectLst/>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en-US" sz="1700">
                    <a:effectLst/>
                    <a:latin typeface="+mj-lt"/>
                    <a:ea typeface="Calibri" panose="020F0502020204030204" pitchFamily="34" charset="0"/>
                    <a:cs typeface="Times New Roman" panose="02020603050405020304" pitchFamily="18" charset="0"/>
                  </a:rPr>
                  <a:t>Khoảng cách từ </a:t>
                </a:r>
                <a14:m>
                  <m:oMath xmlns:m="http://schemas.openxmlformats.org/officeDocument/2006/math">
                    <m:r>
                      <a:rPr lang="en-US" sz="1700" i="1" smtClean="0">
                        <a:effectLst/>
                        <a:latin typeface="Cambria Math" panose="02040503050406030204" pitchFamily="18" charset="0"/>
                        <a:ea typeface="Calibri" panose="020F0502020204030204" pitchFamily="34" charset="0"/>
                        <a:cs typeface="Times New Roman" panose="02020603050405020304" pitchFamily="18" charset="0"/>
                      </a:rPr>
                      <m:t>𝐵</m:t>
                    </m:r>
                  </m:oMath>
                </a14:m>
                <a:r>
                  <a:rPr lang="en-US" sz="1700">
                    <a:effectLst/>
                    <a:latin typeface="+mj-lt"/>
                    <a:ea typeface="Calibri" panose="020F0502020204030204" pitchFamily="34" charset="0"/>
                    <a:cs typeface="Times New Roman" panose="02020603050405020304" pitchFamily="18" charset="0"/>
                  </a:rPr>
                  <a:t> đến </a:t>
                </a:r>
                <a14:m>
                  <m:oMath xmlns:m="http://schemas.openxmlformats.org/officeDocument/2006/math">
                    <m:r>
                      <a:rPr lang="en-US" sz="1700" i="1" smtClean="0">
                        <a:effectLst/>
                        <a:latin typeface="Cambria Math" panose="02040503050406030204" pitchFamily="18" charset="0"/>
                        <a:ea typeface="Calibri" panose="020F0502020204030204" pitchFamily="34" charset="0"/>
                        <a:cs typeface="Times New Roman" panose="02020603050405020304" pitchFamily="18" charset="0"/>
                      </a:rPr>
                      <m:t>𝐴𝐶</m:t>
                    </m:r>
                  </m:oMath>
                </a14:m>
                <a:r>
                  <a:rPr lang="en-US" sz="1700">
                    <a:effectLst/>
                    <a:latin typeface="+mj-lt"/>
                    <a:ea typeface="Calibri" panose="020F0502020204030204" pitchFamily="34" charset="0"/>
                    <a:cs typeface="Times New Roman" panose="02020603050405020304" pitchFamily="18" charset="0"/>
                  </a:rPr>
                  <a:t> là:</a:t>
                </a:r>
              </a:p>
              <a:p>
                <a:pPr algn="just">
                  <a:lnSpc>
                    <a:spcPct val="150000"/>
                  </a:lnSpc>
                  <a:spcBef>
                    <a:spcPts val="600"/>
                  </a:spcBef>
                  <a:spcAft>
                    <a:spcPts val="600"/>
                  </a:spcAft>
                </a:pPr>
                <a14:m>
                  <m:oMathPara xmlns:m="http://schemas.openxmlformats.org/officeDocument/2006/math">
                    <m:oMathParaPr>
                      <m:jc m:val="left"/>
                    </m:oMathParaPr>
                    <m:oMath xmlns:m="http://schemas.openxmlformats.org/officeDocument/2006/math">
                      <m:r>
                        <a:rPr lang="en-US" sz="1700" i="1">
                          <a:effectLst/>
                          <a:latin typeface="+mj-lt"/>
                          <a:ea typeface="Calibri" panose="020F0502020204030204" pitchFamily="34" charset="0"/>
                          <a:cs typeface="Times New Roman" panose="02020603050405020304" pitchFamily="18" charset="0"/>
                        </a:rPr>
                        <m:t>𝐵𝑀</m:t>
                      </m:r>
                      <m:r>
                        <a:rPr lang="en-US" sz="1700" i="1">
                          <a:effectLst/>
                          <a:latin typeface="+mj-lt"/>
                          <a:ea typeface="Calibri" panose="020F0502020204030204" pitchFamily="34" charset="0"/>
                          <a:cs typeface="Times New Roman" panose="02020603050405020304" pitchFamily="18" charset="0"/>
                        </a:rPr>
                        <m:t>=</m:t>
                      </m:r>
                      <m:r>
                        <a:rPr lang="en-US" sz="1700" i="1">
                          <a:effectLst/>
                          <a:latin typeface="+mj-lt"/>
                          <a:ea typeface="Calibri" panose="020F0502020204030204" pitchFamily="34" charset="0"/>
                          <a:cs typeface="Times New Roman" panose="02020603050405020304" pitchFamily="18" charset="0"/>
                        </a:rPr>
                        <m:t>𝐵𝐶</m:t>
                      </m:r>
                      <m:r>
                        <a:rPr lang="en-US" sz="1700" i="1">
                          <a:effectLst/>
                          <a:latin typeface="+mj-lt"/>
                          <a:ea typeface="Calibri" panose="020F0502020204030204" pitchFamily="34" charset="0"/>
                          <a:cs typeface="Times New Roman" panose="02020603050405020304" pitchFamily="18" charset="0"/>
                        </a:rPr>
                        <m:t>.</m:t>
                      </m:r>
                      <m:func>
                        <m:funcPr>
                          <m:ctrlPr>
                            <a:rPr lang="en-US" sz="1700" i="1">
                              <a:effectLst/>
                              <a:latin typeface="+mj-lt"/>
                              <a:ea typeface="Calibri" panose="020F0502020204030204" pitchFamily="34" charset="0"/>
                              <a:cs typeface="Times New Roman" panose="02020603050405020304" pitchFamily="18" charset="0"/>
                            </a:rPr>
                          </m:ctrlPr>
                        </m:funcPr>
                        <m:fName>
                          <m:r>
                            <m:rPr>
                              <m:sty m:val="p"/>
                            </m:rPr>
                            <a:rPr lang="en-US" sz="1700">
                              <a:effectLst/>
                              <a:latin typeface="+mj-lt"/>
                              <a:ea typeface="Calibri" panose="020F0502020204030204" pitchFamily="34" charset="0"/>
                              <a:cs typeface="Times New Roman" panose="02020603050405020304" pitchFamily="18" charset="0"/>
                            </a:rPr>
                            <m:t>sin</m:t>
                          </m:r>
                        </m:fName>
                        <m:e>
                          <m:r>
                            <a:rPr lang="en-US" sz="1700" i="1">
                              <a:effectLst/>
                              <a:latin typeface="+mj-lt"/>
                              <a:ea typeface="Calibri" panose="020F0502020204030204" pitchFamily="34" charset="0"/>
                              <a:cs typeface="Times New Roman" panose="02020603050405020304" pitchFamily="18" charset="0"/>
                            </a:rPr>
                            <m:t>𝐶</m:t>
                          </m:r>
                        </m:e>
                      </m:func>
                      <m:r>
                        <a:rPr lang="en-US" sz="1700" i="1">
                          <a:effectLst/>
                          <a:latin typeface="+mj-lt"/>
                          <a:ea typeface="Calibri" panose="020F0502020204030204" pitchFamily="34" charset="0"/>
                          <a:cs typeface="Times New Roman" panose="02020603050405020304" pitchFamily="18" charset="0"/>
                        </a:rPr>
                        <m:t>=</m:t>
                      </m:r>
                      <m:r>
                        <a:rPr lang="en-US" sz="1700" i="1">
                          <a:effectLst/>
                          <a:latin typeface="+mj-lt"/>
                          <a:ea typeface="Calibri" panose="020F0502020204030204" pitchFamily="34" charset="0"/>
                          <a:cs typeface="Times New Roman" panose="02020603050405020304" pitchFamily="18" charset="0"/>
                        </a:rPr>
                        <m:t>20</m:t>
                      </m:r>
                      <m:r>
                        <a:rPr lang="en-US" sz="1700" i="1">
                          <a:effectLst/>
                          <a:latin typeface="+mj-lt"/>
                          <a:ea typeface="Calibri" panose="020F0502020204030204" pitchFamily="34" charset="0"/>
                          <a:cs typeface="Times New Roman" panose="02020603050405020304" pitchFamily="18" charset="0"/>
                        </a:rPr>
                        <m:t>.</m:t>
                      </m:r>
                      <m:func>
                        <m:funcPr>
                          <m:ctrlPr>
                            <a:rPr lang="en-US" sz="1700" i="1">
                              <a:effectLst/>
                              <a:latin typeface="+mj-lt"/>
                              <a:ea typeface="Calibri" panose="020F0502020204030204" pitchFamily="34" charset="0"/>
                              <a:cs typeface="Times New Roman" panose="02020603050405020304" pitchFamily="18" charset="0"/>
                            </a:rPr>
                          </m:ctrlPr>
                        </m:funcPr>
                        <m:fName>
                          <m:r>
                            <m:rPr>
                              <m:sty m:val="p"/>
                            </m:rPr>
                            <a:rPr lang="en-US" sz="1700">
                              <a:effectLst/>
                              <a:latin typeface="+mj-lt"/>
                              <a:ea typeface="Calibri" panose="020F0502020204030204" pitchFamily="34" charset="0"/>
                              <a:cs typeface="Times New Roman" panose="02020603050405020304" pitchFamily="18" charset="0"/>
                            </a:rPr>
                            <m:t>sin</m:t>
                          </m:r>
                        </m:fName>
                        <m:e>
                          <m:sSup>
                            <m:sSupPr>
                              <m:ctrlPr>
                                <a:rPr lang="en-US" sz="1700" i="1">
                                  <a:effectLst/>
                                  <a:latin typeface="+mj-lt"/>
                                  <a:ea typeface="Calibri" panose="020F0502020204030204" pitchFamily="34" charset="0"/>
                                  <a:cs typeface="Times New Roman" panose="02020603050405020304" pitchFamily="18" charset="0"/>
                                </a:rPr>
                              </m:ctrlPr>
                            </m:sSupPr>
                            <m:e>
                              <m:r>
                                <a:rPr lang="en-US" sz="1700" i="1">
                                  <a:effectLst/>
                                  <a:latin typeface="+mj-lt"/>
                                  <a:ea typeface="Calibri" panose="020F0502020204030204" pitchFamily="34" charset="0"/>
                                  <a:cs typeface="Times New Roman" panose="02020603050405020304" pitchFamily="18" charset="0"/>
                                </a:rPr>
                                <m:t>30</m:t>
                              </m:r>
                            </m:e>
                            <m:sup>
                              <m:r>
                                <a:rPr lang="en-US" sz="1700" i="1">
                                  <a:effectLst/>
                                  <a:latin typeface="+mj-lt"/>
                                  <a:ea typeface="Calibri" panose="020F0502020204030204" pitchFamily="34" charset="0"/>
                                  <a:cs typeface="Times New Roman" panose="02020603050405020304" pitchFamily="18" charset="0"/>
                                </a:rPr>
                                <m:t>𝑜</m:t>
                              </m:r>
                            </m:sup>
                          </m:sSup>
                        </m:e>
                      </m:func>
                      <m:r>
                        <a:rPr lang="en-US" sz="1700" i="1">
                          <a:effectLst/>
                          <a:latin typeface="+mj-lt"/>
                          <a:ea typeface="Calibri" panose="020F0502020204030204" pitchFamily="34" charset="0"/>
                          <a:cs typeface="Times New Roman" panose="02020603050405020304" pitchFamily="18" charset="0"/>
                        </a:rPr>
                        <m:t>=</m:t>
                      </m:r>
                      <m:r>
                        <a:rPr lang="en-US" sz="1700" i="1">
                          <a:effectLst/>
                          <a:latin typeface="+mj-lt"/>
                          <a:ea typeface="Calibri" panose="020F0502020204030204" pitchFamily="34" charset="0"/>
                          <a:cs typeface="Times New Roman" panose="02020603050405020304" pitchFamily="18" charset="0"/>
                        </a:rPr>
                        <m:t>10</m:t>
                      </m:r>
                      <m:r>
                        <a:rPr lang="en-US" sz="1700" b="0" i="1" smtClean="0">
                          <a:effectLst/>
                          <a:latin typeface="Cambria Math" panose="02040503050406030204" pitchFamily="18" charset="0"/>
                          <a:ea typeface="Calibri" panose="020F0502020204030204" pitchFamily="34" charset="0"/>
                          <a:cs typeface="Times New Roman" panose="02020603050405020304" pitchFamily="18" charset="0"/>
                        </a:rPr>
                        <m:t>𝑐𝑚</m:t>
                      </m:r>
                    </m:oMath>
                  </m:oMathPara>
                </a14:m>
                <a:endParaRPr lang="en-US" sz="1700">
                  <a:effectLst/>
                  <a:latin typeface="+mj-lt"/>
                  <a:ea typeface="Calibri" panose="020F0502020204030204" pitchFamily="34" charset="0"/>
                  <a:cs typeface="Times New Roman" panose="02020603050405020304" pitchFamily="18" charset="0"/>
                </a:endParaRPr>
              </a:p>
            </p:txBody>
          </p:sp>
        </mc:Choice>
        <mc:Fallback>
          <p:sp>
            <p:nvSpPr>
              <p:cNvPr id="3" name="Rectangle 2"/>
              <p:cNvSpPr>
                <a:spLocks noRot="1" noChangeAspect="1" noMove="1" noResize="1" noEditPoints="1" noAdjustHandles="1" noChangeArrowheads="1" noChangeShapeType="1" noTextEdit="1"/>
              </p:cNvSpPr>
              <p:nvPr/>
            </p:nvSpPr>
            <p:spPr>
              <a:xfrm>
                <a:off x="4703196" y="2897058"/>
                <a:ext cx="3665551" cy="1577355"/>
              </a:xfrm>
              <a:prstGeom prst="rect">
                <a:avLst/>
              </a:prstGeom>
              <a:blipFill>
                <a:blip r:embed="rId6"/>
                <a:stretch>
                  <a:fillRect l="-1165"/>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barn(inVertical)">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left)">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
                                            <p:txEl>
                                              <p:pRg st="0" end="0"/>
                                            </p:txEl>
                                          </p:spTgt>
                                        </p:tgtEl>
                                        <p:attrNameLst>
                                          <p:attrName>style.visibility</p:attrName>
                                        </p:attrNameLst>
                                      </p:cBhvr>
                                      <p:to>
                                        <p:strVal val="visible"/>
                                      </p:to>
                                    </p:set>
                                    <p:animEffect transition="in" filter="fade">
                                      <p:cBhvr>
                                        <p:cTn id="24" dur="500"/>
                                        <p:tgtEl>
                                          <p:spTgt spid="3">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
                                            <p:txEl>
                                              <p:pRg st="1" end="1"/>
                                            </p:txEl>
                                          </p:spTgt>
                                        </p:tgtEl>
                                        <p:attrNameLst>
                                          <p:attrName>style.visibility</p:attrName>
                                        </p:attrNameLst>
                                      </p:cBhvr>
                                      <p:to>
                                        <p:strVal val="visible"/>
                                      </p:to>
                                    </p:set>
                                    <p:animEffect transition="in" filter="fade">
                                      <p:cBhvr>
                                        <p:cTn id="29" dur="500"/>
                                        <p:tgtEl>
                                          <p:spTgt spid="3">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
                                            <p:txEl>
                                              <p:pRg st="2" end="2"/>
                                            </p:txEl>
                                          </p:spTgt>
                                        </p:tgtEl>
                                        <p:attrNameLst>
                                          <p:attrName>style.visibility</p:attrName>
                                        </p:attrNameLst>
                                      </p:cBhvr>
                                      <p:to>
                                        <p:strVal val="visible"/>
                                      </p:to>
                                    </p:set>
                                    <p:animEffect transition="in" filter="fade">
                                      <p:cBhvr>
                                        <p:cTn id="34"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517"/>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Rectangle 1"/>
              <p:cNvSpPr/>
              <p:nvPr/>
            </p:nvSpPr>
            <p:spPr>
              <a:xfrm>
                <a:off x="4214415" y="453614"/>
                <a:ext cx="4243717" cy="1365374"/>
              </a:xfrm>
              <a:prstGeom prst="rect">
                <a:avLst/>
              </a:prstGeom>
            </p:spPr>
            <p:txBody>
              <a:bodyPr wrap="square">
                <a:spAutoFit/>
              </a:bodyPr>
              <a:lstStyle/>
              <a:p>
                <a:pPr algn="just">
                  <a:lnSpc>
                    <a:spcPct val="150000"/>
                  </a:lnSpc>
                  <a:spcBef>
                    <a:spcPts val="300"/>
                  </a:spcBef>
                  <a:spcAft>
                    <a:spcPts val="300"/>
                  </a:spcAft>
                </a:pPr>
                <a:r>
                  <a:rPr lang="en-US" sz="1600" smtClean="0">
                    <a:latin typeface="+mn-lt"/>
                    <a:ea typeface="Calibri" panose="020F0502020204030204" pitchFamily="34" charset="0"/>
                    <a:cs typeface="Times New Roman" panose="02020603050405020304" pitchFamily="18" charset="0"/>
                  </a:rPr>
                  <a:t>b) Ta có: </a:t>
                </a:r>
                <a14:m>
                  <m:oMath xmlns:m="http://schemas.openxmlformats.org/officeDocument/2006/math">
                    <m:acc>
                      <m:accPr>
                        <m:chr m:val="̂"/>
                        <m:ctrlPr>
                          <a:rPr lang="en-US" sz="1600" i="1">
                            <a:effectLst/>
                            <a:latin typeface="+mn-lt"/>
                            <a:ea typeface="Calibri" panose="020F0502020204030204" pitchFamily="34" charset="0"/>
                            <a:cs typeface="Times New Roman" panose="02020603050405020304" pitchFamily="18" charset="0"/>
                          </a:rPr>
                        </m:ctrlPr>
                      </m:accPr>
                      <m:e>
                        <m:r>
                          <a:rPr lang="en-US" sz="1600" i="1">
                            <a:effectLst/>
                            <a:latin typeface="+mn-lt"/>
                            <a:ea typeface="Calibri" panose="020F0502020204030204" pitchFamily="34" charset="0"/>
                            <a:cs typeface="Times New Roman" panose="02020603050405020304" pitchFamily="18" charset="0"/>
                          </a:rPr>
                          <m:t>𝐵𝐴𝐶</m:t>
                        </m:r>
                      </m:e>
                    </m:acc>
                    <m:r>
                      <a:rPr lang="en-US" sz="1600" i="1">
                        <a:effectLst/>
                        <a:latin typeface="+mn-lt"/>
                        <a:ea typeface="Calibri" panose="020F0502020204030204" pitchFamily="34" charset="0"/>
                        <a:cs typeface="Times New Roman" panose="02020603050405020304" pitchFamily="18" charset="0"/>
                      </a:rPr>
                      <m:t>=</m:t>
                    </m:r>
                    <m:sSup>
                      <m:sSupPr>
                        <m:ctrlPr>
                          <a:rPr lang="en-US" sz="1600" i="1">
                            <a:effectLst/>
                            <a:latin typeface="+mn-lt"/>
                            <a:ea typeface="Calibri" panose="020F0502020204030204" pitchFamily="34" charset="0"/>
                            <a:cs typeface="Times New Roman" panose="02020603050405020304" pitchFamily="18" charset="0"/>
                          </a:rPr>
                        </m:ctrlPr>
                      </m:sSupPr>
                      <m:e>
                        <m:r>
                          <a:rPr lang="en-US" sz="1600" i="1">
                            <a:effectLst/>
                            <a:latin typeface="+mn-lt"/>
                            <a:ea typeface="Calibri" panose="020F0502020204030204" pitchFamily="34" charset="0"/>
                            <a:cs typeface="Times New Roman" panose="02020603050405020304" pitchFamily="18" charset="0"/>
                          </a:rPr>
                          <m:t>180</m:t>
                        </m:r>
                      </m:e>
                      <m:sup>
                        <m:r>
                          <a:rPr lang="en-US" sz="1600" i="1">
                            <a:effectLst/>
                            <a:latin typeface="+mn-lt"/>
                            <a:ea typeface="Calibri" panose="020F0502020204030204" pitchFamily="34" charset="0"/>
                            <a:cs typeface="Times New Roman" panose="02020603050405020304" pitchFamily="18" charset="0"/>
                          </a:rPr>
                          <m:t>𝑜</m:t>
                        </m:r>
                      </m:sup>
                    </m:sSup>
                    <m:r>
                      <a:rPr lang="en-US" sz="1600" i="1">
                        <a:effectLst/>
                        <a:latin typeface="+mn-lt"/>
                        <a:ea typeface="Calibri" panose="020F0502020204030204" pitchFamily="34" charset="0"/>
                        <a:cs typeface="Times New Roman" panose="02020603050405020304" pitchFamily="18" charset="0"/>
                      </a:rPr>
                      <m:t>−</m:t>
                    </m:r>
                    <m:d>
                      <m:dPr>
                        <m:ctrlPr>
                          <a:rPr lang="en-US" sz="1600" i="1">
                            <a:effectLst/>
                            <a:latin typeface="+mn-lt"/>
                            <a:ea typeface="Calibri" panose="020F0502020204030204" pitchFamily="34" charset="0"/>
                            <a:cs typeface="Times New Roman" panose="02020603050405020304" pitchFamily="18" charset="0"/>
                          </a:rPr>
                        </m:ctrlPr>
                      </m:dPr>
                      <m:e>
                        <m:acc>
                          <m:accPr>
                            <m:chr m:val="̂"/>
                            <m:ctrlPr>
                              <a:rPr lang="en-US" sz="1600" i="1">
                                <a:effectLst/>
                                <a:latin typeface="+mn-lt"/>
                                <a:ea typeface="Calibri" panose="020F0502020204030204" pitchFamily="34" charset="0"/>
                                <a:cs typeface="Times New Roman" panose="02020603050405020304" pitchFamily="18" charset="0"/>
                              </a:rPr>
                            </m:ctrlPr>
                          </m:accPr>
                          <m:e>
                            <m:r>
                              <a:rPr lang="en-US" sz="1600" i="1">
                                <a:effectLst/>
                                <a:latin typeface="+mn-lt"/>
                                <a:ea typeface="Calibri" panose="020F0502020204030204" pitchFamily="34" charset="0"/>
                                <a:cs typeface="Times New Roman" panose="02020603050405020304" pitchFamily="18" charset="0"/>
                              </a:rPr>
                              <m:t>𝐴𝐵𝐶</m:t>
                            </m:r>
                          </m:e>
                        </m:acc>
                        <m:r>
                          <a:rPr lang="en-US" sz="1600" i="1">
                            <a:effectLst/>
                            <a:latin typeface="+mn-lt"/>
                            <a:ea typeface="Calibri" panose="020F0502020204030204" pitchFamily="34" charset="0"/>
                            <a:cs typeface="Times New Roman" panose="02020603050405020304" pitchFamily="18" charset="0"/>
                          </a:rPr>
                          <m:t>+</m:t>
                        </m:r>
                        <m:acc>
                          <m:accPr>
                            <m:chr m:val="̂"/>
                            <m:ctrlPr>
                              <a:rPr lang="en-US" sz="1600" i="1">
                                <a:effectLst/>
                                <a:latin typeface="+mn-lt"/>
                                <a:ea typeface="Calibri" panose="020F0502020204030204" pitchFamily="34" charset="0"/>
                                <a:cs typeface="Times New Roman" panose="02020603050405020304" pitchFamily="18" charset="0"/>
                              </a:rPr>
                            </m:ctrlPr>
                          </m:accPr>
                          <m:e>
                            <m:r>
                              <a:rPr lang="en-US" sz="1600" i="1">
                                <a:effectLst/>
                                <a:latin typeface="+mn-lt"/>
                                <a:ea typeface="Calibri" panose="020F0502020204030204" pitchFamily="34" charset="0"/>
                                <a:cs typeface="Times New Roman" panose="02020603050405020304" pitchFamily="18" charset="0"/>
                              </a:rPr>
                              <m:t>𝐴𝐶𝐵</m:t>
                            </m:r>
                          </m:e>
                        </m:acc>
                      </m:e>
                    </m:d>
                  </m:oMath>
                </a14:m>
                <a:endParaRPr lang="en-US" sz="1600" i="1" smtClean="0">
                  <a:effectLst/>
                  <a:latin typeface="+mn-lt"/>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r>
                  <a:rPr lang="en-US" sz="1600" smtClean="0">
                    <a:effectLst/>
                    <a:ea typeface="Calibri" panose="020F0502020204030204" pitchFamily="34" charset="0"/>
                    <a:cs typeface="Times New Roman" panose="02020603050405020304" pitchFamily="18" charset="0"/>
                  </a:rPr>
                  <a:t>                       </a:t>
                </a:r>
                <a14:m>
                  <m:oMath xmlns:m="http://schemas.openxmlformats.org/officeDocument/2006/math">
                    <m:r>
                      <a:rPr lang="en-US" sz="1600" i="1">
                        <a:effectLst/>
                        <a:latin typeface="+mn-lt"/>
                        <a:ea typeface="Calibri" panose="020F0502020204030204" pitchFamily="34" charset="0"/>
                        <a:cs typeface="Times New Roman" panose="02020603050405020304" pitchFamily="18" charset="0"/>
                      </a:rPr>
                      <m:t>=</m:t>
                    </m:r>
                    <m:sSup>
                      <m:sSupPr>
                        <m:ctrlPr>
                          <a:rPr lang="en-US" sz="1600" i="1">
                            <a:effectLst/>
                            <a:latin typeface="+mn-lt"/>
                            <a:ea typeface="Calibri" panose="020F0502020204030204" pitchFamily="34" charset="0"/>
                            <a:cs typeface="Times New Roman" panose="02020603050405020304" pitchFamily="18" charset="0"/>
                          </a:rPr>
                        </m:ctrlPr>
                      </m:sSupPr>
                      <m:e>
                        <m:r>
                          <a:rPr lang="en-US" sz="1600" i="1">
                            <a:effectLst/>
                            <a:latin typeface="+mn-lt"/>
                            <a:ea typeface="Calibri" panose="020F0502020204030204" pitchFamily="34" charset="0"/>
                            <a:cs typeface="Times New Roman" panose="02020603050405020304" pitchFamily="18" charset="0"/>
                          </a:rPr>
                          <m:t>180</m:t>
                        </m:r>
                      </m:e>
                      <m:sup>
                        <m:r>
                          <a:rPr lang="en-US" sz="1600" i="1">
                            <a:effectLst/>
                            <a:latin typeface="+mn-lt"/>
                            <a:ea typeface="Calibri" panose="020F0502020204030204" pitchFamily="34" charset="0"/>
                            <a:cs typeface="Times New Roman" panose="02020603050405020304" pitchFamily="18" charset="0"/>
                          </a:rPr>
                          <m:t>𝑜</m:t>
                        </m:r>
                      </m:sup>
                    </m:sSup>
                    <m:r>
                      <a:rPr lang="en-US" sz="1600" i="1">
                        <a:effectLst/>
                        <a:latin typeface="+mn-lt"/>
                        <a:ea typeface="Calibri" panose="020F0502020204030204" pitchFamily="34" charset="0"/>
                        <a:cs typeface="Times New Roman" panose="02020603050405020304" pitchFamily="18" charset="0"/>
                      </a:rPr>
                      <m:t>−</m:t>
                    </m:r>
                    <m:d>
                      <m:dPr>
                        <m:ctrlPr>
                          <a:rPr lang="en-US" sz="1600" i="1">
                            <a:effectLst/>
                            <a:latin typeface="+mn-lt"/>
                            <a:ea typeface="Calibri" panose="020F0502020204030204" pitchFamily="34" charset="0"/>
                            <a:cs typeface="Times New Roman" panose="02020603050405020304" pitchFamily="18" charset="0"/>
                          </a:rPr>
                        </m:ctrlPr>
                      </m:dPr>
                      <m:e>
                        <m:sSup>
                          <m:sSupPr>
                            <m:ctrlPr>
                              <a:rPr lang="en-US" sz="1600" i="1">
                                <a:effectLst/>
                                <a:latin typeface="+mn-lt"/>
                                <a:ea typeface="Calibri" panose="020F0502020204030204" pitchFamily="34" charset="0"/>
                                <a:cs typeface="Times New Roman" panose="02020603050405020304" pitchFamily="18" charset="0"/>
                              </a:rPr>
                            </m:ctrlPr>
                          </m:sSupPr>
                          <m:e>
                            <m:r>
                              <a:rPr lang="en-US" sz="1600" i="1">
                                <a:effectLst/>
                                <a:latin typeface="+mn-lt"/>
                                <a:ea typeface="Calibri" panose="020F0502020204030204" pitchFamily="34" charset="0"/>
                                <a:cs typeface="Times New Roman" panose="02020603050405020304" pitchFamily="18" charset="0"/>
                              </a:rPr>
                              <m:t>22</m:t>
                            </m:r>
                          </m:e>
                          <m:sup>
                            <m:r>
                              <a:rPr lang="en-US" sz="1600" i="1">
                                <a:effectLst/>
                                <a:latin typeface="+mn-lt"/>
                                <a:ea typeface="Calibri" panose="020F0502020204030204" pitchFamily="34" charset="0"/>
                                <a:cs typeface="Times New Roman" panose="02020603050405020304" pitchFamily="18" charset="0"/>
                              </a:rPr>
                              <m:t>𝑜</m:t>
                            </m:r>
                          </m:sup>
                        </m:sSup>
                        <m:r>
                          <a:rPr lang="en-US" sz="1600" i="1">
                            <a:effectLst/>
                            <a:latin typeface="+mn-lt"/>
                            <a:ea typeface="Calibri" panose="020F0502020204030204" pitchFamily="34" charset="0"/>
                            <a:cs typeface="Times New Roman" panose="02020603050405020304" pitchFamily="18" charset="0"/>
                          </a:rPr>
                          <m:t>+</m:t>
                        </m:r>
                        <m:sSup>
                          <m:sSupPr>
                            <m:ctrlPr>
                              <a:rPr lang="en-US" sz="1600" i="1">
                                <a:effectLst/>
                                <a:latin typeface="+mn-lt"/>
                                <a:ea typeface="Calibri" panose="020F0502020204030204" pitchFamily="34" charset="0"/>
                                <a:cs typeface="Times New Roman" panose="02020603050405020304" pitchFamily="18" charset="0"/>
                              </a:rPr>
                            </m:ctrlPr>
                          </m:sSupPr>
                          <m:e>
                            <m:r>
                              <a:rPr lang="en-US" sz="1600" i="1">
                                <a:effectLst/>
                                <a:latin typeface="+mn-lt"/>
                                <a:ea typeface="Calibri" panose="020F0502020204030204" pitchFamily="34" charset="0"/>
                                <a:cs typeface="Times New Roman" panose="02020603050405020304" pitchFamily="18" charset="0"/>
                              </a:rPr>
                              <m:t>30</m:t>
                            </m:r>
                          </m:e>
                          <m:sup>
                            <m:r>
                              <a:rPr lang="en-US" sz="1600" i="1">
                                <a:effectLst/>
                                <a:latin typeface="+mn-lt"/>
                                <a:ea typeface="Calibri" panose="020F0502020204030204" pitchFamily="34" charset="0"/>
                                <a:cs typeface="Times New Roman" panose="02020603050405020304" pitchFamily="18" charset="0"/>
                              </a:rPr>
                              <m:t>𝑜</m:t>
                            </m:r>
                          </m:sup>
                        </m:sSup>
                      </m:e>
                    </m:d>
                    <m:r>
                      <a:rPr lang="en-US" sz="1600" i="1">
                        <a:effectLst/>
                        <a:latin typeface="+mn-lt"/>
                        <a:ea typeface="Calibri" panose="020F0502020204030204" pitchFamily="34" charset="0"/>
                        <a:cs typeface="Times New Roman" panose="02020603050405020304" pitchFamily="18" charset="0"/>
                      </a:rPr>
                      <m:t>=</m:t>
                    </m:r>
                    <m:sSup>
                      <m:sSupPr>
                        <m:ctrlPr>
                          <a:rPr lang="en-US" sz="1600" i="1">
                            <a:effectLst/>
                            <a:latin typeface="+mn-lt"/>
                            <a:ea typeface="Calibri" panose="020F0502020204030204" pitchFamily="34" charset="0"/>
                            <a:cs typeface="Times New Roman" panose="02020603050405020304" pitchFamily="18" charset="0"/>
                          </a:rPr>
                        </m:ctrlPr>
                      </m:sSupPr>
                      <m:e>
                        <m:r>
                          <a:rPr lang="en-US" sz="1600" i="1">
                            <a:effectLst/>
                            <a:latin typeface="+mn-lt"/>
                            <a:ea typeface="Calibri" panose="020F0502020204030204" pitchFamily="34" charset="0"/>
                            <a:cs typeface="Times New Roman" panose="02020603050405020304" pitchFamily="18" charset="0"/>
                          </a:rPr>
                          <m:t>128</m:t>
                        </m:r>
                      </m:e>
                      <m:sup>
                        <m:r>
                          <a:rPr lang="en-US" sz="1600" i="1">
                            <a:effectLst/>
                            <a:latin typeface="+mn-lt"/>
                            <a:ea typeface="Calibri" panose="020F0502020204030204" pitchFamily="34" charset="0"/>
                            <a:cs typeface="Times New Roman" panose="02020603050405020304" pitchFamily="18" charset="0"/>
                          </a:rPr>
                          <m:t>𝑜</m:t>
                        </m:r>
                      </m:sup>
                    </m:sSup>
                  </m:oMath>
                </a14:m>
                <a:endParaRPr lang="en-US" sz="1600">
                  <a:effectLst/>
                  <a:latin typeface="+mn-lt"/>
                  <a:ea typeface="Calibri" panose="020F0502020204030204" pitchFamily="34" charset="0"/>
                  <a:cs typeface="Times New Roman" panose="02020603050405020304" pitchFamily="18" charset="0"/>
                </a:endParaRPr>
              </a:p>
              <a:p>
                <a:pPr>
                  <a:lnSpc>
                    <a:spcPct val="150000"/>
                  </a:lnSpc>
                  <a:spcBef>
                    <a:spcPts val="300"/>
                  </a:spcBef>
                  <a:spcAft>
                    <a:spcPts val="300"/>
                  </a:spcAft>
                </a:pPr>
                <a14:m>
                  <m:oMath xmlns:m="http://schemas.openxmlformats.org/officeDocument/2006/math">
                    <m:acc>
                      <m:accPr>
                        <m:chr m:val="̂"/>
                        <m:ctrlPr>
                          <a:rPr lang="en-US" sz="1600" i="1">
                            <a:effectLst/>
                            <a:latin typeface="+mn-lt"/>
                            <a:ea typeface="Calibri" panose="020F0502020204030204" pitchFamily="34" charset="0"/>
                            <a:cs typeface="Times New Roman" panose="02020603050405020304" pitchFamily="18" charset="0"/>
                          </a:rPr>
                        </m:ctrlPr>
                      </m:accPr>
                      <m:e>
                        <m:r>
                          <a:rPr lang="en-US" sz="1600" i="1">
                            <a:effectLst/>
                            <a:latin typeface="+mn-lt"/>
                            <a:ea typeface="Calibri" panose="020F0502020204030204" pitchFamily="34" charset="0"/>
                            <a:cs typeface="Times New Roman" panose="02020603050405020304" pitchFamily="18" charset="0"/>
                          </a:rPr>
                          <m:t>𝑀𝐴𝐵</m:t>
                        </m:r>
                      </m:e>
                    </m:acc>
                    <m:r>
                      <a:rPr lang="en-US" sz="1600" i="1">
                        <a:effectLst/>
                        <a:latin typeface="+mn-lt"/>
                        <a:ea typeface="Calibri" panose="020F0502020204030204" pitchFamily="34" charset="0"/>
                        <a:cs typeface="Times New Roman" panose="02020603050405020304" pitchFamily="18" charset="0"/>
                      </a:rPr>
                      <m:t>=</m:t>
                    </m:r>
                    <m:sSup>
                      <m:sSupPr>
                        <m:ctrlPr>
                          <a:rPr lang="en-US" sz="1600" i="1">
                            <a:effectLst/>
                            <a:latin typeface="+mn-lt"/>
                            <a:ea typeface="Calibri" panose="020F0502020204030204" pitchFamily="34" charset="0"/>
                            <a:cs typeface="Times New Roman" panose="02020603050405020304" pitchFamily="18" charset="0"/>
                          </a:rPr>
                        </m:ctrlPr>
                      </m:sSupPr>
                      <m:e>
                        <m:r>
                          <a:rPr lang="en-US" sz="1600" i="1">
                            <a:effectLst/>
                            <a:latin typeface="+mn-lt"/>
                            <a:ea typeface="Calibri" panose="020F0502020204030204" pitchFamily="34" charset="0"/>
                            <a:cs typeface="Times New Roman" panose="02020603050405020304" pitchFamily="18" charset="0"/>
                          </a:rPr>
                          <m:t>180</m:t>
                        </m:r>
                      </m:e>
                      <m:sup>
                        <m:r>
                          <a:rPr lang="en-US" sz="1600" i="1">
                            <a:effectLst/>
                            <a:latin typeface="+mn-lt"/>
                            <a:ea typeface="Calibri" panose="020F0502020204030204" pitchFamily="34" charset="0"/>
                            <a:cs typeface="Times New Roman" panose="02020603050405020304" pitchFamily="18" charset="0"/>
                          </a:rPr>
                          <m:t>𝑜</m:t>
                        </m:r>
                      </m:sup>
                    </m:sSup>
                    <m:r>
                      <a:rPr lang="en-US" sz="1600" i="1">
                        <a:effectLst/>
                        <a:latin typeface="+mn-lt"/>
                        <a:ea typeface="Calibri" panose="020F0502020204030204" pitchFamily="34" charset="0"/>
                        <a:cs typeface="Times New Roman" panose="02020603050405020304" pitchFamily="18" charset="0"/>
                      </a:rPr>
                      <m:t>−</m:t>
                    </m:r>
                    <m:acc>
                      <m:accPr>
                        <m:chr m:val="̂"/>
                        <m:ctrlPr>
                          <a:rPr lang="en-US" sz="1600" i="1">
                            <a:effectLst/>
                            <a:latin typeface="+mn-lt"/>
                            <a:ea typeface="Calibri" panose="020F0502020204030204" pitchFamily="34" charset="0"/>
                            <a:cs typeface="Times New Roman" panose="02020603050405020304" pitchFamily="18" charset="0"/>
                          </a:rPr>
                        </m:ctrlPr>
                      </m:accPr>
                      <m:e>
                        <m:r>
                          <a:rPr lang="en-US" sz="1600" i="1">
                            <a:effectLst/>
                            <a:latin typeface="+mn-lt"/>
                            <a:ea typeface="Calibri" panose="020F0502020204030204" pitchFamily="34" charset="0"/>
                            <a:cs typeface="Times New Roman" panose="02020603050405020304" pitchFamily="18" charset="0"/>
                          </a:rPr>
                          <m:t>𝐵𝐴𝐶</m:t>
                        </m:r>
                      </m:e>
                    </m:acc>
                    <m:r>
                      <a:rPr lang="en-US" sz="1600" i="1">
                        <a:effectLst/>
                        <a:latin typeface="+mn-lt"/>
                        <a:ea typeface="Calibri" panose="020F0502020204030204" pitchFamily="34" charset="0"/>
                        <a:cs typeface="Times New Roman" panose="02020603050405020304" pitchFamily="18" charset="0"/>
                      </a:rPr>
                      <m:t>=</m:t>
                    </m:r>
                    <m:sSup>
                      <m:sSupPr>
                        <m:ctrlPr>
                          <a:rPr lang="en-US" sz="1600" i="1">
                            <a:effectLst/>
                            <a:latin typeface="+mn-lt"/>
                            <a:ea typeface="Calibri" panose="020F0502020204030204" pitchFamily="34" charset="0"/>
                            <a:cs typeface="Times New Roman" panose="02020603050405020304" pitchFamily="18" charset="0"/>
                          </a:rPr>
                        </m:ctrlPr>
                      </m:sSupPr>
                      <m:e>
                        <m:r>
                          <a:rPr lang="en-US" sz="1600" i="1">
                            <a:effectLst/>
                            <a:latin typeface="+mn-lt"/>
                            <a:ea typeface="Calibri" panose="020F0502020204030204" pitchFamily="34" charset="0"/>
                            <a:cs typeface="Times New Roman" panose="02020603050405020304" pitchFamily="18" charset="0"/>
                          </a:rPr>
                          <m:t>180</m:t>
                        </m:r>
                      </m:e>
                      <m:sup>
                        <m:r>
                          <a:rPr lang="en-US" sz="1600" i="1">
                            <a:effectLst/>
                            <a:latin typeface="+mn-lt"/>
                            <a:ea typeface="Calibri" panose="020F0502020204030204" pitchFamily="34" charset="0"/>
                            <a:cs typeface="Times New Roman" panose="02020603050405020304" pitchFamily="18" charset="0"/>
                          </a:rPr>
                          <m:t>𝑜</m:t>
                        </m:r>
                      </m:sup>
                    </m:sSup>
                    <m:r>
                      <a:rPr lang="en-US" sz="1600" i="1">
                        <a:effectLst/>
                        <a:latin typeface="+mn-lt"/>
                        <a:ea typeface="Calibri" panose="020F0502020204030204" pitchFamily="34" charset="0"/>
                        <a:cs typeface="Times New Roman" panose="02020603050405020304" pitchFamily="18" charset="0"/>
                      </a:rPr>
                      <m:t>−</m:t>
                    </m:r>
                    <m:sSup>
                      <m:sSupPr>
                        <m:ctrlPr>
                          <a:rPr lang="en-US" sz="1600" i="1">
                            <a:effectLst/>
                            <a:latin typeface="+mn-lt"/>
                            <a:ea typeface="Calibri" panose="020F0502020204030204" pitchFamily="34" charset="0"/>
                            <a:cs typeface="Times New Roman" panose="02020603050405020304" pitchFamily="18" charset="0"/>
                          </a:rPr>
                        </m:ctrlPr>
                      </m:sSupPr>
                      <m:e>
                        <m:r>
                          <a:rPr lang="en-US" sz="1600" i="1">
                            <a:effectLst/>
                            <a:latin typeface="+mn-lt"/>
                            <a:ea typeface="Calibri" panose="020F0502020204030204" pitchFamily="34" charset="0"/>
                            <a:cs typeface="Times New Roman" panose="02020603050405020304" pitchFamily="18" charset="0"/>
                          </a:rPr>
                          <m:t>128</m:t>
                        </m:r>
                      </m:e>
                      <m:sup>
                        <m:r>
                          <a:rPr lang="en-US" sz="1600" i="1">
                            <a:effectLst/>
                            <a:latin typeface="+mn-lt"/>
                            <a:ea typeface="Calibri" panose="020F0502020204030204" pitchFamily="34" charset="0"/>
                            <a:cs typeface="Times New Roman" panose="02020603050405020304" pitchFamily="18" charset="0"/>
                          </a:rPr>
                          <m:t>𝑜</m:t>
                        </m:r>
                      </m:sup>
                    </m:sSup>
                    <m:r>
                      <a:rPr lang="en-US" sz="1600" i="1">
                        <a:effectLst/>
                        <a:latin typeface="+mn-lt"/>
                        <a:ea typeface="Calibri" panose="020F0502020204030204" pitchFamily="34" charset="0"/>
                        <a:cs typeface="Times New Roman" panose="02020603050405020304" pitchFamily="18" charset="0"/>
                      </a:rPr>
                      <m:t>=</m:t>
                    </m:r>
                    <m:sSup>
                      <m:sSupPr>
                        <m:ctrlPr>
                          <a:rPr lang="en-US" sz="1600" i="1">
                            <a:effectLst/>
                            <a:latin typeface="+mn-lt"/>
                            <a:ea typeface="Calibri" panose="020F0502020204030204" pitchFamily="34" charset="0"/>
                            <a:cs typeface="Times New Roman" panose="02020603050405020304" pitchFamily="18" charset="0"/>
                          </a:rPr>
                        </m:ctrlPr>
                      </m:sSupPr>
                      <m:e>
                        <m:r>
                          <a:rPr lang="en-US" sz="1600" i="1">
                            <a:effectLst/>
                            <a:latin typeface="+mn-lt"/>
                            <a:ea typeface="Calibri" panose="020F0502020204030204" pitchFamily="34" charset="0"/>
                            <a:cs typeface="Times New Roman" panose="02020603050405020304" pitchFamily="18" charset="0"/>
                          </a:rPr>
                          <m:t>52</m:t>
                        </m:r>
                      </m:e>
                      <m:sup>
                        <m:r>
                          <a:rPr lang="en-US" sz="1600" i="1">
                            <a:effectLst/>
                            <a:latin typeface="+mn-lt"/>
                            <a:ea typeface="Calibri" panose="020F0502020204030204" pitchFamily="34" charset="0"/>
                            <a:cs typeface="Times New Roman" panose="02020603050405020304" pitchFamily="18" charset="0"/>
                          </a:rPr>
                          <m:t>𝑜</m:t>
                        </m:r>
                      </m:sup>
                    </m:sSup>
                  </m:oMath>
                </a14:m>
                <a:r>
                  <a:rPr lang="en-US" sz="1600">
                    <a:effectLst/>
                    <a:latin typeface="+mn-lt"/>
                    <a:ea typeface="Calibri" panose="020F0502020204030204" pitchFamily="34" charset="0"/>
                    <a:cs typeface="Times New Roman" panose="02020603050405020304" pitchFamily="18" charset="0"/>
                  </a:rPr>
                  <a:t> </a:t>
                </a:r>
              </a:p>
            </p:txBody>
          </p:sp>
        </mc:Choice>
        <mc:Fallback>
          <p:sp>
            <p:nvSpPr>
              <p:cNvPr id="2" name="Rectangle 1"/>
              <p:cNvSpPr>
                <a:spLocks noRot="1" noChangeAspect="1" noMove="1" noResize="1" noEditPoints="1" noAdjustHandles="1" noChangeArrowheads="1" noChangeShapeType="1" noTextEdit="1"/>
              </p:cNvSpPr>
              <p:nvPr/>
            </p:nvSpPr>
            <p:spPr>
              <a:xfrm>
                <a:off x="4214415" y="453614"/>
                <a:ext cx="4243717" cy="1365374"/>
              </a:xfrm>
              <a:prstGeom prst="rect">
                <a:avLst/>
              </a:prstGeom>
              <a:blipFill>
                <a:blip r:embed="rId3"/>
                <a:stretch>
                  <a:fillRect l="-718" r="-7184"/>
                </a:stretch>
              </a:blipFill>
            </p:spPr>
            <p:txBody>
              <a:bodyPr/>
              <a:lstStyle/>
              <a:p>
                <a:r>
                  <a:rPr lang="en-US">
                    <a:noFill/>
                  </a:rPr>
                  <a:t> </a:t>
                </a:r>
              </a:p>
            </p:txBody>
          </p:sp>
        </mc:Fallback>
      </mc:AlternateContent>
      <p:pic>
        <p:nvPicPr>
          <p:cNvPr id="7" name="Picture 6" descr="A triangle with the same angle&#10;&#10;Description automatically generated with medium confidence"/>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bright="20000" contrast="-40000"/>
                    </a14:imgEffect>
                  </a14:imgLayer>
                </a14:imgProps>
              </a:ext>
            </a:extLst>
          </a:blip>
          <a:stretch>
            <a:fillRect/>
          </a:stretch>
        </p:blipFill>
        <p:spPr>
          <a:xfrm>
            <a:off x="843060" y="445301"/>
            <a:ext cx="2806228" cy="1515372"/>
          </a:xfrm>
          <a:prstGeom prst="rect">
            <a:avLst/>
          </a:prstGeom>
        </p:spPr>
      </p:pic>
      <mc:AlternateContent xmlns:mc="http://schemas.openxmlformats.org/markup-compatibility/2006">
        <mc:Choice xmlns:a14="http://schemas.microsoft.com/office/drawing/2010/main" Requires="a14">
          <p:sp>
            <p:nvSpPr>
              <p:cNvPr id="4" name="Rectangle 3"/>
              <p:cNvSpPr/>
              <p:nvPr/>
            </p:nvSpPr>
            <p:spPr>
              <a:xfrm>
                <a:off x="910036" y="2110302"/>
                <a:ext cx="7373528" cy="2549031"/>
              </a:xfrm>
              <a:prstGeom prst="rect">
                <a:avLst/>
              </a:prstGeom>
            </p:spPr>
            <p:txBody>
              <a:bodyPr wrap="square">
                <a:spAutoFit/>
              </a:bodyPr>
              <a:lstStyle/>
              <a:p>
                <a:pPr lvl="0" algn="just">
                  <a:lnSpc>
                    <a:spcPct val="130000"/>
                  </a:lnSpc>
                </a:pPr>
                <a:r>
                  <a:rPr lang="en-US" sz="1600">
                    <a:ea typeface="Calibri" panose="020F0502020204030204" pitchFamily="34" charset="0"/>
                    <a:cs typeface="Times New Roman" panose="02020603050405020304" pitchFamily="18" charset="0"/>
                  </a:rPr>
                  <a:t>Trong </a:t>
                </a:r>
                <a14:m>
                  <m:oMath xmlns:m="http://schemas.openxmlformats.org/officeDocument/2006/math">
                    <m:r>
                      <a:rPr lang="en-US" sz="1600" i="1">
                        <a:latin typeface="Cambria Math" panose="02040503050406030204" pitchFamily="18" charset="0"/>
                        <a:ea typeface="Calibri" panose="020F0502020204030204" pitchFamily="34" charset="0"/>
                        <a:cs typeface="Times New Roman" panose="02020603050405020304" pitchFamily="18" charset="0"/>
                      </a:rPr>
                      <m:t>∆</m:t>
                    </m:r>
                    <m:r>
                      <a:rPr lang="en-US" sz="1600" i="1">
                        <a:latin typeface="Cambria Math" panose="02040503050406030204" pitchFamily="18" charset="0"/>
                        <a:ea typeface="Calibri" panose="020F0502020204030204" pitchFamily="34" charset="0"/>
                        <a:cs typeface="Times New Roman" panose="02020603050405020304" pitchFamily="18" charset="0"/>
                      </a:rPr>
                      <m:t>𝑀𝐴𝐵</m:t>
                    </m:r>
                  </m:oMath>
                </a14:m>
                <a:r>
                  <a:rPr lang="en-US" sz="1600">
                    <a:ea typeface="Calibri" panose="020F0502020204030204" pitchFamily="34" charset="0"/>
                    <a:cs typeface="Times New Roman" panose="02020603050405020304" pitchFamily="18" charset="0"/>
                  </a:rPr>
                  <a:t> vuông tại </a:t>
                </a:r>
                <a14:m>
                  <m:oMath xmlns:m="http://schemas.openxmlformats.org/officeDocument/2006/math">
                    <m:r>
                      <a:rPr lang="en-US" sz="1600" i="1">
                        <a:latin typeface="Cambria Math" panose="02040503050406030204" pitchFamily="18" charset="0"/>
                        <a:ea typeface="Calibri" panose="020F0502020204030204" pitchFamily="34" charset="0"/>
                        <a:cs typeface="Times New Roman" panose="02020603050405020304" pitchFamily="18" charset="0"/>
                      </a:rPr>
                      <m:t>𝑀</m:t>
                    </m:r>
                  </m:oMath>
                </a14:m>
                <a:r>
                  <a:rPr lang="en-US" sz="1600">
                    <a:ea typeface="Calibri" panose="020F0502020204030204" pitchFamily="34" charset="0"/>
                    <a:cs typeface="Times New Roman" panose="02020603050405020304" pitchFamily="18" charset="0"/>
                  </a:rPr>
                  <a:t> có: </a:t>
                </a:r>
              </a:p>
              <a:p>
                <a:pPr lvl="0" algn="just">
                  <a:lnSpc>
                    <a:spcPct val="130000"/>
                  </a:lnSpc>
                </a:pPr>
                <a14:m>
                  <m:oMathPara xmlns:m="http://schemas.openxmlformats.org/officeDocument/2006/math">
                    <m:oMathParaPr>
                      <m:jc m:val="centerGroup"/>
                    </m:oMathParaPr>
                    <m:oMath xmlns:m="http://schemas.openxmlformats.org/officeDocument/2006/math">
                      <m:r>
                        <a:rPr lang="en-US" sz="1600" i="1">
                          <a:latin typeface="Cambria Math" panose="02040503050406030204" pitchFamily="18" charset="0"/>
                          <a:ea typeface="Calibri" panose="020F0502020204030204" pitchFamily="34" charset="0"/>
                          <a:cs typeface="Times New Roman" panose="02020603050405020304" pitchFamily="18" charset="0"/>
                        </a:rPr>
                        <m:t>𝐵𝑀</m:t>
                      </m:r>
                      <m:r>
                        <a:rPr lang="en-US" sz="1600" i="1">
                          <a:latin typeface="Cambria Math" panose="02040503050406030204" pitchFamily="18" charset="0"/>
                          <a:ea typeface="Calibri" panose="020F0502020204030204" pitchFamily="34" charset="0"/>
                          <a:cs typeface="Times New Roman" panose="02020603050405020304" pitchFamily="18" charset="0"/>
                        </a:rPr>
                        <m:t>=</m:t>
                      </m:r>
                      <m:r>
                        <a:rPr lang="en-US" sz="1600" i="1">
                          <a:latin typeface="Cambria Math" panose="02040503050406030204" pitchFamily="18" charset="0"/>
                          <a:ea typeface="Calibri" panose="020F0502020204030204" pitchFamily="34" charset="0"/>
                          <a:cs typeface="Times New Roman" panose="02020603050405020304" pitchFamily="18" charset="0"/>
                        </a:rPr>
                        <m:t>𝐴𝐵</m:t>
                      </m:r>
                      <m:r>
                        <a:rPr lang="en-US" sz="1600" i="1">
                          <a:latin typeface="Cambria Math" panose="02040503050406030204" pitchFamily="18" charset="0"/>
                          <a:ea typeface="Calibri" panose="020F0502020204030204" pitchFamily="34" charset="0"/>
                          <a:cs typeface="Times New Roman" panose="02020603050405020304" pitchFamily="18" charset="0"/>
                        </a:rPr>
                        <m:t>.</m:t>
                      </m:r>
                      <m:func>
                        <m:funcPr>
                          <m:ctrlPr>
                            <a:rPr lang="en-US" sz="1600" i="1">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1600">
                              <a:latin typeface="Cambria Math" panose="02040503050406030204" pitchFamily="18" charset="0"/>
                              <a:ea typeface="Calibri" panose="020F0502020204030204" pitchFamily="34" charset="0"/>
                              <a:cs typeface="Times New Roman" panose="02020603050405020304" pitchFamily="18" charset="0"/>
                            </a:rPr>
                            <m:t>sin</m:t>
                          </m:r>
                        </m:fName>
                        <m:e>
                          <m:acc>
                            <m:accPr>
                              <m:chr m:val="̂"/>
                              <m:ctrlPr>
                                <a:rPr lang="en-US" sz="1600" i="1">
                                  <a:latin typeface="Cambria Math" panose="02040503050406030204" pitchFamily="18" charset="0"/>
                                  <a:ea typeface="Calibri" panose="020F0502020204030204" pitchFamily="34" charset="0"/>
                                  <a:cs typeface="Times New Roman" panose="02020603050405020304" pitchFamily="18" charset="0"/>
                                </a:rPr>
                              </m:ctrlPr>
                            </m:accPr>
                            <m:e>
                              <m:r>
                                <a:rPr lang="en-US" sz="1600" i="1">
                                  <a:latin typeface="Cambria Math" panose="02040503050406030204" pitchFamily="18" charset="0"/>
                                  <a:ea typeface="Calibri" panose="020F0502020204030204" pitchFamily="34" charset="0"/>
                                  <a:cs typeface="Times New Roman" panose="02020603050405020304" pitchFamily="18" charset="0"/>
                                </a:rPr>
                                <m:t>𝑀𝐴𝐵</m:t>
                              </m:r>
                            </m:e>
                          </m:acc>
                        </m:e>
                      </m:func>
                      <m:r>
                        <a:rPr lang="en-US" sz="1600" i="1">
                          <a:latin typeface="Cambria Math" panose="02040503050406030204" pitchFamily="18" charset="0"/>
                          <a:ea typeface="Calibri" panose="020F0502020204030204" pitchFamily="34" charset="0"/>
                          <a:cs typeface="Times New Roman" panose="02020603050405020304" pitchFamily="18" charset="0"/>
                        </a:rPr>
                        <m:t>⇒ </m:t>
                      </m:r>
                      <m:r>
                        <a:rPr lang="en-US" sz="1600" i="1">
                          <a:latin typeface="Cambria Math" panose="02040503050406030204" pitchFamily="18" charset="0"/>
                          <a:ea typeface="Calibri" panose="020F0502020204030204" pitchFamily="34" charset="0"/>
                          <a:cs typeface="Times New Roman" panose="02020603050405020304" pitchFamily="18" charset="0"/>
                        </a:rPr>
                        <m:t>𝐴𝐵</m:t>
                      </m:r>
                      <m:r>
                        <a:rPr lang="en-US" sz="1600" i="1">
                          <a:latin typeface="Cambria Math" panose="02040503050406030204" pitchFamily="18" charset="0"/>
                          <a:ea typeface="Calibri" panose="020F0502020204030204" pitchFamily="34" charset="0"/>
                          <a:cs typeface="Times New Roman" panose="02020603050405020304" pitchFamily="18" charset="0"/>
                        </a:rPr>
                        <m:t>=</m:t>
                      </m:r>
                      <m:f>
                        <m:fPr>
                          <m:ctrlPr>
                            <a:rPr lang="en-US" sz="1600" i="1">
                              <a:latin typeface="Cambria Math" panose="02040503050406030204" pitchFamily="18" charset="0"/>
                              <a:ea typeface="Calibri" panose="020F0502020204030204" pitchFamily="34" charset="0"/>
                              <a:cs typeface="Times New Roman" panose="02020603050405020304" pitchFamily="18" charset="0"/>
                            </a:rPr>
                          </m:ctrlPr>
                        </m:fPr>
                        <m:num>
                          <m:r>
                            <a:rPr lang="en-US" sz="1600" i="1">
                              <a:latin typeface="Cambria Math" panose="02040503050406030204" pitchFamily="18" charset="0"/>
                              <a:ea typeface="Calibri" panose="020F0502020204030204" pitchFamily="34" charset="0"/>
                              <a:cs typeface="Times New Roman" panose="02020603050405020304" pitchFamily="18" charset="0"/>
                            </a:rPr>
                            <m:t>𝐵𝑀</m:t>
                          </m:r>
                        </m:num>
                        <m:den>
                          <m:func>
                            <m:funcPr>
                              <m:ctrlPr>
                                <a:rPr lang="en-US" sz="1600" i="1">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1600">
                                  <a:latin typeface="Cambria Math" panose="02040503050406030204" pitchFamily="18" charset="0"/>
                                  <a:ea typeface="Calibri" panose="020F0502020204030204" pitchFamily="34" charset="0"/>
                                  <a:cs typeface="Times New Roman" panose="02020603050405020304" pitchFamily="18" charset="0"/>
                                </a:rPr>
                                <m:t>sin</m:t>
                              </m:r>
                            </m:fName>
                            <m:e>
                              <m:acc>
                                <m:accPr>
                                  <m:chr m:val="̂"/>
                                  <m:ctrlPr>
                                    <a:rPr lang="en-US" sz="1600" i="1">
                                      <a:latin typeface="Cambria Math" panose="02040503050406030204" pitchFamily="18" charset="0"/>
                                      <a:ea typeface="Calibri" panose="020F0502020204030204" pitchFamily="34" charset="0"/>
                                      <a:cs typeface="Times New Roman" panose="02020603050405020304" pitchFamily="18" charset="0"/>
                                    </a:rPr>
                                  </m:ctrlPr>
                                </m:accPr>
                                <m:e>
                                  <m:r>
                                    <a:rPr lang="en-US" sz="1600" i="1">
                                      <a:latin typeface="Cambria Math" panose="02040503050406030204" pitchFamily="18" charset="0"/>
                                      <a:ea typeface="Calibri" panose="020F0502020204030204" pitchFamily="34" charset="0"/>
                                      <a:cs typeface="Times New Roman" panose="02020603050405020304" pitchFamily="18" charset="0"/>
                                    </a:rPr>
                                    <m:t>𝑀𝐴𝐵</m:t>
                                  </m:r>
                                </m:e>
                              </m:acc>
                            </m:e>
                          </m:func>
                        </m:den>
                      </m:f>
                      <m:r>
                        <a:rPr lang="en-US" sz="1600" i="1">
                          <a:latin typeface="Cambria Math" panose="02040503050406030204" pitchFamily="18" charset="0"/>
                          <a:ea typeface="Calibri" panose="020F0502020204030204" pitchFamily="34" charset="0"/>
                          <a:cs typeface="Times New Roman" panose="02020603050405020304" pitchFamily="18" charset="0"/>
                        </a:rPr>
                        <m:t>=</m:t>
                      </m:r>
                      <m:f>
                        <m:fPr>
                          <m:ctrlPr>
                            <a:rPr lang="en-US" sz="1600" i="1">
                              <a:latin typeface="Cambria Math" panose="02040503050406030204" pitchFamily="18" charset="0"/>
                              <a:ea typeface="Calibri" panose="020F0502020204030204" pitchFamily="34" charset="0"/>
                              <a:cs typeface="Times New Roman" panose="02020603050405020304" pitchFamily="18" charset="0"/>
                            </a:rPr>
                          </m:ctrlPr>
                        </m:fPr>
                        <m:num>
                          <m:r>
                            <a:rPr lang="en-US" sz="1600" i="1">
                              <a:latin typeface="Cambria Math" panose="02040503050406030204" pitchFamily="18" charset="0"/>
                              <a:ea typeface="Calibri" panose="020F0502020204030204" pitchFamily="34" charset="0"/>
                              <a:cs typeface="Times New Roman" panose="02020603050405020304" pitchFamily="18" charset="0"/>
                            </a:rPr>
                            <m:t>10</m:t>
                          </m:r>
                        </m:num>
                        <m:den>
                          <m:func>
                            <m:funcPr>
                              <m:ctrlPr>
                                <a:rPr lang="en-US" sz="1600" i="1">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1600">
                                  <a:latin typeface="Cambria Math" panose="02040503050406030204" pitchFamily="18" charset="0"/>
                                  <a:ea typeface="Calibri" panose="020F0502020204030204" pitchFamily="34" charset="0"/>
                                  <a:cs typeface="Times New Roman" panose="02020603050405020304" pitchFamily="18" charset="0"/>
                                </a:rPr>
                                <m:t>sin</m:t>
                              </m:r>
                            </m:fName>
                            <m:e>
                              <m:sSup>
                                <m:sSupPr>
                                  <m:ctrlPr>
                                    <a:rPr lang="en-US" sz="1600" i="1">
                                      <a:latin typeface="Cambria Math" panose="02040503050406030204" pitchFamily="18" charset="0"/>
                                      <a:ea typeface="Calibri" panose="020F0502020204030204" pitchFamily="34" charset="0"/>
                                      <a:cs typeface="Times New Roman" panose="02020603050405020304" pitchFamily="18" charset="0"/>
                                    </a:rPr>
                                  </m:ctrlPr>
                                </m:sSupPr>
                                <m:e>
                                  <m:r>
                                    <a:rPr lang="en-US" sz="1600" i="1">
                                      <a:latin typeface="Cambria Math" panose="02040503050406030204" pitchFamily="18" charset="0"/>
                                      <a:ea typeface="Calibri" panose="020F0502020204030204" pitchFamily="34" charset="0"/>
                                      <a:cs typeface="Times New Roman" panose="02020603050405020304" pitchFamily="18" charset="0"/>
                                    </a:rPr>
                                    <m:t>52</m:t>
                                  </m:r>
                                </m:e>
                                <m:sup>
                                  <m:r>
                                    <a:rPr lang="en-US" sz="1600" i="1">
                                      <a:latin typeface="Cambria Math" panose="02040503050406030204" pitchFamily="18" charset="0"/>
                                      <a:ea typeface="Calibri" panose="020F0502020204030204" pitchFamily="34" charset="0"/>
                                      <a:cs typeface="Times New Roman" panose="02020603050405020304" pitchFamily="18" charset="0"/>
                                    </a:rPr>
                                    <m:t>𝑜</m:t>
                                  </m:r>
                                </m:sup>
                              </m:sSup>
                            </m:e>
                          </m:func>
                        </m:den>
                      </m:f>
                      <m:r>
                        <a:rPr lang="en-US" sz="1600" i="1">
                          <a:latin typeface="Cambria Math" panose="02040503050406030204" pitchFamily="18" charset="0"/>
                          <a:ea typeface="Calibri" panose="020F0502020204030204" pitchFamily="34" charset="0"/>
                          <a:cs typeface="Times New Roman" panose="02020603050405020304" pitchFamily="18" charset="0"/>
                        </a:rPr>
                        <m:t>≈12,7 </m:t>
                      </m:r>
                      <m:r>
                        <a:rPr lang="en-US" sz="1600" i="1">
                          <a:latin typeface="Cambria Math" panose="02040503050406030204" pitchFamily="18" charset="0"/>
                          <a:ea typeface="Calibri" panose="020F0502020204030204" pitchFamily="34" charset="0"/>
                          <a:cs typeface="Times New Roman" panose="02020603050405020304" pitchFamily="18" charset="0"/>
                        </a:rPr>
                        <m:t>𝑐𝑚</m:t>
                      </m:r>
                    </m:oMath>
                  </m:oMathPara>
                </a14:m>
                <a:endParaRPr lang="en-US" sz="1600">
                  <a:ea typeface="Calibri" panose="020F0502020204030204" pitchFamily="34" charset="0"/>
                  <a:cs typeface="Times New Roman" panose="02020603050405020304" pitchFamily="18" charset="0"/>
                </a:endParaRPr>
              </a:p>
              <a:p>
                <a:pPr lvl="0" algn="ctr">
                  <a:lnSpc>
                    <a:spcPct val="150000"/>
                  </a:lnSpc>
                </a:pPr>
                <a14:m>
                  <m:oMath xmlns:m="http://schemas.openxmlformats.org/officeDocument/2006/math">
                    <m:r>
                      <a:rPr lang="en-US" sz="1600" i="1">
                        <a:latin typeface="Cambria Math" panose="02040503050406030204" pitchFamily="18" charset="0"/>
                        <a:ea typeface="Calibri" panose="020F0502020204030204" pitchFamily="34" charset="0"/>
                        <a:cs typeface="Times New Roman" panose="02020603050405020304" pitchFamily="18" charset="0"/>
                      </a:rPr>
                      <m:t>𝐴𝑀</m:t>
                    </m:r>
                    <m:r>
                      <a:rPr lang="en-US" sz="1600" i="1">
                        <a:latin typeface="Cambria Math" panose="02040503050406030204" pitchFamily="18" charset="0"/>
                        <a:ea typeface="Calibri" panose="020F0502020204030204" pitchFamily="34" charset="0"/>
                        <a:cs typeface="Times New Roman" panose="02020603050405020304" pitchFamily="18" charset="0"/>
                      </a:rPr>
                      <m:t>=</m:t>
                    </m:r>
                    <m:r>
                      <a:rPr lang="en-US" sz="1600" i="1">
                        <a:latin typeface="Cambria Math" panose="02040503050406030204" pitchFamily="18" charset="0"/>
                        <a:ea typeface="Calibri" panose="020F0502020204030204" pitchFamily="34" charset="0"/>
                        <a:cs typeface="Times New Roman" panose="02020603050405020304" pitchFamily="18" charset="0"/>
                      </a:rPr>
                      <m:t>𝐵𝑀</m:t>
                    </m:r>
                    <m:r>
                      <a:rPr lang="en-US" sz="1600" i="1">
                        <a:latin typeface="Cambria Math" panose="02040503050406030204" pitchFamily="18" charset="0"/>
                        <a:ea typeface="Calibri" panose="020F0502020204030204" pitchFamily="34" charset="0"/>
                        <a:cs typeface="Times New Roman" panose="02020603050405020304" pitchFamily="18" charset="0"/>
                      </a:rPr>
                      <m:t>.</m:t>
                    </m:r>
                    <m:func>
                      <m:funcPr>
                        <m:ctrlPr>
                          <a:rPr lang="en-US" sz="1600" i="1">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1600">
                            <a:latin typeface="Cambria Math" panose="02040503050406030204" pitchFamily="18" charset="0"/>
                            <a:ea typeface="Calibri" panose="020F0502020204030204" pitchFamily="34" charset="0"/>
                            <a:cs typeface="Times New Roman" panose="02020603050405020304" pitchFamily="18" charset="0"/>
                          </a:rPr>
                          <m:t>cot</m:t>
                        </m:r>
                      </m:fName>
                      <m:e>
                        <m:acc>
                          <m:accPr>
                            <m:chr m:val="̂"/>
                            <m:ctrlPr>
                              <a:rPr lang="en-US" sz="1600" i="1">
                                <a:latin typeface="Cambria Math" panose="02040503050406030204" pitchFamily="18" charset="0"/>
                                <a:ea typeface="Calibri" panose="020F0502020204030204" pitchFamily="34" charset="0"/>
                                <a:cs typeface="Times New Roman" panose="02020603050405020304" pitchFamily="18" charset="0"/>
                              </a:rPr>
                            </m:ctrlPr>
                          </m:accPr>
                          <m:e>
                            <m:r>
                              <a:rPr lang="en-US" sz="1600" i="1">
                                <a:latin typeface="Cambria Math" panose="02040503050406030204" pitchFamily="18" charset="0"/>
                                <a:ea typeface="Calibri" panose="020F0502020204030204" pitchFamily="34" charset="0"/>
                                <a:cs typeface="Times New Roman" panose="02020603050405020304" pitchFamily="18" charset="0"/>
                              </a:rPr>
                              <m:t>𝑀𝐴𝐵</m:t>
                            </m:r>
                          </m:e>
                        </m:acc>
                      </m:e>
                    </m:func>
                    <m:r>
                      <a:rPr lang="en-US" sz="1600" i="1">
                        <a:latin typeface="Cambria Math" panose="02040503050406030204" pitchFamily="18" charset="0"/>
                        <a:ea typeface="Calibri" panose="020F0502020204030204" pitchFamily="34" charset="0"/>
                        <a:cs typeface="Times New Roman" panose="02020603050405020304" pitchFamily="18" charset="0"/>
                      </a:rPr>
                      <m:t>=10.</m:t>
                    </m:r>
                    <m:func>
                      <m:funcPr>
                        <m:ctrlPr>
                          <a:rPr lang="en-US" sz="1600" i="1">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1600">
                            <a:latin typeface="Cambria Math" panose="02040503050406030204" pitchFamily="18" charset="0"/>
                            <a:ea typeface="Calibri" panose="020F0502020204030204" pitchFamily="34" charset="0"/>
                            <a:cs typeface="Times New Roman" panose="02020603050405020304" pitchFamily="18" charset="0"/>
                          </a:rPr>
                          <m:t>cot</m:t>
                        </m:r>
                      </m:fName>
                      <m:e>
                        <m:sSup>
                          <m:sSupPr>
                            <m:ctrlPr>
                              <a:rPr lang="en-US" sz="1600" i="1">
                                <a:latin typeface="Cambria Math" panose="02040503050406030204" pitchFamily="18" charset="0"/>
                                <a:ea typeface="Calibri" panose="020F0502020204030204" pitchFamily="34" charset="0"/>
                                <a:cs typeface="Times New Roman" panose="02020603050405020304" pitchFamily="18" charset="0"/>
                              </a:rPr>
                            </m:ctrlPr>
                          </m:sSupPr>
                          <m:e>
                            <m:r>
                              <a:rPr lang="en-US" sz="1600" i="1">
                                <a:latin typeface="Cambria Math" panose="02040503050406030204" pitchFamily="18" charset="0"/>
                                <a:ea typeface="Calibri" panose="020F0502020204030204" pitchFamily="34" charset="0"/>
                                <a:cs typeface="Times New Roman" panose="02020603050405020304" pitchFamily="18" charset="0"/>
                              </a:rPr>
                              <m:t>52</m:t>
                            </m:r>
                          </m:e>
                          <m:sup>
                            <m:r>
                              <a:rPr lang="en-US" sz="1600" i="1">
                                <a:latin typeface="Cambria Math" panose="02040503050406030204" pitchFamily="18" charset="0"/>
                                <a:ea typeface="Calibri" panose="020F0502020204030204" pitchFamily="34" charset="0"/>
                                <a:cs typeface="Times New Roman" panose="02020603050405020304" pitchFamily="18" charset="0"/>
                              </a:rPr>
                              <m:t>𝑜</m:t>
                            </m:r>
                          </m:sup>
                        </m:sSup>
                      </m:e>
                    </m:func>
                    <m:r>
                      <a:rPr lang="en-US" sz="1600" i="1">
                        <a:latin typeface="Cambria Math" panose="02040503050406030204" pitchFamily="18" charset="0"/>
                        <a:ea typeface="Calibri" panose="020F0502020204030204" pitchFamily="34" charset="0"/>
                        <a:cs typeface="Times New Roman" panose="02020603050405020304" pitchFamily="18" charset="0"/>
                      </a:rPr>
                      <m:t>≈7,8 </m:t>
                    </m:r>
                    <m:r>
                      <a:rPr lang="en-US" sz="1600" i="1">
                        <a:latin typeface="Cambria Math" panose="02040503050406030204" pitchFamily="18" charset="0"/>
                        <a:ea typeface="Calibri" panose="020F0502020204030204" pitchFamily="34" charset="0"/>
                        <a:cs typeface="Times New Roman" panose="02020603050405020304" pitchFamily="18" charset="0"/>
                      </a:rPr>
                      <m:t>𝑐𝑚</m:t>
                    </m:r>
                  </m:oMath>
                </a14:m>
                <a:r>
                  <a:rPr lang="en-US" sz="1600">
                    <a:ea typeface="Calibri" panose="020F0502020204030204" pitchFamily="34" charset="0"/>
                    <a:cs typeface="Times New Roman" panose="02020603050405020304" pitchFamily="18" charset="0"/>
                  </a:rPr>
                  <a:t> </a:t>
                </a:r>
              </a:p>
              <a:p>
                <a:pPr lvl="0" algn="just">
                  <a:lnSpc>
                    <a:spcPct val="150000"/>
                  </a:lnSpc>
                </a:pPr>
                <a:r>
                  <a:rPr lang="en-US" sz="1600">
                    <a:ea typeface="Calibri" panose="020F0502020204030204" pitchFamily="34" charset="0"/>
                    <a:cs typeface="Times New Roman" panose="02020603050405020304" pitchFamily="18" charset="0"/>
                  </a:rPr>
                  <a:t>Trong </a:t>
                </a:r>
                <a14:m>
                  <m:oMath xmlns:m="http://schemas.openxmlformats.org/officeDocument/2006/math">
                    <m:r>
                      <a:rPr lang="en-US" sz="1600" i="1">
                        <a:latin typeface="Cambria Math" panose="02040503050406030204" pitchFamily="18" charset="0"/>
                        <a:ea typeface="Calibri" panose="020F0502020204030204" pitchFamily="34" charset="0"/>
                        <a:cs typeface="Times New Roman" panose="02020603050405020304" pitchFamily="18" charset="0"/>
                      </a:rPr>
                      <m:t>∆</m:t>
                    </m:r>
                    <m:r>
                      <a:rPr lang="en-US" sz="1600" i="1">
                        <a:latin typeface="Cambria Math" panose="02040503050406030204" pitchFamily="18" charset="0"/>
                        <a:ea typeface="Calibri" panose="020F0502020204030204" pitchFamily="34" charset="0"/>
                        <a:cs typeface="Times New Roman" panose="02020603050405020304" pitchFamily="18" charset="0"/>
                      </a:rPr>
                      <m:t>𝑀𝐵𝐶</m:t>
                    </m:r>
                  </m:oMath>
                </a14:m>
                <a:r>
                  <a:rPr lang="en-US" sz="1600">
                    <a:ea typeface="Calibri" panose="020F0502020204030204" pitchFamily="34" charset="0"/>
                    <a:cs typeface="Times New Roman" panose="02020603050405020304" pitchFamily="18" charset="0"/>
                  </a:rPr>
                  <a:t> vuông tại </a:t>
                </a:r>
                <a14:m>
                  <m:oMath xmlns:m="http://schemas.openxmlformats.org/officeDocument/2006/math">
                    <m:r>
                      <a:rPr lang="en-US" sz="1600" i="1">
                        <a:latin typeface="Cambria Math" panose="02040503050406030204" pitchFamily="18" charset="0"/>
                        <a:ea typeface="Calibri" panose="020F0502020204030204" pitchFamily="34" charset="0"/>
                        <a:cs typeface="Times New Roman" panose="02020603050405020304" pitchFamily="18" charset="0"/>
                      </a:rPr>
                      <m:t>𝑀</m:t>
                    </m:r>
                  </m:oMath>
                </a14:m>
                <a:r>
                  <a:rPr lang="en-US" sz="1600">
                    <a:ea typeface="Calibri" panose="020F0502020204030204" pitchFamily="34" charset="0"/>
                    <a:cs typeface="Times New Roman" panose="02020603050405020304" pitchFamily="18" charset="0"/>
                  </a:rPr>
                  <a:t> có:</a:t>
                </a:r>
                <a:r>
                  <a:rPr lang="en-US" sz="1600" smtClean="0">
                    <a:ea typeface="Calibri" panose="020F0502020204030204" pitchFamily="34" charset="0"/>
                    <a:cs typeface="Times New Roman" panose="02020603050405020304" pitchFamily="18" charset="0"/>
                  </a:rPr>
                  <a:t> </a:t>
                </a:r>
                <a14:m>
                  <m:oMath xmlns:m="http://schemas.openxmlformats.org/officeDocument/2006/math">
                    <m:r>
                      <a:rPr lang="en-US" sz="1600" i="1">
                        <a:latin typeface="Cambria Math" panose="02040503050406030204" pitchFamily="18" charset="0"/>
                        <a:ea typeface="Calibri" panose="020F0502020204030204" pitchFamily="34" charset="0"/>
                        <a:cs typeface="Times New Roman" panose="02020603050405020304" pitchFamily="18" charset="0"/>
                      </a:rPr>
                      <m:t>𝐶𝑀</m:t>
                    </m:r>
                    <m:r>
                      <a:rPr lang="en-US" sz="1600" i="1">
                        <a:latin typeface="Cambria Math" panose="02040503050406030204" pitchFamily="18" charset="0"/>
                        <a:ea typeface="Calibri" panose="020F0502020204030204" pitchFamily="34" charset="0"/>
                        <a:cs typeface="Times New Roman" panose="02020603050405020304" pitchFamily="18" charset="0"/>
                      </a:rPr>
                      <m:t>=</m:t>
                    </m:r>
                    <m:r>
                      <a:rPr lang="en-US" sz="1600" i="1">
                        <a:latin typeface="Cambria Math" panose="02040503050406030204" pitchFamily="18" charset="0"/>
                        <a:ea typeface="Calibri" panose="020F0502020204030204" pitchFamily="34" charset="0"/>
                        <a:cs typeface="Times New Roman" panose="02020603050405020304" pitchFamily="18" charset="0"/>
                      </a:rPr>
                      <m:t>𝐵𝑀</m:t>
                    </m:r>
                    <m:r>
                      <a:rPr lang="en-US" sz="1600" i="1">
                        <a:latin typeface="Cambria Math" panose="02040503050406030204" pitchFamily="18" charset="0"/>
                        <a:ea typeface="Calibri" panose="020F0502020204030204" pitchFamily="34" charset="0"/>
                        <a:cs typeface="Times New Roman" panose="02020603050405020304" pitchFamily="18" charset="0"/>
                      </a:rPr>
                      <m:t>.</m:t>
                    </m:r>
                    <m:func>
                      <m:funcPr>
                        <m:ctrlPr>
                          <a:rPr lang="en-US" sz="1600" i="1">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1600">
                            <a:latin typeface="Cambria Math" panose="02040503050406030204" pitchFamily="18" charset="0"/>
                            <a:ea typeface="Calibri" panose="020F0502020204030204" pitchFamily="34" charset="0"/>
                            <a:cs typeface="Times New Roman" panose="02020603050405020304" pitchFamily="18" charset="0"/>
                          </a:rPr>
                          <m:t>cot</m:t>
                        </m:r>
                      </m:fName>
                      <m:e>
                        <m:acc>
                          <m:accPr>
                            <m:chr m:val="̂"/>
                            <m:ctrlPr>
                              <a:rPr lang="en-US" sz="1600" i="1">
                                <a:latin typeface="Cambria Math" panose="02040503050406030204" pitchFamily="18" charset="0"/>
                                <a:ea typeface="Calibri" panose="020F0502020204030204" pitchFamily="34" charset="0"/>
                                <a:cs typeface="Times New Roman" panose="02020603050405020304" pitchFamily="18" charset="0"/>
                              </a:rPr>
                            </m:ctrlPr>
                          </m:accPr>
                          <m:e>
                            <m:r>
                              <a:rPr lang="en-US" sz="1600" i="1">
                                <a:latin typeface="Cambria Math" panose="02040503050406030204" pitchFamily="18" charset="0"/>
                                <a:ea typeface="Calibri" panose="020F0502020204030204" pitchFamily="34" charset="0"/>
                                <a:cs typeface="Times New Roman" panose="02020603050405020304" pitchFamily="18" charset="0"/>
                              </a:rPr>
                              <m:t>𝑀𝐶𝐵</m:t>
                            </m:r>
                          </m:e>
                        </m:acc>
                      </m:e>
                    </m:func>
                    <m:r>
                      <a:rPr lang="en-US" sz="1600" i="1">
                        <a:latin typeface="Cambria Math" panose="02040503050406030204" pitchFamily="18" charset="0"/>
                        <a:ea typeface="Calibri" panose="020F0502020204030204" pitchFamily="34" charset="0"/>
                        <a:cs typeface="Times New Roman" panose="02020603050405020304" pitchFamily="18" charset="0"/>
                      </a:rPr>
                      <m:t>=10.</m:t>
                    </m:r>
                    <m:func>
                      <m:funcPr>
                        <m:ctrlPr>
                          <a:rPr lang="en-US" sz="1600" i="1">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1600">
                            <a:latin typeface="Cambria Math" panose="02040503050406030204" pitchFamily="18" charset="0"/>
                            <a:ea typeface="Calibri" panose="020F0502020204030204" pitchFamily="34" charset="0"/>
                            <a:cs typeface="Times New Roman" panose="02020603050405020304" pitchFamily="18" charset="0"/>
                          </a:rPr>
                          <m:t>cot</m:t>
                        </m:r>
                      </m:fName>
                      <m:e>
                        <m:sSup>
                          <m:sSupPr>
                            <m:ctrlPr>
                              <a:rPr lang="en-US" sz="1600" i="1">
                                <a:latin typeface="Cambria Math" panose="02040503050406030204" pitchFamily="18" charset="0"/>
                                <a:ea typeface="Calibri" panose="020F0502020204030204" pitchFamily="34" charset="0"/>
                                <a:cs typeface="Times New Roman" panose="02020603050405020304" pitchFamily="18" charset="0"/>
                              </a:rPr>
                            </m:ctrlPr>
                          </m:sSupPr>
                          <m:e>
                            <m:r>
                              <a:rPr lang="en-US" sz="1600" i="1">
                                <a:latin typeface="Cambria Math" panose="02040503050406030204" pitchFamily="18" charset="0"/>
                                <a:ea typeface="Calibri" panose="020F0502020204030204" pitchFamily="34" charset="0"/>
                                <a:cs typeface="Times New Roman" panose="02020603050405020304" pitchFamily="18" charset="0"/>
                              </a:rPr>
                              <m:t>30</m:t>
                            </m:r>
                          </m:e>
                          <m:sup>
                            <m:r>
                              <a:rPr lang="en-US" sz="1600" i="1">
                                <a:latin typeface="Cambria Math" panose="02040503050406030204" pitchFamily="18" charset="0"/>
                                <a:ea typeface="Calibri" panose="020F0502020204030204" pitchFamily="34" charset="0"/>
                                <a:cs typeface="Times New Roman" panose="02020603050405020304" pitchFamily="18" charset="0"/>
                              </a:rPr>
                              <m:t>𝑜</m:t>
                            </m:r>
                          </m:sup>
                        </m:sSup>
                      </m:e>
                    </m:func>
                    <m:r>
                      <a:rPr lang="en-US" sz="1600" i="1">
                        <a:latin typeface="Cambria Math" panose="02040503050406030204" pitchFamily="18" charset="0"/>
                        <a:ea typeface="Calibri" panose="020F0502020204030204" pitchFamily="34" charset="0"/>
                        <a:cs typeface="Times New Roman" panose="02020603050405020304" pitchFamily="18" charset="0"/>
                      </a:rPr>
                      <m:t>≈17,3 </m:t>
                    </m:r>
                    <m:r>
                      <a:rPr lang="en-US" sz="1600" i="1">
                        <a:latin typeface="Cambria Math" panose="02040503050406030204" pitchFamily="18" charset="0"/>
                        <a:ea typeface="Calibri" panose="020F0502020204030204" pitchFamily="34" charset="0"/>
                        <a:cs typeface="Times New Roman" panose="02020603050405020304" pitchFamily="18" charset="0"/>
                      </a:rPr>
                      <m:t>𝑐𝑚</m:t>
                    </m:r>
                  </m:oMath>
                </a14:m>
                <a:r>
                  <a:rPr lang="en-US" sz="1600">
                    <a:ea typeface="Calibri" panose="020F0502020204030204" pitchFamily="34" charset="0"/>
                    <a:cs typeface="Times New Roman" panose="02020603050405020304" pitchFamily="18" charset="0"/>
                  </a:rPr>
                  <a:t> </a:t>
                </a:r>
              </a:p>
              <a:p>
                <a:pPr lvl="0" algn="just">
                  <a:lnSpc>
                    <a:spcPct val="150000"/>
                  </a:lnSpc>
                </a:pPr>
                <a:r>
                  <a:rPr lang="en-US" sz="1600" smtClean="0">
                    <a:ea typeface="Calibri" panose="020F0502020204030204" pitchFamily="34" charset="0"/>
                    <a:cs typeface="Times New Roman" panose="02020603050405020304" pitchFamily="18" charset="0"/>
                  </a:rPr>
                  <a:t>   		           </a:t>
                </a:r>
                <a14:m>
                  <m:oMath xmlns:m="http://schemas.openxmlformats.org/officeDocument/2006/math">
                    <m:r>
                      <a:rPr lang="en-US" sz="1600" i="1">
                        <a:latin typeface="Cambria Math" panose="02040503050406030204" pitchFamily="18" charset="0"/>
                        <a:ea typeface="Calibri" panose="020F0502020204030204" pitchFamily="34" charset="0"/>
                        <a:cs typeface="Times New Roman" panose="02020603050405020304" pitchFamily="18" charset="0"/>
                      </a:rPr>
                      <m:t>⇒</m:t>
                    </m:r>
                    <m:r>
                      <a:rPr lang="en-US" sz="1600" i="1">
                        <a:latin typeface="Cambria Math" panose="02040503050406030204" pitchFamily="18" charset="0"/>
                        <a:ea typeface="Calibri" panose="020F0502020204030204" pitchFamily="34" charset="0"/>
                        <a:cs typeface="Times New Roman" panose="02020603050405020304" pitchFamily="18" charset="0"/>
                      </a:rPr>
                      <m:t>𝐴𝐶</m:t>
                    </m:r>
                    <m:r>
                      <a:rPr lang="en-US" sz="1600" i="1">
                        <a:latin typeface="Cambria Math" panose="02040503050406030204" pitchFamily="18" charset="0"/>
                        <a:ea typeface="Calibri" panose="020F0502020204030204" pitchFamily="34" charset="0"/>
                        <a:cs typeface="Times New Roman" panose="02020603050405020304" pitchFamily="18" charset="0"/>
                      </a:rPr>
                      <m:t>=</m:t>
                    </m:r>
                    <m:r>
                      <a:rPr lang="en-US" sz="1600" i="1">
                        <a:latin typeface="Cambria Math" panose="02040503050406030204" pitchFamily="18" charset="0"/>
                        <a:ea typeface="Calibri" panose="020F0502020204030204" pitchFamily="34" charset="0"/>
                        <a:cs typeface="Times New Roman" panose="02020603050405020304" pitchFamily="18" charset="0"/>
                      </a:rPr>
                      <m:t>𝐶𝑀</m:t>
                    </m:r>
                    <m:r>
                      <a:rPr lang="en-US" sz="1600" i="1">
                        <a:latin typeface="Cambria Math" panose="02040503050406030204" pitchFamily="18" charset="0"/>
                        <a:ea typeface="Calibri" panose="020F0502020204030204" pitchFamily="34" charset="0"/>
                        <a:cs typeface="Times New Roman" panose="02020603050405020304" pitchFamily="18" charset="0"/>
                      </a:rPr>
                      <m:t>−</m:t>
                    </m:r>
                    <m:r>
                      <a:rPr lang="en-US" sz="1600" i="1">
                        <a:latin typeface="Cambria Math" panose="02040503050406030204" pitchFamily="18" charset="0"/>
                        <a:ea typeface="Calibri" panose="020F0502020204030204" pitchFamily="34" charset="0"/>
                        <a:cs typeface="Times New Roman" panose="02020603050405020304" pitchFamily="18" charset="0"/>
                      </a:rPr>
                      <m:t>𝐴𝑀</m:t>
                    </m:r>
                    <m:r>
                      <a:rPr lang="en-US" sz="1600" i="1">
                        <a:latin typeface="Cambria Math" panose="02040503050406030204" pitchFamily="18" charset="0"/>
                        <a:ea typeface="Calibri" panose="020F0502020204030204" pitchFamily="34" charset="0"/>
                        <a:cs typeface="Times New Roman" panose="02020603050405020304" pitchFamily="18" charset="0"/>
                      </a:rPr>
                      <m:t>≈17,3−7,8=9,5 </m:t>
                    </m:r>
                    <m:r>
                      <a:rPr lang="en-US" sz="1600" i="1">
                        <a:latin typeface="Cambria Math" panose="02040503050406030204" pitchFamily="18" charset="0"/>
                        <a:ea typeface="Calibri" panose="020F0502020204030204" pitchFamily="34" charset="0"/>
                        <a:cs typeface="Times New Roman" panose="02020603050405020304" pitchFamily="18" charset="0"/>
                      </a:rPr>
                      <m:t>𝑐𝑚</m:t>
                    </m:r>
                  </m:oMath>
                </a14:m>
                <a:endParaRPr lang="en-US" sz="1600">
                  <a:ea typeface="Calibri" panose="020F0502020204030204" pitchFamily="34" charset="0"/>
                  <a:cs typeface="Times New Roman" panose="02020603050405020304" pitchFamily="18" charset="0"/>
                </a:endParaRPr>
              </a:p>
              <a:p>
                <a:pPr lvl="0" algn="just">
                  <a:lnSpc>
                    <a:spcPct val="150000"/>
                  </a:lnSpc>
                </a:pPr>
                <a:r>
                  <a:rPr lang="en-US" sz="1600">
                    <a:ea typeface="Calibri" panose="020F0502020204030204" pitchFamily="34" charset="0"/>
                    <a:cs typeface="Times New Roman" panose="02020603050405020304" pitchFamily="18" charset="0"/>
                  </a:rPr>
                  <a:t>Vậy các cạnh và góc còn lại của </a:t>
                </a:r>
                <a14:m>
                  <m:oMath xmlns:m="http://schemas.openxmlformats.org/officeDocument/2006/math">
                    <m:r>
                      <a:rPr lang="en-US" sz="1600" i="1">
                        <a:latin typeface="Cambria Math" panose="02040503050406030204" pitchFamily="18" charset="0"/>
                        <a:ea typeface="Calibri" panose="020F0502020204030204" pitchFamily="34" charset="0"/>
                        <a:cs typeface="Times New Roman" panose="02020603050405020304" pitchFamily="18" charset="0"/>
                      </a:rPr>
                      <m:t>∆</m:t>
                    </m:r>
                    <m:r>
                      <a:rPr lang="en-US" sz="1600" i="1">
                        <a:latin typeface="Cambria Math" panose="02040503050406030204" pitchFamily="18" charset="0"/>
                        <a:ea typeface="Calibri" panose="020F0502020204030204" pitchFamily="34" charset="0"/>
                        <a:cs typeface="Times New Roman" panose="02020603050405020304" pitchFamily="18" charset="0"/>
                      </a:rPr>
                      <m:t>𝐴𝐵𝐶</m:t>
                    </m:r>
                  </m:oMath>
                </a14:m>
                <a:r>
                  <a:rPr lang="en-US" sz="1600">
                    <a:ea typeface="Calibri" panose="020F0502020204030204" pitchFamily="34" charset="0"/>
                    <a:cs typeface="Times New Roman" panose="02020603050405020304" pitchFamily="18" charset="0"/>
                  </a:rPr>
                  <a:t> là: </a:t>
                </a:r>
                <a14:m>
                  <m:oMath xmlns:m="http://schemas.openxmlformats.org/officeDocument/2006/math">
                    <m:acc>
                      <m:accPr>
                        <m:chr m:val="̂"/>
                        <m:ctrlPr>
                          <a:rPr lang="en-US" sz="1600" i="1">
                            <a:latin typeface="Cambria Math" panose="02040503050406030204" pitchFamily="18" charset="0"/>
                            <a:ea typeface="Calibri" panose="020F0502020204030204" pitchFamily="34" charset="0"/>
                            <a:cs typeface="Times New Roman" panose="02020603050405020304" pitchFamily="18" charset="0"/>
                          </a:rPr>
                        </m:ctrlPr>
                      </m:accPr>
                      <m:e>
                        <m:r>
                          <a:rPr lang="en-US" sz="1600" i="1">
                            <a:latin typeface="Cambria Math" panose="02040503050406030204" pitchFamily="18" charset="0"/>
                            <a:ea typeface="Calibri" panose="020F0502020204030204" pitchFamily="34" charset="0"/>
                            <a:cs typeface="Times New Roman" panose="02020603050405020304" pitchFamily="18" charset="0"/>
                          </a:rPr>
                          <m:t>𝐴</m:t>
                        </m:r>
                      </m:e>
                    </m:acc>
                    <m:r>
                      <a:rPr lang="en-US" sz="1600" i="1">
                        <a:latin typeface="Cambria Math" panose="02040503050406030204" pitchFamily="18" charset="0"/>
                        <a:ea typeface="Calibri" panose="020F0502020204030204" pitchFamily="34" charset="0"/>
                        <a:cs typeface="Times New Roman" panose="02020603050405020304" pitchFamily="18" charset="0"/>
                      </a:rPr>
                      <m:t>=</m:t>
                    </m:r>
                    <m:sSup>
                      <m:sSupPr>
                        <m:ctrlPr>
                          <a:rPr lang="en-US" sz="1600" i="1">
                            <a:latin typeface="Cambria Math" panose="02040503050406030204" pitchFamily="18" charset="0"/>
                            <a:ea typeface="Calibri" panose="020F0502020204030204" pitchFamily="34" charset="0"/>
                            <a:cs typeface="Times New Roman" panose="02020603050405020304" pitchFamily="18" charset="0"/>
                          </a:rPr>
                        </m:ctrlPr>
                      </m:sSupPr>
                      <m:e>
                        <m:r>
                          <a:rPr lang="en-US" sz="1600" i="1">
                            <a:latin typeface="Cambria Math" panose="02040503050406030204" pitchFamily="18" charset="0"/>
                            <a:ea typeface="Calibri" panose="020F0502020204030204" pitchFamily="34" charset="0"/>
                            <a:cs typeface="Times New Roman" panose="02020603050405020304" pitchFamily="18" charset="0"/>
                          </a:rPr>
                          <m:t>128</m:t>
                        </m:r>
                      </m:e>
                      <m:sup>
                        <m:r>
                          <a:rPr lang="en-US" sz="1600" i="1">
                            <a:latin typeface="Cambria Math" panose="02040503050406030204" pitchFamily="18" charset="0"/>
                            <a:ea typeface="Calibri" panose="020F0502020204030204" pitchFamily="34" charset="0"/>
                            <a:cs typeface="Times New Roman" panose="02020603050405020304" pitchFamily="18" charset="0"/>
                          </a:rPr>
                          <m:t>𝑜</m:t>
                        </m:r>
                      </m:sup>
                    </m:sSup>
                    <m:r>
                      <a:rPr lang="en-US" sz="1600" i="1">
                        <a:latin typeface="Cambria Math" panose="02040503050406030204" pitchFamily="18" charset="0"/>
                        <a:ea typeface="Calibri" panose="020F0502020204030204" pitchFamily="34" charset="0"/>
                        <a:cs typeface="Times New Roman" panose="02020603050405020304" pitchFamily="18" charset="0"/>
                      </a:rPr>
                      <m:t>;</m:t>
                    </m:r>
                    <m:r>
                      <a:rPr lang="en-US" sz="1600" i="1">
                        <a:latin typeface="Cambria Math" panose="02040503050406030204" pitchFamily="18" charset="0"/>
                        <a:ea typeface="Calibri" panose="020F0502020204030204" pitchFamily="34" charset="0"/>
                        <a:cs typeface="Times New Roman" panose="02020603050405020304" pitchFamily="18" charset="0"/>
                      </a:rPr>
                      <m:t>𝐴𝐵</m:t>
                    </m:r>
                    <m:r>
                      <a:rPr lang="en-US" sz="1600" i="1">
                        <a:latin typeface="Cambria Math" panose="02040503050406030204" pitchFamily="18" charset="0"/>
                        <a:ea typeface="Calibri" panose="020F0502020204030204" pitchFamily="34" charset="0"/>
                        <a:cs typeface="Times New Roman" panose="02020603050405020304" pitchFamily="18" charset="0"/>
                      </a:rPr>
                      <m:t>≈12,7 </m:t>
                    </m:r>
                    <m:r>
                      <a:rPr lang="en-US" sz="1600" i="1">
                        <a:latin typeface="Cambria Math" panose="02040503050406030204" pitchFamily="18" charset="0"/>
                        <a:ea typeface="Calibri" panose="020F0502020204030204" pitchFamily="34" charset="0"/>
                        <a:cs typeface="Times New Roman" panose="02020603050405020304" pitchFamily="18" charset="0"/>
                      </a:rPr>
                      <m:t>𝑐𝑚</m:t>
                    </m:r>
                    <m:r>
                      <a:rPr lang="en-US" sz="1600" i="1">
                        <a:latin typeface="Cambria Math" panose="02040503050406030204" pitchFamily="18" charset="0"/>
                        <a:ea typeface="Calibri" panose="020F0502020204030204" pitchFamily="34" charset="0"/>
                        <a:cs typeface="Times New Roman" panose="02020603050405020304" pitchFamily="18" charset="0"/>
                      </a:rPr>
                      <m:t>;</m:t>
                    </m:r>
                    <m:r>
                      <a:rPr lang="en-US" sz="1600" i="1">
                        <a:latin typeface="Cambria Math" panose="02040503050406030204" pitchFamily="18" charset="0"/>
                        <a:ea typeface="Calibri" panose="020F0502020204030204" pitchFamily="34" charset="0"/>
                        <a:cs typeface="Times New Roman" panose="02020603050405020304" pitchFamily="18" charset="0"/>
                      </a:rPr>
                      <m:t>𝐴𝐶</m:t>
                    </m:r>
                    <m:r>
                      <a:rPr lang="en-US" sz="1600" i="1">
                        <a:latin typeface="Cambria Math" panose="02040503050406030204" pitchFamily="18" charset="0"/>
                        <a:ea typeface="Calibri" panose="020F0502020204030204" pitchFamily="34" charset="0"/>
                        <a:cs typeface="Times New Roman" panose="02020603050405020304" pitchFamily="18" charset="0"/>
                      </a:rPr>
                      <m:t>≈9,5 </m:t>
                    </m:r>
                    <m:r>
                      <a:rPr lang="en-US" sz="1600" i="1">
                        <a:latin typeface="Cambria Math" panose="02040503050406030204" pitchFamily="18" charset="0"/>
                        <a:ea typeface="Calibri" panose="020F0502020204030204" pitchFamily="34" charset="0"/>
                        <a:cs typeface="Times New Roman" panose="02020603050405020304" pitchFamily="18" charset="0"/>
                      </a:rPr>
                      <m:t>𝑐𝑚</m:t>
                    </m:r>
                  </m:oMath>
                </a14:m>
                <a:r>
                  <a:rPr lang="en-US" sz="1600">
                    <a:ea typeface="Calibri" panose="020F0502020204030204" pitchFamily="34" charset="0"/>
                    <a:cs typeface="Times New Roman" panose="02020603050405020304" pitchFamily="18" charset="0"/>
                  </a:rPr>
                  <a:t>.</a:t>
                </a:r>
                <a:endParaRPr lang="en-US" sz="1600">
                  <a:ea typeface="Calibri" panose="020F0502020204030204" pitchFamily="34" charset="0"/>
                  <a:cs typeface="Times New Roman" panose="02020603050405020304" pitchFamily="18" charset="0"/>
                </a:endParaRPr>
              </a:p>
            </p:txBody>
          </p:sp>
        </mc:Choice>
        <mc:Fallback>
          <p:sp>
            <p:nvSpPr>
              <p:cNvPr id="4" name="Rectangle 3"/>
              <p:cNvSpPr>
                <a:spLocks noRot="1" noChangeAspect="1" noMove="1" noResize="1" noEditPoints="1" noAdjustHandles="1" noChangeArrowheads="1" noChangeShapeType="1" noTextEdit="1"/>
              </p:cNvSpPr>
              <p:nvPr/>
            </p:nvSpPr>
            <p:spPr>
              <a:xfrm>
                <a:off x="910036" y="2110302"/>
                <a:ext cx="7373528" cy="2549031"/>
              </a:xfrm>
              <a:prstGeom prst="rect">
                <a:avLst/>
              </a:prstGeom>
              <a:blipFill>
                <a:blip r:embed="rId6"/>
                <a:stretch>
                  <a:fillRect l="-413" r="-331" b="-478"/>
                </a:stretch>
              </a:blipFill>
            </p:spPr>
            <p:txBody>
              <a:bodyPr/>
              <a:lstStyle/>
              <a:p>
                <a:r>
                  <a:rPr lang="en-US">
                    <a:noFill/>
                  </a:rPr>
                  <a:t> </a:t>
                </a:r>
              </a:p>
            </p:txBody>
          </p:sp>
        </mc:Fallback>
      </mc:AlternateContent>
    </p:spTree>
    <p:extLst>
      <p:ext uri="{BB962C8B-B14F-4D97-AF65-F5344CB8AC3E}">
        <p14:creationId xmlns:p14="http://schemas.microsoft.com/office/powerpoint/2010/main" val="359006463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left)">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left)">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Effect transition="in" filter="wipe(up)">
                                      <p:cBhvr>
                                        <p:cTn id="22" dur="500"/>
                                        <p:tgtEl>
                                          <p:spTgt spid="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4">
                                            <p:txEl>
                                              <p:pRg st="1" end="1"/>
                                            </p:txEl>
                                          </p:spTgt>
                                        </p:tgtEl>
                                        <p:attrNameLst>
                                          <p:attrName>style.visibility</p:attrName>
                                        </p:attrNameLst>
                                      </p:cBhvr>
                                      <p:to>
                                        <p:strVal val="visible"/>
                                      </p:to>
                                    </p:set>
                                    <p:animEffect transition="in" filter="wipe(up)">
                                      <p:cBhvr>
                                        <p:cTn id="27" dur="500"/>
                                        <p:tgtEl>
                                          <p:spTgt spid="4">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4">
                                            <p:txEl>
                                              <p:pRg st="2" end="2"/>
                                            </p:txEl>
                                          </p:spTgt>
                                        </p:tgtEl>
                                        <p:attrNameLst>
                                          <p:attrName>style.visibility</p:attrName>
                                        </p:attrNameLst>
                                      </p:cBhvr>
                                      <p:to>
                                        <p:strVal val="visible"/>
                                      </p:to>
                                    </p:set>
                                    <p:animEffect transition="in" filter="wipe(up)">
                                      <p:cBhvr>
                                        <p:cTn id="32" dur="500"/>
                                        <p:tgtEl>
                                          <p:spTgt spid="4">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
                                            <p:txEl>
                                              <p:pRg st="3" end="3"/>
                                            </p:txEl>
                                          </p:spTgt>
                                        </p:tgtEl>
                                        <p:attrNameLst>
                                          <p:attrName>style.visibility</p:attrName>
                                        </p:attrNameLst>
                                      </p:cBhvr>
                                      <p:to>
                                        <p:strVal val="visible"/>
                                      </p:to>
                                    </p:set>
                                    <p:animEffect transition="in" filter="fade">
                                      <p:cBhvr>
                                        <p:cTn id="37" dur="500"/>
                                        <p:tgtEl>
                                          <p:spTgt spid="4">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
                                            <p:txEl>
                                              <p:pRg st="4" end="4"/>
                                            </p:txEl>
                                          </p:spTgt>
                                        </p:tgtEl>
                                        <p:attrNameLst>
                                          <p:attrName>style.visibility</p:attrName>
                                        </p:attrNameLst>
                                      </p:cBhvr>
                                      <p:to>
                                        <p:strVal val="visible"/>
                                      </p:to>
                                    </p:set>
                                    <p:animEffect transition="in" filter="fade">
                                      <p:cBhvr>
                                        <p:cTn id="42" dur="500"/>
                                        <p:tgtEl>
                                          <p:spTgt spid="4">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4">
                                            <p:txEl>
                                              <p:pRg st="5" end="5"/>
                                            </p:txEl>
                                          </p:spTgt>
                                        </p:tgtEl>
                                        <p:attrNameLst>
                                          <p:attrName>style.visibility</p:attrName>
                                        </p:attrNameLst>
                                      </p:cBhvr>
                                      <p:to>
                                        <p:strVal val="visible"/>
                                      </p:to>
                                    </p:set>
                                    <p:animEffect transition="in" filter="fade">
                                      <p:cBhvr>
                                        <p:cTn id="47"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517"/>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Rectangle 1"/>
              <p:cNvSpPr/>
              <p:nvPr/>
            </p:nvSpPr>
            <p:spPr>
              <a:xfrm>
                <a:off x="4985465" y="935902"/>
                <a:ext cx="3236183" cy="2554545"/>
              </a:xfrm>
              <a:prstGeom prst="rect">
                <a:avLst/>
              </a:prstGeom>
            </p:spPr>
            <p:txBody>
              <a:bodyPr wrap="square">
                <a:spAutoFit/>
              </a:bodyPr>
              <a:lstStyle/>
              <a:p>
                <a:pPr algn="just">
                  <a:lnSpc>
                    <a:spcPct val="200000"/>
                  </a:lnSpc>
                </a:pPr>
                <a:r>
                  <a:rPr lang="en-US" sz="1600" smtClean="0">
                    <a:latin typeface="Arial" panose="020B0604020202020204" pitchFamily="34" charset="0"/>
                    <a:ea typeface="Calibri" panose="020F0502020204030204" pitchFamily="34" charset="0"/>
                    <a:cs typeface="Arial" panose="020B0604020202020204" pitchFamily="34" charset="0"/>
                  </a:rPr>
                  <a:t>c) Kẻ </a:t>
                </a:r>
                <a14:m>
                  <m:oMath xmlns:m="http://schemas.openxmlformats.org/officeDocument/2006/math">
                    <m:r>
                      <a:rPr lang="en-US" sz="1600" i="1">
                        <a:effectLst/>
                        <a:latin typeface="Cambria Math" panose="02040503050406030204" pitchFamily="18" charset="0"/>
                        <a:ea typeface="Calibri" panose="020F0502020204030204" pitchFamily="34" charset="0"/>
                        <a:cs typeface="Times New Roman" panose="02020603050405020304" pitchFamily="18" charset="0"/>
                      </a:rPr>
                      <m:t>𝐴𝑁</m:t>
                    </m:r>
                    <m:r>
                      <a:rPr lang="en-US" sz="1600" i="1">
                        <a:effectLst/>
                        <a:latin typeface="Cambria Math" panose="02040503050406030204" pitchFamily="18" charset="0"/>
                        <a:ea typeface="Calibri" panose="020F0502020204030204" pitchFamily="34" charset="0"/>
                        <a:cs typeface="Times New Roman" panose="02020603050405020304" pitchFamily="18" charset="0"/>
                      </a:rPr>
                      <m:t>⊥</m:t>
                    </m:r>
                    <m:r>
                      <a:rPr lang="en-US" sz="1600" i="1">
                        <a:effectLst/>
                        <a:latin typeface="Cambria Math" panose="02040503050406030204" pitchFamily="18" charset="0"/>
                        <a:ea typeface="Calibri" panose="020F0502020204030204" pitchFamily="34" charset="0"/>
                        <a:cs typeface="Times New Roman" panose="02020603050405020304" pitchFamily="18" charset="0"/>
                      </a:rPr>
                      <m:t>𝐵𝐶</m:t>
                    </m:r>
                  </m:oMath>
                </a14:m>
                <a:r>
                  <a:rPr lang="en-US" sz="1600">
                    <a:effectLst/>
                    <a:latin typeface="Arial" panose="020B0604020202020204" pitchFamily="34" charset="0"/>
                    <a:ea typeface="Calibri" panose="020F0502020204030204" pitchFamily="34" charset="0"/>
                    <a:cs typeface="Arial" panose="020B0604020202020204" pitchFamily="34" charset="0"/>
                  </a:rPr>
                  <a:t> tại </a:t>
                </a:r>
                <a14:m>
                  <m:oMath xmlns:m="http://schemas.openxmlformats.org/officeDocument/2006/math">
                    <m:r>
                      <a:rPr lang="en-US" sz="1600" i="1">
                        <a:effectLst/>
                        <a:latin typeface="Cambria Math" panose="02040503050406030204" pitchFamily="18" charset="0"/>
                        <a:ea typeface="Calibri" panose="020F0502020204030204" pitchFamily="34" charset="0"/>
                        <a:cs typeface="Times New Roman" panose="02020603050405020304" pitchFamily="18" charset="0"/>
                      </a:rPr>
                      <m:t>𝑁</m:t>
                    </m:r>
                  </m:oMath>
                </a14:m>
                <a:r>
                  <a:rPr lang="en-US" sz="160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1600" i="1">
                        <a:effectLst/>
                        <a:latin typeface="Cambria Math" panose="02040503050406030204" pitchFamily="18" charset="0"/>
                        <a:ea typeface="Calibri" panose="020F0502020204030204" pitchFamily="34" charset="0"/>
                        <a:cs typeface="Times New Roman" panose="02020603050405020304" pitchFamily="18" charset="0"/>
                      </a:rPr>
                      <m:t>𝐴𝑁</m:t>
                    </m:r>
                  </m:oMath>
                </a14:m>
                <a:r>
                  <a:rPr lang="en-US" sz="1600">
                    <a:effectLst/>
                    <a:latin typeface="Arial" panose="020B0604020202020204" pitchFamily="34" charset="0"/>
                    <a:ea typeface="Calibri" panose="020F0502020204030204" pitchFamily="34" charset="0"/>
                    <a:cs typeface="Arial" panose="020B0604020202020204" pitchFamily="34" charset="0"/>
                  </a:rPr>
                  <a:t> là khoảng cách từ </a:t>
                </a:r>
                <a14:m>
                  <m:oMath xmlns:m="http://schemas.openxmlformats.org/officeDocument/2006/math">
                    <m:r>
                      <a:rPr lang="en-US" sz="1600" i="1">
                        <a:effectLst/>
                        <a:latin typeface="Cambria Math" panose="02040503050406030204" pitchFamily="18" charset="0"/>
                        <a:ea typeface="Calibri" panose="020F0502020204030204" pitchFamily="34" charset="0"/>
                        <a:cs typeface="Times New Roman" panose="02020603050405020304" pitchFamily="18" charset="0"/>
                      </a:rPr>
                      <m:t>𝐴</m:t>
                    </m:r>
                  </m:oMath>
                </a14:m>
                <a:r>
                  <a:rPr lang="en-US" sz="1600">
                    <a:effectLst/>
                    <a:latin typeface="Arial" panose="020B0604020202020204" pitchFamily="34" charset="0"/>
                    <a:ea typeface="Calibri" panose="020F0502020204030204" pitchFamily="34" charset="0"/>
                    <a:cs typeface="Arial" panose="020B0604020202020204" pitchFamily="34" charset="0"/>
                  </a:rPr>
                  <a:t> đến </a:t>
                </a:r>
                <a14:m>
                  <m:oMath xmlns:m="http://schemas.openxmlformats.org/officeDocument/2006/math">
                    <m:r>
                      <a:rPr lang="en-US" sz="1600" i="1">
                        <a:effectLst/>
                        <a:latin typeface="Cambria Math" panose="02040503050406030204" pitchFamily="18" charset="0"/>
                        <a:ea typeface="Calibri" panose="020F0502020204030204" pitchFamily="34" charset="0"/>
                        <a:cs typeface="Times New Roman" panose="02020603050405020304" pitchFamily="18" charset="0"/>
                      </a:rPr>
                      <m:t>𝐵𝐶</m:t>
                    </m:r>
                  </m:oMath>
                </a14:m>
                <a:endParaRPr lang="en-US" sz="1600">
                  <a:effectLst/>
                  <a:latin typeface="Arial" panose="020B0604020202020204" pitchFamily="34" charset="0"/>
                  <a:ea typeface="Calibri" panose="020F0502020204030204" pitchFamily="34" charset="0"/>
                  <a:cs typeface="Arial" panose="020B0604020202020204" pitchFamily="34" charset="0"/>
                </a:endParaRPr>
              </a:p>
              <a:p>
                <a:pPr algn="just">
                  <a:lnSpc>
                    <a:spcPct val="200000"/>
                  </a:lnSpc>
                </a:pPr>
                <a:r>
                  <a:rPr lang="en-US" sz="1600">
                    <a:effectLst/>
                    <a:latin typeface="Arial" panose="020B0604020202020204" pitchFamily="34" charset="0"/>
                    <a:ea typeface="Calibri" panose="020F0502020204030204" pitchFamily="34" charset="0"/>
                    <a:cs typeface="Arial" panose="020B0604020202020204" pitchFamily="34" charset="0"/>
                  </a:rPr>
                  <a:t>Trong </a:t>
                </a:r>
                <a14:m>
                  <m:oMath xmlns:m="http://schemas.openxmlformats.org/officeDocument/2006/math">
                    <m:r>
                      <a:rPr lang="en-US" sz="1600" i="1">
                        <a:effectLst/>
                        <a:latin typeface="Cambria Math" panose="02040503050406030204" pitchFamily="18" charset="0"/>
                        <a:ea typeface="Calibri" panose="020F0502020204030204" pitchFamily="34" charset="0"/>
                        <a:cs typeface="Times New Roman" panose="02020603050405020304" pitchFamily="18" charset="0"/>
                      </a:rPr>
                      <m:t>∆</m:t>
                    </m:r>
                    <m:r>
                      <a:rPr lang="en-US" sz="1600" i="1">
                        <a:effectLst/>
                        <a:latin typeface="Cambria Math" panose="02040503050406030204" pitchFamily="18" charset="0"/>
                        <a:ea typeface="Calibri" panose="020F0502020204030204" pitchFamily="34" charset="0"/>
                        <a:cs typeface="Times New Roman" panose="02020603050405020304" pitchFamily="18" charset="0"/>
                      </a:rPr>
                      <m:t>𝐴𝐵𝑁</m:t>
                    </m:r>
                  </m:oMath>
                </a14:m>
                <a:r>
                  <a:rPr lang="en-US" sz="1600">
                    <a:effectLst/>
                    <a:latin typeface="Arial" panose="020B0604020202020204" pitchFamily="34" charset="0"/>
                    <a:ea typeface="Calibri" panose="020F0502020204030204" pitchFamily="34" charset="0"/>
                    <a:cs typeface="Arial" panose="020B0604020202020204" pitchFamily="34" charset="0"/>
                  </a:rPr>
                  <a:t> vuông tại </a:t>
                </a:r>
                <a14:m>
                  <m:oMath xmlns:m="http://schemas.openxmlformats.org/officeDocument/2006/math">
                    <m:r>
                      <a:rPr lang="en-US" sz="1600" i="1">
                        <a:effectLst/>
                        <a:latin typeface="Cambria Math" panose="02040503050406030204" pitchFamily="18" charset="0"/>
                        <a:ea typeface="Calibri" panose="020F0502020204030204" pitchFamily="34" charset="0"/>
                        <a:cs typeface="Times New Roman" panose="02020603050405020304" pitchFamily="18" charset="0"/>
                      </a:rPr>
                      <m:t>𝑁</m:t>
                    </m:r>
                  </m:oMath>
                </a14:m>
                <a:r>
                  <a:rPr lang="en-US" sz="1600">
                    <a:effectLst/>
                    <a:latin typeface="Arial" panose="020B0604020202020204" pitchFamily="34" charset="0"/>
                    <a:ea typeface="Calibri" panose="020F0502020204030204" pitchFamily="34" charset="0"/>
                    <a:cs typeface="Arial" panose="020B0604020202020204" pitchFamily="34" charset="0"/>
                  </a:rPr>
                  <a:t>, ta có </a:t>
                </a:r>
                <a:endParaRPr lang="en-US" sz="1600" i="1" smtClean="0">
                  <a:effectLst/>
                  <a:latin typeface="Cambria Math" panose="02040503050406030204" pitchFamily="18" charset="0"/>
                  <a:ea typeface="Calibri" panose="020F0502020204030204" pitchFamily="34" charset="0"/>
                  <a:cs typeface="Times New Roman" panose="02020603050405020304" pitchFamily="18" charset="0"/>
                </a:endParaRPr>
              </a:p>
              <a:p>
                <a:pPr algn="just">
                  <a:lnSpc>
                    <a:spcPct val="200000"/>
                  </a:lnSpc>
                </a:pPr>
                <a14:m>
                  <m:oMathPara xmlns:m="http://schemas.openxmlformats.org/officeDocument/2006/math">
                    <m:oMathParaPr>
                      <m:jc m:val="centerGroup"/>
                    </m:oMathParaPr>
                    <m:oMath xmlns:m="http://schemas.openxmlformats.org/officeDocument/2006/math">
                      <m:r>
                        <a:rPr lang="en-US" sz="1600" i="1">
                          <a:effectLst/>
                          <a:latin typeface="Cambria Math" panose="02040503050406030204" pitchFamily="18" charset="0"/>
                          <a:ea typeface="Calibri" panose="020F0502020204030204" pitchFamily="34" charset="0"/>
                          <a:cs typeface="Times New Roman" panose="02020603050405020304" pitchFamily="18" charset="0"/>
                        </a:rPr>
                        <m:t>𝐴𝑁</m:t>
                      </m:r>
                      <m:r>
                        <a:rPr lang="en-US" sz="1600" i="1">
                          <a:effectLst/>
                          <a:latin typeface="Cambria Math" panose="02040503050406030204" pitchFamily="18" charset="0"/>
                          <a:ea typeface="Calibri" panose="020F0502020204030204" pitchFamily="34" charset="0"/>
                          <a:cs typeface="Times New Roman" panose="02020603050405020304" pitchFamily="18" charset="0"/>
                        </a:rPr>
                        <m:t>=</m:t>
                      </m:r>
                      <m:r>
                        <a:rPr lang="en-US" sz="1600" i="1">
                          <a:effectLst/>
                          <a:latin typeface="Cambria Math" panose="02040503050406030204" pitchFamily="18" charset="0"/>
                          <a:ea typeface="Calibri" panose="020F0502020204030204" pitchFamily="34" charset="0"/>
                          <a:cs typeface="Times New Roman" panose="02020603050405020304" pitchFamily="18" charset="0"/>
                        </a:rPr>
                        <m:t>𝐴𝐵</m:t>
                      </m:r>
                      <m:r>
                        <a:rPr lang="en-US" sz="1600" i="1">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1600">
                              <a:effectLst/>
                              <a:latin typeface="Cambria Math" panose="02040503050406030204" pitchFamily="18" charset="0"/>
                              <a:ea typeface="Calibri" panose="020F0502020204030204" pitchFamily="34" charset="0"/>
                              <a:cs typeface="Times New Roman" panose="02020603050405020304" pitchFamily="18" charset="0"/>
                            </a:rPr>
                            <m:t>sin</m:t>
                          </m:r>
                        </m:fName>
                        <m:e>
                          <m:r>
                            <a:rPr lang="en-US" sz="1600" i="1">
                              <a:effectLst/>
                              <a:latin typeface="Cambria Math" panose="02040503050406030204" pitchFamily="18" charset="0"/>
                              <a:ea typeface="Calibri" panose="020F0502020204030204" pitchFamily="34" charset="0"/>
                              <a:cs typeface="Times New Roman" panose="02020603050405020304" pitchFamily="18" charset="0"/>
                            </a:rPr>
                            <m:t>𝐵</m:t>
                          </m:r>
                        </m:e>
                      </m:func>
                      <m:r>
                        <a:rPr lang="en-US" sz="1600" i="1">
                          <a:effectLst/>
                          <a:latin typeface="Cambria Math" panose="02040503050406030204" pitchFamily="18" charset="0"/>
                          <a:ea typeface="Calibri" panose="020F0502020204030204" pitchFamily="34" charset="0"/>
                          <a:cs typeface="Times New Roman" panose="02020603050405020304" pitchFamily="18" charset="0"/>
                        </a:rPr>
                        <m:t>≈</m:t>
                      </m:r>
                      <m:r>
                        <a:rPr lang="en-US" sz="1600" i="1">
                          <a:effectLst/>
                          <a:latin typeface="Cambria Math" panose="02040503050406030204" pitchFamily="18" charset="0"/>
                          <a:ea typeface="Calibri" panose="020F0502020204030204" pitchFamily="34" charset="0"/>
                          <a:cs typeface="Times New Roman" panose="02020603050405020304" pitchFamily="18" charset="0"/>
                        </a:rPr>
                        <m:t>12</m:t>
                      </m:r>
                      <m:r>
                        <a:rPr lang="en-US" sz="1600" i="1">
                          <a:effectLst/>
                          <a:latin typeface="Cambria Math" panose="02040503050406030204" pitchFamily="18" charset="0"/>
                          <a:ea typeface="Calibri" panose="020F0502020204030204" pitchFamily="34" charset="0"/>
                          <a:cs typeface="Times New Roman" panose="02020603050405020304" pitchFamily="18" charset="0"/>
                        </a:rPr>
                        <m:t>,</m:t>
                      </m:r>
                      <m:r>
                        <a:rPr lang="en-US" sz="1600" i="1">
                          <a:effectLst/>
                          <a:latin typeface="Cambria Math" panose="02040503050406030204" pitchFamily="18" charset="0"/>
                          <a:ea typeface="Calibri" panose="020F0502020204030204" pitchFamily="34" charset="0"/>
                          <a:cs typeface="Times New Roman" panose="02020603050405020304" pitchFamily="18" charset="0"/>
                        </a:rPr>
                        <m:t>7</m:t>
                      </m:r>
                      <m:r>
                        <a:rPr lang="en-US" sz="1600" i="1">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1600">
                              <a:effectLst/>
                              <a:latin typeface="Cambria Math" panose="02040503050406030204" pitchFamily="18" charset="0"/>
                              <a:ea typeface="Calibri" panose="020F0502020204030204" pitchFamily="34" charset="0"/>
                              <a:cs typeface="Times New Roman" panose="02020603050405020304" pitchFamily="18" charset="0"/>
                            </a:rPr>
                            <m:t>sin</m:t>
                          </m:r>
                        </m:fName>
                        <m:e>
                          <m:sSup>
                            <m:sSup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600" i="1">
                                  <a:effectLst/>
                                  <a:latin typeface="Cambria Math" panose="02040503050406030204" pitchFamily="18" charset="0"/>
                                  <a:ea typeface="Calibri" panose="020F0502020204030204" pitchFamily="34" charset="0"/>
                                  <a:cs typeface="Times New Roman" panose="02020603050405020304" pitchFamily="18" charset="0"/>
                                </a:rPr>
                                <m:t>22</m:t>
                              </m:r>
                            </m:e>
                            <m:sup>
                              <m:r>
                                <a:rPr lang="en-US" sz="1600" i="1">
                                  <a:effectLst/>
                                  <a:latin typeface="Cambria Math" panose="02040503050406030204" pitchFamily="18" charset="0"/>
                                  <a:ea typeface="Calibri" panose="020F0502020204030204" pitchFamily="34" charset="0"/>
                                  <a:cs typeface="Times New Roman" panose="02020603050405020304" pitchFamily="18" charset="0"/>
                                </a:rPr>
                                <m:t>𝑜</m:t>
                              </m:r>
                            </m:sup>
                          </m:sSup>
                        </m:e>
                      </m:func>
                    </m:oMath>
                  </m:oMathPara>
                </a14:m>
                <a:endParaRPr lang="en-US" sz="1600" i="1" smtClean="0">
                  <a:effectLst/>
                  <a:latin typeface="Cambria Math" panose="02040503050406030204" pitchFamily="18" charset="0"/>
                  <a:ea typeface="Calibri" panose="020F0502020204030204" pitchFamily="34" charset="0"/>
                  <a:cs typeface="Times New Roman" panose="02020603050405020304" pitchFamily="18" charset="0"/>
                </a:endParaRPr>
              </a:p>
              <a:p>
                <a:pPr algn="just">
                  <a:lnSpc>
                    <a:spcPct val="200000"/>
                  </a:lnSpc>
                </a:pPr>
                <a:r>
                  <a:rPr lang="en-US" sz="1600" smtClean="0">
                    <a:effectLst/>
                    <a:ea typeface="Calibri" panose="020F0502020204030204" pitchFamily="34" charset="0"/>
                    <a:cs typeface="Times New Roman" panose="02020603050405020304" pitchFamily="18" charset="0"/>
                  </a:rPr>
                  <a:t> 	            </a:t>
                </a:r>
                <a14:m>
                  <m:oMath xmlns:m="http://schemas.openxmlformats.org/officeDocument/2006/math">
                    <m:r>
                      <a:rPr lang="en-US" sz="1600" i="1">
                        <a:effectLst/>
                        <a:latin typeface="Cambria Math" panose="02040503050406030204" pitchFamily="18" charset="0"/>
                        <a:ea typeface="Calibri" panose="020F0502020204030204" pitchFamily="34" charset="0"/>
                        <a:cs typeface="Times New Roman" panose="02020603050405020304" pitchFamily="18" charset="0"/>
                      </a:rPr>
                      <m:t>≈</m:t>
                    </m:r>
                    <m:r>
                      <a:rPr lang="en-US" sz="1600" i="1">
                        <a:effectLst/>
                        <a:latin typeface="Cambria Math" panose="02040503050406030204" pitchFamily="18" charset="0"/>
                        <a:ea typeface="Calibri" panose="020F0502020204030204" pitchFamily="34" charset="0"/>
                        <a:cs typeface="Times New Roman" panose="02020603050405020304" pitchFamily="18" charset="0"/>
                      </a:rPr>
                      <m:t>4</m:t>
                    </m:r>
                    <m:r>
                      <a:rPr lang="en-US" sz="1600" i="1">
                        <a:effectLst/>
                        <a:latin typeface="Cambria Math" panose="02040503050406030204" pitchFamily="18" charset="0"/>
                        <a:ea typeface="Calibri" panose="020F0502020204030204" pitchFamily="34" charset="0"/>
                        <a:cs typeface="Times New Roman" panose="02020603050405020304" pitchFamily="18" charset="0"/>
                      </a:rPr>
                      <m:t>,</m:t>
                    </m:r>
                    <m:r>
                      <a:rPr lang="en-US" sz="1600" i="1">
                        <a:effectLst/>
                        <a:latin typeface="Cambria Math" panose="02040503050406030204" pitchFamily="18" charset="0"/>
                        <a:ea typeface="Calibri" panose="020F0502020204030204" pitchFamily="34" charset="0"/>
                        <a:cs typeface="Times New Roman" panose="02020603050405020304" pitchFamily="18" charset="0"/>
                      </a:rPr>
                      <m:t>8</m:t>
                    </m:r>
                    <m:r>
                      <a:rPr lang="en-US" sz="1600" i="1">
                        <a:effectLst/>
                        <a:latin typeface="Cambria Math" panose="02040503050406030204" pitchFamily="18" charset="0"/>
                        <a:ea typeface="Calibri" panose="020F0502020204030204" pitchFamily="34" charset="0"/>
                        <a:cs typeface="Times New Roman" panose="02020603050405020304" pitchFamily="18" charset="0"/>
                      </a:rPr>
                      <m:t> </m:t>
                    </m:r>
                    <m:r>
                      <a:rPr lang="en-US" sz="1600" i="1">
                        <a:effectLst/>
                        <a:latin typeface="Cambria Math" panose="02040503050406030204" pitchFamily="18" charset="0"/>
                        <a:ea typeface="Calibri" panose="020F0502020204030204" pitchFamily="34" charset="0"/>
                        <a:cs typeface="Times New Roman" panose="02020603050405020304" pitchFamily="18" charset="0"/>
                      </a:rPr>
                      <m:t>𝑐𝑚</m:t>
                    </m:r>
                  </m:oMath>
                </a14:m>
                <a:endParaRPr lang="en-US" sz="160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2" name="Rectangle 1"/>
              <p:cNvSpPr>
                <a:spLocks noRot="1" noChangeAspect="1" noMove="1" noResize="1" noEditPoints="1" noAdjustHandles="1" noChangeArrowheads="1" noChangeShapeType="1" noTextEdit="1"/>
              </p:cNvSpPr>
              <p:nvPr/>
            </p:nvSpPr>
            <p:spPr>
              <a:xfrm>
                <a:off x="4985465" y="935902"/>
                <a:ext cx="3236183" cy="2554545"/>
              </a:xfrm>
              <a:prstGeom prst="rect">
                <a:avLst/>
              </a:prstGeom>
              <a:blipFill>
                <a:blip r:embed="rId3"/>
                <a:stretch>
                  <a:fillRect l="-1130" r="-942"/>
                </a:stretch>
              </a:blipFill>
            </p:spPr>
            <p:txBody>
              <a:bodyPr/>
              <a:lstStyle/>
              <a:p>
                <a:r>
                  <a:rPr lang="en-US">
                    <a:noFill/>
                  </a:rPr>
                  <a:t> </a:t>
                </a:r>
              </a:p>
            </p:txBody>
          </p:sp>
        </mc:Fallback>
      </mc:AlternateContent>
      <p:pic>
        <p:nvPicPr>
          <p:cNvPr id="7" name="Picture 6" descr="A triangle with the same angle&#10;&#10;Description automatically generated with medium confidence"/>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bright="20000" contrast="-40000"/>
                    </a14:imgEffect>
                  </a14:imgLayer>
                </a14:imgProps>
              </a:ext>
            </a:extLst>
          </a:blip>
          <a:stretch>
            <a:fillRect/>
          </a:stretch>
        </p:blipFill>
        <p:spPr>
          <a:xfrm>
            <a:off x="771494" y="1286861"/>
            <a:ext cx="3379083" cy="1836723"/>
          </a:xfrm>
          <a:prstGeom prst="rect">
            <a:avLst/>
          </a:prstGeom>
        </p:spPr>
      </p:pic>
    </p:spTree>
    <p:extLst>
      <p:ext uri="{BB962C8B-B14F-4D97-AF65-F5344CB8AC3E}">
        <p14:creationId xmlns:p14="http://schemas.microsoft.com/office/powerpoint/2010/main" val="9967641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randombar(horizont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up)">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up)">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wipe(up)">
                                      <p:cBhvr>
                                        <p:cTn id="22"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999"/>
        <p:cNvGrpSpPr/>
        <p:nvPr/>
      </p:nvGrpSpPr>
      <p:grpSpPr>
        <a:xfrm>
          <a:off x="0" y="0"/>
          <a:ext cx="0" cy="0"/>
          <a:chOff x="0" y="0"/>
          <a:chExt cx="0" cy="0"/>
        </a:xfrm>
      </p:grpSpPr>
      <p:sp>
        <p:nvSpPr>
          <p:cNvPr id="84" name="Google Shape;226;p36"/>
          <p:cNvSpPr txBox="1">
            <a:spLocks noGrp="1"/>
          </p:cNvSpPr>
          <p:nvPr>
            <p:ph type="title"/>
          </p:nvPr>
        </p:nvSpPr>
        <p:spPr>
          <a:xfrm>
            <a:off x="1147031" y="792849"/>
            <a:ext cx="6853190" cy="1320380"/>
          </a:xfrm>
          <a:prstGeom prst="rect">
            <a:avLst/>
          </a:prstGeom>
        </p:spPr>
        <p:txBody>
          <a:bodyPr spcFirstLastPara="1" wrap="square" lIns="91425" tIns="91425" rIns="91425" bIns="91425" anchor="b" anchorCtr="0">
            <a:noAutofit/>
          </a:bodyPr>
          <a:lstStyle/>
          <a:p>
            <a:pPr marL="0" lvl="0" indent="0" rtl="0">
              <a:lnSpc>
                <a:spcPct val="140000"/>
              </a:lnSpc>
              <a:spcBef>
                <a:spcPts val="0"/>
              </a:spcBef>
              <a:spcAft>
                <a:spcPts val="0"/>
              </a:spcAft>
              <a:buNone/>
            </a:pPr>
            <a:r>
              <a:rPr lang="en" sz="6500" smtClean="0">
                <a:solidFill>
                  <a:srgbClr val="C00000"/>
                </a:solidFill>
                <a:latin typeface="+mj-lt"/>
              </a:rPr>
              <a:t>VẬN DỤNG</a:t>
            </a:r>
            <a:endParaRPr sz="6500">
              <a:solidFill>
                <a:srgbClr val="C00000"/>
              </a:solidFill>
              <a:latin typeface="+mj-lt"/>
            </a:endParaRPr>
          </a:p>
        </p:txBody>
      </p:sp>
      <p:sp>
        <p:nvSpPr>
          <p:cNvPr id="85" name="Freeform 14"/>
          <p:cNvSpPr/>
          <p:nvPr/>
        </p:nvSpPr>
        <p:spPr>
          <a:xfrm>
            <a:off x="3890904" y="3123580"/>
            <a:ext cx="1365444" cy="1566840"/>
          </a:xfrm>
          <a:custGeom>
            <a:avLst/>
            <a:gdLst/>
            <a:ahLst/>
            <a:cxnLst/>
            <a:rect l="l" t="t" r="r" b="b"/>
            <a:pathLst>
              <a:path w="5894451" h="8229600">
                <a:moveTo>
                  <a:pt x="0" y="0"/>
                </a:moveTo>
                <a:lnTo>
                  <a:pt x="5894452" y="0"/>
                </a:lnTo>
                <a:lnTo>
                  <a:pt x="5894452" y="8229600"/>
                </a:lnTo>
                <a:lnTo>
                  <a:pt x="0" y="8229600"/>
                </a:lnTo>
                <a:lnTo>
                  <a:pt x="0" y="0"/>
                </a:lnTo>
                <a:close/>
              </a:path>
            </a:pathLst>
          </a:custGeom>
          <a:blipFill>
            <a:blip r:embed="rId3"/>
            <a:stretch>
              <a:fillRect/>
            </a:stretch>
          </a:blipFill>
        </p:spPr>
      </p:sp>
    </p:spTree>
    <p:extLst>
      <p:ext uri="{BB962C8B-B14F-4D97-AF65-F5344CB8AC3E}">
        <p14:creationId xmlns:p14="http://schemas.microsoft.com/office/powerpoint/2010/main" val="20865594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eelOff"/>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855"/>
        <p:cNvGrpSpPr/>
        <p:nvPr/>
      </p:nvGrpSpPr>
      <p:grpSpPr>
        <a:xfrm>
          <a:off x="0" y="0"/>
          <a:ext cx="0" cy="0"/>
          <a:chOff x="0" y="0"/>
          <a:chExt cx="0" cy="0"/>
        </a:xfrm>
      </p:grpSpPr>
      <p:grpSp>
        <p:nvGrpSpPr>
          <p:cNvPr id="1910" name="Google Shape;1910;p47"/>
          <p:cNvGrpSpPr/>
          <p:nvPr/>
        </p:nvGrpSpPr>
        <p:grpSpPr>
          <a:xfrm rot="20771554" flipH="1">
            <a:off x="708809" y="2834509"/>
            <a:ext cx="255974" cy="1790506"/>
            <a:chOff x="4265846" y="1371340"/>
            <a:chExt cx="126709" cy="928680"/>
          </a:xfrm>
        </p:grpSpPr>
        <p:sp>
          <p:nvSpPr>
            <p:cNvPr id="1911" name="Google Shape;1911;p47"/>
            <p:cNvSpPr/>
            <p:nvPr/>
          </p:nvSpPr>
          <p:spPr>
            <a:xfrm>
              <a:off x="4289685" y="1944338"/>
              <a:ext cx="102870" cy="202457"/>
            </a:xfrm>
            <a:custGeom>
              <a:avLst/>
              <a:gdLst/>
              <a:ahLst/>
              <a:cxnLst/>
              <a:rect l="l" t="t" r="r" b="b"/>
              <a:pathLst>
                <a:path w="102870" h="202457" extrusionOk="0">
                  <a:moveTo>
                    <a:pt x="102870" y="86"/>
                  </a:moveTo>
                  <a:lnTo>
                    <a:pt x="102179" y="202458"/>
                  </a:lnTo>
                  <a:lnTo>
                    <a:pt x="0" y="202285"/>
                  </a:lnTo>
                  <a:lnTo>
                    <a:pt x="777" y="0"/>
                  </a:lnTo>
                  <a:lnTo>
                    <a:pt x="102870" y="86"/>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12" name="Google Shape;1912;p47"/>
            <p:cNvSpPr/>
            <p:nvPr/>
          </p:nvSpPr>
          <p:spPr>
            <a:xfrm>
              <a:off x="4299791" y="1484834"/>
              <a:ext cx="85163" cy="459589"/>
            </a:xfrm>
            <a:custGeom>
              <a:avLst/>
              <a:gdLst/>
              <a:ahLst/>
              <a:cxnLst/>
              <a:rect l="l" t="t" r="r" b="b"/>
              <a:pathLst>
                <a:path w="85163" h="459589" extrusionOk="0">
                  <a:moveTo>
                    <a:pt x="85163" y="86"/>
                  </a:moveTo>
                  <a:lnTo>
                    <a:pt x="83436" y="459590"/>
                  </a:lnTo>
                  <a:lnTo>
                    <a:pt x="0" y="459503"/>
                  </a:lnTo>
                  <a:lnTo>
                    <a:pt x="1727" y="0"/>
                  </a:lnTo>
                  <a:lnTo>
                    <a:pt x="85163" y="86"/>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13" name="Google Shape;1913;p47"/>
            <p:cNvSpPr/>
            <p:nvPr/>
          </p:nvSpPr>
          <p:spPr>
            <a:xfrm>
              <a:off x="4301432" y="2146623"/>
              <a:ext cx="78512" cy="124290"/>
            </a:xfrm>
            <a:custGeom>
              <a:avLst/>
              <a:gdLst/>
              <a:ahLst/>
              <a:cxnLst/>
              <a:rect l="l" t="t" r="r" b="b"/>
              <a:pathLst>
                <a:path w="78512" h="124290" extrusionOk="0">
                  <a:moveTo>
                    <a:pt x="0" y="41459"/>
                  </a:moveTo>
                  <a:lnTo>
                    <a:pt x="27466" y="124291"/>
                  </a:lnTo>
                  <a:lnTo>
                    <a:pt x="50269" y="124291"/>
                  </a:lnTo>
                  <a:lnTo>
                    <a:pt x="78340" y="41545"/>
                  </a:lnTo>
                  <a:lnTo>
                    <a:pt x="78513" y="86"/>
                  </a:lnTo>
                  <a:lnTo>
                    <a:pt x="173" y="0"/>
                  </a:lnTo>
                  <a:lnTo>
                    <a:pt x="0" y="41459"/>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14" name="Google Shape;1914;p47"/>
            <p:cNvSpPr/>
            <p:nvPr/>
          </p:nvSpPr>
          <p:spPr>
            <a:xfrm>
              <a:off x="4336759" y="2270913"/>
              <a:ext cx="6909" cy="29107"/>
            </a:xfrm>
            <a:custGeom>
              <a:avLst/>
              <a:gdLst/>
              <a:ahLst/>
              <a:cxnLst/>
              <a:rect l="l" t="t" r="r" b="b"/>
              <a:pathLst>
                <a:path w="6909" h="29107" extrusionOk="0">
                  <a:moveTo>
                    <a:pt x="6823" y="29108"/>
                  </a:moveTo>
                  <a:lnTo>
                    <a:pt x="6910" y="0"/>
                  </a:lnTo>
                  <a:lnTo>
                    <a:pt x="173" y="0"/>
                  </a:lnTo>
                  <a:lnTo>
                    <a:pt x="0" y="29108"/>
                  </a:lnTo>
                  <a:lnTo>
                    <a:pt x="6823" y="29108"/>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15" name="Google Shape;1915;p47"/>
            <p:cNvSpPr/>
            <p:nvPr/>
          </p:nvSpPr>
          <p:spPr>
            <a:xfrm>
              <a:off x="4313006" y="1443634"/>
              <a:ext cx="60633" cy="41286"/>
            </a:xfrm>
            <a:custGeom>
              <a:avLst/>
              <a:gdLst/>
              <a:ahLst/>
              <a:cxnLst/>
              <a:rect l="l" t="t" r="r" b="b"/>
              <a:pathLst>
                <a:path w="60633" h="41286" extrusionOk="0">
                  <a:moveTo>
                    <a:pt x="60634" y="86"/>
                  </a:moveTo>
                  <a:lnTo>
                    <a:pt x="60461" y="41286"/>
                  </a:lnTo>
                  <a:lnTo>
                    <a:pt x="0" y="41200"/>
                  </a:lnTo>
                  <a:lnTo>
                    <a:pt x="173" y="0"/>
                  </a:lnTo>
                  <a:lnTo>
                    <a:pt x="60634" y="86"/>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16" name="Google Shape;1916;p47"/>
            <p:cNvSpPr/>
            <p:nvPr/>
          </p:nvSpPr>
          <p:spPr>
            <a:xfrm>
              <a:off x="4307564" y="1371340"/>
              <a:ext cx="71948" cy="72380"/>
            </a:xfrm>
            <a:custGeom>
              <a:avLst/>
              <a:gdLst/>
              <a:ahLst/>
              <a:cxnLst/>
              <a:rect l="l" t="t" r="r" b="b"/>
              <a:pathLst>
                <a:path w="71948" h="72380" extrusionOk="0">
                  <a:moveTo>
                    <a:pt x="71948" y="86"/>
                  </a:moveTo>
                  <a:lnTo>
                    <a:pt x="71689" y="72380"/>
                  </a:lnTo>
                  <a:lnTo>
                    <a:pt x="0" y="72294"/>
                  </a:lnTo>
                  <a:lnTo>
                    <a:pt x="259" y="0"/>
                  </a:lnTo>
                  <a:lnTo>
                    <a:pt x="71948" y="86"/>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17" name="Google Shape;1917;p47"/>
            <p:cNvSpPr/>
            <p:nvPr/>
          </p:nvSpPr>
          <p:spPr>
            <a:xfrm>
              <a:off x="4265846" y="1496581"/>
              <a:ext cx="35672" cy="247285"/>
            </a:xfrm>
            <a:custGeom>
              <a:avLst/>
              <a:gdLst/>
              <a:ahLst/>
              <a:cxnLst/>
              <a:rect l="l" t="t" r="r" b="b"/>
              <a:pathLst>
                <a:path w="35672" h="247285" extrusionOk="0">
                  <a:moveTo>
                    <a:pt x="0" y="247285"/>
                  </a:moveTo>
                  <a:lnTo>
                    <a:pt x="25307" y="247285"/>
                  </a:lnTo>
                  <a:lnTo>
                    <a:pt x="26085" y="38090"/>
                  </a:lnTo>
                  <a:lnTo>
                    <a:pt x="35499" y="38090"/>
                  </a:lnTo>
                  <a:lnTo>
                    <a:pt x="35672" y="86"/>
                  </a:lnTo>
                  <a:lnTo>
                    <a:pt x="26257" y="86"/>
                  </a:lnTo>
                  <a:lnTo>
                    <a:pt x="11488" y="0"/>
                  </a:lnTo>
                  <a:lnTo>
                    <a:pt x="950" y="0"/>
                  </a:lnTo>
                  <a:lnTo>
                    <a:pt x="0" y="247285"/>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94" name="Google Shape;192;p34"/>
          <p:cNvSpPr txBox="1">
            <a:spLocks/>
          </p:cNvSpPr>
          <p:nvPr/>
        </p:nvSpPr>
        <p:spPr>
          <a:xfrm>
            <a:off x="1943090" y="1974878"/>
            <a:ext cx="793360" cy="639866"/>
          </a:xfrm>
          <a:prstGeom prst="rect">
            <a:avLst/>
          </a:prstGeom>
          <a:noFill/>
          <a:ln w="38100" cap="flat" cmpd="sng" algn="ctr">
            <a:noFill/>
            <a:prstDash val="solid"/>
            <a:round/>
            <a:headEnd type="none" w="sm" len="sm"/>
            <a:tailEnd type="none" w="sm" len="sm"/>
          </a:ln>
          <a:effectLst>
            <a:outerShdw blurRad="40000" dist="20000" dir="5400000" rotWithShape="0">
              <a:srgbClr val="000000">
                <a:alpha val="38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Nunito"/>
              <a:buNone/>
              <a:defRPr sz="3000" b="1" i="0" u="none" strike="noStrike" cap="none">
                <a:solidFill>
                  <a:schemeClr val="dk1"/>
                </a:solidFill>
                <a:latin typeface="Nunito"/>
                <a:ea typeface="Nunito"/>
                <a:cs typeface="Nunito"/>
                <a:sym typeface="Nunito"/>
              </a:defRPr>
            </a:lvl1pPr>
            <a:lvl2pPr marR="0" lvl="1" algn="l" rtl="0">
              <a:lnSpc>
                <a:spcPct val="100000"/>
              </a:lnSpc>
              <a:spcBef>
                <a:spcPts val="0"/>
              </a:spcBef>
              <a:spcAft>
                <a:spcPts val="0"/>
              </a:spcAft>
              <a:buClr>
                <a:schemeClr val="dk1"/>
              </a:buClr>
              <a:buSzPts val="3000"/>
              <a:buFont typeface="Nunito"/>
              <a:buNone/>
              <a:defRPr sz="3000" b="1" i="0" u="none" strike="noStrike" cap="none">
                <a:solidFill>
                  <a:schemeClr val="dk1"/>
                </a:solidFill>
                <a:latin typeface="Nunito"/>
                <a:ea typeface="Nunito"/>
                <a:cs typeface="Nunito"/>
                <a:sym typeface="Nunito"/>
              </a:defRPr>
            </a:lvl2pPr>
            <a:lvl3pPr marR="0" lvl="2" algn="l" rtl="0">
              <a:lnSpc>
                <a:spcPct val="100000"/>
              </a:lnSpc>
              <a:spcBef>
                <a:spcPts val="0"/>
              </a:spcBef>
              <a:spcAft>
                <a:spcPts val="0"/>
              </a:spcAft>
              <a:buClr>
                <a:schemeClr val="dk1"/>
              </a:buClr>
              <a:buSzPts val="3000"/>
              <a:buFont typeface="Nunito"/>
              <a:buNone/>
              <a:defRPr sz="3000" b="1" i="0" u="none" strike="noStrike" cap="none">
                <a:solidFill>
                  <a:schemeClr val="dk1"/>
                </a:solidFill>
                <a:latin typeface="Nunito"/>
                <a:ea typeface="Nunito"/>
                <a:cs typeface="Nunito"/>
                <a:sym typeface="Nunito"/>
              </a:defRPr>
            </a:lvl3pPr>
            <a:lvl4pPr marR="0" lvl="3" algn="l" rtl="0">
              <a:lnSpc>
                <a:spcPct val="100000"/>
              </a:lnSpc>
              <a:spcBef>
                <a:spcPts val="0"/>
              </a:spcBef>
              <a:spcAft>
                <a:spcPts val="0"/>
              </a:spcAft>
              <a:buClr>
                <a:schemeClr val="dk1"/>
              </a:buClr>
              <a:buSzPts val="3000"/>
              <a:buFont typeface="Nunito"/>
              <a:buNone/>
              <a:defRPr sz="3000" b="1" i="0" u="none" strike="noStrike" cap="none">
                <a:solidFill>
                  <a:schemeClr val="dk1"/>
                </a:solidFill>
                <a:latin typeface="Nunito"/>
                <a:ea typeface="Nunito"/>
                <a:cs typeface="Nunito"/>
                <a:sym typeface="Nunito"/>
              </a:defRPr>
            </a:lvl4pPr>
            <a:lvl5pPr marR="0" lvl="4" algn="l" rtl="0">
              <a:lnSpc>
                <a:spcPct val="100000"/>
              </a:lnSpc>
              <a:spcBef>
                <a:spcPts val="0"/>
              </a:spcBef>
              <a:spcAft>
                <a:spcPts val="0"/>
              </a:spcAft>
              <a:buClr>
                <a:schemeClr val="dk1"/>
              </a:buClr>
              <a:buSzPts val="3000"/>
              <a:buFont typeface="Nunito"/>
              <a:buNone/>
              <a:defRPr sz="3000" b="1" i="0" u="none" strike="noStrike" cap="none">
                <a:solidFill>
                  <a:schemeClr val="dk1"/>
                </a:solidFill>
                <a:latin typeface="Nunito"/>
                <a:ea typeface="Nunito"/>
                <a:cs typeface="Nunito"/>
                <a:sym typeface="Nunito"/>
              </a:defRPr>
            </a:lvl5pPr>
            <a:lvl6pPr marR="0" lvl="5" algn="l" rtl="0">
              <a:lnSpc>
                <a:spcPct val="100000"/>
              </a:lnSpc>
              <a:spcBef>
                <a:spcPts val="0"/>
              </a:spcBef>
              <a:spcAft>
                <a:spcPts val="0"/>
              </a:spcAft>
              <a:buClr>
                <a:schemeClr val="dk1"/>
              </a:buClr>
              <a:buSzPts val="3000"/>
              <a:buFont typeface="Nunito"/>
              <a:buNone/>
              <a:defRPr sz="3000" b="1" i="0" u="none" strike="noStrike" cap="none">
                <a:solidFill>
                  <a:schemeClr val="dk1"/>
                </a:solidFill>
                <a:latin typeface="Nunito"/>
                <a:ea typeface="Nunito"/>
                <a:cs typeface="Nunito"/>
                <a:sym typeface="Nunito"/>
              </a:defRPr>
            </a:lvl6pPr>
            <a:lvl7pPr marR="0" lvl="6" algn="l" rtl="0">
              <a:lnSpc>
                <a:spcPct val="100000"/>
              </a:lnSpc>
              <a:spcBef>
                <a:spcPts val="0"/>
              </a:spcBef>
              <a:spcAft>
                <a:spcPts val="0"/>
              </a:spcAft>
              <a:buClr>
                <a:schemeClr val="dk1"/>
              </a:buClr>
              <a:buSzPts val="3000"/>
              <a:buFont typeface="Nunito"/>
              <a:buNone/>
              <a:defRPr sz="3000" b="1" i="0" u="none" strike="noStrike" cap="none">
                <a:solidFill>
                  <a:schemeClr val="dk1"/>
                </a:solidFill>
                <a:latin typeface="Nunito"/>
                <a:ea typeface="Nunito"/>
                <a:cs typeface="Nunito"/>
                <a:sym typeface="Nunito"/>
              </a:defRPr>
            </a:lvl7pPr>
            <a:lvl8pPr marR="0" lvl="7" algn="l" rtl="0">
              <a:lnSpc>
                <a:spcPct val="100000"/>
              </a:lnSpc>
              <a:spcBef>
                <a:spcPts val="0"/>
              </a:spcBef>
              <a:spcAft>
                <a:spcPts val="0"/>
              </a:spcAft>
              <a:buClr>
                <a:schemeClr val="dk1"/>
              </a:buClr>
              <a:buSzPts val="3000"/>
              <a:buFont typeface="Nunito"/>
              <a:buNone/>
              <a:defRPr sz="3000" b="1" i="0" u="none" strike="noStrike" cap="none">
                <a:solidFill>
                  <a:schemeClr val="dk1"/>
                </a:solidFill>
                <a:latin typeface="Nunito"/>
                <a:ea typeface="Nunito"/>
                <a:cs typeface="Nunito"/>
                <a:sym typeface="Nunito"/>
              </a:defRPr>
            </a:lvl8pPr>
            <a:lvl9pPr marR="0" lvl="8" algn="l" rtl="0">
              <a:lnSpc>
                <a:spcPct val="100000"/>
              </a:lnSpc>
              <a:spcBef>
                <a:spcPts val="0"/>
              </a:spcBef>
              <a:spcAft>
                <a:spcPts val="0"/>
              </a:spcAft>
              <a:buClr>
                <a:schemeClr val="dk1"/>
              </a:buClr>
              <a:buSzPts val="3000"/>
              <a:buFont typeface="Nunito"/>
              <a:buNone/>
              <a:defRPr sz="3000" b="1" i="0" u="none" strike="noStrike" cap="none">
                <a:solidFill>
                  <a:schemeClr val="dk1"/>
                </a:solidFill>
                <a:latin typeface="Nunito"/>
                <a:ea typeface="Nunito"/>
                <a:cs typeface="Nunito"/>
                <a:sym typeface="Nunito"/>
              </a:defRPr>
            </a:lvl9pPr>
          </a:lstStyle>
          <a:p>
            <a:pPr marL="0" marR="0" lvl="0" indent="0" algn="ctr" defTabSz="914400" rtl="0" eaLnBrk="1" fontAlgn="auto" latinLnBrk="0" hangingPunct="1">
              <a:lnSpc>
                <a:spcPct val="100000"/>
              </a:lnSpc>
              <a:spcBef>
                <a:spcPts val="0"/>
              </a:spcBef>
              <a:spcAft>
                <a:spcPts val="0"/>
              </a:spcAft>
              <a:buClr>
                <a:srgbClr val="333333"/>
              </a:buClr>
              <a:buSzPts val="3000"/>
              <a:buFont typeface="Nunito"/>
              <a:buNone/>
              <a:tabLst/>
              <a:defRPr/>
            </a:pPr>
            <a:r>
              <a:rPr kumimoji="0" lang="en" sz="4000" b="1" i="0" u="none" strike="noStrike" kern="0" cap="none" spc="0" normalizeH="0" baseline="0" noProof="0" smtClean="0">
                <a:ln>
                  <a:noFill/>
                </a:ln>
                <a:solidFill>
                  <a:srgbClr val="333333"/>
                </a:solidFill>
                <a:effectLst/>
                <a:uLnTx/>
                <a:uFillTx/>
                <a:latin typeface="Arial"/>
                <a:sym typeface="Nunito"/>
              </a:rPr>
              <a:t>01</a:t>
            </a:r>
            <a:endParaRPr kumimoji="0" lang="en" sz="4000" b="1" i="0" u="none" strike="noStrike" kern="0" cap="none" spc="0" normalizeH="0" baseline="0" noProof="0">
              <a:ln>
                <a:noFill/>
              </a:ln>
              <a:solidFill>
                <a:srgbClr val="333333"/>
              </a:solidFill>
              <a:effectLst/>
              <a:uLnTx/>
              <a:uFillTx/>
              <a:latin typeface="Arial"/>
              <a:sym typeface="Nunito"/>
            </a:endParaRPr>
          </a:p>
        </p:txBody>
      </p:sp>
      <p:sp>
        <p:nvSpPr>
          <p:cNvPr id="95" name="Google Shape;911;p39"/>
          <p:cNvSpPr txBox="1">
            <a:spLocks/>
          </p:cNvSpPr>
          <p:nvPr/>
        </p:nvSpPr>
        <p:spPr>
          <a:xfrm>
            <a:off x="2001061" y="660956"/>
            <a:ext cx="5197064" cy="523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400"/>
              <a:buFont typeface="Nunito"/>
              <a:buNone/>
              <a:defRPr sz="3400" b="1" i="0" u="none" strike="noStrike" cap="none">
                <a:solidFill>
                  <a:schemeClr val="dk1"/>
                </a:solidFill>
                <a:latin typeface="Nunito"/>
                <a:ea typeface="Nunito"/>
                <a:cs typeface="Nunito"/>
                <a:sym typeface="Nunito"/>
              </a:defRPr>
            </a:lvl1pPr>
            <a:lvl2pPr marR="0" lvl="1" algn="l" rtl="0">
              <a:lnSpc>
                <a:spcPct val="100000"/>
              </a:lnSpc>
              <a:spcBef>
                <a:spcPts val="0"/>
              </a:spcBef>
              <a:spcAft>
                <a:spcPts val="0"/>
              </a:spcAft>
              <a:buClr>
                <a:schemeClr val="dk1"/>
              </a:buClr>
              <a:buSzPts val="3400"/>
              <a:buFont typeface="Nunito"/>
              <a:buNone/>
              <a:defRPr sz="3400" b="1" i="0" u="none" strike="noStrike" cap="none">
                <a:solidFill>
                  <a:schemeClr val="dk1"/>
                </a:solidFill>
                <a:latin typeface="Nunito"/>
                <a:ea typeface="Nunito"/>
                <a:cs typeface="Nunito"/>
                <a:sym typeface="Nunito"/>
              </a:defRPr>
            </a:lvl2pPr>
            <a:lvl3pPr marR="0" lvl="2" algn="l" rtl="0">
              <a:lnSpc>
                <a:spcPct val="100000"/>
              </a:lnSpc>
              <a:spcBef>
                <a:spcPts val="0"/>
              </a:spcBef>
              <a:spcAft>
                <a:spcPts val="0"/>
              </a:spcAft>
              <a:buClr>
                <a:schemeClr val="dk1"/>
              </a:buClr>
              <a:buSzPts val="3400"/>
              <a:buFont typeface="Nunito"/>
              <a:buNone/>
              <a:defRPr sz="3400" b="1" i="0" u="none" strike="noStrike" cap="none">
                <a:solidFill>
                  <a:schemeClr val="dk1"/>
                </a:solidFill>
                <a:latin typeface="Nunito"/>
                <a:ea typeface="Nunito"/>
                <a:cs typeface="Nunito"/>
                <a:sym typeface="Nunito"/>
              </a:defRPr>
            </a:lvl3pPr>
            <a:lvl4pPr marR="0" lvl="3" algn="l" rtl="0">
              <a:lnSpc>
                <a:spcPct val="100000"/>
              </a:lnSpc>
              <a:spcBef>
                <a:spcPts val="0"/>
              </a:spcBef>
              <a:spcAft>
                <a:spcPts val="0"/>
              </a:spcAft>
              <a:buClr>
                <a:schemeClr val="dk1"/>
              </a:buClr>
              <a:buSzPts val="3400"/>
              <a:buFont typeface="Nunito"/>
              <a:buNone/>
              <a:defRPr sz="3400" b="1" i="0" u="none" strike="noStrike" cap="none">
                <a:solidFill>
                  <a:schemeClr val="dk1"/>
                </a:solidFill>
                <a:latin typeface="Nunito"/>
                <a:ea typeface="Nunito"/>
                <a:cs typeface="Nunito"/>
                <a:sym typeface="Nunito"/>
              </a:defRPr>
            </a:lvl4pPr>
            <a:lvl5pPr marR="0" lvl="4" algn="l" rtl="0">
              <a:lnSpc>
                <a:spcPct val="100000"/>
              </a:lnSpc>
              <a:spcBef>
                <a:spcPts val="0"/>
              </a:spcBef>
              <a:spcAft>
                <a:spcPts val="0"/>
              </a:spcAft>
              <a:buClr>
                <a:schemeClr val="dk1"/>
              </a:buClr>
              <a:buSzPts val="3400"/>
              <a:buFont typeface="Nunito"/>
              <a:buNone/>
              <a:defRPr sz="3400" b="1" i="0" u="none" strike="noStrike" cap="none">
                <a:solidFill>
                  <a:schemeClr val="dk1"/>
                </a:solidFill>
                <a:latin typeface="Nunito"/>
                <a:ea typeface="Nunito"/>
                <a:cs typeface="Nunito"/>
                <a:sym typeface="Nunito"/>
              </a:defRPr>
            </a:lvl5pPr>
            <a:lvl6pPr marR="0" lvl="5" algn="l" rtl="0">
              <a:lnSpc>
                <a:spcPct val="100000"/>
              </a:lnSpc>
              <a:spcBef>
                <a:spcPts val="0"/>
              </a:spcBef>
              <a:spcAft>
                <a:spcPts val="0"/>
              </a:spcAft>
              <a:buClr>
                <a:schemeClr val="dk1"/>
              </a:buClr>
              <a:buSzPts val="3400"/>
              <a:buFont typeface="Nunito"/>
              <a:buNone/>
              <a:defRPr sz="3400" b="1" i="0" u="none" strike="noStrike" cap="none">
                <a:solidFill>
                  <a:schemeClr val="dk1"/>
                </a:solidFill>
                <a:latin typeface="Nunito"/>
                <a:ea typeface="Nunito"/>
                <a:cs typeface="Nunito"/>
                <a:sym typeface="Nunito"/>
              </a:defRPr>
            </a:lvl6pPr>
            <a:lvl7pPr marR="0" lvl="6" algn="l" rtl="0">
              <a:lnSpc>
                <a:spcPct val="100000"/>
              </a:lnSpc>
              <a:spcBef>
                <a:spcPts val="0"/>
              </a:spcBef>
              <a:spcAft>
                <a:spcPts val="0"/>
              </a:spcAft>
              <a:buClr>
                <a:schemeClr val="dk1"/>
              </a:buClr>
              <a:buSzPts val="3400"/>
              <a:buFont typeface="Nunito"/>
              <a:buNone/>
              <a:defRPr sz="3400" b="1" i="0" u="none" strike="noStrike" cap="none">
                <a:solidFill>
                  <a:schemeClr val="dk1"/>
                </a:solidFill>
                <a:latin typeface="Nunito"/>
                <a:ea typeface="Nunito"/>
                <a:cs typeface="Nunito"/>
                <a:sym typeface="Nunito"/>
              </a:defRPr>
            </a:lvl7pPr>
            <a:lvl8pPr marR="0" lvl="7" algn="l" rtl="0">
              <a:lnSpc>
                <a:spcPct val="100000"/>
              </a:lnSpc>
              <a:spcBef>
                <a:spcPts val="0"/>
              </a:spcBef>
              <a:spcAft>
                <a:spcPts val="0"/>
              </a:spcAft>
              <a:buClr>
                <a:schemeClr val="dk1"/>
              </a:buClr>
              <a:buSzPts val="3400"/>
              <a:buFont typeface="Nunito"/>
              <a:buNone/>
              <a:defRPr sz="3400" b="1" i="0" u="none" strike="noStrike" cap="none">
                <a:solidFill>
                  <a:schemeClr val="dk1"/>
                </a:solidFill>
                <a:latin typeface="Nunito"/>
                <a:ea typeface="Nunito"/>
                <a:cs typeface="Nunito"/>
                <a:sym typeface="Nunito"/>
              </a:defRPr>
            </a:lvl8pPr>
            <a:lvl9pPr marR="0" lvl="8" algn="l" rtl="0">
              <a:lnSpc>
                <a:spcPct val="100000"/>
              </a:lnSpc>
              <a:spcBef>
                <a:spcPts val="0"/>
              </a:spcBef>
              <a:spcAft>
                <a:spcPts val="0"/>
              </a:spcAft>
              <a:buClr>
                <a:schemeClr val="dk1"/>
              </a:buClr>
              <a:buSzPts val="3400"/>
              <a:buFont typeface="Nunito"/>
              <a:buNone/>
              <a:defRPr sz="3400" b="1" i="0" u="none" strike="noStrike" cap="none">
                <a:solidFill>
                  <a:schemeClr val="dk1"/>
                </a:solidFill>
                <a:latin typeface="Nunito"/>
                <a:ea typeface="Nunito"/>
                <a:cs typeface="Nunito"/>
                <a:sym typeface="Nunito"/>
              </a:defRPr>
            </a:lvl9pPr>
          </a:lstStyle>
          <a:p>
            <a:pPr marL="0" marR="0" lvl="0" indent="0" algn="ctr" defTabSz="914400" rtl="0" eaLnBrk="1" fontAlgn="auto" latinLnBrk="0" hangingPunct="1">
              <a:lnSpc>
                <a:spcPct val="100000"/>
              </a:lnSpc>
              <a:spcBef>
                <a:spcPts val="0"/>
              </a:spcBef>
              <a:spcAft>
                <a:spcPts val="0"/>
              </a:spcAft>
              <a:buClr>
                <a:srgbClr val="333333"/>
              </a:buClr>
              <a:buSzPts val="3400"/>
              <a:buFont typeface="Nunito"/>
              <a:buNone/>
              <a:tabLst/>
              <a:defRPr/>
            </a:pPr>
            <a:r>
              <a:rPr kumimoji="0" lang="en-US" sz="3600" b="1" i="0" u="none" strike="noStrike" kern="0" cap="none" spc="0" normalizeH="0" baseline="0" noProof="0" smtClean="0">
                <a:ln>
                  <a:noFill/>
                </a:ln>
                <a:solidFill>
                  <a:srgbClr val="C00000"/>
                </a:solidFill>
                <a:effectLst/>
                <a:uLnTx/>
                <a:uFillTx/>
                <a:latin typeface="Arial"/>
                <a:sym typeface="Nunito"/>
              </a:rPr>
              <a:t>NỘI DUNG BÀI HỌC</a:t>
            </a:r>
            <a:endParaRPr kumimoji="0" lang="en-US" sz="3600" b="1" i="0" u="none" strike="noStrike" kern="0" cap="none" spc="0" normalizeH="0" baseline="0" noProof="0" dirty="0">
              <a:ln>
                <a:noFill/>
              </a:ln>
              <a:solidFill>
                <a:srgbClr val="C00000"/>
              </a:solidFill>
              <a:effectLst/>
              <a:uLnTx/>
              <a:uFillTx/>
              <a:latin typeface="Arial"/>
              <a:sym typeface="Nunito"/>
            </a:endParaRPr>
          </a:p>
        </p:txBody>
      </p:sp>
      <p:sp>
        <p:nvSpPr>
          <p:cNvPr id="96" name="Google Shape;192;p34"/>
          <p:cNvSpPr txBox="1">
            <a:spLocks/>
          </p:cNvSpPr>
          <p:nvPr/>
        </p:nvSpPr>
        <p:spPr>
          <a:xfrm>
            <a:off x="2986641" y="1999137"/>
            <a:ext cx="4336508" cy="639866"/>
          </a:xfrm>
          <a:prstGeom prst="rect">
            <a:avLst/>
          </a:prstGeom>
          <a:solidFill>
            <a:schemeClr val="bg1"/>
          </a:solidFill>
          <a:ln w="19050" cap="flat" cmpd="sng">
            <a:no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Nunito"/>
              <a:buNone/>
              <a:defRPr sz="3000" b="1" i="0" u="none" strike="noStrike" cap="none">
                <a:solidFill>
                  <a:schemeClr val="dk1"/>
                </a:solidFill>
                <a:latin typeface="Nunito"/>
                <a:ea typeface="Nunito"/>
                <a:cs typeface="Nunito"/>
                <a:sym typeface="Nunito"/>
              </a:defRPr>
            </a:lvl1pPr>
            <a:lvl2pPr marR="0" lvl="1" algn="l" rtl="0">
              <a:lnSpc>
                <a:spcPct val="100000"/>
              </a:lnSpc>
              <a:spcBef>
                <a:spcPts val="0"/>
              </a:spcBef>
              <a:spcAft>
                <a:spcPts val="0"/>
              </a:spcAft>
              <a:buClr>
                <a:schemeClr val="dk1"/>
              </a:buClr>
              <a:buSzPts val="3000"/>
              <a:buFont typeface="Nunito"/>
              <a:buNone/>
              <a:defRPr sz="3000" b="1" i="0" u="none" strike="noStrike" cap="none">
                <a:solidFill>
                  <a:schemeClr val="dk1"/>
                </a:solidFill>
                <a:latin typeface="Nunito"/>
                <a:ea typeface="Nunito"/>
                <a:cs typeface="Nunito"/>
                <a:sym typeface="Nunito"/>
              </a:defRPr>
            </a:lvl2pPr>
            <a:lvl3pPr marR="0" lvl="2" algn="l" rtl="0">
              <a:lnSpc>
                <a:spcPct val="100000"/>
              </a:lnSpc>
              <a:spcBef>
                <a:spcPts val="0"/>
              </a:spcBef>
              <a:spcAft>
                <a:spcPts val="0"/>
              </a:spcAft>
              <a:buClr>
                <a:schemeClr val="dk1"/>
              </a:buClr>
              <a:buSzPts val="3000"/>
              <a:buFont typeface="Nunito"/>
              <a:buNone/>
              <a:defRPr sz="3000" b="1" i="0" u="none" strike="noStrike" cap="none">
                <a:solidFill>
                  <a:schemeClr val="dk1"/>
                </a:solidFill>
                <a:latin typeface="Nunito"/>
                <a:ea typeface="Nunito"/>
                <a:cs typeface="Nunito"/>
                <a:sym typeface="Nunito"/>
              </a:defRPr>
            </a:lvl3pPr>
            <a:lvl4pPr marR="0" lvl="3" algn="l" rtl="0">
              <a:lnSpc>
                <a:spcPct val="100000"/>
              </a:lnSpc>
              <a:spcBef>
                <a:spcPts val="0"/>
              </a:spcBef>
              <a:spcAft>
                <a:spcPts val="0"/>
              </a:spcAft>
              <a:buClr>
                <a:schemeClr val="dk1"/>
              </a:buClr>
              <a:buSzPts val="3000"/>
              <a:buFont typeface="Nunito"/>
              <a:buNone/>
              <a:defRPr sz="3000" b="1" i="0" u="none" strike="noStrike" cap="none">
                <a:solidFill>
                  <a:schemeClr val="dk1"/>
                </a:solidFill>
                <a:latin typeface="Nunito"/>
                <a:ea typeface="Nunito"/>
                <a:cs typeface="Nunito"/>
                <a:sym typeface="Nunito"/>
              </a:defRPr>
            </a:lvl4pPr>
            <a:lvl5pPr marR="0" lvl="4" algn="l" rtl="0">
              <a:lnSpc>
                <a:spcPct val="100000"/>
              </a:lnSpc>
              <a:spcBef>
                <a:spcPts val="0"/>
              </a:spcBef>
              <a:spcAft>
                <a:spcPts val="0"/>
              </a:spcAft>
              <a:buClr>
                <a:schemeClr val="dk1"/>
              </a:buClr>
              <a:buSzPts val="3000"/>
              <a:buFont typeface="Nunito"/>
              <a:buNone/>
              <a:defRPr sz="3000" b="1" i="0" u="none" strike="noStrike" cap="none">
                <a:solidFill>
                  <a:schemeClr val="dk1"/>
                </a:solidFill>
                <a:latin typeface="Nunito"/>
                <a:ea typeface="Nunito"/>
                <a:cs typeface="Nunito"/>
                <a:sym typeface="Nunito"/>
              </a:defRPr>
            </a:lvl5pPr>
            <a:lvl6pPr marR="0" lvl="5" algn="l" rtl="0">
              <a:lnSpc>
                <a:spcPct val="100000"/>
              </a:lnSpc>
              <a:spcBef>
                <a:spcPts val="0"/>
              </a:spcBef>
              <a:spcAft>
                <a:spcPts val="0"/>
              </a:spcAft>
              <a:buClr>
                <a:schemeClr val="dk1"/>
              </a:buClr>
              <a:buSzPts val="3000"/>
              <a:buFont typeface="Nunito"/>
              <a:buNone/>
              <a:defRPr sz="3000" b="1" i="0" u="none" strike="noStrike" cap="none">
                <a:solidFill>
                  <a:schemeClr val="dk1"/>
                </a:solidFill>
                <a:latin typeface="Nunito"/>
                <a:ea typeface="Nunito"/>
                <a:cs typeface="Nunito"/>
                <a:sym typeface="Nunito"/>
              </a:defRPr>
            </a:lvl6pPr>
            <a:lvl7pPr marR="0" lvl="6" algn="l" rtl="0">
              <a:lnSpc>
                <a:spcPct val="100000"/>
              </a:lnSpc>
              <a:spcBef>
                <a:spcPts val="0"/>
              </a:spcBef>
              <a:spcAft>
                <a:spcPts val="0"/>
              </a:spcAft>
              <a:buClr>
                <a:schemeClr val="dk1"/>
              </a:buClr>
              <a:buSzPts val="3000"/>
              <a:buFont typeface="Nunito"/>
              <a:buNone/>
              <a:defRPr sz="3000" b="1" i="0" u="none" strike="noStrike" cap="none">
                <a:solidFill>
                  <a:schemeClr val="dk1"/>
                </a:solidFill>
                <a:latin typeface="Nunito"/>
                <a:ea typeface="Nunito"/>
                <a:cs typeface="Nunito"/>
                <a:sym typeface="Nunito"/>
              </a:defRPr>
            </a:lvl7pPr>
            <a:lvl8pPr marR="0" lvl="7" algn="l" rtl="0">
              <a:lnSpc>
                <a:spcPct val="100000"/>
              </a:lnSpc>
              <a:spcBef>
                <a:spcPts val="0"/>
              </a:spcBef>
              <a:spcAft>
                <a:spcPts val="0"/>
              </a:spcAft>
              <a:buClr>
                <a:schemeClr val="dk1"/>
              </a:buClr>
              <a:buSzPts val="3000"/>
              <a:buFont typeface="Nunito"/>
              <a:buNone/>
              <a:defRPr sz="3000" b="1" i="0" u="none" strike="noStrike" cap="none">
                <a:solidFill>
                  <a:schemeClr val="dk1"/>
                </a:solidFill>
                <a:latin typeface="Nunito"/>
                <a:ea typeface="Nunito"/>
                <a:cs typeface="Nunito"/>
                <a:sym typeface="Nunito"/>
              </a:defRPr>
            </a:lvl8pPr>
            <a:lvl9pPr marR="0" lvl="8" algn="l" rtl="0">
              <a:lnSpc>
                <a:spcPct val="100000"/>
              </a:lnSpc>
              <a:spcBef>
                <a:spcPts val="0"/>
              </a:spcBef>
              <a:spcAft>
                <a:spcPts val="0"/>
              </a:spcAft>
              <a:buClr>
                <a:schemeClr val="dk1"/>
              </a:buClr>
              <a:buSzPts val="3000"/>
              <a:buFont typeface="Nunito"/>
              <a:buNone/>
              <a:defRPr sz="3000" b="1" i="0" u="none" strike="noStrike" cap="none">
                <a:solidFill>
                  <a:schemeClr val="dk1"/>
                </a:solidFill>
                <a:latin typeface="Nunito"/>
                <a:ea typeface="Nunito"/>
                <a:cs typeface="Nunito"/>
                <a:sym typeface="Nunito"/>
              </a:defRPr>
            </a:lvl9pPr>
          </a:lstStyle>
          <a:p>
            <a:pPr lvl="0" algn="just">
              <a:lnSpc>
                <a:spcPct val="130000"/>
              </a:lnSpc>
              <a:buClr>
                <a:srgbClr val="333333"/>
              </a:buClr>
              <a:buSzPts val="2200"/>
            </a:pPr>
            <a:r>
              <a:rPr lang="vi-VN" sz="2100" smtClean="0">
                <a:solidFill>
                  <a:srgbClr val="333333"/>
                </a:solidFill>
                <a:latin typeface="Arial" panose="020B0604020202020204" pitchFamily="34" charset="0"/>
              </a:rPr>
              <a:t>Hệ </a:t>
            </a:r>
            <a:r>
              <a:rPr lang="vi-VN" sz="2100">
                <a:solidFill>
                  <a:srgbClr val="333333"/>
                </a:solidFill>
                <a:latin typeface="Arial" panose="020B0604020202020204" pitchFamily="34" charset="0"/>
              </a:rPr>
              <a:t>thức giữa cạnh và góc của tam giác vuông</a:t>
            </a:r>
            <a:endParaRPr kumimoji="0" lang="vi-VN" sz="2100" b="1" i="0" u="none" strike="noStrike" kern="0" cap="none" spc="0" normalizeH="0" baseline="0" noProof="0">
              <a:ln>
                <a:noFill/>
              </a:ln>
              <a:solidFill>
                <a:srgbClr val="333333"/>
              </a:solidFill>
              <a:effectLst/>
              <a:uLnTx/>
              <a:uFillTx/>
              <a:latin typeface="Arial"/>
              <a:sym typeface="Nunito"/>
            </a:endParaRPr>
          </a:p>
        </p:txBody>
      </p:sp>
      <p:sp>
        <p:nvSpPr>
          <p:cNvPr id="97" name="Google Shape;192;p34"/>
          <p:cNvSpPr txBox="1">
            <a:spLocks/>
          </p:cNvSpPr>
          <p:nvPr/>
        </p:nvSpPr>
        <p:spPr>
          <a:xfrm>
            <a:off x="1943090" y="3255879"/>
            <a:ext cx="793360" cy="639866"/>
          </a:xfrm>
          <a:prstGeom prst="rect">
            <a:avLst/>
          </a:prstGeom>
          <a:noFill/>
          <a:ln w="38100" cap="flat" cmpd="sng" algn="ctr">
            <a:noFill/>
            <a:prstDash val="solid"/>
            <a:round/>
            <a:headEnd type="none" w="sm" len="sm"/>
            <a:tailEnd type="none" w="sm" len="sm"/>
          </a:ln>
          <a:effectLst>
            <a:outerShdw blurRad="40000" dist="20000" dir="5400000" rotWithShape="0">
              <a:srgbClr val="000000">
                <a:alpha val="38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Nunito"/>
              <a:buNone/>
              <a:defRPr sz="3000" b="1" i="0" u="none" strike="noStrike" cap="none">
                <a:solidFill>
                  <a:schemeClr val="dk1"/>
                </a:solidFill>
                <a:latin typeface="Nunito"/>
                <a:ea typeface="Nunito"/>
                <a:cs typeface="Nunito"/>
                <a:sym typeface="Nunito"/>
              </a:defRPr>
            </a:lvl1pPr>
            <a:lvl2pPr marR="0" lvl="1" algn="l" rtl="0">
              <a:lnSpc>
                <a:spcPct val="100000"/>
              </a:lnSpc>
              <a:spcBef>
                <a:spcPts val="0"/>
              </a:spcBef>
              <a:spcAft>
                <a:spcPts val="0"/>
              </a:spcAft>
              <a:buClr>
                <a:schemeClr val="dk1"/>
              </a:buClr>
              <a:buSzPts val="3000"/>
              <a:buFont typeface="Nunito"/>
              <a:buNone/>
              <a:defRPr sz="3000" b="1" i="0" u="none" strike="noStrike" cap="none">
                <a:solidFill>
                  <a:schemeClr val="dk1"/>
                </a:solidFill>
                <a:latin typeface="Nunito"/>
                <a:ea typeface="Nunito"/>
                <a:cs typeface="Nunito"/>
                <a:sym typeface="Nunito"/>
              </a:defRPr>
            </a:lvl2pPr>
            <a:lvl3pPr marR="0" lvl="2" algn="l" rtl="0">
              <a:lnSpc>
                <a:spcPct val="100000"/>
              </a:lnSpc>
              <a:spcBef>
                <a:spcPts val="0"/>
              </a:spcBef>
              <a:spcAft>
                <a:spcPts val="0"/>
              </a:spcAft>
              <a:buClr>
                <a:schemeClr val="dk1"/>
              </a:buClr>
              <a:buSzPts val="3000"/>
              <a:buFont typeface="Nunito"/>
              <a:buNone/>
              <a:defRPr sz="3000" b="1" i="0" u="none" strike="noStrike" cap="none">
                <a:solidFill>
                  <a:schemeClr val="dk1"/>
                </a:solidFill>
                <a:latin typeface="Nunito"/>
                <a:ea typeface="Nunito"/>
                <a:cs typeface="Nunito"/>
                <a:sym typeface="Nunito"/>
              </a:defRPr>
            </a:lvl3pPr>
            <a:lvl4pPr marR="0" lvl="3" algn="l" rtl="0">
              <a:lnSpc>
                <a:spcPct val="100000"/>
              </a:lnSpc>
              <a:spcBef>
                <a:spcPts val="0"/>
              </a:spcBef>
              <a:spcAft>
                <a:spcPts val="0"/>
              </a:spcAft>
              <a:buClr>
                <a:schemeClr val="dk1"/>
              </a:buClr>
              <a:buSzPts val="3000"/>
              <a:buFont typeface="Nunito"/>
              <a:buNone/>
              <a:defRPr sz="3000" b="1" i="0" u="none" strike="noStrike" cap="none">
                <a:solidFill>
                  <a:schemeClr val="dk1"/>
                </a:solidFill>
                <a:latin typeface="Nunito"/>
                <a:ea typeface="Nunito"/>
                <a:cs typeface="Nunito"/>
                <a:sym typeface="Nunito"/>
              </a:defRPr>
            </a:lvl4pPr>
            <a:lvl5pPr marR="0" lvl="4" algn="l" rtl="0">
              <a:lnSpc>
                <a:spcPct val="100000"/>
              </a:lnSpc>
              <a:spcBef>
                <a:spcPts val="0"/>
              </a:spcBef>
              <a:spcAft>
                <a:spcPts val="0"/>
              </a:spcAft>
              <a:buClr>
                <a:schemeClr val="dk1"/>
              </a:buClr>
              <a:buSzPts val="3000"/>
              <a:buFont typeface="Nunito"/>
              <a:buNone/>
              <a:defRPr sz="3000" b="1" i="0" u="none" strike="noStrike" cap="none">
                <a:solidFill>
                  <a:schemeClr val="dk1"/>
                </a:solidFill>
                <a:latin typeface="Nunito"/>
                <a:ea typeface="Nunito"/>
                <a:cs typeface="Nunito"/>
                <a:sym typeface="Nunito"/>
              </a:defRPr>
            </a:lvl5pPr>
            <a:lvl6pPr marR="0" lvl="5" algn="l" rtl="0">
              <a:lnSpc>
                <a:spcPct val="100000"/>
              </a:lnSpc>
              <a:spcBef>
                <a:spcPts val="0"/>
              </a:spcBef>
              <a:spcAft>
                <a:spcPts val="0"/>
              </a:spcAft>
              <a:buClr>
                <a:schemeClr val="dk1"/>
              </a:buClr>
              <a:buSzPts val="3000"/>
              <a:buFont typeface="Nunito"/>
              <a:buNone/>
              <a:defRPr sz="3000" b="1" i="0" u="none" strike="noStrike" cap="none">
                <a:solidFill>
                  <a:schemeClr val="dk1"/>
                </a:solidFill>
                <a:latin typeface="Nunito"/>
                <a:ea typeface="Nunito"/>
                <a:cs typeface="Nunito"/>
                <a:sym typeface="Nunito"/>
              </a:defRPr>
            </a:lvl6pPr>
            <a:lvl7pPr marR="0" lvl="6" algn="l" rtl="0">
              <a:lnSpc>
                <a:spcPct val="100000"/>
              </a:lnSpc>
              <a:spcBef>
                <a:spcPts val="0"/>
              </a:spcBef>
              <a:spcAft>
                <a:spcPts val="0"/>
              </a:spcAft>
              <a:buClr>
                <a:schemeClr val="dk1"/>
              </a:buClr>
              <a:buSzPts val="3000"/>
              <a:buFont typeface="Nunito"/>
              <a:buNone/>
              <a:defRPr sz="3000" b="1" i="0" u="none" strike="noStrike" cap="none">
                <a:solidFill>
                  <a:schemeClr val="dk1"/>
                </a:solidFill>
                <a:latin typeface="Nunito"/>
                <a:ea typeface="Nunito"/>
                <a:cs typeface="Nunito"/>
                <a:sym typeface="Nunito"/>
              </a:defRPr>
            </a:lvl7pPr>
            <a:lvl8pPr marR="0" lvl="7" algn="l" rtl="0">
              <a:lnSpc>
                <a:spcPct val="100000"/>
              </a:lnSpc>
              <a:spcBef>
                <a:spcPts val="0"/>
              </a:spcBef>
              <a:spcAft>
                <a:spcPts val="0"/>
              </a:spcAft>
              <a:buClr>
                <a:schemeClr val="dk1"/>
              </a:buClr>
              <a:buSzPts val="3000"/>
              <a:buFont typeface="Nunito"/>
              <a:buNone/>
              <a:defRPr sz="3000" b="1" i="0" u="none" strike="noStrike" cap="none">
                <a:solidFill>
                  <a:schemeClr val="dk1"/>
                </a:solidFill>
                <a:latin typeface="Nunito"/>
                <a:ea typeface="Nunito"/>
                <a:cs typeface="Nunito"/>
                <a:sym typeface="Nunito"/>
              </a:defRPr>
            </a:lvl8pPr>
            <a:lvl9pPr marR="0" lvl="8" algn="l" rtl="0">
              <a:lnSpc>
                <a:spcPct val="100000"/>
              </a:lnSpc>
              <a:spcBef>
                <a:spcPts val="0"/>
              </a:spcBef>
              <a:spcAft>
                <a:spcPts val="0"/>
              </a:spcAft>
              <a:buClr>
                <a:schemeClr val="dk1"/>
              </a:buClr>
              <a:buSzPts val="3000"/>
              <a:buFont typeface="Nunito"/>
              <a:buNone/>
              <a:defRPr sz="3000" b="1" i="0" u="none" strike="noStrike" cap="none">
                <a:solidFill>
                  <a:schemeClr val="dk1"/>
                </a:solidFill>
                <a:latin typeface="Nunito"/>
                <a:ea typeface="Nunito"/>
                <a:cs typeface="Nunito"/>
                <a:sym typeface="Nunito"/>
              </a:defRPr>
            </a:lvl9pPr>
          </a:lstStyle>
          <a:p>
            <a:pPr marL="0" marR="0" lvl="0" indent="0" algn="ctr" defTabSz="914400" rtl="0" eaLnBrk="1" fontAlgn="auto" latinLnBrk="0" hangingPunct="1">
              <a:lnSpc>
                <a:spcPct val="100000"/>
              </a:lnSpc>
              <a:spcBef>
                <a:spcPts val="0"/>
              </a:spcBef>
              <a:spcAft>
                <a:spcPts val="0"/>
              </a:spcAft>
              <a:buClr>
                <a:srgbClr val="333333"/>
              </a:buClr>
              <a:buSzPts val="3000"/>
              <a:buFont typeface="Nunito"/>
              <a:buNone/>
              <a:tabLst/>
              <a:defRPr/>
            </a:pPr>
            <a:r>
              <a:rPr kumimoji="0" lang="en" sz="4000" b="1" i="0" u="none" strike="noStrike" kern="0" cap="none" spc="0" normalizeH="0" baseline="0" noProof="0" smtClean="0">
                <a:ln>
                  <a:noFill/>
                </a:ln>
                <a:solidFill>
                  <a:srgbClr val="333333"/>
                </a:solidFill>
                <a:effectLst/>
                <a:uLnTx/>
                <a:uFillTx/>
                <a:latin typeface="Arial"/>
                <a:sym typeface="Nunito"/>
              </a:rPr>
              <a:t>02</a:t>
            </a:r>
            <a:endParaRPr kumimoji="0" lang="en" sz="4000" b="1" i="0" u="none" strike="noStrike" kern="0" cap="none" spc="0" normalizeH="0" baseline="0" noProof="0">
              <a:ln>
                <a:noFill/>
              </a:ln>
              <a:solidFill>
                <a:srgbClr val="333333"/>
              </a:solidFill>
              <a:effectLst/>
              <a:uLnTx/>
              <a:uFillTx/>
              <a:latin typeface="Arial"/>
              <a:sym typeface="Nunito"/>
            </a:endParaRPr>
          </a:p>
        </p:txBody>
      </p:sp>
      <p:sp>
        <p:nvSpPr>
          <p:cNvPr id="98" name="Google Shape;192;p34"/>
          <p:cNvSpPr txBox="1">
            <a:spLocks/>
          </p:cNvSpPr>
          <p:nvPr/>
        </p:nvSpPr>
        <p:spPr>
          <a:xfrm>
            <a:off x="2985756" y="3258072"/>
            <a:ext cx="4337393" cy="639866"/>
          </a:xfrm>
          <a:prstGeom prst="rect">
            <a:avLst/>
          </a:prstGeom>
          <a:solidFill>
            <a:schemeClr val="bg1"/>
          </a:solidFill>
          <a:ln w="19050" cap="flat" cmpd="sng">
            <a:no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Nunito"/>
              <a:buNone/>
              <a:defRPr sz="3000" b="1" i="0" u="none" strike="noStrike" cap="none">
                <a:solidFill>
                  <a:schemeClr val="dk1"/>
                </a:solidFill>
                <a:latin typeface="Nunito"/>
                <a:ea typeface="Nunito"/>
                <a:cs typeface="Nunito"/>
                <a:sym typeface="Nunito"/>
              </a:defRPr>
            </a:lvl1pPr>
            <a:lvl2pPr marR="0" lvl="1" algn="l" rtl="0">
              <a:lnSpc>
                <a:spcPct val="100000"/>
              </a:lnSpc>
              <a:spcBef>
                <a:spcPts val="0"/>
              </a:spcBef>
              <a:spcAft>
                <a:spcPts val="0"/>
              </a:spcAft>
              <a:buClr>
                <a:schemeClr val="dk1"/>
              </a:buClr>
              <a:buSzPts val="3000"/>
              <a:buFont typeface="Nunito"/>
              <a:buNone/>
              <a:defRPr sz="3000" b="1" i="0" u="none" strike="noStrike" cap="none">
                <a:solidFill>
                  <a:schemeClr val="dk1"/>
                </a:solidFill>
                <a:latin typeface="Nunito"/>
                <a:ea typeface="Nunito"/>
                <a:cs typeface="Nunito"/>
                <a:sym typeface="Nunito"/>
              </a:defRPr>
            </a:lvl2pPr>
            <a:lvl3pPr marR="0" lvl="2" algn="l" rtl="0">
              <a:lnSpc>
                <a:spcPct val="100000"/>
              </a:lnSpc>
              <a:spcBef>
                <a:spcPts val="0"/>
              </a:spcBef>
              <a:spcAft>
                <a:spcPts val="0"/>
              </a:spcAft>
              <a:buClr>
                <a:schemeClr val="dk1"/>
              </a:buClr>
              <a:buSzPts val="3000"/>
              <a:buFont typeface="Nunito"/>
              <a:buNone/>
              <a:defRPr sz="3000" b="1" i="0" u="none" strike="noStrike" cap="none">
                <a:solidFill>
                  <a:schemeClr val="dk1"/>
                </a:solidFill>
                <a:latin typeface="Nunito"/>
                <a:ea typeface="Nunito"/>
                <a:cs typeface="Nunito"/>
                <a:sym typeface="Nunito"/>
              </a:defRPr>
            </a:lvl3pPr>
            <a:lvl4pPr marR="0" lvl="3" algn="l" rtl="0">
              <a:lnSpc>
                <a:spcPct val="100000"/>
              </a:lnSpc>
              <a:spcBef>
                <a:spcPts val="0"/>
              </a:spcBef>
              <a:spcAft>
                <a:spcPts val="0"/>
              </a:spcAft>
              <a:buClr>
                <a:schemeClr val="dk1"/>
              </a:buClr>
              <a:buSzPts val="3000"/>
              <a:buFont typeface="Nunito"/>
              <a:buNone/>
              <a:defRPr sz="3000" b="1" i="0" u="none" strike="noStrike" cap="none">
                <a:solidFill>
                  <a:schemeClr val="dk1"/>
                </a:solidFill>
                <a:latin typeface="Nunito"/>
                <a:ea typeface="Nunito"/>
                <a:cs typeface="Nunito"/>
                <a:sym typeface="Nunito"/>
              </a:defRPr>
            </a:lvl4pPr>
            <a:lvl5pPr marR="0" lvl="4" algn="l" rtl="0">
              <a:lnSpc>
                <a:spcPct val="100000"/>
              </a:lnSpc>
              <a:spcBef>
                <a:spcPts val="0"/>
              </a:spcBef>
              <a:spcAft>
                <a:spcPts val="0"/>
              </a:spcAft>
              <a:buClr>
                <a:schemeClr val="dk1"/>
              </a:buClr>
              <a:buSzPts val="3000"/>
              <a:buFont typeface="Nunito"/>
              <a:buNone/>
              <a:defRPr sz="3000" b="1" i="0" u="none" strike="noStrike" cap="none">
                <a:solidFill>
                  <a:schemeClr val="dk1"/>
                </a:solidFill>
                <a:latin typeface="Nunito"/>
                <a:ea typeface="Nunito"/>
                <a:cs typeface="Nunito"/>
                <a:sym typeface="Nunito"/>
              </a:defRPr>
            </a:lvl5pPr>
            <a:lvl6pPr marR="0" lvl="5" algn="l" rtl="0">
              <a:lnSpc>
                <a:spcPct val="100000"/>
              </a:lnSpc>
              <a:spcBef>
                <a:spcPts val="0"/>
              </a:spcBef>
              <a:spcAft>
                <a:spcPts val="0"/>
              </a:spcAft>
              <a:buClr>
                <a:schemeClr val="dk1"/>
              </a:buClr>
              <a:buSzPts val="3000"/>
              <a:buFont typeface="Nunito"/>
              <a:buNone/>
              <a:defRPr sz="3000" b="1" i="0" u="none" strike="noStrike" cap="none">
                <a:solidFill>
                  <a:schemeClr val="dk1"/>
                </a:solidFill>
                <a:latin typeface="Nunito"/>
                <a:ea typeface="Nunito"/>
                <a:cs typeface="Nunito"/>
                <a:sym typeface="Nunito"/>
              </a:defRPr>
            </a:lvl6pPr>
            <a:lvl7pPr marR="0" lvl="6" algn="l" rtl="0">
              <a:lnSpc>
                <a:spcPct val="100000"/>
              </a:lnSpc>
              <a:spcBef>
                <a:spcPts val="0"/>
              </a:spcBef>
              <a:spcAft>
                <a:spcPts val="0"/>
              </a:spcAft>
              <a:buClr>
                <a:schemeClr val="dk1"/>
              </a:buClr>
              <a:buSzPts val="3000"/>
              <a:buFont typeface="Nunito"/>
              <a:buNone/>
              <a:defRPr sz="3000" b="1" i="0" u="none" strike="noStrike" cap="none">
                <a:solidFill>
                  <a:schemeClr val="dk1"/>
                </a:solidFill>
                <a:latin typeface="Nunito"/>
                <a:ea typeface="Nunito"/>
                <a:cs typeface="Nunito"/>
                <a:sym typeface="Nunito"/>
              </a:defRPr>
            </a:lvl7pPr>
            <a:lvl8pPr marR="0" lvl="7" algn="l" rtl="0">
              <a:lnSpc>
                <a:spcPct val="100000"/>
              </a:lnSpc>
              <a:spcBef>
                <a:spcPts val="0"/>
              </a:spcBef>
              <a:spcAft>
                <a:spcPts val="0"/>
              </a:spcAft>
              <a:buClr>
                <a:schemeClr val="dk1"/>
              </a:buClr>
              <a:buSzPts val="3000"/>
              <a:buFont typeface="Nunito"/>
              <a:buNone/>
              <a:defRPr sz="3000" b="1" i="0" u="none" strike="noStrike" cap="none">
                <a:solidFill>
                  <a:schemeClr val="dk1"/>
                </a:solidFill>
                <a:latin typeface="Nunito"/>
                <a:ea typeface="Nunito"/>
                <a:cs typeface="Nunito"/>
                <a:sym typeface="Nunito"/>
              </a:defRPr>
            </a:lvl8pPr>
            <a:lvl9pPr marR="0" lvl="8" algn="l" rtl="0">
              <a:lnSpc>
                <a:spcPct val="100000"/>
              </a:lnSpc>
              <a:spcBef>
                <a:spcPts val="0"/>
              </a:spcBef>
              <a:spcAft>
                <a:spcPts val="0"/>
              </a:spcAft>
              <a:buClr>
                <a:schemeClr val="dk1"/>
              </a:buClr>
              <a:buSzPts val="3000"/>
              <a:buFont typeface="Nunito"/>
              <a:buNone/>
              <a:defRPr sz="3000" b="1" i="0" u="none" strike="noStrike" cap="none">
                <a:solidFill>
                  <a:schemeClr val="dk1"/>
                </a:solidFill>
                <a:latin typeface="Nunito"/>
                <a:ea typeface="Nunito"/>
                <a:cs typeface="Nunito"/>
                <a:sym typeface="Nunito"/>
              </a:defRPr>
            </a:lvl9pPr>
          </a:lstStyle>
          <a:p>
            <a:pPr lvl="0" algn="just">
              <a:buClr>
                <a:srgbClr val="333333"/>
              </a:buClr>
              <a:buSzPts val="2200"/>
            </a:pPr>
            <a:r>
              <a:rPr lang="vi-VN" sz="2100" smtClean="0">
                <a:solidFill>
                  <a:srgbClr val="333333"/>
                </a:solidFill>
                <a:latin typeface="Arial" panose="020B0604020202020204" pitchFamily="34" charset="0"/>
              </a:rPr>
              <a:t>Giải </a:t>
            </a:r>
            <a:r>
              <a:rPr lang="vi-VN" sz="2100">
                <a:solidFill>
                  <a:srgbClr val="333333"/>
                </a:solidFill>
                <a:latin typeface="Arial" panose="020B0604020202020204" pitchFamily="34" charset="0"/>
              </a:rPr>
              <a:t>tam giác vuông</a:t>
            </a:r>
            <a:endParaRPr kumimoji="0" lang="vi-VN" sz="2100" b="1" i="0" u="none" strike="noStrike" kern="0" cap="none" spc="0" normalizeH="0" baseline="0" noProof="0">
              <a:ln>
                <a:noFill/>
              </a:ln>
              <a:solidFill>
                <a:srgbClr val="333333"/>
              </a:solidFill>
              <a:effectLst/>
              <a:uLnTx/>
              <a:uFillTx/>
              <a:latin typeface="Arial" panose="020B0604020202020204" pitchFamily="34" charset="0"/>
              <a:sym typeface="Nunito"/>
            </a:endParaRPr>
          </a:p>
        </p:txBody>
      </p:sp>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5"/>
                                        </p:tgtEl>
                                        <p:attrNameLst>
                                          <p:attrName>style.visibility</p:attrName>
                                        </p:attrNameLst>
                                      </p:cBhvr>
                                      <p:to>
                                        <p:strVal val="visible"/>
                                      </p:to>
                                    </p:set>
                                    <p:animEffect transition="in" filter="barn(inVertical)">
                                      <p:cBhvr>
                                        <p:cTn id="7" dur="500"/>
                                        <p:tgtEl>
                                          <p:spTgt spid="9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94"/>
                                        </p:tgtEl>
                                        <p:attrNameLst>
                                          <p:attrName>style.visibility</p:attrName>
                                        </p:attrNameLst>
                                      </p:cBhvr>
                                      <p:to>
                                        <p:strVal val="visible"/>
                                      </p:to>
                                    </p:set>
                                    <p:animEffect transition="in" filter="wipe(up)">
                                      <p:cBhvr>
                                        <p:cTn id="12" dur="500"/>
                                        <p:tgtEl>
                                          <p:spTgt spid="94"/>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96"/>
                                        </p:tgtEl>
                                        <p:attrNameLst>
                                          <p:attrName>style.visibility</p:attrName>
                                        </p:attrNameLst>
                                      </p:cBhvr>
                                      <p:to>
                                        <p:strVal val="visible"/>
                                      </p:to>
                                    </p:set>
                                    <p:animEffect transition="in" filter="wipe(up)">
                                      <p:cBhvr>
                                        <p:cTn id="15" dur="500"/>
                                        <p:tgtEl>
                                          <p:spTgt spid="9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97"/>
                                        </p:tgtEl>
                                        <p:attrNameLst>
                                          <p:attrName>style.visibility</p:attrName>
                                        </p:attrNameLst>
                                      </p:cBhvr>
                                      <p:to>
                                        <p:strVal val="visible"/>
                                      </p:to>
                                    </p:set>
                                    <p:animEffect transition="in" filter="wipe(up)">
                                      <p:cBhvr>
                                        <p:cTn id="20" dur="500"/>
                                        <p:tgtEl>
                                          <p:spTgt spid="97"/>
                                        </p:tgtEl>
                                      </p:cBhvr>
                                    </p:animEffect>
                                  </p:childTnLst>
                                </p:cTn>
                              </p:par>
                              <p:par>
                                <p:cTn id="21" presetID="22" presetClass="entr" presetSubtype="1" fill="hold" grpId="0" nodeType="withEffect">
                                  <p:stCondLst>
                                    <p:cond delay="0"/>
                                  </p:stCondLst>
                                  <p:childTnLst>
                                    <p:set>
                                      <p:cBhvr>
                                        <p:cTn id="22" dur="1" fill="hold">
                                          <p:stCondLst>
                                            <p:cond delay="0"/>
                                          </p:stCondLst>
                                        </p:cTn>
                                        <p:tgtEl>
                                          <p:spTgt spid="98"/>
                                        </p:tgtEl>
                                        <p:attrNameLst>
                                          <p:attrName>style.visibility</p:attrName>
                                        </p:attrNameLst>
                                      </p:cBhvr>
                                      <p:to>
                                        <p:strVal val="visible"/>
                                      </p:to>
                                    </p:set>
                                    <p:animEffect transition="in" filter="wipe(up)">
                                      <p:cBhvr>
                                        <p:cTn id="23" dur="500"/>
                                        <p:tgtEl>
                                          <p:spTgt spid="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p:bldP spid="95" grpId="0"/>
      <p:bldP spid="96" grpId="0" animBg="1"/>
      <p:bldP spid="97" grpId="0"/>
      <p:bldP spid="9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524"/>
        <p:cNvGrpSpPr/>
        <p:nvPr/>
      </p:nvGrpSpPr>
      <p:grpSpPr>
        <a:xfrm>
          <a:off x="0" y="0"/>
          <a:ext cx="0" cy="0"/>
          <a:chOff x="0" y="0"/>
          <a:chExt cx="0" cy="0"/>
        </a:xfrm>
      </p:grpSpPr>
      <p:sp>
        <p:nvSpPr>
          <p:cNvPr id="10" name="Rectangle 9"/>
          <p:cNvSpPr/>
          <p:nvPr/>
        </p:nvSpPr>
        <p:spPr>
          <a:xfrm>
            <a:off x="613556" y="401710"/>
            <a:ext cx="7918193" cy="877163"/>
          </a:xfrm>
          <a:prstGeom prst="rect">
            <a:avLst/>
          </a:prstGeom>
        </p:spPr>
        <p:txBody>
          <a:bodyPr wrap="square">
            <a:spAutoFit/>
          </a:bodyPr>
          <a:lstStyle/>
          <a:p>
            <a:pPr lvl="0" algn="just" defTabSz="1828800">
              <a:lnSpc>
                <a:spcPct val="150000"/>
              </a:lnSpc>
              <a:defRPr/>
            </a:pPr>
            <a:r>
              <a:rPr kumimoji="0" lang="vi-VN" sz="1700" b="1" i="0" u="none" strike="noStrike" kern="1200" cap="none" spc="0" normalizeH="0" baseline="0" noProof="0" smtClean="0">
                <a:ln>
                  <a:noFill/>
                </a:ln>
                <a:solidFill>
                  <a:srgbClr val="1F497D"/>
                </a:solidFill>
                <a:effectLst/>
                <a:uLnTx/>
                <a:uFillTx/>
                <a:latin typeface="Arial" panose="020B0604020202020204" pitchFamily="34" charset="0"/>
                <a:cs typeface="Arial" panose="020B0604020202020204" pitchFamily="34" charset="0"/>
                <a:sym typeface="Arial"/>
              </a:rPr>
              <a:t>Bài </a:t>
            </a:r>
            <a:r>
              <a:rPr kumimoji="0" lang="en-US" sz="1700" b="1" i="0" u="none" strike="noStrike" kern="1200" cap="none" spc="0" normalizeH="0" baseline="0" noProof="0" smtClean="0">
                <a:ln>
                  <a:noFill/>
                </a:ln>
                <a:solidFill>
                  <a:srgbClr val="1F497D"/>
                </a:solidFill>
                <a:effectLst/>
                <a:uLnTx/>
                <a:uFillTx/>
                <a:latin typeface="Arial" panose="020B0604020202020204" pitchFamily="34" charset="0"/>
                <a:cs typeface="Arial" panose="020B0604020202020204" pitchFamily="34" charset="0"/>
                <a:sym typeface="Arial"/>
              </a:rPr>
              <a:t>3</a:t>
            </a:r>
            <a:r>
              <a:rPr kumimoji="0" lang="vi-VN" sz="1700" b="1" i="0" u="none" strike="noStrike" kern="1200" cap="none" spc="0" normalizeH="0" baseline="0" noProof="0" smtClean="0">
                <a:ln>
                  <a:noFill/>
                </a:ln>
                <a:solidFill>
                  <a:srgbClr val="1F497D"/>
                </a:solidFill>
                <a:effectLst/>
                <a:uLnTx/>
                <a:uFillTx/>
                <a:latin typeface="Arial" panose="020B0604020202020204" pitchFamily="34" charset="0"/>
                <a:cs typeface="Arial" panose="020B0604020202020204" pitchFamily="34" charset="0"/>
                <a:sym typeface="Arial"/>
              </a:rPr>
              <a:t> </a:t>
            </a:r>
            <a:r>
              <a:rPr kumimoji="0" lang="vi-VN" sz="1700" b="1" i="0" u="none" strike="noStrike" kern="1200" cap="none" spc="0" normalizeH="0" baseline="0" noProof="0">
                <a:ln>
                  <a:noFill/>
                </a:ln>
                <a:solidFill>
                  <a:srgbClr val="1F497D"/>
                </a:solidFill>
                <a:effectLst/>
                <a:uLnTx/>
                <a:uFillTx/>
                <a:latin typeface="Arial" panose="020B0604020202020204" pitchFamily="34" charset="0"/>
                <a:cs typeface="Arial" panose="020B0604020202020204" pitchFamily="34" charset="0"/>
                <a:sym typeface="Arial"/>
              </a:rPr>
              <a:t>(SGK</a:t>
            </a:r>
            <a:r>
              <a:rPr kumimoji="0" lang="en-US" sz="1700" b="1" i="0" u="none" strike="noStrike" kern="1200" cap="none" spc="0" normalizeH="0" baseline="0" noProof="0">
                <a:ln>
                  <a:noFill/>
                </a:ln>
                <a:solidFill>
                  <a:srgbClr val="1F497D"/>
                </a:solidFill>
                <a:effectLst/>
                <a:uLnTx/>
                <a:uFillTx/>
                <a:latin typeface="Arial" panose="020B0604020202020204" pitchFamily="34" charset="0"/>
                <a:cs typeface="Arial" panose="020B0604020202020204" pitchFamily="34" charset="0"/>
                <a:sym typeface="Arial"/>
              </a:rPr>
              <a:t> – </a:t>
            </a:r>
            <a:r>
              <a:rPr kumimoji="0" lang="vi-VN" sz="1700" b="1" i="0" u="none" strike="noStrike" kern="1200" cap="none" spc="0" normalizeH="0" baseline="0" noProof="0" smtClean="0">
                <a:ln>
                  <a:noFill/>
                </a:ln>
                <a:solidFill>
                  <a:srgbClr val="1F497D"/>
                </a:solidFill>
                <a:effectLst/>
                <a:uLnTx/>
                <a:uFillTx/>
                <a:latin typeface="Arial" panose="020B0604020202020204" pitchFamily="34" charset="0"/>
                <a:cs typeface="Arial" panose="020B0604020202020204" pitchFamily="34" charset="0"/>
                <a:sym typeface="Arial"/>
              </a:rPr>
              <a:t>tr.</a:t>
            </a:r>
            <a:r>
              <a:rPr kumimoji="0" lang="en-US" sz="1700" b="1" i="0" u="none" strike="noStrike" kern="0" cap="none" spc="0" normalizeH="0" baseline="0" noProof="0" smtClean="0">
                <a:ln>
                  <a:noFill/>
                </a:ln>
                <a:solidFill>
                  <a:srgbClr val="1F497D"/>
                </a:solidFill>
                <a:effectLst/>
                <a:uLnTx/>
                <a:uFillTx/>
                <a:latin typeface="Arial" panose="020B0604020202020204" pitchFamily="34" charset="0"/>
                <a:cs typeface="Arial" panose="020B0604020202020204" pitchFamily="34" charset="0"/>
                <a:sym typeface="Arial"/>
              </a:rPr>
              <a:t>71</a:t>
            </a:r>
            <a:r>
              <a:rPr kumimoji="0" lang="en-US" sz="1700" b="1" i="0" u="none" strike="noStrike" kern="1200" cap="none" spc="0" normalizeH="0" baseline="0" noProof="0" smtClean="0">
                <a:ln>
                  <a:noFill/>
                </a:ln>
                <a:solidFill>
                  <a:srgbClr val="1F497D"/>
                </a:solidFill>
                <a:effectLst/>
                <a:uLnTx/>
                <a:uFillTx/>
                <a:latin typeface="Arial" panose="020B0604020202020204" pitchFamily="34" charset="0"/>
                <a:cs typeface="Arial" panose="020B0604020202020204" pitchFamily="34" charset="0"/>
                <a:sym typeface="Arial"/>
              </a:rPr>
              <a:t>) </a:t>
            </a:r>
            <a:r>
              <a:rPr lang="vi-VN" sz="1700">
                <a:solidFill>
                  <a:prstClr val="black"/>
                </a:solidFill>
                <a:cs typeface="Arial" panose="020B0604020202020204" pitchFamily="34" charset="0"/>
              </a:rPr>
              <a:t>Một người đẩy một vật lên hết một con dốc nghiêng một góc 35° (Hình </a:t>
            </a:r>
            <a:r>
              <a:rPr lang="vi-VN" sz="1700">
                <a:solidFill>
                  <a:prstClr val="black"/>
                </a:solidFill>
                <a:cs typeface="Arial" panose="020B0604020202020204" pitchFamily="34" charset="0"/>
              </a:rPr>
              <a:t>11</a:t>
            </a:r>
            <a:r>
              <a:rPr lang="vi-VN" sz="1700" smtClean="0">
                <a:solidFill>
                  <a:prstClr val="black"/>
                </a:solidFill>
                <a:cs typeface="Arial" panose="020B0604020202020204" pitchFamily="34" charset="0"/>
              </a:rPr>
              <a:t>).</a:t>
            </a:r>
            <a:r>
              <a:rPr lang="en-US" sz="1700" smtClean="0">
                <a:solidFill>
                  <a:prstClr val="black"/>
                </a:solidFill>
                <a:cs typeface="Arial" panose="020B0604020202020204" pitchFamily="34" charset="0"/>
              </a:rPr>
              <a:t> Tính độ cao của vật so với mặt đất biết độ dài con dốc là 4m.</a:t>
            </a:r>
            <a:endParaRPr lang="pt-BR" sz="1700">
              <a:solidFill>
                <a:srgbClr val="000000"/>
              </a:solidFill>
              <a:latin typeface="Arial" panose="020B0604020202020204" pitchFamily="34" charset="0"/>
              <a:cs typeface="Arial" panose="020B0604020202020204" pitchFamily="34" charset="0"/>
            </a:endParaRPr>
          </a:p>
        </p:txBody>
      </p:sp>
      <p:pic>
        <p:nvPicPr>
          <p:cNvPr id="12" name="Picture 11"/>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saturation sat="200000"/>
                    </a14:imgEffect>
                    <a14:imgEffect>
                      <a14:brightnessContrast bright="20000" contrast="40000"/>
                    </a14:imgEffect>
                  </a14:imgLayer>
                </a14:imgProps>
              </a:ext>
            </a:extLst>
          </a:blip>
          <a:stretch>
            <a:fillRect/>
          </a:stretch>
        </p:blipFill>
        <p:spPr>
          <a:xfrm>
            <a:off x="613556" y="1842148"/>
            <a:ext cx="3385839" cy="1794069"/>
          </a:xfrm>
          <a:prstGeom prst="rect">
            <a:avLst/>
          </a:prstGeom>
        </p:spPr>
      </p:pic>
      <p:sp>
        <p:nvSpPr>
          <p:cNvPr id="18" name="Rectangle 17"/>
          <p:cNvSpPr/>
          <p:nvPr/>
        </p:nvSpPr>
        <p:spPr>
          <a:xfrm>
            <a:off x="4285170" y="1363604"/>
            <a:ext cx="670376" cy="35394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700" b="1" i="1" u="sng" strike="noStrike" kern="0" cap="none" spc="0" normalizeH="0" baseline="0" noProof="0" smtClean="0">
                <a:ln>
                  <a:noFill/>
                </a:ln>
                <a:solidFill>
                  <a:srgbClr val="C00000"/>
                </a:solidFill>
                <a:effectLst/>
                <a:uLnTx/>
                <a:uFillTx/>
                <a:latin typeface="Arial"/>
                <a:ea typeface="+mn-ea"/>
                <a:cs typeface="Arial"/>
                <a:sym typeface="Arial"/>
              </a:rPr>
              <a:t>Giải:</a:t>
            </a:r>
            <a:endParaRPr kumimoji="0" lang="en-US" sz="1700" b="1" i="1" u="sng" strike="noStrike" kern="0" cap="none" spc="0" normalizeH="0" baseline="0" noProof="0" dirty="0">
              <a:ln>
                <a:noFill/>
              </a:ln>
              <a:solidFill>
                <a:srgbClr val="C00000"/>
              </a:solidFill>
              <a:effectLst/>
              <a:uLnTx/>
              <a:uFillTx/>
              <a:latin typeface="Arial"/>
              <a:ea typeface="+mn-ea"/>
              <a:cs typeface="Arial"/>
              <a:sym typeface="Arial"/>
            </a:endParaRPr>
          </a:p>
        </p:txBody>
      </p:sp>
      <mc:AlternateContent xmlns:mc="http://schemas.openxmlformats.org/markup-compatibility/2006">
        <mc:Choice xmlns:a14="http://schemas.microsoft.com/office/drawing/2010/main" Requires="a14">
          <p:sp>
            <p:nvSpPr>
              <p:cNvPr id="13" name="Rectangle 12"/>
              <p:cNvSpPr/>
              <p:nvPr/>
            </p:nvSpPr>
            <p:spPr>
              <a:xfrm>
                <a:off x="4285170" y="1842148"/>
                <a:ext cx="4246579" cy="1269578"/>
              </a:xfrm>
              <a:prstGeom prst="rect">
                <a:avLst/>
              </a:prstGeom>
            </p:spPr>
            <p:txBody>
              <a:bodyPr wrap="square">
                <a:spAutoFit/>
              </a:bodyPr>
              <a:lstStyle/>
              <a:p>
                <a:pPr algn="just">
                  <a:lnSpc>
                    <a:spcPct val="150000"/>
                  </a:lnSpc>
                  <a:spcBef>
                    <a:spcPts val="600"/>
                  </a:spcBef>
                  <a:spcAft>
                    <a:spcPts val="600"/>
                  </a:spcAft>
                </a:pPr>
                <a:r>
                  <a:rPr lang="vi-VN" sz="1700">
                    <a:latin typeface="+mn-lt"/>
                    <a:ea typeface="Calibri" panose="020F0502020204030204" pitchFamily="34" charset="0"/>
                    <a:cs typeface="Times New Roman" panose="02020603050405020304" pitchFamily="18" charset="0"/>
                  </a:rPr>
                  <a:t>Gọi đỉnh dốc là đỉnh </a:t>
                </a:r>
                <a14:m>
                  <m:oMath xmlns:m="http://schemas.openxmlformats.org/officeDocument/2006/math">
                    <m:r>
                      <a:rPr lang="vi-VN" sz="1700" i="1">
                        <a:effectLst/>
                        <a:latin typeface="+mn-lt"/>
                        <a:ea typeface="Calibri" panose="020F0502020204030204" pitchFamily="34" charset="0"/>
                        <a:cs typeface="Times New Roman" panose="02020603050405020304" pitchFamily="18" charset="0"/>
                      </a:rPr>
                      <m:t>𝐴</m:t>
                    </m:r>
                  </m:oMath>
                </a14:m>
                <a:r>
                  <a:rPr lang="vi-VN" sz="1700">
                    <a:effectLst/>
                    <a:latin typeface="+mn-lt"/>
                    <a:ea typeface="Calibri" panose="020F0502020204030204" pitchFamily="34" charset="0"/>
                    <a:cs typeface="Times New Roman" panose="02020603050405020304" pitchFamily="18" charset="0"/>
                  </a:rPr>
                  <a:t>, chiều cao từ đỉnh dốc đến mặt đất là </a:t>
                </a:r>
                <a14:m>
                  <m:oMath xmlns:m="http://schemas.openxmlformats.org/officeDocument/2006/math">
                    <m:r>
                      <a:rPr lang="vi-VN" sz="1700" i="1">
                        <a:effectLst/>
                        <a:latin typeface="+mn-lt"/>
                        <a:ea typeface="Calibri" panose="020F0502020204030204" pitchFamily="34" charset="0"/>
                        <a:cs typeface="Times New Roman" panose="02020603050405020304" pitchFamily="18" charset="0"/>
                      </a:rPr>
                      <m:t>𝐴𝐵</m:t>
                    </m:r>
                  </m:oMath>
                </a14:m>
                <a:r>
                  <a:rPr lang="vi-VN" sz="1700">
                    <a:effectLst/>
                    <a:latin typeface="+mn-lt"/>
                    <a:ea typeface="Calibri" panose="020F0502020204030204" pitchFamily="34" charset="0"/>
                    <a:cs typeface="Times New Roman" panose="02020603050405020304" pitchFamily="18" charset="0"/>
                  </a:rPr>
                  <a:t>, mặt đất là </a:t>
                </a:r>
                <a14:m>
                  <m:oMath xmlns:m="http://schemas.openxmlformats.org/officeDocument/2006/math">
                    <m:r>
                      <a:rPr lang="vi-VN" sz="1700" i="1">
                        <a:effectLst/>
                        <a:latin typeface="+mn-lt"/>
                        <a:ea typeface="Calibri" panose="020F0502020204030204" pitchFamily="34" charset="0"/>
                        <a:cs typeface="Times New Roman" panose="02020603050405020304" pitchFamily="18" charset="0"/>
                      </a:rPr>
                      <m:t>𝐵𝐶</m:t>
                    </m:r>
                  </m:oMath>
                </a14:m>
                <a:r>
                  <a:rPr lang="vi-VN" sz="1700">
                    <a:effectLst/>
                    <a:latin typeface="+mn-lt"/>
                    <a:ea typeface="Calibri" panose="020F0502020204030204" pitchFamily="34" charset="0"/>
                    <a:cs typeface="Times New Roman" panose="02020603050405020304" pitchFamily="18" charset="0"/>
                  </a:rPr>
                  <a:t> (như hình vẽ minh họa dưới)</a:t>
                </a:r>
                <a:endParaRPr lang="en-US" sz="1700">
                  <a:effectLst/>
                  <a:latin typeface="+mn-lt"/>
                  <a:ea typeface="Calibri" panose="020F0502020204030204" pitchFamily="34" charset="0"/>
                  <a:cs typeface="Times New Roman" panose="02020603050405020304" pitchFamily="18" charset="0"/>
                </a:endParaRPr>
              </a:p>
            </p:txBody>
          </p:sp>
        </mc:Choice>
        <mc:Fallback>
          <p:sp>
            <p:nvSpPr>
              <p:cNvPr id="13" name="Rectangle 12"/>
              <p:cNvSpPr>
                <a:spLocks noRot="1" noChangeAspect="1" noMove="1" noResize="1" noEditPoints="1" noAdjustHandles="1" noChangeArrowheads="1" noChangeShapeType="1" noTextEdit="1"/>
              </p:cNvSpPr>
              <p:nvPr/>
            </p:nvSpPr>
            <p:spPr>
              <a:xfrm>
                <a:off x="4285170" y="1842148"/>
                <a:ext cx="4246579" cy="1269578"/>
              </a:xfrm>
              <a:prstGeom prst="rect">
                <a:avLst/>
              </a:prstGeom>
              <a:blipFill>
                <a:blip r:embed="rId5"/>
                <a:stretch>
                  <a:fillRect l="-1004" r="-717" b="-1923"/>
                </a:stretch>
              </a:blipFill>
            </p:spPr>
            <p:txBody>
              <a:bodyPr/>
              <a:lstStyle/>
              <a:p>
                <a:r>
                  <a:rPr lang="en-US">
                    <a:noFill/>
                  </a:rPr>
                  <a:t> </a:t>
                </a:r>
              </a:p>
            </p:txBody>
          </p:sp>
        </mc:Fallback>
      </mc:AlternateContent>
      <p:pic>
        <p:nvPicPr>
          <p:cNvPr id="19" name="Picture 18" descr="A triangle with numbers and a point&#10;&#10;Description automatically generated with medium confidence"/>
          <p:cNvPicPr/>
          <p:nvPr/>
        </p:nvPicPr>
        <p:blipFill>
          <a:blip r:embed="rId6">
            <a:extLst>
              <a:ext uri="{BEBA8EAE-BF5A-486C-A8C5-ECC9F3942E4B}">
                <a14:imgProps xmlns:a14="http://schemas.microsoft.com/office/drawing/2010/main">
                  <a14:imgLayer r:embed="rId7">
                    <a14:imgEffect>
                      <a14:sharpenSoften amount="50000"/>
                    </a14:imgEffect>
                    <a14:imgEffect>
                      <a14:brightnessContrast contrast="-40000"/>
                    </a14:imgEffect>
                  </a14:imgLayer>
                </a14:imgProps>
              </a:ext>
            </a:extLst>
          </a:blip>
          <a:stretch>
            <a:fillRect/>
          </a:stretch>
        </p:blipFill>
        <p:spPr>
          <a:xfrm>
            <a:off x="5439462" y="3101008"/>
            <a:ext cx="2209692" cy="165338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anim calcmode="lin" valueType="num">
                                      <p:cBhvr>
                                        <p:cTn id="13" dur="500" fill="hold"/>
                                        <p:tgtEl>
                                          <p:spTgt spid="12"/>
                                        </p:tgtEl>
                                        <p:attrNameLst>
                                          <p:attrName>ppt_x</p:attrName>
                                        </p:attrNameLst>
                                      </p:cBhvr>
                                      <p:tavLst>
                                        <p:tav tm="0">
                                          <p:val>
                                            <p:strVal val="#ppt_x"/>
                                          </p:val>
                                        </p:tav>
                                        <p:tav tm="100000">
                                          <p:val>
                                            <p:strVal val="#ppt_x"/>
                                          </p:val>
                                        </p:tav>
                                      </p:tavLst>
                                    </p:anim>
                                    <p:anim calcmode="lin" valueType="num">
                                      <p:cBhvr>
                                        <p:cTn id="14"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barn(inVertical)">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p:cTn id="24" dur="500" fill="hold"/>
                                        <p:tgtEl>
                                          <p:spTgt spid="13"/>
                                        </p:tgtEl>
                                        <p:attrNameLst>
                                          <p:attrName>ppt_w</p:attrName>
                                        </p:attrNameLst>
                                      </p:cBhvr>
                                      <p:tavLst>
                                        <p:tav tm="0">
                                          <p:val>
                                            <p:fltVal val="0"/>
                                          </p:val>
                                        </p:tav>
                                        <p:tav tm="100000">
                                          <p:val>
                                            <p:strVal val="#ppt_w"/>
                                          </p:val>
                                        </p:tav>
                                      </p:tavLst>
                                    </p:anim>
                                    <p:anim calcmode="lin" valueType="num">
                                      <p:cBhvr>
                                        <p:cTn id="25" dur="500" fill="hold"/>
                                        <p:tgtEl>
                                          <p:spTgt spid="13"/>
                                        </p:tgtEl>
                                        <p:attrNameLst>
                                          <p:attrName>ppt_h</p:attrName>
                                        </p:attrNameLst>
                                      </p:cBhvr>
                                      <p:tavLst>
                                        <p:tav tm="0">
                                          <p:val>
                                            <p:fltVal val="0"/>
                                          </p:val>
                                        </p:tav>
                                        <p:tav tm="100000">
                                          <p:val>
                                            <p:strVal val="#ppt_h"/>
                                          </p:val>
                                        </p:tav>
                                      </p:tavLst>
                                    </p:anim>
                                    <p:animEffect transition="in" filter="fade">
                                      <p:cBhvr>
                                        <p:cTn id="26" dur="500"/>
                                        <p:tgtEl>
                                          <p:spTgt spid="13"/>
                                        </p:tgtEl>
                                      </p:cBhvr>
                                    </p:animEffect>
                                  </p:childTnLst>
                                </p:cTn>
                              </p:par>
                              <p:par>
                                <p:cTn id="27" presetID="53" presetClass="entr" presetSubtype="16"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anim calcmode="lin" valueType="num">
                                      <p:cBhvr>
                                        <p:cTn id="29" dur="500" fill="hold"/>
                                        <p:tgtEl>
                                          <p:spTgt spid="19"/>
                                        </p:tgtEl>
                                        <p:attrNameLst>
                                          <p:attrName>ppt_w</p:attrName>
                                        </p:attrNameLst>
                                      </p:cBhvr>
                                      <p:tavLst>
                                        <p:tav tm="0">
                                          <p:val>
                                            <p:fltVal val="0"/>
                                          </p:val>
                                        </p:tav>
                                        <p:tav tm="100000">
                                          <p:val>
                                            <p:strVal val="#ppt_w"/>
                                          </p:val>
                                        </p:tav>
                                      </p:tavLst>
                                    </p:anim>
                                    <p:anim calcmode="lin" valueType="num">
                                      <p:cBhvr>
                                        <p:cTn id="30" dur="500" fill="hold"/>
                                        <p:tgtEl>
                                          <p:spTgt spid="19"/>
                                        </p:tgtEl>
                                        <p:attrNameLst>
                                          <p:attrName>ppt_h</p:attrName>
                                        </p:attrNameLst>
                                      </p:cBhvr>
                                      <p:tavLst>
                                        <p:tav tm="0">
                                          <p:val>
                                            <p:fltVal val="0"/>
                                          </p:val>
                                        </p:tav>
                                        <p:tav tm="100000">
                                          <p:val>
                                            <p:strVal val="#ppt_h"/>
                                          </p:val>
                                        </p:tav>
                                      </p:tavLst>
                                    </p:anim>
                                    <p:animEffect transition="in" filter="fade">
                                      <p:cBhvr>
                                        <p:cTn id="3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8" grpId="0"/>
      <p:bldP spid="1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524"/>
        <p:cNvGrpSpPr/>
        <p:nvPr/>
      </p:nvGrpSpPr>
      <p:grpSpPr>
        <a:xfrm>
          <a:off x="0" y="0"/>
          <a:ext cx="0" cy="0"/>
          <a:chOff x="0" y="0"/>
          <a:chExt cx="0" cy="0"/>
        </a:xfrm>
      </p:grpSpPr>
      <p:sp>
        <p:nvSpPr>
          <p:cNvPr id="18" name="Rectangle 17"/>
          <p:cNvSpPr/>
          <p:nvPr/>
        </p:nvSpPr>
        <p:spPr>
          <a:xfrm>
            <a:off x="1003560" y="687741"/>
            <a:ext cx="69762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0" cap="none" spc="0" normalizeH="0" baseline="0" noProof="0" smtClean="0">
                <a:ln>
                  <a:noFill/>
                </a:ln>
                <a:solidFill>
                  <a:srgbClr val="C00000"/>
                </a:solidFill>
                <a:effectLst/>
                <a:uLnTx/>
                <a:uFillTx/>
                <a:latin typeface="Arial"/>
                <a:ea typeface="+mn-ea"/>
                <a:cs typeface="Arial"/>
                <a:sym typeface="Arial"/>
              </a:rPr>
              <a:t>Giải:</a:t>
            </a:r>
            <a:endParaRPr kumimoji="0" lang="en-US" sz="1800" b="1" i="1" u="sng" strike="noStrike" kern="0" cap="none" spc="0" normalizeH="0" baseline="0" noProof="0" dirty="0">
              <a:ln>
                <a:noFill/>
              </a:ln>
              <a:solidFill>
                <a:srgbClr val="C00000"/>
              </a:solidFill>
              <a:effectLst/>
              <a:uLnTx/>
              <a:uFillTx/>
              <a:latin typeface="Arial"/>
              <a:ea typeface="+mn-ea"/>
              <a:cs typeface="Arial"/>
              <a:sym typeface="Arial"/>
            </a:endParaRPr>
          </a:p>
        </p:txBody>
      </p:sp>
      <p:pic>
        <p:nvPicPr>
          <p:cNvPr id="19" name="Picture 18" descr="A triangle with numbers and a point&#10;&#10;Description automatically generated with medium confidence"/>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Lst>
          </a:blip>
          <a:stretch>
            <a:fillRect/>
          </a:stretch>
        </p:blipFill>
        <p:spPr>
          <a:xfrm>
            <a:off x="1017185" y="1574885"/>
            <a:ext cx="2632464" cy="1956022"/>
          </a:xfrm>
          <a:prstGeom prst="rect">
            <a:avLst/>
          </a:prstGeom>
        </p:spPr>
      </p:pic>
      <mc:AlternateContent xmlns:mc="http://schemas.openxmlformats.org/markup-compatibility/2006">
        <mc:Choice xmlns:a14="http://schemas.microsoft.com/office/drawing/2010/main" Requires="a14">
          <p:sp>
            <p:nvSpPr>
              <p:cNvPr id="2" name="Rectangle 1"/>
              <p:cNvSpPr/>
              <p:nvPr/>
            </p:nvSpPr>
            <p:spPr>
              <a:xfrm>
                <a:off x="5013298" y="1522934"/>
                <a:ext cx="3256059" cy="2059923"/>
              </a:xfrm>
              <a:prstGeom prst="rect">
                <a:avLst/>
              </a:prstGeom>
            </p:spPr>
            <p:txBody>
              <a:bodyPr wrap="square">
                <a:spAutoFit/>
              </a:bodyPr>
              <a:lstStyle/>
              <a:p>
                <a:pPr>
                  <a:lnSpc>
                    <a:spcPct val="150000"/>
                  </a:lnSpc>
                  <a:spcBef>
                    <a:spcPts val="600"/>
                  </a:spcBef>
                  <a:spcAft>
                    <a:spcPts val="600"/>
                  </a:spcAft>
                </a:pPr>
                <a:r>
                  <a:rPr lang="vi-VN" sz="1700" smtClean="0">
                    <a:latin typeface="+mn-lt"/>
                    <a:ea typeface="Calibri" panose="020F0502020204030204" pitchFamily="34" charset="0"/>
                    <a:cs typeface="Times New Roman" panose="02020603050405020304" pitchFamily="18" charset="0"/>
                  </a:rPr>
                  <a:t>Ta có </a:t>
                </a:r>
                <a14:m>
                  <m:oMath xmlns:m="http://schemas.openxmlformats.org/officeDocument/2006/math">
                    <m:r>
                      <a:rPr lang="vi-VN" sz="1700" i="1">
                        <a:effectLst/>
                        <a:latin typeface="+mn-lt"/>
                        <a:ea typeface="Calibri" panose="020F0502020204030204" pitchFamily="34" charset="0"/>
                        <a:cs typeface="Times New Roman" panose="02020603050405020304" pitchFamily="18" charset="0"/>
                      </a:rPr>
                      <m:t>∆</m:t>
                    </m:r>
                    <m:r>
                      <a:rPr lang="vi-VN" sz="1700" i="1">
                        <a:effectLst/>
                        <a:latin typeface="+mn-lt"/>
                        <a:ea typeface="Calibri" panose="020F0502020204030204" pitchFamily="34" charset="0"/>
                        <a:cs typeface="Times New Roman" panose="02020603050405020304" pitchFamily="18" charset="0"/>
                      </a:rPr>
                      <m:t>𝐴𝐵𝐶</m:t>
                    </m:r>
                  </m:oMath>
                </a14:m>
                <a:r>
                  <a:rPr lang="vi-VN" sz="1700">
                    <a:effectLst/>
                    <a:latin typeface="+mn-lt"/>
                    <a:ea typeface="Calibri" panose="020F0502020204030204" pitchFamily="34" charset="0"/>
                    <a:cs typeface="Times New Roman" panose="02020603050405020304" pitchFamily="18" charset="0"/>
                  </a:rPr>
                  <a:t> vuông tại </a:t>
                </a:r>
                <a14:m>
                  <m:oMath xmlns:m="http://schemas.openxmlformats.org/officeDocument/2006/math">
                    <m:r>
                      <a:rPr lang="vi-VN" sz="1700" i="1">
                        <a:effectLst/>
                        <a:latin typeface="+mn-lt"/>
                        <a:ea typeface="Calibri" panose="020F0502020204030204" pitchFamily="34" charset="0"/>
                        <a:cs typeface="Times New Roman" panose="02020603050405020304" pitchFamily="18" charset="0"/>
                      </a:rPr>
                      <m:t>𝐵</m:t>
                    </m:r>
                  </m:oMath>
                </a14:m>
                <a:r>
                  <a:rPr lang="vi-VN" sz="1700">
                    <a:effectLst/>
                    <a:latin typeface="+mn-lt"/>
                    <a:ea typeface="Calibri" panose="020F0502020204030204" pitchFamily="34" charset="0"/>
                    <a:cs typeface="Times New Roman" panose="02020603050405020304" pitchFamily="18" charset="0"/>
                  </a:rPr>
                  <a:t>, có:</a:t>
                </a:r>
                <a:endParaRPr lang="en-US" sz="1700">
                  <a:effectLst/>
                  <a:latin typeface="+mn-lt"/>
                  <a:ea typeface="Calibri" panose="020F0502020204030204" pitchFamily="34" charset="0"/>
                  <a:cs typeface="Times New Roman" panose="02020603050405020304" pitchFamily="18" charset="0"/>
                </a:endParaRPr>
              </a:p>
              <a:p>
                <a:pPr>
                  <a:lnSpc>
                    <a:spcPct val="150000"/>
                  </a:lnSpc>
                  <a:spcBef>
                    <a:spcPts val="600"/>
                  </a:spcBef>
                  <a:spcAft>
                    <a:spcPts val="600"/>
                  </a:spcAft>
                </a:pPr>
                <a14:m>
                  <m:oMathPara xmlns:m="http://schemas.openxmlformats.org/officeDocument/2006/math">
                    <m:oMathParaPr>
                      <m:jc m:val="left"/>
                    </m:oMathParaPr>
                    <m:oMath xmlns:m="http://schemas.openxmlformats.org/officeDocument/2006/math">
                      <m:r>
                        <a:rPr lang="vi-VN" sz="1700" i="1">
                          <a:effectLst/>
                          <a:latin typeface="+mn-lt"/>
                          <a:ea typeface="Calibri" panose="020F0502020204030204" pitchFamily="34" charset="0"/>
                          <a:cs typeface="Times New Roman" panose="02020603050405020304" pitchFamily="18" charset="0"/>
                        </a:rPr>
                        <m:t>𝐴𝐵</m:t>
                      </m:r>
                      <m:r>
                        <a:rPr lang="vi-VN" sz="1700" i="1">
                          <a:effectLst/>
                          <a:latin typeface="+mn-lt"/>
                          <a:ea typeface="Calibri" panose="020F0502020204030204" pitchFamily="34" charset="0"/>
                          <a:cs typeface="Times New Roman" panose="02020603050405020304" pitchFamily="18" charset="0"/>
                        </a:rPr>
                        <m:t>=</m:t>
                      </m:r>
                      <m:r>
                        <a:rPr lang="vi-VN" sz="1700" i="1">
                          <a:effectLst/>
                          <a:latin typeface="+mn-lt"/>
                          <a:ea typeface="Calibri" panose="020F0502020204030204" pitchFamily="34" charset="0"/>
                          <a:cs typeface="Times New Roman" panose="02020603050405020304" pitchFamily="18" charset="0"/>
                        </a:rPr>
                        <m:t>𝐴𝐶</m:t>
                      </m:r>
                      <m:r>
                        <a:rPr lang="vi-VN" sz="1700" i="1">
                          <a:effectLst/>
                          <a:latin typeface="+mn-lt"/>
                          <a:ea typeface="Calibri" panose="020F0502020204030204" pitchFamily="34" charset="0"/>
                          <a:cs typeface="Times New Roman" panose="02020603050405020304" pitchFamily="18" charset="0"/>
                        </a:rPr>
                        <m:t>.</m:t>
                      </m:r>
                      <m:func>
                        <m:funcPr>
                          <m:ctrlPr>
                            <a:rPr lang="en-US" sz="1700" i="1">
                              <a:effectLst/>
                              <a:latin typeface="+mn-lt"/>
                              <a:ea typeface="Calibri" panose="020F0502020204030204" pitchFamily="34" charset="0"/>
                              <a:cs typeface="Times New Roman" panose="02020603050405020304" pitchFamily="18" charset="0"/>
                            </a:rPr>
                          </m:ctrlPr>
                        </m:funcPr>
                        <m:fName>
                          <m:r>
                            <m:rPr>
                              <m:sty m:val="p"/>
                            </m:rPr>
                            <a:rPr lang="vi-VN" sz="1700">
                              <a:effectLst/>
                              <a:latin typeface="+mn-lt"/>
                              <a:ea typeface="Calibri" panose="020F0502020204030204" pitchFamily="34" charset="0"/>
                              <a:cs typeface="Times New Roman" panose="02020603050405020304" pitchFamily="18" charset="0"/>
                            </a:rPr>
                            <m:t>sin</m:t>
                          </m:r>
                        </m:fName>
                        <m:e>
                          <m:acc>
                            <m:accPr>
                              <m:chr m:val="̂"/>
                              <m:ctrlPr>
                                <a:rPr lang="en-US" sz="1700" i="1">
                                  <a:effectLst/>
                                  <a:latin typeface="+mn-lt"/>
                                  <a:ea typeface="Calibri" panose="020F0502020204030204" pitchFamily="34" charset="0"/>
                                  <a:cs typeface="Times New Roman" panose="02020603050405020304" pitchFamily="18" charset="0"/>
                                </a:rPr>
                              </m:ctrlPr>
                            </m:accPr>
                            <m:e>
                              <m:r>
                                <a:rPr lang="vi-VN" sz="1700" i="1">
                                  <a:effectLst/>
                                  <a:latin typeface="+mn-lt"/>
                                  <a:ea typeface="Calibri" panose="020F0502020204030204" pitchFamily="34" charset="0"/>
                                  <a:cs typeface="Times New Roman" panose="02020603050405020304" pitchFamily="18" charset="0"/>
                                </a:rPr>
                                <m:t>𝐴𝐶𝐵</m:t>
                              </m:r>
                            </m:e>
                          </m:acc>
                        </m:e>
                      </m:func>
                      <m:r>
                        <a:rPr lang="vi-VN" sz="1700" i="1">
                          <a:effectLst/>
                          <a:latin typeface="+mn-lt"/>
                          <a:ea typeface="Calibri" panose="020F0502020204030204" pitchFamily="34" charset="0"/>
                          <a:cs typeface="Times New Roman" panose="02020603050405020304" pitchFamily="18" charset="0"/>
                        </a:rPr>
                        <m:t>=4.</m:t>
                      </m:r>
                      <m:func>
                        <m:funcPr>
                          <m:ctrlPr>
                            <a:rPr lang="en-US" sz="1700" i="1">
                              <a:effectLst/>
                              <a:latin typeface="+mn-lt"/>
                              <a:ea typeface="Calibri" panose="020F0502020204030204" pitchFamily="34" charset="0"/>
                              <a:cs typeface="Times New Roman" panose="02020603050405020304" pitchFamily="18" charset="0"/>
                            </a:rPr>
                          </m:ctrlPr>
                        </m:funcPr>
                        <m:fName>
                          <m:r>
                            <m:rPr>
                              <m:sty m:val="p"/>
                            </m:rPr>
                            <a:rPr lang="vi-VN" sz="1700">
                              <a:effectLst/>
                              <a:latin typeface="+mn-lt"/>
                              <a:ea typeface="Calibri" panose="020F0502020204030204" pitchFamily="34" charset="0"/>
                              <a:cs typeface="Times New Roman" panose="02020603050405020304" pitchFamily="18" charset="0"/>
                            </a:rPr>
                            <m:t>sin</m:t>
                          </m:r>
                        </m:fName>
                        <m:e>
                          <m:sSup>
                            <m:sSupPr>
                              <m:ctrlPr>
                                <a:rPr lang="en-US" sz="1700" i="1">
                                  <a:effectLst/>
                                  <a:latin typeface="+mn-lt"/>
                                  <a:ea typeface="Calibri" panose="020F0502020204030204" pitchFamily="34" charset="0"/>
                                  <a:cs typeface="Times New Roman" panose="02020603050405020304" pitchFamily="18" charset="0"/>
                                </a:rPr>
                              </m:ctrlPr>
                            </m:sSupPr>
                            <m:e>
                              <m:r>
                                <a:rPr lang="vi-VN" sz="1700" i="1">
                                  <a:effectLst/>
                                  <a:latin typeface="+mn-lt"/>
                                  <a:ea typeface="Calibri" panose="020F0502020204030204" pitchFamily="34" charset="0"/>
                                  <a:cs typeface="Times New Roman" panose="02020603050405020304" pitchFamily="18" charset="0"/>
                                </a:rPr>
                                <m:t>35</m:t>
                              </m:r>
                            </m:e>
                            <m:sup>
                              <m:r>
                                <a:rPr lang="vi-VN" sz="1700" i="1">
                                  <a:effectLst/>
                                  <a:latin typeface="+mn-lt"/>
                                  <a:ea typeface="Calibri" panose="020F0502020204030204" pitchFamily="34" charset="0"/>
                                  <a:cs typeface="Times New Roman" panose="02020603050405020304" pitchFamily="18" charset="0"/>
                                </a:rPr>
                                <m:t>𝑜</m:t>
                              </m:r>
                            </m:sup>
                          </m:sSup>
                        </m:e>
                      </m:func>
                    </m:oMath>
                  </m:oMathPara>
                </a14:m>
                <a:endParaRPr lang="en-US" sz="1700" i="1" smtClean="0">
                  <a:effectLst/>
                  <a:latin typeface="+mn-lt"/>
                  <a:ea typeface="Calibri" panose="020F0502020204030204" pitchFamily="34" charset="0"/>
                  <a:cs typeface="Times New Roman" panose="02020603050405020304" pitchFamily="18" charset="0"/>
                </a:endParaRPr>
              </a:p>
              <a:p>
                <a:pPr>
                  <a:lnSpc>
                    <a:spcPct val="150000"/>
                  </a:lnSpc>
                  <a:spcBef>
                    <a:spcPts val="600"/>
                  </a:spcBef>
                  <a:spcAft>
                    <a:spcPts val="600"/>
                  </a:spcAft>
                </a:pPr>
                <a:r>
                  <a:rPr lang="en-US" sz="1700" smtClean="0">
                    <a:effectLst/>
                    <a:ea typeface="Calibri" panose="020F0502020204030204" pitchFamily="34" charset="0"/>
                    <a:cs typeface="Times New Roman" panose="02020603050405020304" pitchFamily="18" charset="0"/>
                  </a:rPr>
                  <a:t>                            </a:t>
                </a:r>
                <a14:m>
                  <m:oMath xmlns:m="http://schemas.openxmlformats.org/officeDocument/2006/math">
                    <m:r>
                      <a:rPr lang="vi-VN" sz="1700" i="1">
                        <a:effectLst/>
                        <a:latin typeface="+mn-lt"/>
                        <a:ea typeface="Calibri" panose="020F0502020204030204" pitchFamily="34" charset="0"/>
                        <a:cs typeface="Times New Roman" panose="02020603050405020304" pitchFamily="18" charset="0"/>
                      </a:rPr>
                      <m:t>≈2,3 </m:t>
                    </m:r>
                    <m:d>
                      <m:dPr>
                        <m:ctrlPr>
                          <a:rPr lang="en-US" sz="1700" i="1">
                            <a:effectLst/>
                            <a:latin typeface="+mn-lt"/>
                            <a:ea typeface="Calibri" panose="020F0502020204030204" pitchFamily="34" charset="0"/>
                            <a:cs typeface="Times New Roman" panose="02020603050405020304" pitchFamily="18" charset="0"/>
                          </a:rPr>
                        </m:ctrlPr>
                      </m:dPr>
                      <m:e>
                        <m:r>
                          <a:rPr lang="vi-VN" sz="1700" i="1">
                            <a:effectLst/>
                            <a:latin typeface="+mn-lt"/>
                            <a:ea typeface="Calibri" panose="020F0502020204030204" pitchFamily="34" charset="0"/>
                            <a:cs typeface="Times New Roman" panose="02020603050405020304" pitchFamily="18" charset="0"/>
                          </a:rPr>
                          <m:t>𝑚</m:t>
                        </m:r>
                      </m:e>
                    </m:d>
                  </m:oMath>
                </a14:m>
                <a:r>
                  <a:rPr lang="vi-VN" sz="1700">
                    <a:effectLst/>
                    <a:latin typeface="+mn-lt"/>
                    <a:ea typeface="Calibri" panose="020F0502020204030204" pitchFamily="34" charset="0"/>
                    <a:cs typeface="Times New Roman" panose="02020603050405020304" pitchFamily="18" charset="0"/>
                  </a:rPr>
                  <a:t> </a:t>
                </a:r>
                <a:endParaRPr lang="en-US" sz="1700">
                  <a:effectLst/>
                  <a:latin typeface="+mn-lt"/>
                  <a:ea typeface="Calibri" panose="020F0502020204030204" pitchFamily="34" charset="0"/>
                  <a:cs typeface="Times New Roman" panose="02020603050405020304" pitchFamily="18" charset="0"/>
                </a:endParaRPr>
              </a:p>
              <a:p>
                <a:pPr>
                  <a:lnSpc>
                    <a:spcPct val="150000"/>
                  </a:lnSpc>
                  <a:spcBef>
                    <a:spcPts val="600"/>
                  </a:spcBef>
                  <a:spcAft>
                    <a:spcPts val="600"/>
                  </a:spcAft>
                </a:pPr>
                <a:r>
                  <a:rPr lang="vi-VN" sz="1700">
                    <a:effectLst/>
                    <a:latin typeface="+mn-lt"/>
                    <a:ea typeface="Calibri" panose="020F0502020204030204" pitchFamily="34" charset="0"/>
                    <a:cs typeface="Times New Roman" panose="02020603050405020304" pitchFamily="18" charset="0"/>
                  </a:rPr>
                  <a:t>Vậy độ cao của vật là </a:t>
                </a:r>
                <a14:m>
                  <m:oMath xmlns:m="http://schemas.openxmlformats.org/officeDocument/2006/math">
                    <m:r>
                      <a:rPr lang="vi-VN" sz="1700" i="1">
                        <a:effectLst/>
                        <a:latin typeface="+mn-lt"/>
                        <a:ea typeface="Calibri" panose="020F0502020204030204" pitchFamily="34" charset="0"/>
                        <a:cs typeface="Times New Roman" panose="02020603050405020304" pitchFamily="18" charset="0"/>
                      </a:rPr>
                      <m:t>2,3 </m:t>
                    </m:r>
                    <m:r>
                      <a:rPr lang="vi-VN" sz="1700" i="1">
                        <a:effectLst/>
                        <a:latin typeface="+mn-lt"/>
                        <a:ea typeface="Calibri" panose="020F0502020204030204" pitchFamily="34" charset="0"/>
                        <a:cs typeface="Times New Roman" panose="02020603050405020304" pitchFamily="18" charset="0"/>
                      </a:rPr>
                      <m:t>𝑚</m:t>
                    </m:r>
                  </m:oMath>
                </a14:m>
                <a:r>
                  <a:rPr lang="en-US" sz="1700" smtClean="0">
                    <a:effectLst/>
                    <a:latin typeface="+mn-lt"/>
                    <a:ea typeface="Calibri" panose="020F0502020204030204" pitchFamily="34" charset="0"/>
                    <a:cs typeface="Times New Roman" panose="02020603050405020304" pitchFamily="18" charset="0"/>
                  </a:rPr>
                  <a:t>.</a:t>
                </a:r>
                <a:endParaRPr lang="en-US" sz="1700">
                  <a:effectLst/>
                  <a:latin typeface="+mn-lt"/>
                  <a:ea typeface="Calibri" panose="020F0502020204030204" pitchFamily="34" charset="0"/>
                  <a:cs typeface="Times New Roman" panose="02020603050405020304" pitchFamily="18" charset="0"/>
                </a:endParaRPr>
              </a:p>
            </p:txBody>
          </p:sp>
        </mc:Choice>
        <mc:Fallback>
          <p:sp>
            <p:nvSpPr>
              <p:cNvPr id="2" name="Rectangle 1"/>
              <p:cNvSpPr>
                <a:spLocks noRot="1" noChangeAspect="1" noMove="1" noResize="1" noEditPoints="1" noAdjustHandles="1" noChangeArrowheads="1" noChangeShapeType="1" noTextEdit="1"/>
              </p:cNvSpPr>
              <p:nvPr/>
            </p:nvSpPr>
            <p:spPr>
              <a:xfrm>
                <a:off x="5013298" y="1522934"/>
                <a:ext cx="3256059" cy="2059923"/>
              </a:xfrm>
              <a:prstGeom prst="rect">
                <a:avLst/>
              </a:prstGeom>
              <a:blipFill>
                <a:blip r:embed="rId5"/>
                <a:stretch>
                  <a:fillRect l="-1121" b="-888"/>
                </a:stretch>
              </a:blipFill>
            </p:spPr>
            <p:txBody>
              <a:bodyPr/>
              <a:lstStyle/>
              <a:p>
                <a:r>
                  <a:rPr lang="en-US">
                    <a:noFill/>
                  </a:rPr>
                  <a:t> </a:t>
                </a:r>
              </a:p>
            </p:txBody>
          </p:sp>
        </mc:Fallback>
      </mc:AlternateContent>
    </p:spTree>
    <p:extLst>
      <p:ext uri="{BB962C8B-B14F-4D97-AF65-F5344CB8AC3E}">
        <p14:creationId xmlns:p14="http://schemas.microsoft.com/office/powerpoint/2010/main" val="49106148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up)">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up)">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up)">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wipe(up)">
                                      <p:cBhvr>
                                        <p:cTn id="22"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115"/>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7" name="Rectangle 6"/>
              <p:cNvSpPr/>
              <p:nvPr/>
            </p:nvSpPr>
            <p:spPr>
              <a:xfrm>
                <a:off x="1106539" y="566287"/>
                <a:ext cx="6971986" cy="2577309"/>
              </a:xfrm>
              <a:prstGeom prst="rect">
                <a:avLst/>
              </a:prstGeom>
            </p:spPr>
            <p:txBody>
              <a:bodyPr wrap="square">
                <a:spAutoFit/>
              </a:bodyPr>
              <a:lstStyle/>
              <a:p>
                <a:pPr lvl="0" algn="just" defTabSz="1828800">
                  <a:lnSpc>
                    <a:spcPct val="160000"/>
                  </a:lnSpc>
                  <a:defRPr/>
                </a:pPr>
                <a:r>
                  <a:rPr kumimoji="0" lang="vi-VN" sz="1700" b="1" i="0" u="none" strike="noStrike" kern="1200" cap="none" spc="0" normalizeH="0" baseline="0" noProof="0" smtClean="0">
                    <a:ln>
                      <a:noFill/>
                    </a:ln>
                    <a:solidFill>
                      <a:srgbClr val="1F497D"/>
                    </a:solidFill>
                    <a:effectLst/>
                    <a:uLnTx/>
                    <a:uFillTx/>
                    <a:latin typeface="Arial" panose="020B0604020202020204" pitchFamily="34" charset="0"/>
                    <a:cs typeface="Arial" panose="020B0604020202020204" pitchFamily="34" charset="0"/>
                    <a:sym typeface="Arial"/>
                  </a:rPr>
                  <a:t>Bài </a:t>
                </a:r>
                <a:r>
                  <a:rPr kumimoji="0" lang="en-US" sz="1700" b="1" i="0" u="none" strike="noStrike" kern="1200" cap="none" spc="0" normalizeH="0" baseline="0" noProof="0" smtClean="0">
                    <a:ln>
                      <a:noFill/>
                    </a:ln>
                    <a:solidFill>
                      <a:srgbClr val="1F497D"/>
                    </a:solidFill>
                    <a:effectLst/>
                    <a:uLnTx/>
                    <a:uFillTx/>
                    <a:latin typeface="Arial" panose="020B0604020202020204" pitchFamily="34" charset="0"/>
                    <a:cs typeface="Arial" panose="020B0604020202020204" pitchFamily="34" charset="0"/>
                    <a:sym typeface="Arial"/>
                  </a:rPr>
                  <a:t>4</a:t>
                </a:r>
                <a:r>
                  <a:rPr kumimoji="0" lang="vi-VN" sz="1700" b="1" i="0" u="none" strike="noStrike" kern="1200" cap="none" spc="0" normalizeH="0" baseline="0" noProof="0" smtClean="0">
                    <a:ln>
                      <a:noFill/>
                    </a:ln>
                    <a:solidFill>
                      <a:srgbClr val="1F497D"/>
                    </a:solidFill>
                    <a:effectLst/>
                    <a:uLnTx/>
                    <a:uFillTx/>
                    <a:latin typeface="Arial" panose="020B0604020202020204" pitchFamily="34" charset="0"/>
                    <a:cs typeface="Arial" panose="020B0604020202020204" pitchFamily="34" charset="0"/>
                    <a:sym typeface="Arial"/>
                  </a:rPr>
                  <a:t> </a:t>
                </a:r>
                <a:r>
                  <a:rPr kumimoji="0" lang="vi-VN" sz="1700" b="1" i="0" u="none" strike="noStrike" kern="1200" cap="none" spc="0" normalizeH="0" baseline="0" noProof="0">
                    <a:ln>
                      <a:noFill/>
                    </a:ln>
                    <a:solidFill>
                      <a:srgbClr val="1F497D"/>
                    </a:solidFill>
                    <a:effectLst/>
                    <a:uLnTx/>
                    <a:uFillTx/>
                    <a:latin typeface="Arial" panose="020B0604020202020204" pitchFamily="34" charset="0"/>
                    <a:cs typeface="Arial" panose="020B0604020202020204" pitchFamily="34" charset="0"/>
                    <a:sym typeface="Arial"/>
                  </a:rPr>
                  <a:t>(SGK</a:t>
                </a:r>
                <a:r>
                  <a:rPr kumimoji="0" lang="en-US" sz="1700" b="1" i="0" u="none" strike="noStrike" kern="1200" cap="none" spc="0" normalizeH="0" baseline="0" noProof="0">
                    <a:ln>
                      <a:noFill/>
                    </a:ln>
                    <a:solidFill>
                      <a:srgbClr val="1F497D"/>
                    </a:solidFill>
                    <a:effectLst/>
                    <a:uLnTx/>
                    <a:uFillTx/>
                    <a:latin typeface="Arial" panose="020B0604020202020204" pitchFamily="34" charset="0"/>
                    <a:cs typeface="Arial" panose="020B0604020202020204" pitchFamily="34" charset="0"/>
                    <a:sym typeface="Arial"/>
                  </a:rPr>
                  <a:t> – </a:t>
                </a:r>
                <a:r>
                  <a:rPr kumimoji="0" lang="vi-VN" sz="1700" b="1" i="0" u="none" strike="noStrike" kern="1200" cap="none" spc="0" normalizeH="0" baseline="0" noProof="0" smtClean="0">
                    <a:ln>
                      <a:noFill/>
                    </a:ln>
                    <a:solidFill>
                      <a:srgbClr val="1F497D"/>
                    </a:solidFill>
                    <a:effectLst/>
                    <a:uLnTx/>
                    <a:uFillTx/>
                    <a:latin typeface="Arial" panose="020B0604020202020204" pitchFamily="34" charset="0"/>
                    <a:cs typeface="Arial" panose="020B0604020202020204" pitchFamily="34" charset="0"/>
                    <a:sym typeface="Arial"/>
                  </a:rPr>
                  <a:t>tr.</a:t>
                </a:r>
                <a:r>
                  <a:rPr kumimoji="0" lang="en-US" sz="1700" b="1" i="0" u="none" strike="noStrike" kern="0" cap="none" spc="0" normalizeH="0" baseline="0" noProof="0" smtClean="0">
                    <a:ln>
                      <a:noFill/>
                    </a:ln>
                    <a:solidFill>
                      <a:srgbClr val="1F497D"/>
                    </a:solidFill>
                    <a:effectLst/>
                    <a:uLnTx/>
                    <a:uFillTx/>
                    <a:latin typeface="Arial" panose="020B0604020202020204" pitchFamily="34" charset="0"/>
                    <a:cs typeface="Arial" panose="020B0604020202020204" pitchFamily="34" charset="0"/>
                    <a:sym typeface="Arial"/>
                  </a:rPr>
                  <a:t>71</a:t>
                </a:r>
                <a:r>
                  <a:rPr kumimoji="0" lang="en-US" sz="1700" b="1" i="0" u="none" strike="noStrike" kern="1200" cap="none" spc="0" normalizeH="0" baseline="0" noProof="0" smtClean="0">
                    <a:ln>
                      <a:noFill/>
                    </a:ln>
                    <a:solidFill>
                      <a:srgbClr val="1F497D"/>
                    </a:solidFill>
                    <a:effectLst/>
                    <a:uLnTx/>
                    <a:uFillTx/>
                    <a:latin typeface="Arial" panose="020B0604020202020204" pitchFamily="34" charset="0"/>
                    <a:cs typeface="Arial" panose="020B0604020202020204" pitchFamily="34" charset="0"/>
                    <a:sym typeface="Arial"/>
                  </a:rPr>
                  <a:t>) </a:t>
                </a:r>
                <a:r>
                  <a:rPr lang="vi-VN" sz="1700">
                    <a:solidFill>
                      <a:prstClr val="black"/>
                    </a:solidFill>
                    <a:cs typeface="Arial" panose="020B0604020202020204" pitchFamily="34" charset="0"/>
                  </a:rPr>
                  <a:t>Lúc 6 giờ sáng, bạn An đi xe đạp từ nhà (điểm A) đến trường (điểm B). Khi đi từ A đến B, An phải đi đoạn lên dốc AC và đoạn xuống dốc CB (Hình 12). Biết AB = 762 m</a:t>
                </a:r>
                <a:r>
                  <a:rPr lang="vi-VN" sz="1700">
                    <a:solidFill>
                      <a:prstClr val="black"/>
                    </a:solidFill>
                    <a:cs typeface="Arial" panose="020B0604020202020204" pitchFamily="34" charset="0"/>
                  </a:rPr>
                  <a:t>, </a:t>
                </a:r>
                <a14:m>
                  <m:oMath xmlns:m="http://schemas.openxmlformats.org/officeDocument/2006/math">
                    <m:acc>
                      <m:accPr>
                        <m:chr m:val="̂"/>
                        <m:ctrlPr>
                          <a:rPr lang="vi-VN" sz="1700" i="1" smtClean="0">
                            <a:solidFill>
                              <a:prstClr val="black"/>
                            </a:solidFill>
                            <a:latin typeface="Cambria Math" panose="02040503050406030204" pitchFamily="18" charset="0"/>
                            <a:cs typeface="Arial" panose="020B0604020202020204" pitchFamily="34" charset="0"/>
                          </a:rPr>
                        </m:ctrlPr>
                      </m:accPr>
                      <m:e>
                        <m:r>
                          <m:rPr>
                            <m:nor/>
                          </m:rPr>
                          <a:rPr lang="vi-VN" sz="1700">
                            <a:solidFill>
                              <a:prstClr val="black"/>
                            </a:solidFill>
                            <a:cs typeface="Arial" panose="020B0604020202020204" pitchFamily="34" charset="0"/>
                          </a:rPr>
                          <m:t>A</m:t>
                        </m:r>
                      </m:e>
                    </m:acc>
                    <m:r>
                      <a:rPr lang="en-US" sz="1700" b="0" i="1" smtClean="0">
                        <a:solidFill>
                          <a:prstClr val="black"/>
                        </a:solidFill>
                        <a:latin typeface="Cambria Math" panose="02040503050406030204" pitchFamily="18" charset="0"/>
                        <a:cs typeface="Arial" panose="020B0604020202020204" pitchFamily="34" charset="0"/>
                      </a:rPr>
                      <m:t>=6</m:t>
                    </m:r>
                    <m:r>
                      <a:rPr lang="en-US" sz="17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m:t>
                    </m:r>
                  </m:oMath>
                </a14:m>
                <a:r>
                  <a:rPr lang="vi-VN" sz="1700">
                    <a:solidFill>
                      <a:prstClr val="black"/>
                    </a:solidFill>
                    <a:cs typeface="Arial" panose="020B0604020202020204" pitchFamily="34" charset="0"/>
                  </a:rPr>
                  <a:t> </a:t>
                </a:r>
                <a14:m>
                  <m:oMath xmlns:m="http://schemas.openxmlformats.org/officeDocument/2006/math">
                    <m:acc>
                      <m:accPr>
                        <m:chr m:val="̂"/>
                        <m:ctrlPr>
                          <a:rPr lang="vi-VN" sz="1700" i="1">
                            <a:solidFill>
                              <a:prstClr val="black"/>
                            </a:solidFill>
                            <a:latin typeface="Cambria Math" panose="02040503050406030204" pitchFamily="18" charset="0"/>
                            <a:cs typeface="Arial" panose="020B0604020202020204" pitchFamily="34" charset="0"/>
                          </a:rPr>
                        </m:ctrlPr>
                      </m:accPr>
                      <m:e>
                        <m:r>
                          <m:rPr>
                            <m:nor/>
                          </m:rPr>
                          <a:rPr lang="en-US" sz="1700" b="0" i="0" smtClean="0">
                            <a:solidFill>
                              <a:prstClr val="black"/>
                            </a:solidFill>
                            <a:cs typeface="Arial" panose="020B0604020202020204" pitchFamily="34" charset="0"/>
                          </a:rPr>
                          <m:t>B</m:t>
                        </m:r>
                      </m:e>
                    </m:acc>
                    <m:r>
                      <a:rPr lang="en-US" sz="1700" i="1">
                        <a:solidFill>
                          <a:prstClr val="black"/>
                        </a:solidFill>
                        <a:latin typeface="Cambria Math" panose="02040503050406030204" pitchFamily="18" charset="0"/>
                        <a:cs typeface="Arial" panose="020B0604020202020204" pitchFamily="34" charset="0"/>
                      </a:rPr>
                      <m:t>=</m:t>
                    </m:r>
                    <m:r>
                      <a:rPr lang="en-US" sz="1700" b="0" i="1" smtClean="0">
                        <a:solidFill>
                          <a:prstClr val="black"/>
                        </a:solidFill>
                        <a:latin typeface="Cambria Math" panose="02040503050406030204" pitchFamily="18" charset="0"/>
                        <a:cs typeface="Arial" panose="020B0604020202020204" pitchFamily="34" charset="0"/>
                      </a:rPr>
                      <m:t>4</m:t>
                    </m:r>
                    <m:r>
                      <a:rPr lang="en-US" sz="17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oMath>
                </a14:m>
                <a:r>
                  <a:rPr lang="en-US" sz="1700" smtClean="0">
                    <a:solidFill>
                      <a:prstClr val="black"/>
                    </a:solidFill>
                    <a:cs typeface="Arial" panose="020B0604020202020204" pitchFamily="34" charset="0"/>
                  </a:rPr>
                  <a:t>.</a:t>
                </a:r>
              </a:p>
              <a:p>
                <a:pPr lvl="0" algn="just" defTabSz="1828800">
                  <a:lnSpc>
                    <a:spcPct val="160000"/>
                  </a:lnSpc>
                  <a:defRPr/>
                </a:pPr>
                <a:r>
                  <a:rPr lang="vi-VN" sz="1700">
                    <a:solidFill>
                      <a:prstClr val="black"/>
                    </a:solidFill>
                    <a:cs typeface="Arial" panose="020B0604020202020204" pitchFamily="34" charset="0"/>
                  </a:rPr>
                  <a:t>a) Tính chiều cao </a:t>
                </a:r>
                <a14:m>
                  <m:oMath xmlns:m="http://schemas.openxmlformats.org/officeDocument/2006/math">
                    <m:r>
                      <a:rPr lang="vi-VN" sz="1700" i="1" smtClean="0">
                        <a:solidFill>
                          <a:prstClr val="black"/>
                        </a:solidFill>
                        <a:latin typeface="Cambria Math" panose="02040503050406030204" pitchFamily="18" charset="0"/>
                        <a:cs typeface="Arial" panose="020B0604020202020204" pitchFamily="34" charset="0"/>
                      </a:rPr>
                      <m:t>h</m:t>
                    </m:r>
                  </m:oMath>
                </a14:m>
                <a:r>
                  <a:rPr lang="vi-VN" sz="1700">
                    <a:solidFill>
                      <a:prstClr val="black"/>
                    </a:solidFill>
                    <a:cs typeface="Arial" panose="020B0604020202020204" pitchFamily="34" charset="0"/>
                  </a:rPr>
                  <a:t> của con </a:t>
                </a:r>
                <a:r>
                  <a:rPr lang="vi-VN" sz="1700">
                    <a:solidFill>
                      <a:prstClr val="black"/>
                    </a:solidFill>
                    <a:cs typeface="Arial" panose="020B0604020202020204" pitchFamily="34" charset="0"/>
                  </a:rPr>
                  <a:t>dốc</a:t>
                </a:r>
                <a:r>
                  <a:rPr lang="vi-VN" sz="1700" smtClean="0">
                    <a:solidFill>
                      <a:prstClr val="black"/>
                    </a:solidFill>
                    <a:cs typeface="Arial" panose="020B0604020202020204" pitchFamily="34" charset="0"/>
                  </a:rPr>
                  <a:t>.</a:t>
                </a:r>
                <a:endParaRPr lang="vi-VN" sz="1700">
                  <a:solidFill>
                    <a:prstClr val="black"/>
                  </a:solidFill>
                  <a:cs typeface="Arial" panose="020B0604020202020204" pitchFamily="34" charset="0"/>
                </a:endParaRPr>
              </a:p>
              <a:p>
                <a:pPr lvl="0" algn="just" defTabSz="1828800">
                  <a:lnSpc>
                    <a:spcPct val="160000"/>
                  </a:lnSpc>
                  <a:defRPr/>
                </a:pPr>
                <a:r>
                  <a:rPr lang="vi-VN" sz="1700">
                    <a:solidFill>
                      <a:prstClr val="black"/>
                    </a:solidFill>
                    <a:cs typeface="Arial" panose="020B0604020202020204" pitchFamily="34" charset="0"/>
                  </a:rPr>
                  <a:t>b) Hỏi bạn An đến trường lúc mấy giờ? Biết rằng tốc độ khi lên dốc là 4 km/h và tốc độ khi xuống dốc là 19 km/h.</a:t>
                </a:r>
              </a:p>
            </p:txBody>
          </p:sp>
        </mc:Choice>
        <mc:Fallback>
          <p:sp>
            <p:nvSpPr>
              <p:cNvPr id="7" name="Rectangle 6"/>
              <p:cNvSpPr>
                <a:spLocks noRot="1" noChangeAspect="1" noMove="1" noResize="1" noEditPoints="1" noAdjustHandles="1" noChangeArrowheads="1" noChangeShapeType="1" noTextEdit="1"/>
              </p:cNvSpPr>
              <p:nvPr/>
            </p:nvSpPr>
            <p:spPr>
              <a:xfrm>
                <a:off x="1106539" y="566287"/>
                <a:ext cx="6971986" cy="2577309"/>
              </a:xfrm>
              <a:prstGeom prst="rect">
                <a:avLst/>
              </a:prstGeom>
              <a:blipFill>
                <a:blip r:embed="rId3"/>
                <a:stretch>
                  <a:fillRect l="-612" r="-612" b="-2364"/>
                </a:stretch>
              </a:blipFill>
            </p:spPr>
            <p:txBody>
              <a:bodyPr/>
              <a:lstStyle/>
              <a:p>
                <a:r>
                  <a:rPr lang="en-US">
                    <a:noFill/>
                  </a:rPr>
                  <a:t> </a:t>
                </a:r>
              </a:p>
            </p:txBody>
          </p:sp>
        </mc:Fallback>
      </mc:AlternateContent>
      <p:pic>
        <p:nvPicPr>
          <p:cNvPr id="8" name="Picture 7"/>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2693245" y="3328016"/>
            <a:ext cx="3798573" cy="1162041"/>
          </a:xfrm>
          <a:prstGeom prst="rect">
            <a:avLst/>
          </a:prstGeom>
        </p:spPr>
      </p:pic>
    </p:spTree>
    <p:extLst>
      <p:ext uri="{BB962C8B-B14F-4D97-AF65-F5344CB8AC3E}">
        <p14:creationId xmlns:p14="http://schemas.microsoft.com/office/powerpoint/2010/main" val="1599862932"/>
      </p:ext>
    </p:extLst>
  </p:cSld>
  <p:clrMapOvr>
    <a:masterClrMapping/>
  </p:clrMapOvr>
  <mc:AlternateContent xmlns:mc="http://schemas.openxmlformats.org/markup-compatibility/2006">
    <mc:Choice xmlns:p14="http://schemas.microsoft.com/office/powerpoint/2010/main" Requires="p14">
      <p:transition spd="med" p14:dur="700">
        <p:push dir="u"/>
      </p:transition>
    </mc:Choice>
    <mc:Fallback>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115"/>
        <p:cNvGrpSpPr/>
        <p:nvPr/>
      </p:nvGrpSpPr>
      <p:grpSpPr>
        <a:xfrm>
          <a:off x="0" y="0"/>
          <a:ext cx="0" cy="0"/>
          <a:chOff x="0" y="0"/>
          <a:chExt cx="0" cy="0"/>
        </a:xfrm>
      </p:grpSpPr>
      <p:sp>
        <p:nvSpPr>
          <p:cNvPr id="4" name="Rectangle 3"/>
          <p:cNvSpPr/>
          <p:nvPr/>
        </p:nvSpPr>
        <p:spPr>
          <a:xfrm>
            <a:off x="993911" y="600277"/>
            <a:ext cx="670376" cy="35394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700" b="1" i="1" u="sng" strike="noStrike" kern="0" cap="none" spc="0" normalizeH="0" baseline="0" noProof="0" smtClean="0">
                <a:ln>
                  <a:noFill/>
                </a:ln>
                <a:solidFill>
                  <a:srgbClr val="C00000"/>
                </a:solidFill>
                <a:effectLst/>
                <a:uLnTx/>
                <a:uFillTx/>
                <a:latin typeface="Arial"/>
                <a:ea typeface="+mn-ea"/>
                <a:cs typeface="Arial"/>
                <a:sym typeface="Arial"/>
              </a:rPr>
              <a:t>Giải:</a:t>
            </a:r>
            <a:endParaRPr kumimoji="0" lang="en-US" sz="1700" b="1" i="1" u="sng" strike="noStrike" kern="0" cap="none" spc="0" normalizeH="0" baseline="0" noProof="0" dirty="0">
              <a:ln>
                <a:noFill/>
              </a:ln>
              <a:solidFill>
                <a:srgbClr val="C00000"/>
              </a:solidFill>
              <a:effectLst/>
              <a:uLnTx/>
              <a:uFillTx/>
              <a:latin typeface="Arial"/>
              <a:ea typeface="+mn-ea"/>
              <a:cs typeface="Arial"/>
              <a:sym typeface="Arial"/>
            </a:endParaRPr>
          </a:p>
        </p:txBody>
      </p:sp>
      <mc:AlternateContent xmlns:mc="http://schemas.openxmlformats.org/markup-compatibility/2006">
        <mc:Choice xmlns:a14="http://schemas.microsoft.com/office/drawing/2010/main" Requires="a14">
          <p:sp>
            <p:nvSpPr>
              <p:cNvPr id="2" name="Rectangle 1"/>
              <p:cNvSpPr/>
              <p:nvPr/>
            </p:nvSpPr>
            <p:spPr>
              <a:xfrm>
                <a:off x="993912" y="2060089"/>
                <a:ext cx="7164125" cy="2620526"/>
              </a:xfrm>
              <a:prstGeom prst="rect">
                <a:avLst/>
              </a:prstGeom>
            </p:spPr>
            <p:txBody>
              <a:bodyPr wrap="square">
                <a:spAutoFit/>
              </a:bodyPr>
              <a:lstStyle/>
              <a:p>
                <a:pPr algn="just">
                  <a:lnSpc>
                    <a:spcPct val="150000"/>
                  </a:lnSpc>
                </a:pPr>
                <a14:m>
                  <m:oMathPara xmlns:m="http://schemas.openxmlformats.org/officeDocument/2006/math">
                    <m:oMathParaPr>
                      <m:jc m:val="left"/>
                    </m:oMathParaPr>
                    <m:oMath xmlns:m="http://schemas.openxmlformats.org/officeDocument/2006/math">
                      <m:r>
                        <m:rPr>
                          <m:nor/>
                        </m:rPr>
                        <a:rPr lang="en-US" sz="1600" smtClean="0">
                          <a:ea typeface="Calibri" panose="020F0502020204030204" pitchFamily="34" charset="0"/>
                          <a:cs typeface="Times New Roman" panose="02020603050405020304" pitchFamily="18" charset="0"/>
                        </a:rPr>
                        <m:t>a</m:t>
                      </m:r>
                      <m:r>
                        <m:rPr>
                          <m:nor/>
                        </m:rPr>
                        <a:rPr lang="en-US" sz="1600" smtClean="0">
                          <a:ea typeface="Calibri" panose="020F0502020204030204" pitchFamily="34" charset="0"/>
                          <a:cs typeface="Times New Roman" panose="02020603050405020304" pitchFamily="18" charset="0"/>
                        </a:rPr>
                        <m:t>) </m:t>
                      </m:r>
                      <m:r>
                        <m:rPr>
                          <m:nor/>
                        </m:rPr>
                        <a:rPr lang="en-US" sz="1600" smtClean="0">
                          <a:ea typeface="Calibri" panose="020F0502020204030204" pitchFamily="34" charset="0"/>
                          <a:cs typeface="Times New Roman" panose="02020603050405020304" pitchFamily="18" charset="0"/>
                        </a:rPr>
                        <m:t>Trong</m:t>
                      </m:r>
                      <m:r>
                        <m:rPr>
                          <m:nor/>
                        </m:rPr>
                        <a:rPr lang="en-US" sz="1600" smtClean="0">
                          <a:ea typeface="Calibri" panose="020F0502020204030204" pitchFamily="34" charset="0"/>
                          <a:cs typeface="Times New Roman" panose="02020603050405020304" pitchFamily="18" charset="0"/>
                        </a:rPr>
                        <m:t> </m:t>
                      </m:r>
                      <m:r>
                        <a:rPr lang="en-US" sz="1600" i="1">
                          <a:latin typeface="Cambria Math" panose="02040503050406030204" pitchFamily="18" charset="0"/>
                          <a:ea typeface="Calibri" panose="020F0502020204030204" pitchFamily="34" charset="0"/>
                          <a:cs typeface="Times New Roman" panose="02020603050405020304" pitchFamily="18" charset="0"/>
                        </a:rPr>
                        <m:t>∆</m:t>
                      </m:r>
                      <m:r>
                        <a:rPr lang="en-US" sz="1600" i="1">
                          <a:latin typeface="Cambria Math" panose="02040503050406030204" pitchFamily="18" charset="0"/>
                          <a:ea typeface="Calibri" panose="020F0502020204030204" pitchFamily="34" charset="0"/>
                          <a:cs typeface="Times New Roman" panose="02020603050405020304" pitchFamily="18" charset="0"/>
                        </a:rPr>
                        <m:t>𝐻𝐴𝐶</m:t>
                      </m:r>
                      <m:r>
                        <m:rPr>
                          <m:nor/>
                        </m:rPr>
                        <a:rPr lang="en-US" sz="1600">
                          <a:ea typeface="Calibri" panose="020F0502020204030204" pitchFamily="34" charset="0"/>
                          <a:cs typeface="Times New Roman" panose="02020603050405020304" pitchFamily="18" charset="0"/>
                        </a:rPr>
                        <m:t> </m:t>
                      </m:r>
                      <m:r>
                        <m:rPr>
                          <m:nor/>
                        </m:rPr>
                        <a:rPr lang="en-US" sz="1600">
                          <a:ea typeface="Calibri" panose="020F0502020204030204" pitchFamily="34" charset="0"/>
                          <a:cs typeface="Times New Roman" panose="02020603050405020304" pitchFamily="18" charset="0"/>
                        </a:rPr>
                        <m:t>vu</m:t>
                      </m:r>
                      <m:r>
                        <m:rPr>
                          <m:nor/>
                        </m:rPr>
                        <a:rPr lang="en-US" sz="1600">
                          <a:ea typeface="Calibri" panose="020F0502020204030204" pitchFamily="34" charset="0"/>
                          <a:cs typeface="Times New Roman" panose="02020603050405020304" pitchFamily="18" charset="0"/>
                        </a:rPr>
                        <m:t>ô</m:t>
                      </m:r>
                      <m:r>
                        <m:rPr>
                          <m:nor/>
                        </m:rPr>
                        <a:rPr lang="en-US" sz="1600">
                          <a:ea typeface="Calibri" panose="020F0502020204030204" pitchFamily="34" charset="0"/>
                          <a:cs typeface="Times New Roman" panose="02020603050405020304" pitchFamily="18" charset="0"/>
                        </a:rPr>
                        <m:t>ng</m:t>
                      </m:r>
                      <m:r>
                        <m:rPr>
                          <m:nor/>
                        </m:rPr>
                        <a:rPr lang="en-US" sz="1600">
                          <a:ea typeface="Calibri" panose="020F0502020204030204" pitchFamily="34" charset="0"/>
                          <a:cs typeface="Times New Roman" panose="02020603050405020304" pitchFamily="18" charset="0"/>
                        </a:rPr>
                        <m:t> </m:t>
                      </m:r>
                      <m:r>
                        <m:rPr>
                          <m:nor/>
                        </m:rPr>
                        <a:rPr lang="en-US" sz="1600">
                          <a:ea typeface="Calibri" panose="020F0502020204030204" pitchFamily="34" charset="0"/>
                          <a:cs typeface="Times New Roman" panose="02020603050405020304" pitchFamily="18" charset="0"/>
                        </a:rPr>
                        <m:t>t</m:t>
                      </m:r>
                      <m:r>
                        <m:rPr>
                          <m:nor/>
                        </m:rPr>
                        <a:rPr lang="en-US" sz="1600">
                          <a:ea typeface="Calibri" panose="020F0502020204030204" pitchFamily="34" charset="0"/>
                          <a:cs typeface="Times New Roman" panose="02020603050405020304" pitchFamily="18" charset="0"/>
                        </a:rPr>
                        <m:t>ạ</m:t>
                      </m:r>
                      <m:r>
                        <m:rPr>
                          <m:nor/>
                        </m:rPr>
                        <a:rPr lang="en-US" sz="1600">
                          <a:ea typeface="Calibri" panose="020F0502020204030204" pitchFamily="34" charset="0"/>
                          <a:cs typeface="Times New Roman" panose="02020603050405020304" pitchFamily="18" charset="0"/>
                        </a:rPr>
                        <m:t>i</m:t>
                      </m:r>
                      <m:r>
                        <m:rPr>
                          <m:nor/>
                        </m:rPr>
                        <a:rPr lang="en-US" sz="1600">
                          <a:ea typeface="Calibri" panose="020F0502020204030204" pitchFamily="34" charset="0"/>
                          <a:cs typeface="Times New Roman" panose="02020603050405020304" pitchFamily="18" charset="0"/>
                        </a:rPr>
                        <m:t> </m:t>
                      </m:r>
                      <m:r>
                        <a:rPr lang="en-US" sz="1600" i="1">
                          <a:latin typeface="Cambria Math" panose="02040503050406030204" pitchFamily="18" charset="0"/>
                          <a:ea typeface="Calibri" panose="020F0502020204030204" pitchFamily="34" charset="0"/>
                          <a:cs typeface="Times New Roman" panose="02020603050405020304" pitchFamily="18" charset="0"/>
                        </a:rPr>
                        <m:t>𝐻</m:t>
                      </m:r>
                      <m:r>
                        <m:rPr>
                          <m:nor/>
                        </m:rPr>
                        <a:rPr lang="en-US" sz="1600">
                          <a:ea typeface="Calibri" panose="020F0502020204030204" pitchFamily="34" charset="0"/>
                          <a:cs typeface="Times New Roman" panose="02020603050405020304" pitchFamily="18" charset="0"/>
                        </a:rPr>
                        <m:t>, </m:t>
                      </m:r>
                      <m:r>
                        <m:rPr>
                          <m:nor/>
                        </m:rPr>
                        <a:rPr lang="en-US" sz="1600">
                          <a:ea typeface="Calibri" panose="020F0502020204030204" pitchFamily="34" charset="0"/>
                          <a:cs typeface="Times New Roman" panose="02020603050405020304" pitchFamily="18" charset="0"/>
                        </a:rPr>
                        <m:t>ta</m:t>
                      </m:r>
                      <m:r>
                        <m:rPr>
                          <m:nor/>
                        </m:rPr>
                        <a:rPr lang="en-US" sz="1600">
                          <a:ea typeface="Calibri" panose="020F0502020204030204" pitchFamily="34" charset="0"/>
                          <a:cs typeface="Times New Roman" panose="02020603050405020304" pitchFamily="18" charset="0"/>
                        </a:rPr>
                        <m:t> </m:t>
                      </m:r>
                      <m:r>
                        <m:rPr>
                          <m:nor/>
                        </m:rPr>
                        <a:rPr lang="en-US" sz="1600">
                          <a:ea typeface="Calibri" panose="020F0502020204030204" pitchFamily="34" charset="0"/>
                          <a:cs typeface="Times New Roman" panose="02020603050405020304" pitchFamily="18" charset="0"/>
                        </a:rPr>
                        <m:t>c</m:t>
                      </m:r>
                      <m:r>
                        <m:rPr>
                          <m:nor/>
                        </m:rPr>
                        <a:rPr lang="en-US" sz="1600">
                          <a:ea typeface="Calibri" panose="020F0502020204030204" pitchFamily="34" charset="0"/>
                          <a:cs typeface="Times New Roman" panose="02020603050405020304" pitchFamily="18" charset="0"/>
                        </a:rPr>
                        <m:t>ó:</m:t>
                      </m:r>
                      <m:r>
                        <a:rPr lang="en-US" sz="1600" b="0" i="1" smtClean="0">
                          <a:latin typeface="Cambria Math" panose="02040503050406030204" pitchFamily="18" charset="0"/>
                          <a:ea typeface="Calibri" panose="020F0502020204030204" pitchFamily="34" charset="0"/>
                          <a:cs typeface="Times New Roman" panose="02020603050405020304" pitchFamily="18" charset="0"/>
                        </a:rPr>
                        <m:t> </m:t>
                      </m:r>
                      <m:r>
                        <a:rPr lang="en-US" sz="1600" i="1">
                          <a:effectLst/>
                          <a:latin typeface="+mn-lt"/>
                          <a:ea typeface="Calibri" panose="020F0502020204030204" pitchFamily="34" charset="0"/>
                          <a:cs typeface="Times New Roman" panose="02020603050405020304" pitchFamily="18" charset="0"/>
                        </a:rPr>
                        <m:t>𝐶𝐻</m:t>
                      </m:r>
                      <m:r>
                        <a:rPr lang="en-US" sz="1600" i="1">
                          <a:effectLst/>
                          <a:latin typeface="+mn-lt"/>
                          <a:ea typeface="Calibri" panose="020F0502020204030204" pitchFamily="34" charset="0"/>
                          <a:cs typeface="Times New Roman" panose="02020603050405020304" pitchFamily="18" charset="0"/>
                        </a:rPr>
                        <m:t>=</m:t>
                      </m:r>
                      <m:r>
                        <a:rPr lang="en-US" sz="1600" i="1">
                          <a:effectLst/>
                          <a:latin typeface="+mn-lt"/>
                          <a:ea typeface="Calibri" panose="020F0502020204030204" pitchFamily="34" charset="0"/>
                          <a:cs typeface="Times New Roman" panose="02020603050405020304" pitchFamily="18" charset="0"/>
                        </a:rPr>
                        <m:t>𝐻𝐴</m:t>
                      </m:r>
                      <m:r>
                        <a:rPr lang="en-US" sz="1600" i="1">
                          <a:effectLst/>
                          <a:latin typeface="+mn-lt"/>
                          <a:ea typeface="Calibri" panose="020F0502020204030204" pitchFamily="34" charset="0"/>
                          <a:cs typeface="Times New Roman" panose="02020603050405020304" pitchFamily="18" charset="0"/>
                        </a:rPr>
                        <m:t>.</m:t>
                      </m:r>
                      <m:func>
                        <m:funcPr>
                          <m:ctrlPr>
                            <a:rPr lang="en-US" sz="1600" i="1">
                              <a:effectLst/>
                              <a:latin typeface="+mn-lt"/>
                              <a:ea typeface="Calibri" panose="020F0502020204030204" pitchFamily="34" charset="0"/>
                              <a:cs typeface="Times New Roman" panose="02020603050405020304" pitchFamily="18" charset="0"/>
                            </a:rPr>
                          </m:ctrlPr>
                        </m:funcPr>
                        <m:fName>
                          <m:r>
                            <m:rPr>
                              <m:sty m:val="p"/>
                            </m:rPr>
                            <a:rPr lang="en-US" sz="1600">
                              <a:effectLst/>
                              <a:latin typeface="+mn-lt"/>
                              <a:ea typeface="Calibri" panose="020F0502020204030204" pitchFamily="34" charset="0"/>
                              <a:cs typeface="Times New Roman" panose="02020603050405020304" pitchFamily="18" charset="0"/>
                            </a:rPr>
                            <m:t>tan</m:t>
                          </m:r>
                        </m:fName>
                        <m:e>
                          <m:r>
                            <a:rPr lang="en-US" sz="1600" i="1">
                              <a:effectLst/>
                              <a:latin typeface="+mn-lt"/>
                              <a:ea typeface="Calibri" panose="020F0502020204030204" pitchFamily="34" charset="0"/>
                              <a:cs typeface="Times New Roman" panose="02020603050405020304" pitchFamily="18" charset="0"/>
                            </a:rPr>
                            <m:t>𝐴</m:t>
                          </m:r>
                        </m:e>
                      </m:func>
                      <m:r>
                        <a:rPr lang="en-US" sz="1600" i="1">
                          <a:effectLst/>
                          <a:latin typeface="+mn-lt"/>
                          <a:ea typeface="Calibri" panose="020F0502020204030204" pitchFamily="34" charset="0"/>
                          <a:cs typeface="Times New Roman" panose="02020603050405020304" pitchFamily="18" charset="0"/>
                        </a:rPr>
                        <m:t>=</m:t>
                      </m:r>
                      <m:r>
                        <a:rPr lang="en-US" sz="1600" i="1">
                          <a:effectLst/>
                          <a:latin typeface="+mn-lt"/>
                          <a:ea typeface="Calibri" panose="020F0502020204030204" pitchFamily="34" charset="0"/>
                          <a:cs typeface="Times New Roman" panose="02020603050405020304" pitchFamily="18" charset="0"/>
                        </a:rPr>
                        <m:t>𝐻𝐴</m:t>
                      </m:r>
                      <m:r>
                        <a:rPr lang="en-US" sz="1600" i="1">
                          <a:effectLst/>
                          <a:latin typeface="+mn-lt"/>
                          <a:ea typeface="Calibri" panose="020F0502020204030204" pitchFamily="34" charset="0"/>
                          <a:cs typeface="Times New Roman" panose="02020603050405020304" pitchFamily="18" charset="0"/>
                        </a:rPr>
                        <m:t>.</m:t>
                      </m:r>
                      <m:func>
                        <m:funcPr>
                          <m:ctrlPr>
                            <a:rPr lang="en-US" sz="1600" i="1">
                              <a:effectLst/>
                              <a:latin typeface="+mn-lt"/>
                              <a:ea typeface="Calibri" panose="020F0502020204030204" pitchFamily="34" charset="0"/>
                              <a:cs typeface="Times New Roman" panose="02020603050405020304" pitchFamily="18" charset="0"/>
                            </a:rPr>
                          </m:ctrlPr>
                        </m:funcPr>
                        <m:fName>
                          <m:r>
                            <m:rPr>
                              <m:sty m:val="p"/>
                            </m:rPr>
                            <a:rPr lang="en-US" sz="1600">
                              <a:effectLst/>
                              <a:latin typeface="+mn-lt"/>
                              <a:ea typeface="Calibri" panose="020F0502020204030204" pitchFamily="34" charset="0"/>
                              <a:cs typeface="Times New Roman" panose="02020603050405020304" pitchFamily="18" charset="0"/>
                            </a:rPr>
                            <m:t>tan</m:t>
                          </m:r>
                        </m:fName>
                        <m:e>
                          <m:sSup>
                            <m:sSupPr>
                              <m:ctrlPr>
                                <a:rPr lang="en-US" sz="1600" i="1">
                                  <a:effectLst/>
                                  <a:latin typeface="+mn-lt"/>
                                  <a:ea typeface="Calibri" panose="020F0502020204030204" pitchFamily="34" charset="0"/>
                                  <a:cs typeface="Times New Roman" panose="02020603050405020304" pitchFamily="18" charset="0"/>
                                </a:rPr>
                              </m:ctrlPr>
                            </m:sSupPr>
                            <m:e>
                              <m:r>
                                <a:rPr lang="en-US" sz="1600" i="1">
                                  <a:effectLst/>
                                  <a:latin typeface="+mn-lt"/>
                                  <a:ea typeface="Calibri" panose="020F0502020204030204" pitchFamily="34" charset="0"/>
                                  <a:cs typeface="Times New Roman" panose="02020603050405020304" pitchFamily="18" charset="0"/>
                                </a:rPr>
                                <m:t>6</m:t>
                              </m:r>
                            </m:e>
                            <m:sup>
                              <m:r>
                                <a:rPr lang="en-US" sz="1600" i="1">
                                  <a:effectLst/>
                                  <a:latin typeface="+mn-lt"/>
                                  <a:ea typeface="Calibri" panose="020F0502020204030204" pitchFamily="34" charset="0"/>
                                  <a:cs typeface="Times New Roman" panose="02020603050405020304" pitchFamily="18" charset="0"/>
                                </a:rPr>
                                <m:t>𝑜</m:t>
                              </m:r>
                            </m:sup>
                          </m:sSup>
                        </m:e>
                      </m:func>
                      <m:r>
                        <a:rPr lang="en-US" sz="1600" i="1">
                          <a:latin typeface="Cambria Math" panose="02040503050406030204" pitchFamily="18" charset="0"/>
                          <a:ea typeface="Calibri" panose="020F0502020204030204" pitchFamily="34" charset="0"/>
                          <a:cs typeface="Times New Roman" panose="02020603050405020304" pitchFamily="18" charset="0"/>
                        </a:rPr>
                        <m:t>⇒</m:t>
                      </m:r>
                      <m:r>
                        <a:rPr lang="en-US" sz="1600" i="1">
                          <a:effectLst/>
                          <a:latin typeface="+mn-lt"/>
                          <a:ea typeface="Calibri" panose="020F0502020204030204" pitchFamily="34" charset="0"/>
                          <a:cs typeface="Times New Roman" panose="02020603050405020304" pitchFamily="18" charset="0"/>
                        </a:rPr>
                        <m:t>𝐻𝐴</m:t>
                      </m:r>
                      <m:r>
                        <a:rPr lang="en-US" sz="1600" i="1">
                          <a:effectLst/>
                          <a:latin typeface="+mn-lt"/>
                          <a:ea typeface="Calibri" panose="020F0502020204030204" pitchFamily="34" charset="0"/>
                          <a:cs typeface="Times New Roman" panose="02020603050405020304" pitchFamily="18" charset="0"/>
                        </a:rPr>
                        <m:t>=</m:t>
                      </m:r>
                      <m:f>
                        <m:fPr>
                          <m:ctrlPr>
                            <a:rPr lang="en-US" sz="1600" i="1">
                              <a:effectLst/>
                              <a:latin typeface="+mn-lt"/>
                              <a:ea typeface="Calibri" panose="020F0502020204030204" pitchFamily="34" charset="0"/>
                              <a:cs typeface="Times New Roman" panose="02020603050405020304" pitchFamily="18" charset="0"/>
                            </a:rPr>
                          </m:ctrlPr>
                        </m:fPr>
                        <m:num>
                          <m:r>
                            <a:rPr lang="en-US" sz="1600" i="1">
                              <a:effectLst/>
                              <a:latin typeface="+mn-lt"/>
                              <a:ea typeface="Calibri" panose="020F0502020204030204" pitchFamily="34" charset="0"/>
                              <a:cs typeface="Times New Roman" panose="02020603050405020304" pitchFamily="18" charset="0"/>
                            </a:rPr>
                            <m:t>𝐶𝐻</m:t>
                          </m:r>
                        </m:num>
                        <m:den>
                          <m:func>
                            <m:funcPr>
                              <m:ctrlPr>
                                <a:rPr lang="en-US" sz="1600" i="1">
                                  <a:effectLst/>
                                  <a:latin typeface="+mn-lt"/>
                                  <a:ea typeface="Calibri" panose="020F0502020204030204" pitchFamily="34" charset="0"/>
                                  <a:cs typeface="Times New Roman" panose="02020603050405020304" pitchFamily="18" charset="0"/>
                                </a:rPr>
                              </m:ctrlPr>
                            </m:funcPr>
                            <m:fName>
                              <m:r>
                                <m:rPr>
                                  <m:sty m:val="p"/>
                                </m:rPr>
                                <a:rPr lang="en-US" sz="1600">
                                  <a:effectLst/>
                                  <a:latin typeface="+mn-lt"/>
                                  <a:ea typeface="Calibri" panose="020F0502020204030204" pitchFamily="34" charset="0"/>
                                  <a:cs typeface="Times New Roman" panose="02020603050405020304" pitchFamily="18" charset="0"/>
                                </a:rPr>
                                <m:t>tan</m:t>
                              </m:r>
                            </m:fName>
                            <m:e>
                              <m:sSup>
                                <m:sSupPr>
                                  <m:ctrlPr>
                                    <a:rPr lang="en-US" sz="1600" i="1">
                                      <a:effectLst/>
                                      <a:latin typeface="+mn-lt"/>
                                      <a:ea typeface="Calibri" panose="020F0502020204030204" pitchFamily="34" charset="0"/>
                                      <a:cs typeface="Times New Roman" panose="02020603050405020304" pitchFamily="18" charset="0"/>
                                    </a:rPr>
                                  </m:ctrlPr>
                                </m:sSupPr>
                                <m:e>
                                  <m:r>
                                    <a:rPr lang="en-US" sz="1600" i="1">
                                      <a:effectLst/>
                                      <a:latin typeface="+mn-lt"/>
                                      <a:ea typeface="Calibri" panose="020F0502020204030204" pitchFamily="34" charset="0"/>
                                      <a:cs typeface="Times New Roman" panose="02020603050405020304" pitchFamily="18" charset="0"/>
                                    </a:rPr>
                                    <m:t>6</m:t>
                                  </m:r>
                                </m:e>
                                <m:sup>
                                  <m:r>
                                    <a:rPr lang="en-US" sz="1600" i="1">
                                      <a:effectLst/>
                                      <a:latin typeface="+mn-lt"/>
                                      <a:ea typeface="Calibri" panose="020F0502020204030204" pitchFamily="34" charset="0"/>
                                      <a:cs typeface="Times New Roman" panose="02020603050405020304" pitchFamily="18" charset="0"/>
                                    </a:rPr>
                                    <m:t>𝑜</m:t>
                                  </m:r>
                                </m:sup>
                              </m:sSup>
                            </m:e>
                          </m:func>
                        </m:den>
                      </m:f>
                    </m:oMath>
                  </m:oMathPara>
                </a14:m>
                <a:endParaRPr lang="en-US" sz="1600">
                  <a:effectLst/>
                  <a:latin typeface="+mn-lt"/>
                  <a:ea typeface="Calibri" panose="020F0502020204030204" pitchFamily="34" charset="0"/>
                  <a:cs typeface="Times New Roman" panose="02020603050405020304" pitchFamily="18" charset="0"/>
                </a:endParaRPr>
              </a:p>
              <a:p>
                <a:pPr algn="just">
                  <a:lnSpc>
                    <a:spcPct val="150000"/>
                  </a:lnSpc>
                </a:pPr>
                <a14:m>
                  <m:oMathPara xmlns:m="http://schemas.openxmlformats.org/officeDocument/2006/math">
                    <m:oMathParaPr>
                      <m:jc m:val="left"/>
                    </m:oMathParaPr>
                    <m:oMath xmlns:m="http://schemas.openxmlformats.org/officeDocument/2006/math">
                      <m:r>
                        <m:rPr>
                          <m:nor/>
                        </m:rPr>
                        <a:rPr lang="en-US" sz="1600">
                          <a:ea typeface="Calibri" panose="020F0502020204030204" pitchFamily="34" charset="0"/>
                          <a:cs typeface="Times New Roman" panose="02020603050405020304" pitchFamily="18" charset="0"/>
                        </a:rPr>
                        <m:t>Trong</m:t>
                      </m:r>
                      <m:r>
                        <m:rPr>
                          <m:nor/>
                        </m:rPr>
                        <a:rPr lang="en-US" sz="1600">
                          <a:ea typeface="Calibri" panose="020F0502020204030204" pitchFamily="34" charset="0"/>
                          <a:cs typeface="Times New Roman" panose="02020603050405020304" pitchFamily="18" charset="0"/>
                        </a:rPr>
                        <m:t> </m:t>
                      </m:r>
                      <m:r>
                        <a:rPr lang="en-US" sz="1600" i="1">
                          <a:latin typeface="Cambria Math" panose="02040503050406030204" pitchFamily="18" charset="0"/>
                          <a:ea typeface="Calibri" panose="020F0502020204030204" pitchFamily="34" charset="0"/>
                          <a:cs typeface="Times New Roman" panose="02020603050405020304" pitchFamily="18" charset="0"/>
                        </a:rPr>
                        <m:t>∆</m:t>
                      </m:r>
                      <m:r>
                        <a:rPr lang="en-US" sz="1600" i="1">
                          <a:latin typeface="Cambria Math" panose="02040503050406030204" pitchFamily="18" charset="0"/>
                          <a:ea typeface="Calibri" panose="020F0502020204030204" pitchFamily="34" charset="0"/>
                          <a:cs typeface="Times New Roman" panose="02020603050405020304" pitchFamily="18" charset="0"/>
                        </a:rPr>
                        <m:t>𝐻𝐵𝐶</m:t>
                      </m:r>
                      <m:r>
                        <m:rPr>
                          <m:nor/>
                        </m:rPr>
                        <a:rPr lang="en-US" sz="1600">
                          <a:ea typeface="Calibri" panose="020F0502020204030204" pitchFamily="34" charset="0"/>
                          <a:cs typeface="Times New Roman" panose="02020603050405020304" pitchFamily="18" charset="0"/>
                        </a:rPr>
                        <m:t> </m:t>
                      </m:r>
                      <m:r>
                        <m:rPr>
                          <m:nor/>
                        </m:rPr>
                        <a:rPr lang="en-US" sz="1600">
                          <a:ea typeface="Calibri" panose="020F0502020204030204" pitchFamily="34" charset="0"/>
                          <a:cs typeface="Times New Roman" panose="02020603050405020304" pitchFamily="18" charset="0"/>
                        </a:rPr>
                        <m:t>vu</m:t>
                      </m:r>
                      <m:r>
                        <m:rPr>
                          <m:nor/>
                        </m:rPr>
                        <a:rPr lang="en-US" sz="1600">
                          <a:ea typeface="Calibri" panose="020F0502020204030204" pitchFamily="34" charset="0"/>
                          <a:cs typeface="Times New Roman" panose="02020603050405020304" pitchFamily="18" charset="0"/>
                        </a:rPr>
                        <m:t>ô</m:t>
                      </m:r>
                      <m:r>
                        <m:rPr>
                          <m:nor/>
                        </m:rPr>
                        <a:rPr lang="en-US" sz="1600">
                          <a:ea typeface="Calibri" panose="020F0502020204030204" pitchFamily="34" charset="0"/>
                          <a:cs typeface="Times New Roman" panose="02020603050405020304" pitchFamily="18" charset="0"/>
                        </a:rPr>
                        <m:t>ng</m:t>
                      </m:r>
                      <m:r>
                        <m:rPr>
                          <m:nor/>
                        </m:rPr>
                        <a:rPr lang="en-US" sz="1600">
                          <a:ea typeface="Calibri" panose="020F0502020204030204" pitchFamily="34" charset="0"/>
                          <a:cs typeface="Times New Roman" panose="02020603050405020304" pitchFamily="18" charset="0"/>
                        </a:rPr>
                        <m:t> </m:t>
                      </m:r>
                      <m:r>
                        <m:rPr>
                          <m:nor/>
                        </m:rPr>
                        <a:rPr lang="en-US" sz="1600">
                          <a:ea typeface="Calibri" panose="020F0502020204030204" pitchFamily="34" charset="0"/>
                          <a:cs typeface="Times New Roman" panose="02020603050405020304" pitchFamily="18" charset="0"/>
                        </a:rPr>
                        <m:t>t</m:t>
                      </m:r>
                      <m:r>
                        <m:rPr>
                          <m:nor/>
                        </m:rPr>
                        <a:rPr lang="en-US" sz="1600">
                          <a:ea typeface="Calibri" panose="020F0502020204030204" pitchFamily="34" charset="0"/>
                          <a:cs typeface="Times New Roman" panose="02020603050405020304" pitchFamily="18" charset="0"/>
                        </a:rPr>
                        <m:t>ạ</m:t>
                      </m:r>
                      <m:r>
                        <m:rPr>
                          <m:nor/>
                        </m:rPr>
                        <a:rPr lang="en-US" sz="1600">
                          <a:ea typeface="Calibri" panose="020F0502020204030204" pitchFamily="34" charset="0"/>
                          <a:cs typeface="Times New Roman" panose="02020603050405020304" pitchFamily="18" charset="0"/>
                        </a:rPr>
                        <m:t>i</m:t>
                      </m:r>
                      <m:r>
                        <m:rPr>
                          <m:nor/>
                        </m:rPr>
                        <a:rPr lang="en-US" sz="1600">
                          <a:ea typeface="Calibri" panose="020F0502020204030204" pitchFamily="34" charset="0"/>
                          <a:cs typeface="Times New Roman" panose="02020603050405020304" pitchFamily="18" charset="0"/>
                        </a:rPr>
                        <m:t> </m:t>
                      </m:r>
                      <m:r>
                        <a:rPr lang="en-US" sz="1600" i="1">
                          <a:latin typeface="Cambria Math" panose="02040503050406030204" pitchFamily="18" charset="0"/>
                          <a:ea typeface="Calibri" panose="020F0502020204030204" pitchFamily="34" charset="0"/>
                          <a:cs typeface="Times New Roman" panose="02020603050405020304" pitchFamily="18" charset="0"/>
                        </a:rPr>
                        <m:t>𝐻</m:t>
                      </m:r>
                      <m:r>
                        <m:rPr>
                          <m:nor/>
                        </m:rPr>
                        <a:rPr lang="en-US" sz="1600">
                          <a:ea typeface="Calibri" panose="020F0502020204030204" pitchFamily="34" charset="0"/>
                          <a:cs typeface="Times New Roman" panose="02020603050405020304" pitchFamily="18" charset="0"/>
                        </a:rPr>
                        <m:t>, </m:t>
                      </m:r>
                      <m:r>
                        <m:rPr>
                          <m:nor/>
                        </m:rPr>
                        <a:rPr lang="en-US" sz="1600">
                          <a:ea typeface="Calibri" panose="020F0502020204030204" pitchFamily="34" charset="0"/>
                          <a:cs typeface="Times New Roman" panose="02020603050405020304" pitchFamily="18" charset="0"/>
                        </a:rPr>
                        <m:t>c</m:t>
                      </m:r>
                      <m:r>
                        <m:rPr>
                          <m:nor/>
                        </m:rPr>
                        <a:rPr lang="en-US" sz="1600">
                          <a:ea typeface="Calibri" panose="020F0502020204030204" pitchFamily="34" charset="0"/>
                          <a:cs typeface="Times New Roman" panose="02020603050405020304" pitchFamily="18" charset="0"/>
                        </a:rPr>
                        <m:t>ó</m:t>
                      </m:r>
                      <m:r>
                        <a:rPr lang="en-US" sz="1600" b="0" i="1" smtClean="0">
                          <a:latin typeface="Cambria Math" panose="02040503050406030204" pitchFamily="18" charset="0"/>
                          <a:ea typeface="Calibri" panose="020F0502020204030204" pitchFamily="34" charset="0"/>
                          <a:cs typeface="Times New Roman" panose="02020603050405020304" pitchFamily="18" charset="0"/>
                        </a:rPr>
                        <m:t>: </m:t>
                      </m:r>
                      <m:r>
                        <a:rPr lang="en-US" sz="1600" i="1">
                          <a:effectLst/>
                          <a:latin typeface="+mn-lt"/>
                          <a:ea typeface="Calibri" panose="020F0502020204030204" pitchFamily="34" charset="0"/>
                          <a:cs typeface="Times New Roman" panose="02020603050405020304" pitchFamily="18" charset="0"/>
                        </a:rPr>
                        <m:t>𝐶𝐻</m:t>
                      </m:r>
                      <m:r>
                        <a:rPr lang="en-US" sz="1600" i="1">
                          <a:effectLst/>
                          <a:latin typeface="+mn-lt"/>
                          <a:ea typeface="Calibri" panose="020F0502020204030204" pitchFamily="34" charset="0"/>
                          <a:cs typeface="Times New Roman" panose="02020603050405020304" pitchFamily="18" charset="0"/>
                        </a:rPr>
                        <m:t>=</m:t>
                      </m:r>
                      <m:r>
                        <a:rPr lang="en-US" sz="1600" i="1">
                          <a:effectLst/>
                          <a:latin typeface="+mn-lt"/>
                          <a:ea typeface="Calibri" panose="020F0502020204030204" pitchFamily="34" charset="0"/>
                          <a:cs typeface="Times New Roman" panose="02020603050405020304" pitchFamily="18" charset="0"/>
                        </a:rPr>
                        <m:t>𝐻𝐵</m:t>
                      </m:r>
                      <m:r>
                        <a:rPr lang="en-US" sz="1600" i="1">
                          <a:effectLst/>
                          <a:latin typeface="+mn-lt"/>
                          <a:ea typeface="Calibri" panose="020F0502020204030204" pitchFamily="34" charset="0"/>
                          <a:cs typeface="Times New Roman" panose="02020603050405020304" pitchFamily="18" charset="0"/>
                        </a:rPr>
                        <m:t>.</m:t>
                      </m:r>
                      <m:func>
                        <m:funcPr>
                          <m:ctrlPr>
                            <a:rPr lang="en-US" sz="1600" i="1">
                              <a:effectLst/>
                              <a:latin typeface="+mn-lt"/>
                              <a:ea typeface="Calibri" panose="020F0502020204030204" pitchFamily="34" charset="0"/>
                              <a:cs typeface="Times New Roman" panose="02020603050405020304" pitchFamily="18" charset="0"/>
                            </a:rPr>
                          </m:ctrlPr>
                        </m:funcPr>
                        <m:fName>
                          <m:r>
                            <m:rPr>
                              <m:sty m:val="p"/>
                            </m:rPr>
                            <a:rPr lang="en-US" sz="1600">
                              <a:effectLst/>
                              <a:latin typeface="+mn-lt"/>
                              <a:ea typeface="Calibri" panose="020F0502020204030204" pitchFamily="34" charset="0"/>
                              <a:cs typeface="Times New Roman" panose="02020603050405020304" pitchFamily="18" charset="0"/>
                            </a:rPr>
                            <m:t>tan</m:t>
                          </m:r>
                        </m:fName>
                        <m:e>
                          <m:r>
                            <a:rPr lang="en-US" sz="1600" i="1">
                              <a:effectLst/>
                              <a:latin typeface="+mn-lt"/>
                              <a:ea typeface="Calibri" panose="020F0502020204030204" pitchFamily="34" charset="0"/>
                              <a:cs typeface="Times New Roman" panose="02020603050405020304" pitchFamily="18" charset="0"/>
                            </a:rPr>
                            <m:t>𝐵</m:t>
                          </m:r>
                        </m:e>
                      </m:func>
                      <m:r>
                        <a:rPr lang="en-US" sz="1600" i="1">
                          <a:effectLst/>
                          <a:latin typeface="+mn-lt"/>
                          <a:ea typeface="Calibri" panose="020F0502020204030204" pitchFamily="34" charset="0"/>
                          <a:cs typeface="Times New Roman" panose="02020603050405020304" pitchFamily="18" charset="0"/>
                        </a:rPr>
                        <m:t>=</m:t>
                      </m:r>
                      <m:r>
                        <a:rPr lang="en-US" sz="1600" i="1">
                          <a:effectLst/>
                          <a:latin typeface="+mn-lt"/>
                          <a:ea typeface="Calibri" panose="020F0502020204030204" pitchFamily="34" charset="0"/>
                          <a:cs typeface="Times New Roman" panose="02020603050405020304" pitchFamily="18" charset="0"/>
                        </a:rPr>
                        <m:t>𝐻𝐵</m:t>
                      </m:r>
                      <m:r>
                        <a:rPr lang="en-US" sz="1600" i="1">
                          <a:effectLst/>
                          <a:latin typeface="+mn-lt"/>
                          <a:ea typeface="Calibri" panose="020F0502020204030204" pitchFamily="34" charset="0"/>
                          <a:cs typeface="Times New Roman" panose="02020603050405020304" pitchFamily="18" charset="0"/>
                        </a:rPr>
                        <m:t>.</m:t>
                      </m:r>
                      <m:func>
                        <m:funcPr>
                          <m:ctrlPr>
                            <a:rPr lang="en-US" sz="1600" i="1">
                              <a:effectLst/>
                              <a:latin typeface="+mn-lt"/>
                              <a:ea typeface="Calibri" panose="020F0502020204030204" pitchFamily="34" charset="0"/>
                              <a:cs typeface="Times New Roman" panose="02020603050405020304" pitchFamily="18" charset="0"/>
                            </a:rPr>
                          </m:ctrlPr>
                        </m:funcPr>
                        <m:fName>
                          <m:r>
                            <m:rPr>
                              <m:sty m:val="p"/>
                            </m:rPr>
                            <a:rPr lang="en-US" sz="1600">
                              <a:effectLst/>
                              <a:latin typeface="+mn-lt"/>
                              <a:ea typeface="Calibri" panose="020F0502020204030204" pitchFamily="34" charset="0"/>
                              <a:cs typeface="Times New Roman" panose="02020603050405020304" pitchFamily="18" charset="0"/>
                            </a:rPr>
                            <m:t>tan</m:t>
                          </m:r>
                        </m:fName>
                        <m:e>
                          <m:sSup>
                            <m:sSupPr>
                              <m:ctrlPr>
                                <a:rPr lang="en-US" sz="1600" i="1">
                                  <a:effectLst/>
                                  <a:latin typeface="+mn-lt"/>
                                  <a:ea typeface="Calibri" panose="020F0502020204030204" pitchFamily="34" charset="0"/>
                                  <a:cs typeface="Times New Roman" panose="02020603050405020304" pitchFamily="18" charset="0"/>
                                </a:rPr>
                              </m:ctrlPr>
                            </m:sSupPr>
                            <m:e>
                              <m:r>
                                <a:rPr lang="en-US" sz="1600" i="1">
                                  <a:effectLst/>
                                  <a:latin typeface="+mn-lt"/>
                                  <a:ea typeface="Calibri" panose="020F0502020204030204" pitchFamily="34" charset="0"/>
                                  <a:cs typeface="Times New Roman" panose="02020603050405020304" pitchFamily="18" charset="0"/>
                                </a:rPr>
                                <m:t>4</m:t>
                              </m:r>
                            </m:e>
                            <m:sup>
                              <m:r>
                                <a:rPr lang="en-US" sz="1600" i="1">
                                  <a:effectLst/>
                                  <a:latin typeface="+mn-lt"/>
                                  <a:ea typeface="Calibri" panose="020F0502020204030204" pitchFamily="34" charset="0"/>
                                  <a:cs typeface="Times New Roman" panose="02020603050405020304" pitchFamily="18" charset="0"/>
                                </a:rPr>
                                <m:t>𝑜</m:t>
                              </m:r>
                            </m:sup>
                          </m:sSup>
                        </m:e>
                      </m:func>
                      <m:r>
                        <a:rPr lang="en-US" sz="1600" i="1">
                          <a:latin typeface="Cambria Math" panose="02040503050406030204" pitchFamily="18" charset="0"/>
                          <a:ea typeface="Calibri" panose="020F0502020204030204" pitchFamily="34" charset="0"/>
                          <a:cs typeface="Times New Roman" panose="02020603050405020304" pitchFamily="18" charset="0"/>
                        </a:rPr>
                        <m:t>⇒</m:t>
                      </m:r>
                      <m:r>
                        <a:rPr lang="en-US" sz="1600" i="1">
                          <a:effectLst/>
                          <a:latin typeface="+mn-lt"/>
                          <a:ea typeface="Calibri" panose="020F0502020204030204" pitchFamily="34" charset="0"/>
                          <a:cs typeface="Times New Roman" panose="02020603050405020304" pitchFamily="18" charset="0"/>
                        </a:rPr>
                        <m:t>𝐻𝐵</m:t>
                      </m:r>
                      <m:r>
                        <a:rPr lang="nl-NL" sz="1600" i="1">
                          <a:effectLst/>
                          <a:latin typeface="+mn-lt"/>
                          <a:ea typeface="Calibri" panose="020F0502020204030204" pitchFamily="34" charset="0"/>
                          <a:cs typeface="Times New Roman" panose="02020603050405020304" pitchFamily="18" charset="0"/>
                        </a:rPr>
                        <m:t>=</m:t>
                      </m:r>
                      <m:f>
                        <m:fPr>
                          <m:ctrlPr>
                            <a:rPr lang="en-US" sz="1600" i="1">
                              <a:effectLst/>
                              <a:latin typeface="+mn-lt"/>
                              <a:ea typeface="Calibri" panose="020F0502020204030204" pitchFamily="34" charset="0"/>
                              <a:cs typeface="Times New Roman" panose="02020603050405020304" pitchFamily="18" charset="0"/>
                            </a:rPr>
                          </m:ctrlPr>
                        </m:fPr>
                        <m:num>
                          <m:r>
                            <a:rPr lang="en-US" sz="1600" i="1">
                              <a:effectLst/>
                              <a:latin typeface="+mn-lt"/>
                              <a:ea typeface="Calibri" panose="020F0502020204030204" pitchFamily="34" charset="0"/>
                              <a:cs typeface="Times New Roman" panose="02020603050405020304" pitchFamily="18" charset="0"/>
                            </a:rPr>
                            <m:t>𝐶𝐻</m:t>
                          </m:r>
                        </m:num>
                        <m:den>
                          <m:func>
                            <m:funcPr>
                              <m:ctrlPr>
                                <a:rPr lang="en-US" sz="1600" i="1">
                                  <a:effectLst/>
                                  <a:latin typeface="+mn-lt"/>
                                  <a:ea typeface="Calibri" panose="020F0502020204030204" pitchFamily="34" charset="0"/>
                                  <a:cs typeface="Times New Roman" panose="02020603050405020304" pitchFamily="18" charset="0"/>
                                </a:rPr>
                              </m:ctrlPr>
                            </m:funcPr>
                            <m:fName>
                              <m:r>
                                <m:rPr>
                                  <m:sty m:val="p"/>
                                </m:rPr>
                                <a:rPr lang="nl-NL" sz="1600">
                                  <a:effectLst/>
                                  <a:latin typeface="+mn-lt"/>
                                  <a:ea typeface="Calibri" panose="020F0502020204030204" pitchFamily="34" charset="0"/>
                                  <a:cs typeface="Times New Roman" panose="02020603050405020304" pitchFamily="18" charset="0"/>
                                </a:rPr>
                                <m:t>tan</m:t>
                              </m:r>
                            </m:fName>
                            <m:e>
                              <m:sSup>
                                <m:sSupPr>
                                  <m:ctrlPr>
                                    <a:rPr lang="en-US" sz="1600" i="1">
                                      <a:effectLst/>
                                      <a:latin typeface="+mn-lt"/>
                                      <a:ea typeface="Calibri" panose="020F0502020204030204" pitchFamily="34" charset="0"/>
                                      <a:cs typeface="Times New Roman" panose="02020603050405020304" pitchFamily="18" charset="0"/>
                                    </a:rPr>
                                  </m:ctrlPr>
                                </m:sSupPr>
                                <m:e>
                                  <m:r>
                                    <a:rPr lang="nl-NL" sz="1600" i="1">
                                      <a:effectLst/>
                                      <a:latin typeface="+mn-lt"/>
                                      <a:ea typeface="Calibri" panose="020F0502020204030204" pitchFamily="34" charset="0"/>
                                      <a:cs typeface="Times New Roman" panose="02020603050405020304" pitchFamily="18" charset="0"/>
                                    </a:rPr>
                                    <m:t>4</m:t>
                                  </m:r>
                                </m:e>
                                <m:sup>
                                  <m:r>
                                    <a:rPr lang="en-US" sz="1600" i="1">
                                      <a:effectLst/>
                                      <a:latin typeface="+mn-lt"/>
                                      <a:ea typeface="Calibri" panose="020F0502020204030204" pitchFamily="34" charset="0"/>
                                      <a:cs typeface="Times New Roman" panose="02020603050405020304" pitchFamily="18" charset="0"/>
                                    </a:rPr>
                                    <m:t>𝑜</m:t>
                                  </m:r>
                                </m:sup>
                              </m:sSup>
                            </m:e>
                          </m:func>
                        </m:den>
                      </m:f>
                    </m:oMath>
                  </m:oMathPara>
                </a14:m>
                <a:endParaRPr lang="en-US" sz="1600">
                  <a:effectLst/>
                  <a:latin typeface="+mn-lt"/>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14:m>
                  <m:oMathPara xmlns:m="http://schemas.openxmlformats.org/officeDocument/2006/math">
                    <m:oMathParaPr>
                      <m:jc m:val="left"/>
                    </m:oMathParaPr>
                    <m:oMath xmlns:m="http://schemas.openxmlformats.org/officeDocument/2006/math">
                      <m:r>
                        <m:rPr>
                          <m:nor/>
                        </m:rPr>
                        <a:rPr lang="nl-NL" sz="1600">
                          <a:ea typeface="Calibri" panose="020F0502020204030204" pitchFamily="34" charset="0"/>
                          <a:cs typeface="Times New Roman" panose="02020603050405020304" pitchFamily="18" charset="0"/>
                        </a:rPr>
                        <m:t>V</m:t>
                      </m:r>
                      <m:r>
                        <m:rPr>
                          <m:nor/>
                        </m:rPr>
                        <a:rPr lang="nl-NL" sz="1600">
                          <a:ea typeface="Calibri" panose="020F0502020204030204" pitchFamily="34" charset="0"/>
                          <a:cs typeface="Times New Roman" panose="02020603050405020304" pitchFamily="18" charset="0"/>
                        </a:rPr>
                        <m:t>ì </m:t>
                      </m:r>
                      <m:r>
                        <a:rPr lang="en-US" sz="1600" i="1">
                          <a:latin typeface="Cambria Math" panose="02040503050406030204" pitchFamily="18" charset="0"/>
                          <a:ea typeface="Calibri" panose="020F0502020204030204" pitchFamily="34" charset="0"/>
                          <a:cs typeface="Times New Roman" panose="02020603050405020304" pitchFamily="18" charset="0"/>
                        </a:rPr>
                        <m:t>𝐻𝐴</m:t>
                      </m:r>
                      <m:r>
                        <a:rPr lang="nl-NL" sz="1600" i="1">
                          <a:latin typeface="Cambria Math" panose="02040503050406030204" pitchFamily="18" charset="0"/>
                          <a:ea typeface="Calibri" panose="020F0502020204030204" pitchFamily="34" charset="0"/>
                          <a:cs typeface="Times New Roman" panose="02020603050405020304" pitchFamily="18" charset="0"/>
                        </a:rPr>
                        <m:t>+</m:t>
                      </m:r>
                      <m:r>
                        <a:rPr lang="en-US" sz="1600" i="1">
                          <a:latin typeface="Cambria Math" panose="02040503050406030204" pitchFamily="18" charset="0"/>
                          <a:ea typeface="Calibri" panose="020F0502020204030204" pitchFamily="34" charset="0"/>
                          <a:cs typeface="Times New Roman" panose="02020603050405020304" pitchFamily="18" charset="0"/>
                        </a:rPr>
                        <m:t>𝐻𝐵</m:t>
                      </m:r>
                      <m:r>
                        <a:rPr lang="nl-NL" sz="1600" i="1">
                          <a:latin typeface="Cambria Math" panose="02040503050406030204" pitchFamily="18" charset="0"/>
                          <a:ea typeface="Calibri" panose="020F0502020204030204" pitchFamily="34" charset="0"/>
                          <a:cs typeface="Times New Roman" panose="02020603050405020304" pitchFamily="18" charset="0"/>
                        </a:rPr>
                        <m:t>=762</m:t>
                      </m:r>
                      <m:r>
                        <m:rPr>
                          <m:nor/>
                        </m:rPr>
                        <a:rPr lang="nl-NL" sz="1600">
                          <a:ea typeface="Calibri" panose="020F0502020204030204" pitchFamily="34" charset="0"/>
                          <a:cs typeface="Times New Roman" panose="02020603050405020304" pitchFamily="18" charset="0"/>
                        </a:rPr>
                        <m:t> </m:t>
                      </m:r>
                      <m:r>
                        <m:rPr>
                          <m:nor/>
                        </m:rPr>
                        <a:rPr lang="nl-NL" sz="1600">
                          <a:ea typeface="Calibri" panose="020F0502020204030204" pitchFamily="34" charset="0"/>
                          <a:cs typeface="Times New Roman" panose="02020603050405020304" pitchFamily="18" charset="0"/>
                        </a:rPr>
                        <m:t>n</m:t>
                      </m:r>
                      <m:r>
                        <m:rPr>
                          <m:nor/>
                        </m:rPr>
                        <a:rPr lang="nl-NL" sz="1600">
                          <a:ea typeface="Calibri" panose="020F0502020204030204" pitchFamily="34" charset="0"/>
                          <a:cs typeface="Times New Roman" panose="02020603050405020304" pitchFamily="18" charset="0"/>
                        </a:rPr>
                        <m:t>ê</m:t>
                      </m:r>
                      <m:r>
                        <m:rPr>
                          <m:nor/>
                        </m:rPr>
                        <a:rPr lang="nl-NL" sz="1600">
                          <a:ea typeface="Calibri" panose="020F0502020204030204" pitchFamily="34" charset="0"/>
                          <a:cs typeface="Times New Roman" panose="02020603050405020304" pitchFamily="18" charset="0"/>
                        </a:rPr>
                        <m:t>n</m:t>
                      </m:r>
                      <m:r>
                        <m:rPr>
                          <m:nor/>
                        </m:rPr>
                        <a:rPr lang="en-US" sz="1600" b="0" i="0" smtClean="0">
                          <a:ea typeface="Calibri" panose="020F0502020204030204" pitchFamily="34" charset="0"/>
                          <a:cs typeface="Times New Roman" panose="02020603050405020304" pitchFamily="18" charset="0"/>
                        </a:rPr>
                        <m:t> </m:t>
                      </m:r>
                      <m:f>
                        <m:fPr>
                          <m:ctrlPr>
                            <a:rPr lang="en-US" sz="1600" i="1">
                              <a:effectLst/>
                              <a:latin typeface="+mn-lt"/>
                              <a:ea typeface="Calibri" panose="020F0502020204030204" pitchFamily="34" charset="0"/>
                              <a:cs typeface="Times New Roman" panose="02020603050405020304" pitchFamily="18" charset="0"/>
                            </a:rPr>
                          </m:ctrlPr>
                        </m:fPr>
                        <m:num>
                          <m:r>
                            <a:rPr lang="en-US" sz="1600" i="1">
                              <a:effectLst/>
                              <a:latin typeface="+mn-lt"/>
                              <a:ea typeface="Calibri" panose="020F0502020204030204" pitchFamily="34" charset="0"/>
                              <a:cs typeface="Times New Roman" panose="02020603050405020304" pitchFamily="18" charset="0"/>
                            </a:rPr>
                            <m:t>𝐶𝐻</m:t>
                          </m:r>
                        </m:num>
                        <m:den>
                          <m:func>
                            <m:funcPr>
                              <m:ctrlPr>
                                <a:rPr lang="en-US" sz="1600" i="1">
                                  <a:effectLst/>
                                  <a:latin typeface="+mn-lt"/>
                                  <a:ea typeface="Calibri" panose="020F0502020204030204" pitchFamily="34" charset="0"/>
                                  <a:cs typeface="Times New Roman" panose="02020603050405020304" pitchFamily="18" charset="0"/>
                                </a:rPr>
                              </m:ctrlPr>
                            </m:funcPr>
                            <m:fName>
                              <m:r>
                                <m:rPr>
                                  <m:sty m:val="p"/>
                                </m:rPr>
                                <a:rPr lang="nl-NL" sz="1600">
                                  <a:effectLst/>
                                  <a:latin typeface="+mn-lt"/>
                                  <a:ea typeface="Calibri" panose="020F0502020204030204" pitchFamily="34" charset="0"/>
                                  <a:cs typeface="Times New Roman" panose="02020603050405020304" pitchFamily="18" charset="0"/>
                                </a:rPr>
                                <m:t>tan</m:t>
                              </m:r>
                            </m:fName>
                            <m:e>
                              <m:sSup>
                                <m:sSupPr>
                                  <m:ctrlPr>
                                    <a:rPr lang="en-US" sz="1600" i="1">
                                      <a:effectLst/>
                                      <a:latin typeface="+mn-lt"/>
                                      <a:ea typeface="Calibri" panose="020F0502020204030204" pitchFamily="34" charset="0"/>
                                      <a:cs typeface="Times New Roman" panose="02020603050405020304" pitchFamily="18" charset="0"/>
                                    </a:rPr>
                                  </m:ctrlPr>
                                </m:sSupPr>
                                <m:e>
                                  <m:r>
                                    <a:rPr lang="nl-NL" sz="1600" i="1">
                                      <a:effectLst/>
                                      <a:latin typeface="+mn-lt"/>
                                      <a:ea typeface="Calibri" panose="020F0502020204030204" pitchFamily="34" charset="0"/>
                                      <a:cs typeface="Times New Roman" panose="02020603050405020304" pitchFamily="18" charset="0"/>
                                    </a:rPr>
                                    <m:t>6</m:t>
                                  </m:r>
                                </m:e>
                                <m:sup>
                                  <m:r>
                                    <a:rPr lang="en-US" sz="1600" i="1">
                                      <a:effectLst/>
                                      <a:latin typeface="+mn-lt"/>
                                      <a:ea typeface="Calibri" panose="020F0502020204030204" pitchFamily="34" charset="0"/>
                                      <a:cs typeface="Times New Roman" panose="02020603050405020304" pitchFamily="18" charset="0"/>
                                    </a:rPr>
                                    <m:t>𝑜</m:t>
                                  </m:r>
                                </m:sup>
                              </m:sSup>
                            </m:e>
                          </m:func>
                        </m:den>
                      </m:f>
                      <m:r>
                        <a:rPr lang="nl-NL" sz="1600" i="1">
                          <a:effectLst/>
                          <a:latin typeface="+mn-lt"/>
                          <a:ea typeface="Calibri" panose="020F0502020204030204" pitchFamily="34" charset="0"/>
                          <a:cs typeface="Times New Roman" panose="02020603050405020304" pitchFamily="18" charset="0"/>
                        </a:rPr>
                        <m:t>+</m:t>
                      </m:r>
                      <m:f>
                        <m:fPr>
                          <m:ctrlPr>
                            <a:rPr lang="en-US" sz="1600" i="1">
                              <a:effectLst/>
                              <a:latin typeface="+mn-lt"/>
                              <a:ea typeface="Calibri" panose="020F0502020204030204" pitchFamily="34" charset="0"/>
                              <a:cs typeface="Times New Roman" panose="02020603050405020304" pitchFamily="18" charset="0"/>
                            </a:rPr>
                          </m:ctrlPr>
                        </m:fPr>
                        <m:num>
                          <m:r>
                            <a:rPr lang="en-US" sz="1600" i="1">
                              <a:effectLst/>
                              <a:latin typeface="+mn-lt"/>
                              <a:ea typeface="Calibri" panose="020F0502020204030204" pitchFamily="34" charset="0"/>
                              <a:cs typeface="Times New Roman" panose="02020603050405020304" pitchFamily="18" charset="0"/>
                            </a:rPr>
                            <m:t>𝐶𝐻</m:t>
                          </m:r>
                        </m:num>
                        <m:den>
                          <m:func>
                            <m:funcPr>
                              <m:ctrlPr>
                                <a:rPr lang="en-US" sz="1600" i="1">
                                  <a:effectLst/>
                                  <a:latin typeface="+mn-lt"/>
                                  <a:ea typeface="Calibri" panose="020F0502020204030204" pitchFamily="34" charset="0"/>
                                  <a:cs typeface="Times New Roman" panose="02020603050405020304" pitchFamily="18" charset="0"/>
                                </a:rPr>
                              </m:ctrlPr>
                            </m:funcPr>
                            <m:fName>
                              <m:r>
                                <m:rPr>
                                  <m:sty m:val="p"/>
                                </m:rPr>
                                <a:rPr lang="nl-NL" sz="1600">
                                  <a:effectLst/>
                                  <a:latin typeface="+mn-lt"/>
                                  <a:ea typeface="Calibri" panose="020F0502020204030204" pitchFamily="34" charset="0"/>
                                  <a:cs typeface="Times New Roman" panose="02020603050405020304" pitchFamily="18" charset="0"/>
                                </a:rPr>
                                <m:t>tan</m:t>
                              </m:r>
                            </m:fName>
                            <m:e>
                              <m:sSup>
                                <m:sSupPr>
                                  <m:ctrlPr>
                                    <a:rPr lang="en-US" sz="1600" i="1">
                                      <a:effectLst/>
                                      <a:latin typeface="+mn-lt"/>
                                      <a:ea typeface="Calibri" panose="020F0502020204030204" pitchFamily="34" charset="0"/>
                                      <a:cs typeface="Times New Roman" panose="02020603050405020304" pitchFamily="18" charset="0"/>
                                    </a:rPr>
                                  </m:ctrlPr>
                                </m:sSupPr>
                                <m:e>
                                  <m:r>
                                    <a:rPr lang="nl-NL" sz="1600" i="1">
                                      <a:effectLst/>
                                      <a:latin typeface="+mn-lt"/>
                                      <a:ea typeface="Calibri" panose="020F0502020204030204" pitchFamily="34" charset="0"/>
                                      <a:cs typeface="Times New Roman" panose="02020603050405020304" pitchFamily="18" charset="0"/>
                                    </a:rPr>
                                    <m:t>4</m:t>
                                  </m:r>
                                </m:e>
                                <m:sup>
                                  <m:r>
                                    <a:rPr lang="en-US" sz="1600" i="1">
                                      <a:effectLst/>
                                      <a:latin typeface="+mn-lt"/>
                                      <a:ea typeface="Calibri" panose="020F0502020204030204" pitchFamily="34" charset="0"/>
                                      <a:cs typeface="Times New Roman" panose="02020603050405020304" pitchFamily="18" charset="0"/>
                                    </a:rPr>
                                    <m:t>𝑜</m:t>
                                  </m:r>
                                </m:sup>
                              </m:sSup>
                            </m:e>
                          </m:func>
                        </m:den>
                      </m:f>
                      <m:r>
                        <a:rPr lang="nl-NL" sz="1600" i="1">
                          <a:effectLst/>
                          <a:latin typeface="+mn-lt"/>
                          <a:ea typeface="Calibri" panose="020F0502020204030204" pitchFamily="34" charset="0"/>
                          <a:cs typeface="Times New Roman" panose="02020603050405020304" pitchFamily="18" charset="0"/>
                        </a:rPr>
                        <m:t>=762</m:t>
                      </m:r>
                      <m:r>
                        <a:rPr lang="en-US" sz="1600" b="0" i="1" smtClean="0">
                          <a:effectLst/>
                          <a:latin typeface="Cambria Math" panose="02040503050406030204" pitchFamily="18" charset="0"/>
                          <a:ea typeface="Calibri" panose="020F0502020204030204" pitchFamily="34" charset="0"/>
                          <a:cs typeface="Times New Roman" panose="02020603050405020304" pitchFamily="18" charset="0"/>
                        </a:rPr>
                        <m:t>⇒</m:t>
                      </m:r>
                      <m:r>
                        <a:rPr lang="en-US" sz="1600" i="1">
                          <a:effectLst/>
                          <a:latin typeface="+mn-lt"/>
                          <a:ea typeface="Calibri" panose="020F0502020204030204" pitchFamily="34" charset="0"/>
                          <a:cs typeface="Times New Roman" panose="02020603050405020304" pitchFamily="18" charset="0"/>
                        </a:rPr>
                        <m:t>𝐶𝐻</m:t>
                      </m:r>
                      <m:r>
                        <a:rPr lang="en-US" sz="1600" i="1">
                          <a:effectLst/>
                          <a:latin typeface="+mn-lt"/>
                          <a:ea typeface="Calibri" panose="020F0502020204030204" pitchFamily="34" charset="0"/>
                          <a:cs typeface="Times New Roman" panose="02020603050405020304" pitchFamily="18" charset="0"/>
                        </a:rPr>
                        <m:t>≈32 </m:t>
                      </m:r>
                      <m:r>
                        <a:rPr lang="en-US" sz="1600" i="1">
                          <a:effectLst/>
                          <a:latin typeface="+mn-lt"/>
                          <a:ea typeface="Calibri" panose="020F0502020204030204" pitchFamily="34" charset="0"/>
                          <a:cs typeface="Times New Roman" panose="02020603050405020304" pitchFamily="18" charset="0"/>
                        </a:rPr>
                        <m:t>𝑚</m:t>
                      </m:r>
                    </m:oMath>
                  </m:oMathPara>
                </a14:m>
                <a:endParaRPr lang="en-US" sz="1600">
                  <a:effectLst/>
                  <a:latin typeface="+mn-lt"/>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r>
                  <a:rPr lang="en-US" sz="1600">
                    <a:effectLst/>
                    <a:latin typeface="+mn-lt"/>
                    <a:ea typeface="Calibri" panose="020F0502020204030204" pitchFamily="34" charset="0"/>
                    <a:cs typeface="Times New Roman" panose="02020603050405020304" pitchFamily="18" charset="0"/>
                  </a:rPr>
                  <a:t>Vậy chiều cao con dốc khoảng </a:t>
                </a:r>
                <a14:m>
                  <m:oMath xmlns:m="http://schemas.openxmlformats.org/officeDocument/2006/math">
                    <m:r>
                      <a:rPr lang="en-US" sz="1600" i="1">
                        <a:latin typeface="Cambria Math" panose="02040503050406030204" pitchFamily="18" charset="0"/>
                        <a:ea typeface="Calibri" panose="020F0502020204030204" pitchFamily="34" charset="0"/>
                        <a:cs typeface="Times New Roman" panose="02020603050405020304" pitchFamily="18" charset="0"/>
                      </a:rPr>
                      <m:t>32 </m:t>
                    </m:r>
                    <m:r>
                      <a:rPr lang="en-US" sz="1600" i="1">
                        <a:latin typeface="Cambria Math" panose="02040503050406030204" pitchFamily="18" charset="0"/>
                        <a:ea typeface="Calibri" panose="020F0502020204030204" pitchFamily="34" charset="0"/>
                        <a:cs typeface="Times New Roman" panose="02020603050405020304" pitchFamily="18" charset="0"/>
                      </a:rPr>
                      <m:t>𝑚</m:t>
                    </m:r>
                    <m:r>
                      <a:rPr lang="en-US" sz="1600" b="0" i="0" smtClean="0">
                        <a:latin typeface="Cambria Math" panose="02040503050406030204" pitchFamily="18" charset="0"/>
                        <a:ea typeface="Calibri" panose="020F0502020204030204" pitchFamily="34" charset="0"/>
                        <a:cs typeface="Times New Roman" panose="02020603050405020304" pitchFamily="18" charset="0"/>
                      </a:rPr>
                      <m:t>.</m:t>
                    </m:r>
                  </m:oMath>
                </a14:m>
                <a:endParaRPr lang="en-US" sz="1600">
                  <a:ea typeface="Calibri" panose="020F0502020204030204" pitchFamily="34" charset="0"/>
                  <a:cs typeface="Times New Roman" panose="02020603050405020304" pitchFamily="18" charset="0"/>
                </a:endParaRPr>
              </a:p>
            </p:txBody>
          </p:sp>
        </mc:Choice>
        <mc:Fallback>
          <p:sp>
            <p:nvSpPr>
              <p:cNvPr id="2" name="Rectangle 1"/>
              <p:cNvSpPr>
                <a:spLocks noRot="1" noChangeAspect="1" noMove="1" noResize="1" noEditPoints="1" noAdjustHandles="1" noChangeArrowheads="1" noChangeShapeType="1" noTextEdit="1"/>
              </p:cNvSpPr>
              <p:nvPr/>
            </p:nvSpPr>
            <p:spPr>
              <a:xfrm>
                <a:off x="993912" y="2060089"/>
                <a:ext cx="7164125" cy="2620526"/>
              </a:xfrm>
              <a:prstGeom prst="rect">
                <a:avLst/>
              </a:prstGeom>
              <a:blipFill>
                <a:blip r:embed="rId3"/>
                <a:stretch>
                  <a:fillRect l="-426" b="-465"/>
                </a:stretch>
              </a:blipFill>
            </p:spPr>
            <p:txBody>
              <a:bodyPr/>
              <a:lstStyle/>
              <a:p>
                <a:r>
                  <a:rPr lang="en-US">
                    <a:noFill/>
                  </a:rPr>
                  <a:t> </a:t>
                </a:r>
              </a:p>
            </p:txBody>
          </p:sp>
        </mc:Fallback>
      </mc:AlternateContent>
      <p:pic>
        <p:nvPicPr>
          <p:cNvPr id="6" name="Picture 5"/>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2861506" y="871054"/>
            <a:ext cx="3428936" cy="1081377"/>
          </a:xfrm>
          <a:prstGeom prst="rect">
            <a:avLst/>
          </a:prstGeom>
        </p:spPr>
      </p:pic>
    </p:spTree>
    <p:extLst>
      <p:ext uri="{BB962C8B-B14F-4D97-AF65-F5344CB8AC3E}">
        <p14:creationId xmlns:p14="http://schemas.microsoft.com/office/powerpoint/2010/main" val="306668913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randombar(horizontal)">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randombar(horizontal)">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randombar(horizontal)">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2">
                                            <p:txEl>
                                              <p:pRg st="3" end="3"/>
                                            </p:txEl>
                                          </p:spTgt>
                                        </p:tgtEl>
                                        <p:attrNameLst>
                                          <p:attrName>style.visibility</p:attrName>
                                        </p:attrNameLst>
                                      </p:cBhvr>
                                      <p:to>
                                        <p:strVal val="visible"/>
                                      </p:to>
                                    </p:set>
                                    <p:animEffect transition="in" filter="randombar(horizontal)">
                                      <p:cBhvr>
                                        <p:cTn id="30"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115"/>
        <p:cNvGrpSpPr/>
        <p:nvPr/>
      </p:nvGrpSpPr>
      <p:grpSpPr>
        <a:xfrm>
          <a:off x="0" y="0"/>
          <a:ext cx="0" cy="0"/>
          <a:chOff x="0" y="0"/>
          <a:chExt cx="0" cy="0"/>
        </a:xfrm>
      </p:grpSpPr>
      <p:sp>
        <p:nvSpPr>
          <p:cNvPr id="4" name="Rectangle 3"/>
          <p:cNvSpPr/>
          <p:nvPr/>
        </p:nvSpPr>
        <p:spPr>
          <a:xfrm>
            <a:off x="993911" y="600277"/>
            <a:ext cx="670376" cy="35394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700" b="1" i="1" u="sng" strike="noStrike" kern="0" cap="none" spc="0" normalizeH="0" baseline="0" noProof="0" smtClean="0">
                <a:ln>
                  <a:noFill/>
                </a:ln>
                <a:solidFill>
                  <a:srgbClr val="C00000"/>
                </a:solidFill>
                <a:effectLst/>
                <a:uLnTx/>
                <a:uFillTx/>
                <a:latin typeface="Arial"/>
                <a:ea typeface="+mn-ea"/>
                <a:cs typeface="Arial"/>
                <a:sym typeface="Arial"/>
              </a:rPr>
              <a:t>Giải:</a:t>
            </a:r>
            <a:endParaRPr kumimoji="0" lang="en-US" sz="1700" b="1" i="1" u="sng" strike="noStrike" kern="0" cap="none" spc="0" normalizeH="0" baseline="0" noProof="0" dirty="0">
              <a:ln>
                <a:noFill/>
              </a:ln>
              <a:solidFill>
                <a:srgbClr val="C00000"/>
              </a:solidFill>
              <a:effectLst/>
              <a:uLnTx/>
              <a:uFillTx/>
              <a:latin typeface="Arial"/>
              <a:ea typeface="+mn-ea"/>
              <a:cs typeface="Arial"/>
              <a:sym typeface="Arial"/>
            </a:endParaRPr>
          </a:p>
        </p:txBody>
      </p:sp>
      <mc:AlternateContent xmlns:mc="http://schemas.openxmlformats.org/markup-compatibility/2006">
        <mc:Choice xmlns:a14="http://schemas.microsoft.com/office/drawing/2010/main" Requires="a14">
          <p:sp>
            <p:nvSpPr>
              <p:cNvPr id="2" name="Rectangle 1"/>
              <p:cNvSpPr/>
              <p:nvPr/>
            </p:nvSpPr>
            <p:spPr>
              <a:xfrm>
                <a:off x="1001862" y="2187308"/>
                <a:ext cx="7148223" cy="2408865"/>
              </a:xfrm>
              <a:prstGeom prst="rect">
                <a:avLst/>
              </a:prstGeom>
            </p:spPr>
            <p:txBody>
              <a:bodyPr wrap="square">
                <a:spAutoFit/>
              </a:bodyPr>
              <a:lstStyle/>
              <a:p>
                <a:pPr algn="just">
                  <a:lnSpc>
                    <a:spcPct val="150000"/>
                  </a:lnSpc>
                  <a:spcBef>
                    <a:spcPts val="300"/>
                  </a:spcBef>
                  <a:spcAft>
                    <a:spcPts val="300"/>
                  </a:spcAft>
                </a:pPr>
                <a:r>
                  <a:rPr lang="en-US" sz="1600" smtClean="0">
                    <a:latin typeface="+mn-lt"/>
                    <a:ea typeface="Calibri" panose="020F0502020204030204" pitchFamily="34" charset="0"/>
                    <a:cs typeface="Times New Roman" panose="02020603050405020304" pitchFamily="18" charset="0"/>
                  </a:rPr>
                  <a:t>b) Trong </a:t>
                </a:r>
                <a14:m>
                  <m:oMath xmlns:m="http://schemas.openxmlformats.org/officeDocument/2006/math">
                    <m:r>
                      <a:rPr lang="en-US" sz="1600" i="1">
                        <a:effectLst/>
                        <a:latin typeface="+mn-lt"/>
                        <a:ea typeface="Calibri" panose="020F0502020204030204" pitchFamily="34" charset="0"/>
                        <a:cs typeface="Times New Roman" panose="02020603050405020304" pitchFamily="18" charset="0"/>
                      </a:rPr>
                      <m:t>∆</m:t>
                    </m:r>
                    <m:r>
                      <a:rPr lang="en-US" sz="1600" i="1">
                        <a:effectLst/>
                        <a:latin typeface="+mn-lt"/>
                        <a:ea typeface="Calibri" panose="020F0502020204030204" pitchFamily="34" charset="0"/>
                        <a:cs typeface="Times New Roman" panose="02020603050405020304" pitchFamily="18" charset="0"/>
                      </a:rPr>
                      <m:t>𝐻𝐴𝐶</m:t>
                    </m:r>
                  </m:oMath>
                </a14:m>
                <a:r>
                  <a:rPr lang="en-US" sz="1600">
                    <a:effectLst/>
                    <a:latin typeface="+mn-lt"/>
                    <a:ea typeface="Calibri" panose="020F0502020204030204" pitchFamily="34" charset="0"/>
                    <a:cs typeface="Times New Roman" panose="02020603050405020304" pitchFamily="18" charset="0"/>
                  </a:rPr>
                  <a:t> vuông tại </a:t>
                </a:r>
                <a14:m>
                  <m:oMath xmlns:m="http://schemas.openxmlformats.org/officeDocument/2006/math">
                    <m:r>
                      <a:rPr lang="en-US" sz="1600" i="1">
                        <a:effectLst/>
                        <a:latin typeface="+mn-lt"/>
                        <a:ea typeface="Calibri" panose="020F0502020204030204" pitchFamily="34" charset="0"/>
                        <a:cs typeface="Times New Roman" panose="02020603050405020304" pitchFamily="18" charset="0"/>
                      </a:rPr>
                      <m:t>𝐻</m:t>
                    </m:r>
                  </m:oMath>
                </a14:m>
                <a:r>
                  <a:rPr lang="en-US" sz="1600">
                    <a:effectLst/>
                    <a:latin typeface="+mn-lt"/>
                    <a:ea typeface="Calibri" panose="020F0502020204030204" pitchFamily="34" charset="0"/>
                    <a:cs typeface="Times New Roman" panose="02020603050405020304" pitchFamily="18" charset="0"/>
                  </a:rPr>
                  <a:t>, ta có: </a:t>
                </a:r>
                <a14:m>
                  <m:oMath xmlns:m="http://schemas.openxmlformats.org/officeDocument/2006/math">
                    <m:r>
                      <a:rPr lang="en-US" sz="1600" i="1">
                        <a:effectLst/>
                        <a:latin typeface="+mn-lt"/>
                        <a:ea typeface="Calibri" panose="020F0502020204030204" pitchFamily="34" charset="0"/>
                        <a:cs typeface="Times New Roman" panose="02020603050405020304" pitchFamily="18" charset="0"/>
                      </a:rPr>
                      <m:t>𝐶𝐻</m:t>
                    </m:r>
                    <m:r>
                      <a:rPr lang="en-US" sz="1600" i="1">
                        <a:effectLst/>
                        <a:latin typeface="+mn-lt"/>
                        <a:ea typeface="Calibri" panose="020F0502020204030204" pitchFamily="34" charset="0"/>
                        <a:cs typeface="Times New Roman" panose="02020603050405020304" pitchFamily="18" charset="0"/>
                      </a:rPr>
                      <m:t>=</m:t>
                    </m:r>
                    <m:r>
                      <a:rPr lang="en-US" sz="1600" i="1">
                        <a:effectLst/>
                        <a:latin typeface="+mn-lt"/>
                        <a:ea typeface="Calibri" panose="020F0502020204030204" pitchFamily="34" charset="0"/>
                        <a:cs typeface="Times New Roman" panose="02020603050405020304" pitchFamily="18" charset="0"/>
                      </a:rPr>
                      <m:t>𝐶𝐴</m:t>
                    </m:r>
                    <m:r>
                      <a:rPr lang="en-US" sz="1600" i="1">
                        <a:effectLst/>
                        <a:latin typeface="+mn-lt"/>
                        <a:ea typeface="Calibri" panose="020F0502020204030204" pitchFamily="34" charset="0"/>
                        <a:cs typeface="Times New Roman" panose="02020603050405020304" pitchFamily="18" charset="0"/>
                      </a:rPr>
                      <m:t>.</m:t>
                    </m:r>
                    <m:func>
                      <m:funcPr>
                        <m:ctrlPr>
                          <a:rPr lang="en-US" sz="1600" i="1">
                            <a:effectLst/>
                            <a:latin typeface="+mn-lt"/>
                            <a:ea typeface="Calibri" panose="020F0502020204030204" pitchFamily="34" charset="0"/>
                            <a:cs typeface="Times New Roman" panose="02020603050405020304" pitchFamily="18" charset="0"/>
                          </a:rPr>
                        </m:ctrlPr>
                      </m:funcPr>
                      <m:fName>
                        <m:r>
                          <m:rPr>
                            <m:sty m:val="p"/>
                          </m:rPr>
                          <a:rPr lang="en-US" sz="1600">
                            <a:effectLst/>
                            <a:latin typeface="+mn-lt"/>
                            <a:ea typeface="Calibri" panose="020F0502020204030204" pitchFamily="34" charset="0"/>
                            <a:cs typeface="Times New Roman" panose="02020603050405020304" pitchFamily="18" charset="0"/>
                          </a:rPr>
                          <m:t>sin</m:t>
                        </m:r>
                      </m:fName>
                      <m:e>
                        <m:r>
                          <a:rPr lang="en-US" sz="1600" i="1">
                            <a:effectLst/>
                            <a:latin typeface="+mn-lt"/>
                            <a:ea typeface="Calibri" panose="020F0502020204030204" pitchFamily="34" charset="0"/>
                            <a:cs typeface="Times New Roman" panose="02020603050405020304" pitchFamily="18" charset="0"/>
                          </a:rPr>
                          <m:t>𝐴</m:t>
                        </m:r>
                      </m:e>
                    </m:func>
                  </m:oMath>
                </a14:m>
                <a:endParaRPr lang="en-US" sz="1600">
                  <a:effectLst/>
                  <a:latin typeface="+mn-lt"/>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r>
                        <a:rPr lang="en-US" sz="1600" b="0" i="1" smtClean="0">
                          <a:effectLst/>
                          <a:latin typeface="Cambria Math" panose="02040503050406030204" pitchFamily="18" charset="0"/>
                          <a:ea typeface="Calibri" panose="020F0502020204030204" pitchFamily="34" charset="0"/>
                          <a:cs typeface="Times New Roman" panose="02020603050405020304" pitchFamily="18" charset="0"/>
                        </a:rPr>
                        <m:t>⇒</m:t>
                      </m:r>
                      <m:r>
                        <a:rPr lang="en-US" sz="1600" i="1">
                          <a:effectLst/>
                          <a:latin typeface="+mn-lt"/>
                          <a:ea typeface="Calibri" panose="020F0502020204030204" pitchFamily="34" charset="0"/>
                          <a:cs typeface="Times New Roman" panose="02020603050405020304" pitchFamily="18" charset="0"/>
                        </a:rPr>
                        <m:t>𝐶𝐴</m:t>
                      </m:r>
                      <m:r>
                        <a:rPr lang="en-US" sz="1600" i="1">
                          <a:effectLst/>
                          <a:latin typeface="+mn-lt"/>
                          <a:ea typeface="Calibri" panose="020F0502020204030204" pitchFamily="34" charset="0"/>
                          <a:cs typeface="Times New Roman" panose="02020603050405020304" pitchFamily="18" charset="0"/>
                        </a:rPr>
                        <m:t>=</m:t>
                      </m:r>
                      <m:f>
                        <m:fPr>
                          <m:ctrlPr>
                            <a:rPr lang="en-US" sz="1600" i="1">
                              <a:effectLst/>
                              <a:latin typeface="+mn-lt"/>
                              <a:ea typeface="Calibri" panose="020F0502020204030204" pitchFamily="34" charset="0"/>
                              <a:cs typeface="Times New Roman" panose="02020603050405020304" pitchFamily="18" charset="0"/>
                            </a:rPr>
                          </m:ctrlPr>
                        </m:fPr>
                        <m:num>
                          <m:r>
                            <a:rPr lang="en-US" sz="1600" i="1">
                              <a:effectLst/>
                              <a:latin typeface="+mn-lt"/>
                              <a:ea typeface="Calibri" panose="020F0502020204030204" pitchFamily="34" charset="0"/>
                              <a:cs typeface="Times New Roman" panose="02020603050405020304" pitchFamily="18" charset="0"/>
                            </a:rPr>
                            <m:t>𝐶𝐻</m:t>
                          </m:r>
                        </m:num>
                        <m:den>
                          <m:func>
                            <m:funcPr>
                              <m:ctrlPr>
                                <a:rPr lang="en-US" sz="1600" i="1">
                                  <a:effectLst/>
                                  <a:latin typeface="+mn-lt"/>
                                  <a:ea typeface="Calibri" panose="020F0502020204030204" pitchFamily="34" charset="0"/>
                                  <a:cs typeface="Times New Roman" panose="02020603050405020304" pitchFamily="18" charset="0"/>
                                </a:rPr>
                              </m:ctrlPr>
                            </m:funcPr>
                            <m:fName>
                              <m:r>
                                <m:rPr>
                                  <m:sty m:val="p"/>
                                </m:rPr>
                                <a:rPr lang="en-US" sz="1600">
                                  <a:effectLst/>
                                  <a:latin typeface="+mn-lt"/>
                                  <a:ea typeface="Calibri" panose="020F0502020204030204" pitchFamily="34" charset="0"/>
                                  <a:cs typeface="Times New Roman" panose="02020603050405020304" pitchFamily="18" charset="0"/>
                                </a:rPr>
                                <m:t>sin</m:t>
                              </m:r>
                            </m:fName>
                            <m:e>
                              <m:r>
                                <a:rPr lang="en-US" sz="1600" i="1">
                                  <a:effectLst/>
                                  <a:latin typeface="+mn-lt"/>
                                  <a:ea typeface="Calibri" panose="020F0502020204030204" pitchFamily="34" charset="0"/>
                                  <a:cs typeface="Times New Roman" panose="02020603050405020304" pitchFamily="18" charset="0"/>
                                </a:rPr>
                                <m:t>𝐴</m:t>
                              </m:r>
                            </m:e>
                          </m:func>
                        </m:den>
                      </m:f>
                      <m:r>
                        <a:rPr lang="en-US" sz="1600" i="1">
                          <a:effectLst/>
                          <a:latin typeface="+mn-lt"/>
                          <a:ea typeface="Calibri" panose="020F0502020204030204" pitchFamily="34" charset="0"/>
                          <a:cs typeface="Times New Roman" panose="02020603050405020304" pitchFamily="18" charset="0"/>
                        </a:rPr>
                        <m:t>≈</m:t>
                      </m:r>
                      <m:f>
                        <m:fPr>
                          <m:ctrlPr>
                            <a:rPr lang="en-US" sz="1600" i="1">
                              <a:effectLst/>
                              <a:latin typeface="+mn-lt"/>
                              <a:ea typeface="Calibri" panose="020F0502020204030204" pitchFamily="34" charset="0"/>
                              <a:cs typeface="Times New Roman" panose="02020603050405020304" pitchFamily="18" charset="0"/>
                            </a:rPr>
                          </m:ctrlPr>
                        </m:fPr>
                        <m:num>
                          <m:r>
                            <a:rPr lang="en-US" sz="1600" i="1">
                              <a:effectLst/>
                              <a:latin typeface="+mn-lt"/>
                              <a:ea typeface="Calibri" panose="020F0502020204030204" pitchFamily="34" charset="0"/>
                              <a:cs typeface="Times New Roman" panose="02020603050405020304" pitchFamily="18" charset="0"/>
                            </a:rPr>
                            <m:t>32</m:t>
                          </m:r>
                        </m:num>
                        <m:den>
                          <m:func>
                            <m:funcPr>
                              <m:ctrlPr>
                                <a:rPr lang="en-US" sz="1600" i="1">
                                  <a:effectLst/>
                                  <a:latin typeface="+mn-lt"/>
                                  <a:ea typeface="Calibri" panose="020F0502020204030204" pitchFamily="34" charset="0"/>
                                  <a:cs typeface="Times New Roman" panose="02020603050405020304" pitchFamily="18" charset="0"/>
                                </a:rPr>
                              </m:ctrlPr>
                            </m:funcPr>
                            <m:fName>
                              <m:r>
                                <m:rPr>
                                  <m:sty m:val="p"/>
                                </m:rPr>
                                <a:rPr lang="en-US" sz="1600">
                                  <a:effectLst/>
                                  <a:latin typeface="+mn-lt"/>
                                  <a:ea typeface="Calibri" panose="020F0502020204030204" pitchFamily="34" charset="0"/>
                                  <a:cs typeface="Times New Roman" panose="02020603050405020304" pitchFamily="18" charset="0"/>
                                </a:rPr>
                                <m:t>sin</m:t>
                              </m:r>
                            </m:fName>
                            <m:e>
                              <m:sSup>
                                <m:sSupPr>
                                  <m:ctrlPr>
                                    <a:rPr lang="en-US" sz="1600" i="1">
                                      <a:effectLst/>
                                      <a:latin typeface="+mn-lt"/>
                                      <a:ea typeface="Calibri" panose="020F0502020204030204" pitchFamily="34" charset="0"/>
                                      <a:cs typeface="Times New Roman" panose="02020603050405020304" pitchFamily="18" charset="0"/>
                                    </a:rPr>
                                  </m:ctrlPr>
                                </m:sSupPr>
                                <m:e>
                                  <m:r>
                                    <a:rPr lang="en-US" sz="1600" i="1">
                                      <a:effectLst/>
                                      <a:latin typeface="+mn-lt"/>
                                      <a:ea typeface="Calibri" panose="020F0502020204030204" pitchFamily="34" charset="0"/>
                                      <a:cs typeface="Times New Roman" panose="02020603050405020304" pitchFamily="18" charset="0"/>
                                    </a:rPr>
                                    <m:t>6</m:t>
                                  </m:r>
                                </m:e>
                                <m:sup>
                                  <m:r>
                                    <a:rPr lang="en-US" sz="1600" i="1">
                                      <a:effectLst/>
                                      <a:latin typeface="+mn-lt"/>
                                      <a:ea typeface="Calibri" panose="020F0502020204030204" pitchFamily="34" charset="0"/>
                                      <a:cs typeface="Times New Roman" panose="02020603050405020304" pitchFamily="18" charset="0"/>
                                    </a:rPr>
                                    <m:t>𝑜</m:t>
                                  </m:r>
                                </m:sup>
                              </m:sSup>
                            </m:e>
                          </m:func>
                        </m:den>
                      </m:f>
                      <m:r>
                        <a:rPr lang="en-US" sz="1600" i="1">
                          <a:effectLst/>
                          <a:latin typeface="+mn-lt"/>
                          <a:ea typeface="Calibri" panose="020F0502020204030204" pitchFamily="34" charset="0"/>
                          <a:cs typeface="Times New Roman" panose="02020603050405020304" pitchFamily="18" charset="0"/>
                        </a:rPr>
                        <m:t>≈</m:t>
                      </m:r>
                      <m:r>
                        <a:rPr lang="en-US" sz="1600" i="1">
                          <a:effectLst/>
                          <a:latin typeface="+mn-lt"/>
                          <a:ea typeface="Calibri" panose="020F0502020204030204" pitchFamily="34" charset="0"/>
                          <a:cs typeface="Times New Roman" panose="02020603050405020304" pitchFamily="18" charset="0"/>
                        </a:rPr>
                        <m:t>306</m:t>
                      </m:r>
                      <m:r>
                        <a:rPr lang="en-US" sz="1600" i="1">
                          <a:effectLst/>
                          <a:latin typeface="+mn-lt"/>
                          <a:ea typeface="Calibri" panose="020F0502020204030204" pitchFamily="34" charset="0"/>
                          <a:cs typeface="Times New Roman" panose="02020603050405020304" pitchFamily="18" charset="0"/>
                        </a:rPr>
                        <m:t>,</m:t>
                      </m:r>
                      <m:r>
                        <a:rPr lang="en-US" sz="1600" i="1">
                          <a:effectLst/>
                          <a:latin typeface="+mn-lt"/>
                          <a:ea typeface="Calibri" panose="020F0502020204030204" pitchFamily="34" charset="0"/>
                          <a:cs typeface="Times New Roman" panose="02020603050405020304" pitchFamily="18" charset="0"/>
                        </a:rPr>
                        <m:t>1</m:t>
                      </m:r>
                      <m:r>
                        <a:rPr lang="en-US" sz="1600" i="1">
                          <a:effectLst/>
                          <a:latin typeface="+mn-lt"/>
                          <a:ea typeface="Calibri" panose="020F0502020204030204" pitchFamily="34" charset="0"/>
                          <a:cs typeface="Times New Roman" panose="02020603050405020304" pitchFamily="18" charset="0"/>
                        </a:rPr>
                        <m:t> </m:t>
                      </m:r>
                      <m:d>
                        <m:dPr>
                          <m:ctrlPr>
                            <a:rPr lang="en-US" sz="1600" i="1">
                              <a:effectLst/>
                              <a:latin typeface="+mn-lt"/>
                              <a:ea typeface="Calibri" panose="020F0502020204030204" pitchFamily="34" charset="0"/>
                              <a:cs typeface="Times New Roman" panose="02020603050405020304" pitchFamily="18" charset="0"/>
                            </a:rPr>
                          </m:ctrlPr>
                        </m:dPr>
                        <m:e>
                          <m:r>
                            <a:rPr lang="en-US" sz="1600" i="1">
                              <a:effectLst/>
                              <a:latin typeface="+mn-lt"/>
                              <a:ea typeface="Calibri" panose="020F0502020204030204" pitchFamily="34" charset="0"/>
                              <a:cs typeface="Times New Roman" panose="02020603050405020304" pitchFamily="18" charset="0"/>
                            </a:rPr>
                            <m:t>𝑚</m:t>
                          </m:r>
                        </m:e>
                      </m:d>
                      <m:r>
                        <a:rPr lang="en-US" sz="1600" i="1">
                          <a:effectLst/>
                          <a:latin typeface="+mn-lt"/>
                          <a:ea typeface="Calibri" panose="020F0502020204030204" pitchFamily="34" charset="0"/>
                          <a:cs typeface="Times New Roman" panose="02020603050405020304" pitchFamily="18" charset="0"/>
                        </a:rPr>
                        <m:t>=</m:t>
                      </m:r>
                      <m:r>
                        <a:rPr lang="en-US" sz="1600" i="1">
                          <a:effectLst/>
                          <a:latin typeface="+mn-lt"/>
                          <a:ea typeface="Calibri" panose="020F0502020204030204" pitchFamily="34" charset="0"/>
                          <a:cs typeface="Times New Roman" panose="02020603050405020304" pitchFamily="18" charset="0"/>
                        </a:rPr>
                        <m:t>0</m:t>
                      </m:r>
                      <m:r>
                        <a:rPr lang="en-US" sz="1600" i="1">
                          <a:effectLst/>
                          <a:latin typeface="+mn-lt"/>
                          <a:ea typeface="Calibri" panose="020F0502020204030204" pitchFamily="34" charset="0"/>
                          <a:cs typeface="Times New Roman" panose="02020603050405020304" pitchFamily="18" charset="0"/>
                        </a:rPr>
                        <m:t>,</m:t>
                      </m:r>
                      <m:r>
                        <a:rPr lang="en-US" sz="1600" i="1">
                          <a:effectLst/>
                          <a:latin typeface="+mn-lt"/>
                          <a:ea typeface="Calibri" panose="020F0502020204030204" pitchFamily="34" charset="0"/>
                          <a:cs typeface="Times New Roman" panose="02020603050405020304" pitchFamily="18" charset="0"/>
                        </a:rPr>
                        <m:t>3061</m:t>
                      </m:r>
                      <m:r>
                        <a:rPr lang="en-US" sz="1600" i="1">
                          <a:effectLst/>
                          <a:latin typeface="+mn-lt"/>
                          <a:ea typeface="Calibri" panose="020F0502020204030204" pitchFamily="34" charset="0"/>
                          <a:cs typeface="Times New Roman" panose="02020603050405020304" pitchFamily="18" charset="0"/>
                        </a:rPr>
                        <m:t> </m:t>
                      </m:r>
                      <m:d>
                        <m:dPr>
                          <m:ctrlPr>
                            <a:rPr lang="en-US" sz="1600" i="1">
                              <a:effectLst/>
                              <a:latin typeface="+mn-lt"/>
                              <a:ea typeface="Calibri" panose="020F0502020204030204" pitchFamily="34" charset="0"/>
                              <a:cs typeface="Times New Roman" panose="02020603050405020304" pitchFamily="18" charset="0"/>
                            </a:rPr>
                          </m:ctrlPr>
                        </m:dPr>
                        <m:e>
                          <m:r>
                            <a:rPr lang="en-US" sz="1600" i="1">
                              <a:effectLst/>
                              <a:latin typeface="+mn-lt"/>
                              <a:ea typeface="Calibri" panose="020F0502020204030204" pitchFamily="34" charset="0"/>
                              <a:cs typeface="Times New Roman" panose="02020603050405020304" pitchFamily="18" charset="0"/>
                            </a:rPr>
                            <m:t>𝑘𝑚</m:t>
                          </m:r>
                        </m:e>
                      </m:d>
                    </m:oMath>
                  </m:oMathPara>
                </a14:m>
                <a:endParaRPr lang="en-US" sz="1600">
                  <a:effectLst/>
                  <a:latin typeface="+mn-lt"/>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r>
                  <a:rPr lang="en-US" sz="1600">
                    <a:effectLst/>
                    <a:latin typeface="+mn-lt"/>
                    <a:ea typeface="Calibri" panose="020F0502020204030204" pitchFamily="34" charset="0"/>
                    <a:cs typeface="Times New Roman" panose="02020603050405020304" pitchFamily="18" charset="0"/>
                  </a:rPr>
                  <a:t>Thời gian đi lên dốc </a:t>
                </a:r>
                <a:r>
                  <a:rPr lang="en-US" sz="1600">
                    <a:effectLst/>
                    <a:latin typeface="+mn-lt"/>
                    <a:ea typeface="Calibri" panose="020F0502020204030204" pitchFamily="34" charset="0"/>
                    <a:cs typeface="Times New Roman" panose="02020603050405020304" pitchFamily="18" charset="0"/>
                  </a:rPr>
                  <a:t>là</a:t>
                </a:r>
                <a:r>
                  <a:rPr lang="en-US" sz="1600" smtClean="0">
                    <a:effectLst/>
                    <a:latin typeface="+mn-lt"/>
                    <a:ea typeface="Calibri" panose="020F0502020204030204" pitchFamily="34" charset="0"/>
                    <a:cs typeface="Times New Roman" panose="02020603050405020304" pitchFamily="18" charset="0"/>
                  </a:rPr>
                  <a:t>:</a:t>
                </a:r>
              </a:p>
              <a:p>
                <a:pPr algn="just">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f>
                        <m:fPr>
                          <m:ctrlPr>
                            <a:rPr lang="en-US" sz="1600" i="1">
                              <a:latin typeface="Cambria Math" panose="02040503050406030204" pitchFamily="18" charset="0"/>
                              <a:ea typeface="Calibri" panose="020F0502020204030204" pitchFamily="34" charset="0"/>
                              <a:cs typeface="Times New Roman" panose="02020603050405020304" pitchFamily="18" charset="0"/>
                            </a:rPr>
                          </m:ctrlPr>
                        </m:fPr>
                        <m:num>
                          <m:r>
                            <a:rPr lang="en-US" sz="1600" i="1">
                              <a:latin typeface="Cambria Math" panose="02040503050406030204" pitchFamily="18" charset="0"/>
                              <a:ea typeface="Calibri" panose="020F0502020204030204" pitchFamily="34" charset="0"/>
                              <a:cs typeface="Times New Roman" panose="02020603050405020304" pitchFamily="18" charset="0"/>
                            </a:rPr>
                            <m:t>0</m:t>
                          </m:r>
                          <m:r>
                            <a:rPr lang="en-US" sz="1600" i="1">
                              <a:latin typeface="Cambria Math" panose="02040503050406030204" pitchFamily="18" charset="0"/>
                              <a:ea typeface="Calibri" panose="020F0502020204030204" pitchFamily="34" charset="0"/>
                              <a:cs typeface="Times New Roman" panose="02020603050405020304" pitchFamily="18" charset="0"/>
                            </a:rPr>
                            <m:t>,</m:t>
                          </m:r>
                          <m:r>
                            <a:rPr lang="en-US" sz="1600" i="1">
                              <a:latin typeface="Cambria Math" panose="02040503050406030204" pitchFamily="18" charset="0"/>
                              <a:ea typeface="Calibri" panose="020F0502020204030204" pitchFamily="34" charset="0"/>
                              <a:cs typeface="Times New Roman" panose="02020603050405020304" pitchFamily="18" charset="0"/>
                            </a:rPr>
                            <m:t>3061</m:t>
                          </m:r>
                        </m:num>
                        <m:den>
                          <m:r>
                            <a:rPr lang="en-US" sz="1600" i="1">
                              <a:latin typeface="Cambria Math" panose="02040503050406030204" pitchFamily="18" charset="0"/>
                              <a:ea typeface="Calibri" panose="020F0502020204030204" pitchFamily="34" charset="0"/>
                              <a:cs typeface="Times New Roman" panose="02020603050405020304" pitchFamily="18" charset="0"/>
                            </a:rPr>
                            <m:t>4</m:t>
                          </m:r>
                        </m:den>
                      </m:f>
                      <m:r>
                        <a:rPr lang="en-US" sz="1600" i="1">
                          <a:latin typeface="Cambria Math" panose="02040503050406030204" pitchFamily="18" charset="0"/>
                          <a:ea typeface="Calibri" panose="020F0502020204030204" pitchFamily="34" charset="0"/>
                          <a:cs typeface="Times New Roman" panose="02020603050405020304" pitchFamily="18" charset="0"/>
                        </a:rPr>
                        <m:t>≈</m:t>
                      </m:r>
                      <m:r>
                        <a:rPr lang="en-US" sz="1600" i="1">
                          <a:latin typeface="Cambria Math" panose="02040503050406030204" pitchFamily="18" charset="0"/>
                          <a:ea typeface="Calibri" panose="020F0502020204030204" pitchFamily="34" charset="0"/>
                          <a:cs typeface="Times New Roman" panose="02020603050405020304" pitchFamily="18" charset="0"/>
                        </a:rPr>
                        <m:t>0</m:t>
                      </m:r>
                      <m:r>
                        <a:rPr lang="en-US" sz="1600" i="1">
                          <a:latin typeface="Cambria Math" panose="02040503050406030204" pitchFamily="18" charset="0"/>
                          <a:ea typeface="Calibri" panose="020F0502020204030204" pitchFamily="34" charset="0"/>
                          <a:cs typeface="Times New Roman" panose="02020603050405020304" pitchFamily="18" charset="0"/>
                        </a:rPr>
                        <m:t>,</m:t>
                      </m:r>
                      <m:r>
                        <a:rPr lang="en-US" sz="1600" i="1">
                          <a:latin typeface="Cambria Math" panose="02040503050406030204" pitchFamily="18" charset="0"/>
                          <a:ea typeface="Calibri" panose="020F0502020204030204" pitchFamily="34" charset="0"/>
                          <a:cs typeface="Times New Roman" panose="02020603050405020304" pitchFamily="18" charset="0"/>
                        </a:rPr>
                        <m:t>077</m:t>
                      </m:r>
                      <m:r>
                        <a:rPr lang="en-US" sz="1600" i="1">
                          <a:latin typeface="Cambria Math" panose="02040503050406030204" pitchFamily="18" charset="0"/>
                          <a:ea typeface="Calibri" panose="020F0502020204030204" pitchFamily="34" charset="0"/>
                          <a:cs typeface="Times New Roman" panose="02020603050405020304" pitchFamily="18" charset="0"/>
                        </a:rPr>
                        <m:t> </m:t>
                      </m:r>
                      <m:r>
                        <m:rPr>
                          <m:nor/>
                        </m:rPr>
                        <a:rPr lang="en-US" sz="1600">
                          <a:ea typeface="Calibri" panose="020F0502020204030204" pitchFamily="34" charset="0"/>
                          <a:cs typeface="Times New Roman" panose="02020603050405020304" pitchFamily="18" charset="0"/>
                        </a:rPr>
                        <m:t>(</m:t>
                      </m:r>
                      <m:r>
                        <m:rPr>
                          <m:nor/>
                        </m:rPr>
                        <a:rPr lang="en-US" sz="1600">
                          <a:ea typeface="Calibri" panose="020F0502020204030204" pitchFamily="34" charset="0"/>
                          <a:cs typeface="Times New Roman" panose="02020603050405020304" pitchFamily="18" charset="0"/>
                        </a:rPr>
                        <m:t>gi</m:t>
                      </m:r>
                      <m:r>
                        <m:rPr>
                          <m:nor/>
                        </m:rPr>
                        <a:rPr lang="en-US" sz="1600">
                          <a:ea typeface="Calibri" panose="020F0502020204030204" pitchFamily="34" charset="0"/>
                          <a:cs typeface="Times New Roman" panose="02020603050405020304" pitchFamily="18" charset="0"/>
                        </a:rPr>
                        <m:t>ờ)</m:t>
                      </m:r>
                      <m:r>
                        <a:rPr lang="en-US" sz="1600" b="0" i="1" smtClean="0">
                          <a:latin typeface="Cambria Math" panose="02040503050406030204" pitchFamily="18" charset="0"/>
                          <a:ea typeface="Calibri" panose="020F0502020204030204" pitchFamily="34" charset="0"/>
                          <a:cs typeface="Times New Roman" panose="02020603050405020304" pitchFamily="18" charset="0"/>
                        </a:rPr>
                        <m:t> </m:t>
                      </m:r>
                      <m:r>
                        <a:rPr lang="en-US" sz="1600" i="1">
                          <a:effectLst/>
                          <a:latin typeface="+mn-lt"/>
                          <a:ea typeface="Calibri" panose="020F0502020204030204" pitchFamily="34" charset="0"/>
                          <a:cs typeface="Times New Roman" panose="02020603050405020304" pitchFamily="18" charset="0"/>
                        </a:rPr>
                        <m:t>≈</m:t>
                      </m:r>
                      <m:r>
                        <a:rPr lang="en-US" sz="1600" i="1">
                          <a:effectLst/>
                          <a:latin typeface="+mn-lt"/>
                          <a:ea typeface="Calibri" panose="020F0502020204030204" pitchFamily="34" charset="0"/>
                          <a:cs typeface="Times New Roman" panose="02020603050405020304" pitchFamily="18" charset="0"/>
                        </a:rPr>
                        <m:t>4</m:t>
                      </m:r>
                      <m:r>
                        <a:rPr lang="en-US" sz="1600" i="1">
                          <a:effectLst/>
                          <a:latin typeface="+mn-lt"/>
                          <a:ea typeface="Calibri" panose="020F0502020204030204" pitchFamily="34" charset="0"/>
                          <a:cs typeface="Times New Roman" panose="02020603050405020304" pitchFamily="18" charset="0"/>
                        </a:rPr>
                        <m:t>,</m:t>
                      </m:r>
                      <m:r>
                        <a:rPr lang="en-US" sz="1600" i="1">
                          <a:effectLst/>
                          <a:latin typeface="+mn-lt"/>
                          <a:ea typeface="Calibri" panose="020F0502020204030204" pitchFamily="34" charset="0"/>
                          <a:cs typeface="Times New Roman" panose="02020603050405020304" pitchFamily="18" charset="0"/>
                        </a:rPr>
                        <m:t>6</m:t>
                      </m:r>
                      <m:r>
                        <a:rPr lang="en-US" sz="1600" b="0" i="1" smtClean="0">
                          <a:effectLst/>
                          <a:latin typeface="Cambria Math" panose="02040503050406030204" pitchFamily="18" charset="0"/>
                          <a:ea typeface="Calibri" panose="020F0502020204030204" pitchFamily="34" charset="0"/>
                          <a:cs typeface="Times New Roman" panose="02020603050405020304" pitchFamily="18" charset="0"/>
                        </a:rPr>
                        <m:t> </m:t>
                      </m:r>
                      <m:r>
                        <m:rPr>
                          <m:nor/>
                        </m:rPr>
                        <a:rPr lang="en-US" sz="1600">
                          <a:ea typeface="Calibri" panose="020F0502020204030204" pitchFamily="34" charset="0"/>
                          <a:cs typeface="Times New Roman" panose="02020603050405020304" pitchFamily="18" charset="0"/>
                        </a:rPr>
                        <m:t>(</m:t>
                      </m:r>
                      <m:r>
                        <m:rPr>
                          <m:nor/>
                        </m:rPr>
                        <a:rPr lang="en-US" sz="1600">
                          <a:ea typeface="Calibri" panose="020F0502020204030204" pitchFamily="34" charset="0"/>
                          <a:cs typeface="Times New Roman" panose="02020603050405020304" pitchFamily="18" charset="0"/>
                        </a:rPr>
                        <m:t>ph</m:t>
                      </m:r>
                      <m:r>
                        <m:rPr>
                          <m:nor/>
                        </m:rPr>
                        <a:rPr lang="en-US" sz="1600">
                          <a:ea typeface="Calibri" panose="020F0502020204030204" pitchFamily="34" charset="0"/>
                          <a:cs typeface="Times New Roman" panose="02020603050405020304" pitchFamily="18" charset="0"/>
                        </a:rPr>
                        <m:t>ú</m:t>
                      </m:r>
                      <m:r>
                        <m:rPr>
                          <m:nor/>
                        </m:rPr>
                        <a:rPr lang="en-US" sz="1600">
                          <a:ea typeface="Calibri" panose="020F0502020204030204" pitchFamily="34" charset="0"/>
                          <a:cs typeface="Times New Roman" panose="02020603050405020304" pitchFamily="18" charset="0"/>
                        </a:rPr>
                        <m:t>t</m:t>
                      </m:r>
                      <m:r>
                        <m:rPr>
                          <m:nor/>
                        </m:rPr>
                        <a:rPr lang="en-US" sz="1600">
                          <a:ea typeface="Calibri" panose="020F0502020204030204" pitchFamily="34" charset="0"/>
                          <a:cs typeface="Times New Roman" panose="02020603050405020304" pitchFamily="18" charset="0"/>
                        </a:rPr>
                        <m:t>)</m:t>
                      </m:r>
                    </m:oMath>
                  </m:oMathPara>
                </a14:m>
                <a:endParaRPr lang="en-US" sz="1600">
                  <a:ea typeface="Calibri" panose="020F0502020204030204" pitchFamily="34" charset="0"/>
                  <a:cs typeface="Times New Roman" panose="02020603050405020304" pitchFamily="18" charset="0"/>
                </a:endParaRPr>
              </a:p>
            </p:txBody>
          </p:sp>
        </mc:Choice>
        <mc:Fallback>
          <p:sp>
            <p:nvSpPr>
              <p:cNvPr id="2" name="Rectangle 1"/>
              <p:cNvSpPr>
                <a:spLocks noRot="1" noChangeAspect="1" noMove="1" noResize="1" noEditPoints="1" noAdjustHandles="1" noChangeArrowheads="1" noChangeShapeType="1" noTextEdit="1"/>
              </p:cNvSpPr>
              <p:nvPr/>
            </p:nvSpPr>
            <p:spPr>
              <a:xfrm>
                <a:off x="1001862" y="2187308"/>
                <a:ext cx="7148223" cy="2408865"/>
              </a:xfrm>
              <a:prstGeom prst="rect">
                <a:avLst/>
              </a:prstGeom>
              <a:blipFill>
                <a:blip r:embed="rId3"/>
                <a:stretch>
                  <a:fillRect l="-426"/>
                </a:stretch>
              </a:blipFill>
            </p:spPr>
            <p:txBody>
              <a:bodyPr/>
              <a:lstStyle/>
              <a:p>
                <a:r>
                  <a:rPr lang="en-US">
                    <a:noFill/>
                  </a:rPr>
                  <a:t> </a:t>
                </a:r>
              </a:p>
            </p:txBody>
          </p:sp>
        </mc:Fallback>
      </mc:AlternateContent>
      <p:pic>
        <p:nvPicPr>
          <p:cNvPr id="6" name="Picture 5"/>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2861506" y="871054"/>
            <a:ext cx="3428936" cy="1081377"/>
          </a:xfrm>
          <a:prstGeom prst="rect">
            <a:avLst/>
          </a:prstGeom>
        </p:spPr>
      </p:pic>
    </p:spTree>
    <p:extLst>
      <p:ext uri="{BB962C8B-B14F-4D97-AF65-F5344CB8AC3E}">
        <p14:creationId xmlns:p14="http://schemas.microsoft.com/office/powerpoint/2010/main" val="120704027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left)">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left)">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wipe(left)">
                                      <p:cBhvr>
                                        <p:cTn id="22"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115"/>
        <p:cNvGrpSpPr/>
        <p:nvPr/>
      </p:nvGrpSpPr>
      <p:grpSpPr>
        <a:xfrm>
          <a:off x="0" y="0"/>
          <a:ext cx="0" cy="0"/>
          <a:chOff x="0" y="0"/>
          <a:chExt cx="0" cy="0"/>
        </a:xfrm>
      </p:grpSpPr>
      <p:sp>
        <p:nvSpPr>
          <p:cNvPr id="4" name="Rectangle 3"/>
          <p:cNvSpPr/>
          <p:nvPr/>
        </p:nvSpPr>
        <p:spPr>
          <a:xfrm>
            <a:off x="993911" y="600277"/>
            <a:ext cx="670376" cy="35394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700" b="1" i="1" u="sng" strike="noStrike" kern="0" cap="none" spc="0" normalizeH="0" baseline="0" noProof="0" smtClean="0">
                <a:ln>
                  <a:noFill/>
                </a:ln>
                <a:solidFill>
                  <a:srgbClr val="C00000"/>
                </a:solidFill>
                <a:effectLst/>
                <a:uLnTx/>
                <a:uFillTx/>
                <a:latin typeface="Arial"/>
                <a:ea typeface="+mn-ea"/>
                <a:cs typeface="Arial"/>
                <a:sym typeface="Arial"/>
              </a:rPr>
              <a:t>Giải:</a:t>
            </a:r>
            <a:endParaRPr kumimoji="0" lang="en-US" sz="1700" b="1" i="1" u="sng" strike="noStrike" kern="0" cap="none" spc="0" normalizeH="0" baseline="0" noProof="0" dirty="0">
              <a:ln>
                <a:noFill/>
              </a:ln>
              <a:solidFill>
                <a:srgbClr val="C00000"/>
              </a:solidFill>
              <a:effectLst/>
              <a:uLnTx/>
              <a:uFillTx/>
              <a:latin typeface="Arial"/>
              <a:ea typeface="+mn-ea"/>
              <a:cs typeface="Arial"/>
              <a:sym typeface="Arial"/>
            </a:endParaRPr>
          </a:p>
        </p:txBody>
      </p:sp>
      <mc:AlternateContent xmlns:mc="http://schemas.openxmlformats.org/markup-compatibility/2006">
        <mc:Choice xmlns:a14="http://schemas.microsoft.com/office/drawing/2010/main" Requires="a14">
          <p:sp>
            <p:nvSpPr>
              <p:cNvPr id="2" name="Rectangle 1"/>
              <p:cNvSpPr/>
              <p:nvPr/>
            </p:nvSpPr>
            <p:spPr>
              <a:xfrm>
                <a:off x="993911" y="2107797"/>
                <a:ext cx="7140273" cy="2595775"/>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600" b="0" i="0" u="none" strike="noStrike" kern="0" cap="none" spc="0" normalizeH="0" baseline="0" noProof="0" smtClean="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Trong </a:t>
                </a:r>
                <a14:m>
                  <m:oMath xmlns:m="http://schemas.openxmlformats.org/officeDocument/2006/math">
                    <m:r>
                      <a:rPr kumimoji="0" lang="en-US" sz="1600" b="0" i="1" u="none" strike="noStrike" kern="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m:t>∆</m:t>
                    </m:r>
                    <m:r>
                      <a:rPr kumimoji="0" lang="en-US" sz="1600" b="0" i="1" u="none" strike="noStrike" kern="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m:t>𝐻𝐵𝐶</m:t>
                    </m:r>
                  </m:oMath>
                </a14:m>
                <a:r>
                  <a:rPr kumimoji="0" lang="en-US" sz="16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vuông tại </a:t>
                </a:r>
                <a14:m>
                  <m:oMath xmlns:m="http://schemas.openxmlformats.org/officeDocument/2006/math">
                    <m:r>
                      <a:rPr kumimoji="0" lang="en-US" sz="1600" b="0" i="1" u="none" strike="noStrike" kern="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m:t>𝐻</m:t>
                    </m:r>
                  </m:oMath>
                </a14:m>
                <a:r>
                  <a:rPr kumimoji="0" lang="en-US" sz="16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có </a:t>
                </a:r>
                <a14:m>
                  <m:oMath xmlns:m="http://schemas.openxmlformats.org/officeDocument/2006/math">
                    <m:r>
                      <a:rPr kumimoji="0" lang="en-US" sz="1600" b="0" i="1" u="none" strike="noStrike" kern="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m:t>𝐶𝐻</m:t>
                    </m:r>
                    <m:r>
                      <a:rPr kumimoji="0" lang="en-US" sz="1600" b="0" i="1" u="none" strike="noStrike" kern="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m:t>=</m:t>
                    </m:r>
                    <m:r>
                      <a:rPr kumimoji="0" lang="en-US" sz="1600" b="0" i="1" u="none" strike="noStrike" kern="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m:t>𝐶𝐵</m:t>
                    </m:r>
                    <m:r>
                      <a:rPr kumimoji="0" lang="en-US" sz="1600" b="0" i="1" u="none" strike="noStrike" kern="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m:t>.</m:t>
                    </m:r>
                    <m:func>
                      <m:funcPr>
                        <m:ctrlPr>
                          <a:rPr kumimoji="0" lang="en-US" sz="1600" b="0" i="1" u="none" strike="noStrike" kern="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m:ctrlPr>
                      </m:funcPr>
                      <m:fName>
                        <m:r>
                          <m:rPr>
                            <m:sty m:val="p"/>
                          </m:rPr>
                          <a:rPr kumimoji="0" lang="en-US" sz="1600" b="0" i="0" u="none" strike="noStrike" kern="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m:t>sin</m:t>
                        </m:r>
                      </m:fName>
                      <m:e>
                        <m:r>
                          <a:rPr kumimoji="0" lang="en-US" sz="1600" b="0" i="1" u="none" strike="noStrike" kern="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m:t>𝐵</m:t>
                        </m:r>
                      </m:e>
                    </m:func>
                  </m:oMath>
                </a14:m>
                <a:endParaRPr kumimoji="0" lang="en-US" sz="16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kumimoji="0" lang="en-US" sz="1600" b="0" i="1" u="none" strike="noStrike" kern="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a:rPr kumimoji="0" lang="en-US" sz="1600" b="0" i="1" u="none" strike="noStrike" kern="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m:t>𝐶𝐵</m:t>
                      </m:r>
                      <m:r>
                        <a:rPr kumimoji="0" lang="en-US" sz="1600" b="0" i="1" u="none" strike="noStrike" kern="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m:t>=</m:t>
                      </m:r>
                      <m:f>
                        <m:fPr>
                          <m:ctrlPr>
                            <a:rPr kumimoji="0" lang="en-US" sz="1600" b="0" i="1" u="none" strike="noStrike" kern="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m:ctrlPr>
                        </m:fPr>
                        <m:num>
                          <m:r>
                            <a:rPr kumimoji="0" lang="en-US" sz="1600" b="0" i="1" u="none" strike="noStrike" kern="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m:t>𝐶𝐻</m:t>
                          </m:r>
                        </m:num>
                        <m:den>
                          <m:func>
                            <m:funcPr>
                              <m:ctrlPr>
                                <a:rPr kumimoji="0" lang="en-US" sz="1600" b="0" i="1" u="none" strike="noStrike" kern="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m:ctrlPr>
                            </m:funcPr>
                            <m:fName>
                              <m:r>
                                <m:rPr>
                                  <m:sty m:val="p"/>
                                </m:rPr>
                                <a:rPr kumimoji="0" lang="en-US" sz="1600" b="0" i="0" u="none" strike="noStrike" kern="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m:t>sin</m:t>
                              </m:r>
                            </m:fName>
                            <m:e>
                              <m:r>
                                <a:rPr kumimoji="0" lang="en-US" sz="1600" b="0" i="1" u="none" strike="noStrike" kern="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m:t>𝐵</m:t>
                              </m:r>
                            </m:e>
                          </m:func>
                        </m:den>
                      </m:f>
                      <m:r>
                        <a:rPr kumimoji="0" lang="en-US" sz="1600" b="0" i="1" u="none" strike="noStrike" kern="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m:t>=</m:t>
                      </m:r>
                      <m:f>
                        <m:fPr>
                          <m:ctrlPr>
                            <a:rPr kumimoji="0" lang="en-US" sz="1600" b="0" i="1" u="none" strike="noStrike" kern="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m:ctrlPr>
                        </m:fPr>
                        <m:num>
                          <m:r>
                            <a:rPr kumimoji="0" lang="en-US" sz="1600" b="0" i="1" u="none" strike="noStrike" kern="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m:t>32</m:t>
                          </m:r>
                        </m:num>
                        <m:den>
                          <m:func>
                            <m:funcPr>
                              <m:ctrlPr>
                                <a:rPr kumimoji="0" lang="en-US" sz="1600" b="0" i="1" u="none" strike="noStrike" kern="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m:ctrlPr>
                            </m:funcPr>
                            <m:fName>
                              <m:r>
                                <m:rPr>
                                  <m:sty m:val="p"/>
                                </m:rPr>
                                <a:rPr kumimoji="0" lang="en-US" sz="1600" b="0" i="0" u="none" strike="noStrike" kern="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m:t>sin</m:t>
                              </m:r>
                            </m:fName>
                            <m:e>
                              <m:sSup>
                                <m:sSupPr>
                                  <m:ctrlPr>
                                    <a:rPr kumimoji="0" lang="en-US" sz="1600" b="0" i="1" u="none" strike="noStrike" kern="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m:ctrlPr>
                                </m:sSupPr>
                                <m:e>
                                  <m:r>
                                    <a:rPr kumimoji="0" lang="en-US" sz="1600" b="0" i="1" u="none" strike="noStrike" kern="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m:t>4</m:t>
                                  </m:r>
                                </m:e>
                                <m:sup>
                                  <m:r>
                                    <a:rPr kumimoji="0" lang="en-US" sz="1600" b="0" i="1" u="none" strike="noStrike" kern="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m:t>𝑜</m:t>
                                  </m:r>
                                </m:sup>
                              </m:sSup>
                            </m:e>
                          </m:func>
                        </m:den>
                      </m:f>
                      <m:r>
                        <a:rPr kumimoji="0" lang="en-US" sz="1600" b="0" i="1" u="none" strike="noStrike" kern="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m:t>≈458,7 </m:t>
                      </m:r>
                      <m:d>
                        <m:dPr>
                          <m:ctrlPr>
                            <a:rPr kumimoji="0" lang="en-US" sz="1600" b="0" i="1" u="none" strike="noStrike" kern="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m:ctrlPr>
                        </m:dPr>
                        <m:e>
                          <m:r>
                            <a:rPr kumimoji="0" lang="en-US" sz="1600" b="0" i="1" u="none" strike="noStrike" kern="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m:t>𝑚</m:t>
                          </m:r>
                        </m:e>
                      </m:d>
                      <m:r>
                        <a:rPr kumimoji="0" lang="en-US" sz="1600" b="0" i="1" u="none" strike="noStrike" kern="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m:t>=0,4587 </m:t>
                      </m:r>
                      <m:d>
                        <m:dPr>
                          <m:ctrlPr>
                            <a:rPr kumimoji="0" lang="en-US" sz="1600" b="0" i="1" u="none" strike="noStrike" kern="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m:ctrlPr>
                        </m:dPr>
                        <m:e>
                          <m:r>
                            <a:rPr kumimoji="0" lang="en-US" sz="1600" b="0" i="1" u="none" strike="noStrike" kern="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m:t>𝑘𝑚</m:t>
                          </m:r>
                        </m:e>
                      </m:d>
                    </m:oMath>
                  </m:oMathPara>
                </a14:m>
                <a:endParaRPr kumimoji="0" lang="en-US" sz="16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a:p>
                <a:pPr algn="just">
                  <a:lnSpc>
                    <a:spcPct val="150000"/>
                  </a:lnSpc>
                </a:pPr>
                <a14:m>
                  <m:oMathPara xmlns:m="http://schemas.openxmlformats.org/officeDocument/2006/math">
                    <m:oMathParaPr>
                      <m:jc m:val="left"/>
                    </m:oMathParaPr>
                    <m:oMath xmlns:m="http://schemas.openxmlformats.org/officeDocument/2006/math">
                      <m:r>
                        <m:rPr>
                          <m:nor/>
                        </m:rPr>
                        <a:rPr lang="en-US" sz="1600">
                          <a:ea typeface="Calibri" panose="020F0502020204030204" pitchFamily="34" charset="0"/>
                          <a:cs typeface="Times New Roman" panose="02020603050405020304" pitchFamily="18" charset="0"/>
                        </a:rPr>
                        <m:t>Th</m:t>
                      </m:r>
                      <m:r>
                        <m:rPr>
                          <m:nor/>
                        </m:rPr>
                        <a:rPr lang="en-US" sz="1600">
                          <a:ea typeface="Calibri" panose="020F0502020204030204" pitchFamily="34" charset="0"/>
                          <a:cs typeface="Times New Roman" panose="02020603050405020304" pitchFamily="18" charset="0"/>
                        </a:rPr>
                        <m:t>ờ</m:t>
                      </m:r>
                      <m:r>
                        <m:rPr>
                          <m:nor/>
                        </m:rPr>
                        <a:rPr lang="en-US" sz="1600">
                          <a:ea typeface="Calibri" panose="020F0502020204030204" pitchFamily="34" charset="0"/>
                          <a:cs typeface="Times New Roman" panose="02020603050405020304" pitchFamily="18" charset="0"/>
                        </a:rPr>
                        <m:t>i</m:t>
                      </m:r>
                      <m:r>
                        <m:rPr>
                          <m:nor/>
                        </m:rPr>
                        <a:rPr lang="en-US" sz="1600">
                          <a:ea typeface="Calibri" panose="020F0502020204030204" pitchFamily="34" charset="0"/>
                          <a:cs typeface="Times New Roman" panose="02020603050405020304" pitchFamily="18" charset="0"/>
                        </a:rPr>
                        <m:t> </m:t>
                      </m:r>
                      <m:r>
                        <m:rPr>
                          <m:nor/>
                        </m:rPr>
                        <a:rPr lang="en-US" sz="1600">
                          <a:ea typeface="Calibri" panose="020F0502020204030204" pitchFamily="34" charset="0"/>
                          <a:cs typeface="Times New Roman" panose="02020603050405020304" pitchFamily="18" charset="0"/>
                        </a:rPr>
                        <m:t>gian</m:t>
                      </m:r>
                      <m:r>
                        <m:rPr>
                          <m:nor/>
                        </m:rPr>
                        <a:rPr lang="en-US" sz="1600">
                          <a:ea typeface="Calibri" panose="020F0502020204030204" pitchFamily="34" charset="0"/>
                          <a:cs typeface="Times New Roman" panose="02020603050405020304" pitchFamily="18" charset="0"/>
                        </a:rPr>
                        <m:t> </m:t>
                      </m:r>
                      <m:r>
                        <m:rPr>
                          <m:nor/>
                        </m:rPr>
                        <a:rPr lang="en-US" sz="1600">
                          <a:ea typeface="Calibri" panose="020F0502020204030204" pitchFamily="34" charset="0"/>
                          <a:cs typeface="Times New Roman" panose="02020603050405020304" pitchFamily="18" charset="0"/>
                        </a:rPr>
                        <m:t>xu</m:t>
                      </m:r>
                      <m:r>
                        <m:rPr>
                          <m:nor/>
                        </m:rPr>
                        <a:rPr lang="en-US" sz="1600">
                          <a:ea typeface="Calibri" panose="020F0502020204030204" pitchFamily="34" charset="0"/>
                          <a:cs typeface="Times New Roman" panose="02020603050405020304" pitchFamily="18" charset="0"/>
                        </a:rPr>
                        <m:t>ố</m:t>
                      </m:r>
                      <m:r>
                        <m:rPr>
                          <m:nor/>
                        </m:rPr>
                        <a:rPr lang="en-US" sz="1600">
                          <a:ea typeface="Calibri" panose="020F0502020204030204" pitchFamily="34" charset="0"/>
                          <a:cs typeface="Times New Roman" panose="02020603050405020304" pitchFamily="18" charset="0"/>
                        </a:rPr>
                        <m:t>ng</m:t>
                      </m:r>
                      <m:r>
                        <m:rPr>
                          <m:nor/>
                        </m:rPr>
                        <a:rPr lang="en-US" sz="1600">
                          <a:ea typeface="Calibri" panose="020F0502020204030204" pitchFamily="34" charset="0"/>
                          <a:cs typeface="Times New Roman" panose="02020603050405020304" pitchFamily="18" charset="0"/>
                        </a:rPr>
                        <m:t> </m:t>
                      </m:r>
                      <m:r>
                        <m:rPr>
                          <m:nor/>
                        </m:rPr>
                        <a:rPr lang="en-US" sz="1600">
                          <a:ea typeface="Calibri" panose="020F0502020204030204" pitchFamily="34" charset="0"/>
                          <a:cs typeface="Times New Roman" panose="02020603050405020304" pitchFamily="18" charset="0"/>
                        </a:rPr>
                        <m:t>d</m:t>
                      </m:r>
                      <m:r>
                        <m:rPr>
                          <m:nor/>
                        </m:rPr>
                        <a:rPr lang="en-US" sz="1600">
                          <a:ea typeface="Calibri" panose="020F0502020204030204" pitchFamily="34" charset="0"/>
                          <a:cs typeface="Times New Roman" panose="02020603050405020304" pitchFamily="18" charset="0"/>
                        </a:rPr>
                        <m:t>ố</m:t>
                      </m:r>
                      <m:r>
                        <m:rPr>
                          <m:nor/>
                        </m:rPr>
                        <a:rPr lang="en-US" sz="1600">
                          <a:ea typeface="Calibri" panose="020F0502020204030204" pitchFamily="34" charset="0"/>
                          <a:cs typeface="Times New Roman" panose="02020603050405020304" pitchFamily="18" charset="0"/>
                        </a:rPr>
                        <m:t>c</m:t>
                      </m:r>
                      <m:r>
                        <m:rPr>
                          <m:nor/>
                        </m:rPr>
                        <a:rPr lang="en-US" sz="1600">
                          <a:ea typeface="Calibri" panose="020F0502020204030204" pitchFamily="34" charset="0"/>
                          <a:cs typeface="Times New Roman" panose="02020603050405020304" pitchFamily="18" charset="0"/>
                        </a:rPr>
                        <m:t> </m:t>
                      </m:r>
                      <m:r>
                        <m:rPr>
                          <m:nor/>
                        </m:rPr>
                        <a:rPr lang="en-US" sz="1600">
                          <a:ea typeface="Calibri" panose="020F0502020204030204" pitchFamily="34" charset="0"/>
                          <a:cs typeface="Times New Roman" panose="02020603050405020304" pitchFamily="18" charset="0"/>
                        </a:rPr>
                        <m:t>l</m:t>
                      </m:r>
                      <m:r>
                        <m:rPr>
                          <m:nor/>
                        </m:rPr>
                        <a:rPr lang="en-US" sz="1600">
                          <a:ea typeface="Calibri" panose="020F0502020204030204" pitchFamily="34" charset="0"/>
                          <a:cs typeface="Times New Roman" panose="02020603050405020304" pitchFamily="18" charset="0"/>
                        </a:rPr>
                        <m:t>à</m:t>
                      </m:r>
                      <m:r>
                        <a:rPr lang="en-US" sz="1600" b="0" i="1" smtClean="0">
                          <a:latin typeface="Cambria Math" panose="02040503050406030204" pitchFamily="18" charset="0"/>
                          <a:ea typeface="Calibri" panose="020F0502020204030204" pitchFamily="34" charset="0"/>
                          <a:cs typeface="Times New Roman" panose="02020603050405020304" pitchFamily="18" charset="0"/>
                        </a:rPr>
                        <m:t> </m:t>
                      </m:r>
                      <m:f>
                        <m:fPr>
                          <m:ctrlPr>
                            <a:rPr kumimoji="0" lang="en-US" sz="1600" b="0" i="1" u="none" strike="noStrike" kern="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m:ctrlPr>
                        </m:fPr>
                        <m:num>
                          <m:r>
                            <a:rPr kumimoji="0" lang="en-US" sz="1600" b="0" i="1" u="none" strike="noStrike" kern="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m:t>0,4587</m:t>
                          </m:r>
                        </m:num>
                        <m:den>
                          <m:r>
                            <a:rPr kumimoji="0" lang="en-US" sz="1600" b="0" i="1" u="none" strike="noStrike" kern="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m:t>19</m:t>
                          </m:r>
                        </m:den>
                      </m:f>
                      <m:r>
                        <a:rPr kumimoji="0" lang="en-US" sz="1600" b="0" i="1" u="none" strike="noStrike" kern="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m:t>≈0,024</m:t>
                      </m:r>
                      <m:r>
                        <a:rPr kumimoji="0" lang="en-US" sz="1600" b="0" i="1" u="none" strike="noStrike" kern="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 </m:t>
                      </m:r>
                      <m:r>
                        <m:rPr>
                          <m:nor/>
                        </m:rPr>
                        <a:rPr lang="en-US" sz="1600">
                          <a:ea typeface="Calibri" panose="020F0502020204030204" pitchFamily="34" charset="0"/>
                          <a:cs typeface="Times New Roman" panose="02020603050405020304" pitchFamily="18" charset="0"/>
                        </a:rPr>
                        <m:t>(</m:t>
                      </m:r>
                      <m:r>
                        <m:rPr>
                          <m:nor/>
                        </m:rPr>
                        <a:rPr lang="en-US" sz="1600">
                          <a:ea typeface="Calibri" panose="020F0502020204030204" pitchFamily="34" charset="0"/>
                          <a:cs typeface="Times New Roman" panose="02020603050405020304" pitchFamily="18" charset="0"/>
                        </a:rPr>
                        <m:t>gi</m:t>
                      </m:r>
                      <m:r>
                        <m:rPr>
                          <m:nor/>
                        </m:rPr>
                        <a:rPr lang="en-US" sz="1600">
                          <a:ea typeface="Calibri" panose="020F0502020204030204" pitchFamily="34" charset="0"/>
                          <a:cs typeface="Times New Roman" panose="02020603050405020304" pitchFamily="18" charset="0"/>
                        </a:rPr>
                        <m:t>ờ) </m:t>
                      </m:r>
                      <m:r>
                        <a:rPr lang="en-US" sz="1600" i="1">
                          <a:latin typeface="Cambria Math" panose="02040503050406030204" pitchFamily="18" charset="0"/>
                          <a:ea typeface="Calibri" panose="020F0502020204030204" pitchFamily="34" charset="0"/>
                          <a:cs typeface="Times New Roman" panose="02020603050405020304" pitchFamily="18" charset="0"/>
                        </a:rPr>
                        <m:t>≈1,4 </m:t>
                      </m:r>
                      <m:r>
                        <m:rPr>
                          <m:nor/>
                        </m:rPr>
                        <a:rPr lang="en-US" sz="1600">
                          <a:ea typeface="Calibri" panose="020F0502020204030204" pitchFamily="34" charset="0"/>
                          <a:cs typeface="Times New Roman" panose="02020603050405020304" pitchFamily="18" charset="0"/>
                        </a:rPr>
                        <m:t>(</m:t>
                      </m:r>
                      <m:r>
                        <m:rPr>
                          <m:nor/>
                        </m:rPr>
                        <a:rPr lang="en-US" sz="1600">
                          <a:ea typeface="Calibri" panose="020F0502020204030204" pitchFamily="34" charset="0"/>
                          <a:cs typeface="Times New Roman" panose="02020603050405020304" pitchFamily="18" charset="0"/>
                        </a:rPr>
                        <m:t>ph</m:t>
                      </m:r>
                      <m:r>
                        <m:rPr>
                          <m:nor/>
                        </m:rPr>
                        <a:rPr lang="en-US" sz="1600">
                          <a:ea typeface="Calibri" panose="020F0502020204030204" pitchFamily="34" charset="0"/>
                          <a:cs typeface="Times New Roman" panose="02020603050405020304" pitchFamily="18" charset="0"/>
                        </a:rPr>
                        <m:t>ú</m:t>
                      </m:r>
                      <m:r>
                        <m:rPr>
                          <m:nor/>
                        </m:rPr>
                        <a:rPr lang="en-US" sz="1600">
                          <a:ea typeface="Calibri" panose="020F0502020204030204" pitchFamily="34" charset="0"/>
                          <a:cs typeface="Times New Roman" panose="02020603050405020304" pitchFamily="18" charset="0"/>
                        </a:rPr>
                        <m:t>t</m:t>
                      </m:r>
                      <m:r>
                        <m:rPr>
                          <m:nor/>
                        </m:rPr>
                        <a:rPr lang="en-US" sz="1600">
                          <a:ea typeface="Calibri" panose="020F0502020204030204" pitchFamily="34" charset="0"/>
                          <a:cs typeface="Times New Roman" panose="02020603050405020304" pitchFamily="18" charset="0"/>
                        </a:rPr>
                        <m:t>)</m:t>
                      </m:r>
                    </m:oMath>
                  </m:oMathPara>
                </a14:m>
                <a:endParaRPr kumimoji="0" lang="en-US" sz="1600" b="0" i="0" u="none" strike="noStrike" kern="0" cap="none" spc="0" normalizeH="0" baseline="0" noProof="0" smtClean="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a:p>
                <a:pPr lvl="0" algn="just">
                  <a:lnSpc>
                    <a:spcPct val="150000"/>
                  </a:lnSpc>
                </a:pPr>
                <a:r>
                  <a:rPr kumimoji="0" lang="en-US" sz="1600" b="0" i="0" u="none" strike="noStrike" kern="0" cap="none" spc="0" normalizeH="0" baseline="0" noProof="0" smtClean="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Thời </a:t>
                </a:r>
                <a:r>
                  <a:rPr kumimoji="0" lang="en-US" sz="16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gian đi từ nhà đến trường là </a:t>
                </a:r>
                <a14:m>
                  <m:oMath xmlns:m="http://schemas.openxmlformats.org/officeDocument/2006/math">
                    <m:r>
                      <a:rPr kumimoji="0" lang="en-US" sz="1600" b="0" i="1" u="none" strike="noStrike" kern="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m:t>4,6+1,4=6</m:t>
                    </m:r>
                  </m:oMath>
                </a14:m>
                <a:r>
                  <a:rPr kumimoji="0" lang="en-US" sz="16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(phút)</a:t>
                </a: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Vậy bạn An đến đường lúc </a:t>
                </a:r>
                <a14:m>
                  <m:oMath xmlns:m="http://schemas.openxmlformats.org/officeDocument/2006/math">
                    <m:r>
                      <a:rPr kumimoji="0" lang="en-US" sz="1600" b="0" i="1" u="none" strike="noStrike" kern="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6</m:t>
                    </m:r>
                  </m:oMath>
                </a14:m>
                <a:r>
                  <a:rPr kumimoji="0" lang="en-US" sz="16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giờ </a:t>
                </a:r>
                <a14:m>
                  <m:oMath xmlns:m="http://schemas.openxmlformats.org/officeDocument/2006/math">
                    <m:r>
                      <a:rPr kumimoji="0" lang="en-US" sz="1600" b="0" i="1" u="none" strike="noStrike" kern="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6</m:t>
                    </m:r>
                  </m:oMath>
                </a14:m>
                <a:r>
                  <a:rPr kumimoji="0" lang="en-US" sz="16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1600" b="0" i="0" u="none" strike="noStrike" kern="0" cap="none" spc="0" normalizeH="0" baseline="0" noProof="0" smtClean="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phút.</a:t>
                </a:r>
                <a:endParaRPr kumimoji="0" lang="en-US" sz="16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p:txBody>
          </p:sp>
        </mc:Choice>
        <mc:Fallback>
          <p:sp>
            <p:nvSpPr>
              <p:cNvPr id="2" name="Rectangle 1"/>
              <p:cNvSpPr>
                <a:spLocks noRot="1" noChangeAspect="1" noMove="1" noResize="1" noEditPoints="1" noAdjustHandles="1" noChangeArrowheads="1" noChangeShapeType="1" noTextEdit="1"/>
              </p:cNvSpPr>
              <p:nvPr/>
            </p:nvSpPr>
            <p:spPr>
              <a:xfrm>
                <a:off x="993911" y="2107797"/>
                <a:ext cx="7140273" cy="2595775"/>
              </a:xfrm>
              <a:prstGeom prst="rect">
                <a:avLst/>
              </a:prstGeom>
              <a:blipFill>
                <a:blip r:embed="rId3"/>
                <a:stretch>
                  <a:fillRect l="-427" b="-469"/>
                </a:stretch>
              </a:blipFill>
            </p:spPr>
            <p:txBody>
              <a:bodyPr/>
              <a:lstStyle/>
              <a:p>
                <a:r>
                  <a:rPr lang="en-US">
                    <a:noFill/>
                  </a:rPr>
                  <a:t> </a:t>
                </a:r>
              </a:p>
            </p:txBody>
          </p:sp>
        </mc:Fallback>
      </mc:AlternateContent>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2861506" y="871054"/>
            <a:ext cx="3428936" cy="1081377"/>
          </a:xfrm>
          <a:prstGeom prst="rect">
            <a:avLst/>
          </a:prstGeom>
        </p:spPr>
      </p:pic>
    </p:spTree>
    <p:extLst>
      <p:ext uri="{BB962C8B-B14F-4D97-AF65-F5344CB8AC3E}">
        <p14:creationId xmlns:p14="http://schemas.microsoft.com/office/powerpoint/2010/main" val="263961124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up)">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up)">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up)">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wipe(up)">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wipe(up)">
                                      <p:cBhvr>
                                        <p:cTn id="27"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792"/>
        <p:cNvGrpSpPr/>
        <p:nvPr/>
      </p:nvGrpSpPr>
      <p:grpSpPr>
        <a:xfrm>
          <a:off x="0" y="0"/>
          <a:ext cx="0" cy="0"/>
          <a:chOff x="0" y="0"/>
          <a:chExt cx="0" cy="0"/>
        </a:xfrm>
      </p:grpSpPr>
      <p:sp>
        <p:nvSpPr>
          <p:cNvPr id="84" name="Google Shape;911;p39"/>
          <p:cNvSpPr txBox="1">
            <a:spLocks noGrp="1"/>
          </p:cNvSpPr>
          <p:nvPr>
            <p:ph type="title"/>
          </p:nvPr>
        </p:nvSpPr>
        <p:spPr>
          <a:xfrm>
            <a:off x="1991080" y="617302"/>
            <a:ext cx="5197064" cy="523200"/>
          </a:xfrm>
          <a:prstGeom prst="rect">
            <a:avLst/>
          </a:prstGeom>
        </p:spPr>
        <p:txBody>
          <a:bodyPr spcFirstLastPara="1" wrap="square" lIns="91425" tIns="91425" rIns="91425" bIns="91425" anchor="t" anchorCtr="0">
            <a:noAutofit/>
          </a:bodyPr>
          <a:lstStyle/>
          <a:p>
            <a:pPr lvl="0"/>
            <a:r>
              <a:rPr lang="vi-VN" sz="3600">
                <a:solidFill>
                  <a:srgbClr val="D84444"/>
                </a:solidFill>
                <a:latin typeface="+mn-lt"/>
              </a:rPr>
              <a:t>HƯỚNG DẪN VỀ NHÀ</a:t>
            </a:r>
            <a:endParaRPr lang="vi-VN" sz="3600" dirty="0">
              <a:solidFill>
                <a:srgbClr val="D84444"/>
              </a:solidFill>
              <a:latin typeface="+mn-lt"/>
            </a:endParaRPr>
          </a:p>
        </p:txBody>
      </p:sp>
      <p:sp>
        <p:nvSpPr>
          <p:cNvPr id="85" name="Rectangle 84"/>
          <p:cNvSpPr/>
          <p:nvPr/>
        </p:nvSpPr>
        <p:spPr>
          <a:xfrm>
            <a:off x="1654852" y="1739656"/>
            <a:ext cx="3838711" cy="496996"/>
          </a:xfrm>
          <a:prstGeom prst="rect">
            <a:avLst/>
          </a:prstGeom>
        </p:spPr>
        <p:txBody>
          <a:bodyPr wrap="square">
            <a:spAutoFit/>
          </a:bodyPr>
          <a:lstStyle/>
          <a:p>
            <a:pPr marL="342900" marR="0" lvl="0" indent="-342900" algn="just" defTabSz="457200" rtl="0" eaLnBrk="1" fontAlgn="auto" latinLnBrk="0" hangingPunct="1">
              <a:lnSpc>
                <a:spcPct val="150000"/>
              </a:lnSpc>
              <a:spcBef>
                <a:spcPts val="0"/>
              </a:spcBef>
              <a:spcAft>
                <a:spcPts val="0"/>
              </a:spcAft>
              <a:buClr>
                <a:srgbClr val="000000"/>
              </a:buClr>
              <a:buSzTx/>
              <a:buFont typeface="Wingdings" panose="05000000000000000000" pitchFamily="2" charset="2"/>
              <a:buChar char="q"/>
              <a:tabLst/>
              <a:defRPr/>
            </a:pPr>
            <a:r>
              <a:rPr kumimoji="0" lang="en-US" sz="2000" b="0" i="0" u="none" strike="noStrike" kern="0" cap="none" spc="0" normalizeH="0" baseline="0" noProof="0" smtClean="0">
                <a:ln>
                  <a:noFill/>
                </a:ln>
                <a:solidFill>
                  <a:srgbClr val="000000"/>
                </a:solidFill>
                <a:effectLst/>
                <a:uLnTx/>
                <a:uFillTx/>
                <a:latin typeface="Arial"/>
                <a:ea typeface="+mn-ea"/>
                <a:cs typeface="Arial"/>
                <a:sym typeface="Arial"/>
              </a:rPr>
              <a:t>Ôn </a:t>
            </a:r>
            <a:r>
              <a:rPr kumimoji="0" lang="en-US" sz="2000" b="0" i="0" u="none" strike="noStrike" kern="0" cap="none" spc="0" normalizeH="0" baseline="0" noProof="0" dirty="0" err="1">
                <a:ln>
                  <a:noFill/>
                </a:ln>
                <a:solidFill>
                  <a:srgbClr val="000000"/>
                </a:solidFill>
                <a:effectLst/>
                <a:uLnTx/>
                <a:uFillTx/>
                <a:latin typeface="Arial"/>
                <a:ea typeface="+mn-ea"/>
                <a:cs typeface="Arial"/>
                <a:sym typeface="Arial"/>
              </a:rPr>
              <a:t>tập</a:t>
            </a:r>
            <a:r>
              <a:rPr kumimoji="0" lang="en-US" sz="20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000" b="0" i="0" u="none" strike="noStrike" kern="0" cap="none" spc="0" normalizeH="0" baseline="0" noProof="0" dirty="0" err="1">
                <a:ln>
                  <a:noFill/>
                </a:ln>
                <a:solidFill>
                  <a:srgbClr val="000000"/>
                </a:solidFill>
                <a:effectLst/>
                <a:uLnTx/>
                <a:uFillTx/>
                <a:latin typeface="Arial"/>
                <a:ea typeface="+mn-ea"/>
                <a:cs typeface="Arial"/>
                <a:sym typeface="Arial"/>
              </a:rPr>
              <a:t>kiến</a:t>
            </a:r>
            <a:r>
              <a:rPr kumimoji="0" lang="en-US" sz="20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000" b="0" i="0" u="none" strike="noStrike" kern="0" cap="none" spc="0" normalizeH="0" baseline="0" noProof="0" dirty="0" err="1">
                <a:ln>
                  <a:noFill/>
                </a:ln>
                <a:solidFill>
                  <a:srgbClr val="000000"/>
                </a:solidFill>
                <a:effectLst/>
                <a:uLnTx/>
                <a:uFillTx/>
                <a:latin typeface="Arial"/>
                <a:ea typeface="+mn-ea"/>
                <a:cs typeface="Arial"/>
                <a:sym typeface="Arial"/>
              </a:rPr>
              <a:t>thức</a:t>
            </a:r>
            <a:r>
              <a:rPr kumimoji="0" lang="en-US" sz="20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000" b="0" i="0" u="none" strike="noStrike" kern="0" cap="none" spc="0" normalizeH="0" baseline="0" noProof="0" err="1">
                <a:ln>
                  <a:noFill/>
                </a:ln>
                <a:solidFill>
                  <a:srgbClr val="000000"/>
                </a:solidFill>
                <a:effectLst/>
                <a:uLnTx/>
                <a:uFillTx/>
                <a:latin typeface="Arial"/>
                <a:ea typeface="+mn-ea"/>
                <a:cs typeface="Arial"/>
                <a:sym typeface="Arial"/>
              </a:rPr>
              <a:t>đã</a:t>
            </a:r>
            <a:r>
              <a:rPr kumimoji="0" lang="en-US" sz="2000" b="0" i="0" u="none" strike="noStrike" kern="0" cap="none" spc="0" normalizeH="0" baseline="0" noProof="0">
                <a:ln>
                  <a:noFill/>
                </a:ln>
                <a:solidFill>
                  <a:srgbClr val="000000"/>
                </a:solidFill>
                <a:effectLst/>
                <a:uLnTx/>
                <a:uFillTx/>
                <a:latin typeface="Arial"/>
                <a:ea typeface="+mn-ea"/>
                <a:cs typeface="Arial"/>
                <a:sym typeface="Arial"/>
              </a:rPr>
              <a:t> </a:t>
            </a:r>
            <a:r>
              <a:rPr kumimoji="0" lang="en-US" sz="2000" b="0" i="0" u="none" strike="noStrike" kern="0" cap="none" spc="0" normalizeH="0" baseline="0" noProof="0" smtClean="0">
                <a:ln>
                  <a:noFill/>
                </a:ln>
                <a:solidFill>
                  <a:srgbClr val="000000"/>
                </a:solidFill>
                <a:effectLst/>
                <a:uLnTx/>
                <a:uFillTx/>
                <a:latin typeface="Arial"/>
                <a:ea typeface="+mn-ea"/>
                <a:cs typeface="Arial"/>
                <a:sym typeface="Arial"/>
              </a:rPr>
              <a:t>học.</a:t>
            </a:r>
            <a:endParaRPr kumimoji="0" lang="en-US" sz="20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86" name="Rectangle 85"/>
          <p:cNvSpPr/>
          <p:nvPr/>
        </p:nvSpPr>
        <p:spPr>
          <a:xfrm>
            <a:off x="1654852" y="2575215"/>
            <a:ext cx="5071295" cy="496996"/>
          </a:xfrm>
          <a:prstGeom prst="rect">
            <a:avLst/>
          </a:prstGeom>
        </p:spPr>
        <p:txBody>
          <a:bodyPr wrap="square">
            <a:spAutoFit/>
          </a:bodyPr>
          <a:lstStyle/>
          <a:p>
            <a:pPr marL="342900" marR="0" lvl="0" indent="-342900" algn="l" defTabSz="457200" rtl="0" eaLnBrk="1" fontAlgn="auto" latinLnBrk="0" hangingPunct="1">
              <a:lnSpc>
                <a:spcPct val="150000"/>
              </a:lnSpc>
              <a:spcBef>
                <a:spcPts val="0"/>
              </a:spcBef>
              <a:spcAft>
                <a:spcPts val="400"/>
              </a:spcAft>
              <a:buClr>
                <a:srgbClr val="000000"/>
              </a:buClr>
              <a:buSzTx/>
              <a:buFont typeface="Wingdings" panose="05000000000000000000" pitchFamily="2" charset="2"/>
              <a:buChar char="q"/>
              <a:tabLst/>
              <a:defRPr/>
            </a:pPr>
            <a:r>
              <a:rPr kumimoji="0" lang="vi-VN" sz="2000" b="0" i="0" u="none" strike="noStrike" kern="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Hoàn thành bài tập </a:t>
            </a:r>
            <a:r>
              <a:rPr kumimoji="0" lang="vi-VN" sz="2000" b="0" i="0" u="none" strike="noStrike" kern="0" cap="none" spc="0" normalizeH="0" baseline="0" noProof="0" smtClean="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trong SBT</a:t>
            </a:r>
            <a:r>
              <a:rPr kumimoji="0" lang="en-US" sz="2000" b="0" i="0" u="none" strike="noStrike" kern="0" cap="none" spc="0" normalizeH="0" baseline="0" noProof="0" smtClean="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a:t>
            </a:r>
            <a:endParaRPr kumimoji="0" lang="en-US" sz="2000" b="1" i="1" u="none" strike="noStrike" kern="0" cap="none" spc="0" normalizeH="0" baseline="0" noProof="0" dirty="0">
              <a:ln>
                <a:noFill/>
              </a:ln>
              <a:solidFill>
                <a:srgbClr val="000000"/>
              </a:solidFill>
              <a:effectLst/>
              <a:uLnTx/>
              <a:uFillTx/>
              <a:ea typeface="DengXian"/>
              <a:cs typeface="Times New Roman" panose="02020603050405020304" pitchFamily="18" charset="0"/>
              <a:sym typeface="Arial"/>
            </a:endParaRPr>
          </a:p>
        </p:txBody>
      </p:sp>
      <p:sp>
        <p:nvSpPr>
          <p:cNvPr id="87" name="Rectangle 86"/>
          <p:cNvSpPr/>
          <p:nvPr/>
        </p:nvSpPr>
        <p:spPr>
          <a:xfrm>
            <a:off x="1654852" y="3410774"/>
            <a:ext cx="6766164" cy="553998"/>
          </a:xfrm>
          <a:prstGeom prst="rect">
            <a:avLst/>
          </a:prstGeom>
        </p:spPr>
        <p:txBody>
          <a:bodyPr wrap="square">
            <a:spAutoFit/>
          </a:bodyPr>
          <a:lstStyle/>
          <a:p>
            <a:pPr marL="342900" lvl="0" indent="-342900" defTabSz="457200">
              <a:lnSpc>
                <a:spcPct val="150000"/>
              </a:lnSpc>
              <a:buClrTx/>
              <a:buFont typeface="Wingdings" panose="05000000000000000000" pitchFamily="2" charset="2"/>
              <a:buChar char="q"/>
              <a:defRPr/>
            </a:pP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Đọc</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và</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chuẩn</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bị</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kumimoji="0" lang="en-US" sz="2000" b="0" i="0" u="none" strike="noStrike" kern="1200" cap="none" spc="0" normalizeH="0" baseline="0" noProof="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trước</a:t>
            </a: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lang="vi-VN" sz="2000" b="1" i="1" kern="1200">
                <a:solidFill>
                  <a:prstClr val="black"/>
                </a:solidFill>
                <a:latin typeface="Arial" panose="020B0604020202020204" pitchFamily="34" charset="0"/>
                <a:ea typeface="Times New Roman" panose="02020603050405020304" pitchFamily="18" charset="0"/>
                <a:cs typeface="Arial" panose="020B0604020202020204" pitchFamily="34" charset="0"/>
              </a:rPr>
              <a:t>Bài tập cuối </a:t>
            </a:r>
            <a:r>
              <a:rPr lang="vi-VN" sz="2000" b="1" i="1" kern="1200">
                <a:solidFill>
                  <a:prstClr val="black"/>
                </a:solidFill>
                <a:latin typeface="Arial" panose="020B0604020202020204" pitchFamily="34" charset="0"/>
                <a:ea typeface="Times New Roman" panose="02020603050405020304" pitchFamily="18" charset="0"/>
                <a:cs typeface="Arial" panose="020B0604020202020204" pitchFamily="34" charset="0"/>
              </a:rPr>
              <a:t>chương </a:t>
            </a:r>
            <a:r>
              <a:rPr lang="vi-VN" sz="2000" b="1" i="1" kern="1200" smtClean="0">
                <a:solidFill>
                  <a:prstClr val="black"/>
                </a:solidFill>
                <a:latin typeface="Arial" panose="020B0604020202020204" pitchFamily="34" charset="0"/>
                <a:ea typeface="Times New Roman" panose="02020603050405020304" pitchFamily="18" charset="0"/>
                <a:cs typeface="Arial" panose="020B0604020202020204" pitchFamily="34" charset="0"/>
              </a:rPr>
              <a:t>4</a:t>
            </a:r>
            <a:r>
              <a:rPr lang="en-US" sz="2000" b="1" i="1" kern="1200" smtClean="0">
                <a:solidFill>
                  <a:prstClr val="black"/>
                </a:solidFill>
                <a:latin typeface="Arial" panose="020B0604020202020204" pitchFamily="34" charset="0"/>
                <a:ea typeface="Times New Roman" panose="02020603050405020304" pitchFamily="18" charset="0"/>
                <a:cs typeface="Arial" panose="020B0604020202020204" pitchFamily="34" charset="0"/>
              </a:rPr>
              <a:t>.</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barn(inVertical)">
                                      <p:cBhvr>
                                        <p:cTn id="7" dur="500"/>
                                        <p:tgtEl>
                                          <p:spTgt spid="84"/>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85"/>
                                        </p:tgtEl>
                                        <p:attrNameLst>
                                          <p:attrName>style.visibility</p:attrName>
                                        </p:attrNameLst>
                                      </p:cBhvr>
                                      <p:to>
                                        <p:strVal val="visible"/>
                                      </p:to>
                                    </p:set>
                                    <p:animEffect transition="in" filter="fade">
                                      <p:cBhvr>
                                        <p:cTn id="12" dur="500"/>
                                        <p:tgtEl>
                                          <p:spTgt spid="85"/>
                                        </p:tgtEl>
                                      </p:cBhvr>
                                    </p:animEffect>
                                    <p:anim calcmode="lin" valueType="num">
                                      <p:cBhvr>
                                        <p:cTn id="13" dur="500" fill="hold"/>
                                        <p:tgtEl>
                                          <p:spTgt spid="85"/>
                                        </p:tgtEl>
                                        <p:attrNameLst>
                                          <p:attrName>ppt_x</p:attrName>
                                        </p:attrNameLst>
                                      </p:cBhvr>
                                      <p:tavLst>
                                        <p:tav tm="0">
                                          <p:val>
                                            <p:strVal val="#ppt_x"/>
                                          </p:val>
                                        </p:tav>
                                        <p:tav tm="100000">
                                          <p:val>
                                            <p:strVal val="#ppt_x"/>
                                          </p:val>
                                        </p:tav>
                                      </p:tavLst>
                                    </p:anim>
                                    <p:anim calcmode="lin" valueType="num">
                                      <p:cBhvr>
                                        <p:cTn id="14" dur="500" fill="hold"/>
                                        <p:tgtEl>
                                          <p:spTgt spid="85"/>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86"/>
                                        </p:tgtEl>
                                        <p:attrNameLst>
                                          <p:attrName>style.visibility</p:attrName>
                                        </p:attrNameLst>
                                      </p:cBhvr>
                                      <p:to>
                                        <p:strVal val="visible"/>
                                      </p:to>
                                    </p:set>
                                    <p:animEffect transition="in" filter="fade">
                                      <p:cBhvr>
                                        <p:cTn id="17" dur="500"/>
                                        <p:tgtEl>
                                          <p:spTgt spid="86"/>
                                        </p:tgtEl>
                                      </p:cBhvr>
                                    </p:animEffect>
                                    <p:anim calcmode="lin" valueType="num">
                                      <p:cBhvr>
                                        <p:cTn id="18" dur="500" fill="hold"/>
                                        <p:tgtEl>
                                          <p:spTgt spid="86"/>
                                        </p:tgtEl>
                                        <p:attrNameLst>
                                          <p:attrName>ppt_x</p:attrName>
                                        </p:attrNameLst>
                                      </p:cBhvr>
                                      <p:tavLst>
                                        <p:tav tm="0">
                                          <p:val>
                                            <p:strVal val="#ppt_x"/>
                                          </p:val>
                                        </p:tav>
                                        <p:tav tm="100000">
                                          <p:val>
                                            <p:strVal val="#ppt_x"/>
                                          </p:val>
                                        </p:tav>
                                      </p:tavLst>
                                    </p:anim>
                                    <p:anim calcmode="lin" valueType="num">
                                      <p:cBhvr>
                                        <p:cTn id="19" dur="500" fill="hold"/>
                                        <p:tgtEl>
                                          <p:spTgt spid="86"/>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87"/>
                                        </p:tgtEl>
                                        <p:attrNameLst>
                                          <p:attrName>style.visibility</p:attrName>
                                        </p:attrNameLst>
                                      </p:cBhvr>
                                      <p:to>
                                        <p:strVal val="visible"/>
                                      </p:to>
                                    </p:set>
                                    <p:animEffect transition="in" filter="fade">
                                      <p:cBhvr>
                                        <p:cTn id="22" dur="500"/>
                                        <p:tgtEl>
                                          <p:spTgt spid="87"/>
                                        </p:tgtEl>
                                      </p:cBhvr>
                                    </p:animEffect>
                                    <p:anim calcmode="lin" valueType="num">
                                      <p:cBhvr>
                                        <p:cTn id="23" dur="500" fill="hold"/>
                                        <p:tgtEl>
                                          <p:spTgt spid="87"/>
                                        </p:tgtEl>
                                        <p:attrNameLst>
                                          <p:attrName>ppt_x</p:attrName>
                                        </p:attrNameLst>
                                      </p:cBhvr>
                                      <p:tavLst>
                                        <p:tav tm="0">
                                          <p:val>
                                            <p:strVal val="#ppt_x"/>
                                          </p:val>
                                        </p:tav>
                                        <p:tav tm="100000">
                                          <p:val>
                                            <p:strVal val="#ppt_x"/>
                                          </p:val>
                                        </p:tav>
                                      </p:tavLst>
                                    </p:anim>
                                    <p:anim calcmode="lin" valueType="num">
                                      <p:cBhvr>
                                        <p:cTn id="24" dur="500" fill="hold"/>
                                        <p:tgtEl>
                                          <p:spTgt spid="8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p:bldP spid="85" grpId="0"/>
      <p:bldP spid="86" grpId="0"/>
      <p:bldP spid="87"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667"/>
        <p:cNvGrpSpPr/>
        <p:nvPr/>
      </p:nvGrpSpPr>
      <p:grpSpPr>
        <a:xfrm>
          <a:off x="0" y="0"/>
          <a:ext cx="0" cy="0"/>
          <a:chOff x="0" y="0"/>
          <a:chExt cx="0" cy="0"/>
        </a:xfrm>
      </p:grpSpPr>
      <p:grpSp>
        <p:nvGrpSpPr>
          <p:cNvPr id="2671" name="Google Shape;2671;p69"/>
          <p:cNvGrpSpPr/>
          <p:nvPr/>
        </p:nvGrpSpPr>
        <p:grpSpPr>
          <a:xfrm rot="-1450910">
            <a:off x="6907575" y="3900641"/>
            <a:ext cx="1486144" cy="1751356"/>
            <a:chOff x="8034810" y="4372104"/>
            <a:chExt cx="567728" cy="669043"/>
          </a:xfrm>
        </p:grpSpPr>
        <p:sp>
          <p:nvSpPr>
            <p:cNvPr id="2672" name="Google Shape;2672;p69"/>
            <p:cNvSpPr/>
            <p:nvPr/>
          </p:nvSpPr>
          <p:spPr>
            <a:xfrm>
              <a:off x="8034810" y="4372104"/>
              <a:ext cx="567728" cy="669043"/>
            </a:xfrm>
            <a:custGeom>
              <a:avLst/>
              <a:gdLst/>
              <a:ahLst/>
              <a:cxnLst/>
              <a:rect l="l" t="t" r="r" b="b"/>
              <a:pathLst>
                <a:path w="567728" h="669043" extrusionOk="0">
                  <a:moveTo>
                    <a:pt x="531279" y="0"/>
                  </a:moveTo>
                  <a:cubicBezTo>
                    <a:pt x="551409" y="0"/>
                    <a:pt x="567728" y="16319"/>
                    <a:pt x="567728" y="36449"/>
                  </a:cubicBezTo>
                  <a:lnTo>
                    <a:pt x="567728" y="632594"/>
                  </a:lnTo>
                  <a:cubicBezTo>
                    <a:pt x="567728" y="652725"/>
                    <a:pt x="551409" y="669043"/>
                    <a:pt x="531279" y="669043"/>
                  </a:cubicBezTo>
                  <a:lnTo>
                    <a:pt x="36449" y="669043"/>
                  </a:lnTo>
                  <a:cubicBezTo>
                    <a:pt x="16319" y="669043"/>
                    <a:pt x="0" y="652725"/>
                    <a:pt x="0" y="632594"/>
                  </a:cubicBezTo>
                  <a:lnTo>
                    <a:pt x="0" y="36449"/>
                  </a:lnTo>
                  <a:cubicBezTo>
                    <a:pt x="0" y="16319"/>
                    <a:pt x="16319" y="0"/>
                    <a:pt x="36449" y="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2673" name="Google Shape;2673;p69"/>
            <p:cNvGrpSpPr/>
            <p:nvPr/>
          </p:nvGrpSpPr>
          <p:grpSpPr>
            <a:xfrm>
              <a:off x="8094493" y="4438697"/>
              <a:ext cx="448447" cy="535857"/>
              <a:chOff x="8094493" y="4438697"/>
              <a:chExt cx="448447" cy="535857"/>
            </a:xfrm>
          </p:grpSpPr>
          <p:sp>
            <p:nvSpPr>
              <p:cNvPr id="2674" name="Google Shape;2674;p69"/>
              <p:cNvSpPr/>
              <p:nvPr/>
            </p:nvSpPr>
            <p:spPr>
              <a:xfrm>
                <a:off x="8094493" y="4438697"/>
                <a:ext cx="448447" cy="128349"/>
              </a:xfrm>
              <a:custGeom>
                <a:avLst/>
                <a:gdLst/>
                <a:ahLst/>
                <a:cxnLst/>
                <a:rect l="l" t="t" r="r" b="b"/>
                <a:pathLst>
                  <a:path w="448447" h="128349" extrusionOk="0">
                    <a:moveTo>
                      <a:pt x="415885" y="0"/>
                    </a:moveTo>
                    <a:cubicBezTo>
                      <a:pt x="433869" y="0"/>
                      <a:pt x="448448" y="14579"/>
                      <a:pt x="448448" y="32563"/>
                    </a:cubicBezTo>
                    <a:lnTo>
                      <a:pt x="448448" y="95788"/>
                    </a:lnTo>
                    <a:cubicBezTo>
                      <a:pt x="448448" y="113771"/>
                      <a:pt x="433869" y="128351"/>
                      <a:pt x="415885" y="128351"/>
                    </a:cubicBezTo>
                    <a:lnTo>
                      <a:pt x="32563" y="128351"/>
                    </a:lnTo>
                    <a:cubicBezTo>
                      <a:pt x="14579" y="128351"/>
                      <a:pt x="0" y="113772"/>
                      <a:pt x="0" y="95788"/>
                    </a:cubicBezTo>
                    <a:lnTo>
                      <a:pt x="0" y="32563"/>
                    </a:lnTo>
                    <a:cubicBezTo>
                      <a:pt x="0" y="14579"/>
                      <a:pt x="14579" y="0"/>
                      <a:pt x="32563" y="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75" name="Google Shape;2675;p69"/>
              <p:cNvSpPr/>
              <p:nvPr/>
            </p:nvSpPr>
            <p:spPr>
              <a:xfrm>
                <a:off x="8094493" y="4621290"/>
                <a:ext cx="88100" cy="88100"/>
              </a:xfrm>
              <a:custGeom>
                <a:avLst/>
                <a:gdLst/>
                <a:ahLst/>
                <a:cxnLst/>
                <a:rect l="l" t="t" r="r" b="b"/>
                <a:pathLst>
                  <a:path w="88100" h="88100" extrusionOk="0">
                    <a:moveTo>
                      <a:pt x="0" y="0"/>
                    </a:moveTo>
                    <a:lnTo>
                      <a:pt x="88100" y="0"/>
                    </a:lnTo>
                    <a:lnTo>
                      <a:pt x="88100" y="88100"/>
                    </a:lnTo>
                    <a:lnTo>
                      <a:pt x="0" y="8810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76" name="Google Shape;2676;p69"/>
              <p:cNvSpPr/>
              <p:nvPr/>
            </p:nvSpPr>
            <p:spPr>
              <a:xfrm>
                <a:off x="8214551" y="4621290"/>
                <a:ext cx="88100" cy="88100"/>
              </a:xfrm>
              <a:custGeom>
                <a:avLst/>
                <a:gdLst/>
                <a:ahLst/>
                <a:cxnLst/>
                <a:rect l="l" t="t" r="r" b="b"/>
                <a:pathLst>
                  <a:path w="88100" h="88100" extrusionOk="0">
                    <a:moveTo>
                      <a:pt x="0" y="0"/>
                    </a:moveTo>
                    <a:lnTo>
                      <a:pt x="88101" y="0"/>
                    </a:lnTo>
                    <a:lnTo>
                      <a:pt x="88101" y="88100"/>
                    </a:lnTo>
                    <a:lnTo>
                      <a:pt x="0" y="8810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77" name="Google Shape;2677;p69"/>
              <p:cNvSpPr/>
              <p:nvPr/>
            </p:nvSpPr>
            <p:spPr>
              <a:xfrm>
                <a:off x="8334696" y="4621290"/>
                <a:ext cx="88100" cy="88100"/>
              </a:xfrm>
              <a:custGeom>
                <a:avLst/>
                <a:gdLst/>
                <a:ahLst/>
                <a:cxnLst/>
                <a:rect l="l" t="t" r="r" b="b"/>
                <a:pathLst>
                  <a:path w="88100" h="88100" extrusionOk="0">
                    <a:moveTo>
                      <a:pt x="0" y="0"/>
                    </a:moveTo>
                    <a:lnTo>
                      <a:pt x="88100" y="0"/>
                    </a:lnTo>
                    <a:lnTo>
                      <a:pt x="88100" y="88100"/>
                    </a:lnTo>
                    <a:lnTo>
                      <a:pt x="0" y="8810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78" name="Google Shape;2678;p69"/>
              <p:cNvSpPr/>
              <p:nvPr/>
            </p:nvSpPr>
            <p:spPr>
              <a:xfrm>
                <a:off x="8454754" y="4621290"/>
                <a:ext cx="88100" cy="88100"/>
              </a:xfrm>
              <a:custGeom>
                <a:avLst/>
                <a:gdLst/>
                <a:ahLst/>
                <a:cxnLst/>
                <a:rect l="l" t="t" r="r" b="b"/>
                <a:pathLst>
                  <a:path w="88100" h="88100" extrusionOk="0">
                    <a:moveTo>
                      <a:pt x="0" y="0"/>
                    </a:moveTo>
                    <a:lnTo>
                      <a:pt x="88101" y="0"/>
                    </a:lnTo>
                    <a:lnTo>
                      <a:pt x="88101" y="88100"/>
                    </a:lnTo>
                    <a:lnTo>
                      <a:pt x="0" y="8810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79" name="Google Shape;2679;p69"/>
              <p:cNvSpPr/>
              <p:nvPr/>
            </p:nvSpPr>
            <p:spPr>
              <a:xfrm>
                <a:off x="8094493" y="4753872"/>
                <a:ext cx="88100" cy="88100"/>
              </a:xfrm>
              <a:custGeom>
                <a:avLst/>
                <a:gdLst/>
                <a:ahLst/>
                <a:cxnLst/>
                <a:rect l="l" t="t" r="r" b="b"/>
                <a:pathLst>
                  <a:path w="88100" h="88100" extrusionOk="0">
                    <a:moveTo>
                      <a:pt x="0" y="0"/>
                    </a:moveTo>
                    <a:lnTo>
                      <a:pt x="88100" y="0"/>
                    </a:lnTo>
                    <a:lnTo>
                      <a:pt x="88100" y="88100"/>
                    </a:lnTo>
                    <a:lnTo>
                      <a:pt x="0" y="8810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80" name="Google Shape;2680;p69"/>
              <p:cNvSpPr/>
              <p:nvPr/>
            </p:nvSpPr>
            <p:spPr>
              <a:xfrm>
                <a:off x="8214551" y="4753872"/>
                <a:ext cx="88100" cy="88100"/>
              </a:xfrm>
              <a:custGeom>
                <a:avLst/>
                <a:gdLst/>
                <a:ahLst/>
                <a:cxnLst/>
                <a:rect l="l" t="t" r="r" b="b"/>
                <a:pathLst>
                  <a:path w="88100" h="88100" extrusionOk="0">
                    <a:moveTo>
                      <a:pt x="0" y="0"/>
                    </a:moveTo>
                    <a:lnTo>
                      <a:pt x="88101" y="0"/>
                    </a:lnTo>
                    <a:lnTo>
                      <a:pt x="88101" y="88100"/>
                    </a:lnTo>
                    <a:lnTo>
                      <a:pt x="0" y="8810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81" name="Google Shape;2681;p69"/>
              <p:cNvSpPr/>
              <p:nvPr/>
            </p:nvSpPr>
            <p:spPr>
              <a:xfrm>
                <a:off x="8334696" y="4753872"/>
                <a:ext cx="88100" cy="88100"/>
              </a:xfrm>
              <a:custGeom>
                <a:avLst/>
                <a:gdLst/>
                <a:ahLst/>
                <a:cxnLst/>
                <a:rect l="l" t="t" r="r" b="b"/>
                <a:pathLst>
                  <a:path w="88100" h="88100" extrusionOk="0">
                    <a:moveTo>
                      <a:pt x="0" y="0"/>
                    </a:moveTo>
                    <a:lnTo>
                      <a:pt x="88100" y="0"/>
                    </a:lnTo>
                    <a:lnTo>
                      <a:pt x="88100" y="88100"/>
                    </a:lnTo>
                    <a:lnTo>
                      <a:pt x="0" y="8810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82" name="Google Shape;2682;p69"/>
              <p:cNvSpPr/>
              <p:nvPr/>
            </p:nvSpPr>
            <p:spPr>
              <a:xfrm>
                <a:off x="8454754" y="4753872"/>
                <a:ext cx="88100" cy="220682"/>
              </a:xfrm>
              <a:custGeom>
                <a:avLst/>
                <a:gdLst/>
                <a:ahLst/>
                <a:cxnLst/>
                <a:rect l="l" t="t" r="r" b="b"/>
                <a:pathLst>
                  <a:path w="88100" h="220682" extrusionOk="0">
                    <a:moveTo>
                      <a:pt x="0" y="0"/>
                    </a:moveTo>
                    <a:lnTo>
                      <a:pt x="88101" y="0"/>
                    </a:lnTo>
                    <a:lnTo>
                      <a:pt x="88101" y="220683"/>
                    </a:lnTo>
                    <a:lnTo>
                      <a:pt x="0" y="220683"/>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83" name="Google Shape;2683;p69"/>
              <p:cNvSpPr/>
              <p:nvPr/>
            </p:nvSpPr>
            <p:spPr>
              <a:xfrm>
                <a:off x="8094493" y="4886454"/>
                <a:ext cx="88100" cy="88100"/>
              </a:xfrm>
              <a:custGeom>
                <a:avLst/>
                <a:gdLst/>
                <a:ahLst/>
                <a:cxnLst/>
                <a:rect l="l" t="t" r="r" b="b"/>
                <a:pathLst>
                  <a:path w="88100" h="88100" extrusionOk="0">
                    <a:moveTo>
                      <a:pt x="0" y="0"/>
                    </a:moveTo>
                    <a:lnTo>
                      <a:pt x="88100" y="0"/>
                    </a:lnTo>
                    <a:lnTo>
                      <a:pt x="88100" y="88100"/>
                    </a:lnTo>
                    <a:lnTo>
                      <a:pt x="0" y="8810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84" name="Google Shape;2684;p69"/>
              <p:cNvSpPr/>
              <p:nvPr/>
            </p:nvSpPr>
            <p:spPr>
              <a:xfrm>
                <a:off x="8214551" y="4886454"/>
                <a:ext cx="88100" cy="88100"/>
              </a:xfrm>
              <a:custGeom>
                <a:avLst/>
                <a:gdLst/>
                <a:ahLst/>
                <a:cxnLst/>
                <a:rect l="l" t="t" r="r" b="b"/>
                <a:pathLst>
                  <a:path w="88100" h="88100" extrusionOk="0">
                    <a:moveTo>
                      <a:pt x="0" y="0"/>
                    </a:moveTo>
                    <a:lnTo>
                      <a:pt x="88101" y="0"/>
                    </a:lnTo>
                    <a:lnTo>
                      <a:pt x="88101" y="88100"/>
                    </a:lnTo>
                    <a:lnTo>
                      <a:pt x="0" y="8810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85" name="Google Shape;2685;p69"/>
              <p:cNvSpPr/>
              <p:nvPr/>
            </p:nvSpPr>
            <p:spPr>
              <a:xfrm>
                <a:off x="8334696" y="4886454"/>
                <a:ext cx="88100" cy="88100"/>
              </a:xfrm>
              <a:custGeom>
                <a:avLst/>
                <a:gdLst/>
                <a:ahLst/>
                <a:cxnLst/>
                <a:rect l="l" t="t" r="r" b="b"/>
                <a:pathLst>
                  <a:path w="88100" h="88100" extrusionOk="0">
                    <a:moveTo>
                      <a:pt x="0" y="0"/>
                    </a:moveTo>
                    <a:lnTo>
                      <a:pt x="88100" y="0"/>
                    </a:lnTo>
                    <a:lnTo>
                      <a:pt x="88100" y="88100"/>
                    </a:lnTo>
                    <a:lnTo>
                      <a:pt x="0" y="8810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2751" name="Google Shape;2751;p69"/>
          <p:cNvGrpSpPr/>
          <p:nvPr/>
        </p:nvGrpSpPr>
        <p:grpSpPr>
          <a:xfrm rot="2021523">
            <a:off x="8002035" y="-399681"/>
            <a:ext cx="305506" cy="2239206"/>
            <a:chOff x="4265846" y="1371340"/>
            <a:chExt cx="126709" cy="928680"/>
          </a:xfrm>
        </p:grpSpPr>
        <p:sp>
          <p:nvSpPr>
            <p:cNvPr id="2752" name="Google Shape;2752;p69"/>
            <p:cNvSpPr/>
            <p:nvPr/>
          </p:nvSpPr>
          <p:spPr>
            <a:xfrm>
              <a:off x="4289685" y="1944338"/>
              <a:ext cx="102870" cy="202457"/>
            </a:xfrm>
            <a:custGeom>
              <a:avLst/>
              <a:gdLst/>
              <a:ahLst/>
              <a:cxnLst/>
              <a:rect l="l" t="t" r="r" b="b"/>
              <a:pathLst>
                <a:path w="102870" h="202457" extrusionOk="0">
                  <a:moveTo>
                    <a:pt x="102870" y="86"/>
                  </a:moveTo>
                  <a:lnTo>
                    <a:pt x="102179" y="202458"/>
                  </a:lnTo>
                  <a:lnTo>
                    <a:pt x="0" y="202285"/>
                  </a:lnTo>
                  <a:lnTo>
                    <a:pt x="777" y="0"/>
                  </a:lnTo>
                  <a:lnTo>
                    <a:pt x="102870" y="86"/>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53" name="Google Shape;2753;p69"/>
            <p:cNvSpPr/>
            <p:nvPr/>
          </p:nvSpPr>
          <p:spPr>
            <a:xfrm>
              <a:off x="4299791" y="1484834"/>
              <a:ext cx="85163" cy="459589"/>
            </a:xfrm>
            <a:custGeom>
              <a:avLst/>
              <a:gdLst/>
              <a:ahLst/>
              <a:cxnLst/>
              <a:rect l="l" t="t" r="r" b="b"/>
              <a:pathLst>
                <a:path w="85163" h="459589" extrusionOk="0">
                  <a:moveTo>
                    <a:pt x="85163" y="86"/>
                  </a:moveTo>
                  <a:lnTo>
                    <a:pt x="83436" y="459590"/>
                  </a:lnTo>
                  <a:lnTo>
                    <a:pt x="0" y="459503"/>
                  </a:lnTo>
                  <a:lnTo>
                    <a:pt x="1727" y="0"/>
                  </a:lnTo>
                  <a:lnTo>
                    <a:pt x="85163" y="86"/>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54" name="Google Shape;2754;p69"/>
            <p:cNvSpPr/>
            <p:nvPr/>
          </p:nvSpPr>
          <p:spPr>
            <a:xfrm>
              <a:off x="4301432" y="2146623"/>
              <a:ext cx="78512" cy="124290"/>
            </a:xfrm>
            <a:custGeom>
              <a:avLst/>
              <a:gdLst/>
              <a:ahLst/>
              <a:cxnLst/>
              <a:rect l="l" t="t" r="r" b="b"/>
              <a:pathLst>
                <a:path w="78512" h="124290" extrusionOk="0">
                  <a:moveTo>
                    <a:pt x="0" y="41459"/>
                  </a:moveTo>
                  <a:lnTo>
                    <a:pt x="27466" y="124291"/>
                  </a:lnTo>
                  <a:lnTo>
                    <a:pt x="50269" y="124291"/>
                  </a:lnTo>
                  <a:lnTo>
                    <a:pt x="78340" y="41545"/>
                  </a:lnTo>
                  <a:lnTo>
                    <a:pt x="78513" y="86"/>
                  </a:lnTo>
                  <a:lnTo>
                    <a:pt x="173" y="0"/>
                  </a:lnTo>
                  <a:lnTo>
                    <a:pt x="0" y="41459"/>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55" name="Google Shape;2755;p69"/>
            <p:cNvSpPr/>
            <p:nvPr/>
          </p:nvSpPr>
          <p:spPr>
            <a:xfrm>
              <a:off x="4336759" y="2270913"/>
              <a:ext cx="6909" cy="29107"/>
            </a:xfrm>
            <a:custGeom>
              <a:avLst/>
              <a:gdLst/>
              <a:ahLst/>
              <a:cxnLst/>
              <a:rect l="l" t="t" r="r" b="b"/>
              <a:pathLst>
                <a:path w="6909" h="29107" extrusionOk="0">
                  <a:moveTo>
                    <a:pt x="6823" y="29108"/>
                  </a:moveTo>
                  <a:lnTo>
                    <a:pt x="6910" y="0"/>
                  </a:lnTo>
                  <a:lnTo>
                    <a:pt x="173" y="0"/>
                  </a:lnTo>
                  <a:lnTo>
                    <a:pt x="0" y="29108"/>
                  </a:lnTo>
                  <a:lnTo>
                    <a:pt x="6823" y="29108"/>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56" name="Google Shape;2756;p69"/>
            <p:cNvSpPr/>
            <p:nvPr/>
          </p:nvSpPr>
          <p:spPr>
            <a:xfrm>
              <a:off x="4313006" y="1443634"/>
              <a:ext cx="60633" cy="41286"/>
            </a:xfrm>
            <a:custGeom>
              <a:avLst/>
              <a:gdLst/>
              <a:ahLst/>
              <a:cxnLst/>
              <a:rect l="l" t="t" r="r" b="b"/>
              <a:pathLst>
                <a:path w="60633" h="41286" extrusionOk="0">
                  <a:moveTo>
                    <a:pt x="60634" y="86"/>
                  </a:moveTo>
                  <a:lnTo>
                    <a:pt x="60461" y="41286"/>
                  </a:lnTo>
                  <a:lnTo>
                    <a:pt x="0" y="41200"/>
                  </a:lnTo>
                  <a:lnTo>
                    <a:pt x="173" y="0"/>
                  </a:lnTo>
                  <a:lnTo>
                    <a:pt x="60634" y="86"/>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57" name="Google Shape;2757;p69"/>
            <p:cNvSpPr/>
            <p:nvPr/>
          </p:nvSpPr>
          <p:spPr>
            <a:xfrm>
              <a:off x="4307564" y="1371340"/>
              <a:ext cx="71948" cy="72380"/>
            </a:xfrm>
            <a:custGeom>
              <a:avLst/>
              <a:gdLst/>
              <a:ahLst/>
              <a:cxnLst/>
              <a:rect l="l" t="t" r="r" b="b"/>
              <a:pathLst>
                <a:path w="71948" h="72380" extrusionOk="0">
                  <a:moveTo>
                    <a:pt x="71948" y="86"/>
                  </a:moveTo>
                  <a:lnTo>
                    <a:pt x="71689" y="72380"/>
                  </a:lnTo>
                  <a:lnTo>
                    <a:pt x="0" y="72294"/>
                  </a:lnTo>
                  <a:lnTo>
                    <a:pt x="259" y="0"/>
                  </a:lnTo>
                  <a:lnTo>
                    <a:pt x="71948" y="86"/>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58" name="Google Shape;2758;p69"/>
            <p:cNvSpPr/>
            <p:nvPr/>
          </p:nvSpPr>
          <p:spPr>
            <a:xfrm>
              <a:off x="4265846" y="1496581"/>
              <a:ext cx="35672" cy="247285"/>
            </a:xfrm>
            <a:custGeom>
              <a:avLst/>
              <a:gdLst/>
              <a:ahLst/>
              <a:cxnLst/>
              <a:rect l="l" t="t" r="r" b="b"/>
              <a:pathLst>
                <a:path w="35672" h="247285" extrusionOk="0">
                  <a:moveTo>
                    <a:pt x="0" y="247285"/>
                  </a:moveTo>
                  <a:lnTo>
                    <a:pt x="25307" y="247285"/>
                  </a:lnTo>
                  <a:lnTo>
                    <a:pt x="26085" y="38090"/>
                  </a:lnTo>
                  <a:lnTo>
                    <a:pt x="35499" y="38090"/>
                  </a:lnTo>
                  <a:lnTo>
                    <a:pt x="35672" y="86"/>
                  </a:lnTo>
                  <a:lnTo>
                    <a:pt x="26257" y="86"/>
                  </a:lnTo>
                  <a:lnTo>
                    <a:pt x="11488" y="0"/>
                  </a:lnTo>
                  <a:lnTo>
                    <a:pt x="950" y="0"/>
                  </a:lnTo>
                  <a:lnTo>
                    <a:pt x="0" y="247285"/>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4" name="Rectangle 3"/>
          <p:cNvSpPr/>
          <p:nvPr/>
        </p:nvSpPr>
        <p:spPr>
          <a:xfrm>
            <a:off x="896112" y="3264408"/>
            <a:ext cx="3630931" cy="9418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Google Shape;272;p33"/>
          <p:cNvSpPr txBox="1">
            <a:spLocks/>
          </p:cNvSpPr>
          <p:nvPr/>
        </p:nvSpPr>
        <p:spPr>
          <a:xfrm>
            <a:off x="1189308" y="1308907"/>
            <a:ext cx="6887763" cy="19998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Orbitron Medium"/>
              <a:buNone/>
              <a:defRPr sz="4500" b="1" i="0" u="none" strike="noStrike" cap="none">
                <a:solidFill>
                  <a:schemeClr val="lt2"/>
                </a:solidFill>
                <a:latin typeface="Orbitron"/>
                <a:ea typeface="Orbitron"/>
                <a:cs typeface="Orbitron"/>
                <a:sym typeface="Orbitron"/>
              </a:defRPr>
            </a:lvl1pPr>
            <a:lvl2pPr marR="0" lvl="1" algn="ctr" rtl="0">
              <a:lnSpc>
                <a:spcPct val="100000"/>
              </a:lnSpc>
              <a:spcBef>
                <a:spcPts val="0"/>
              </a:spcBef>
              <a:spcAft>
                <a:spcPts val="0"/>
              </a:spcAft>
              <a:buClr>
                <a:schemeClr val="lt1"/>
              </a:buClr>
              <a:buSzPts val="6000"/>
              <a:buFont typeface="Orbitron"/>
              <a:buNone/>
              <a:defRPr sz="6000" b="1" i="0" u="none" strike="noStrike" cap="none">
                <a:solidFill>
                  <a:schemeClr val="lt1"/>
                </a:solidFill>
                <a:latin typeface="Orbitron"/>
                <a:ea typeface="Orbitron"/>
                <a:cs typeface="Orbitron"/>
                <a:sym typeface="Orbitron"/>
              </a:defRPr>
            </a:lvl2pPr>
            <a:lvl3pPr marR="0" lvl="2" algn="ctr" rtl="0">
              <a:lnSpc>
                <a:spcPct val="100000"/>
              </a:lnSpc>
              <a:spcBef>
                <a:spcPts val="0"/>
              </a:spcBef>
              <a:spcAft>
                <a:spcPts val="0"/>
              </a:spcAft>
              <a:buClr>
                <a:schemeClr val="lt1"/>
              </a:buClr>
              <a:buSzPts val="6000"/>
              <a:buFont typeface="Orbitron"/>
              <a:buNone/>
              <a:defRPr sz="6000" b="1" i="0" u="none" strike="noStrike" cap="none">
                <a:solidFill>
                  <a:schemeClr val="lt1"/>
                </a:solidFill>
                <a:latin typeface="Orbitron"/>
                <a:ea typeface="Orbitron"/>
                <a:cs typeface="Orbitron"/>
                <a:sym typeface="Orbitron"/>
              </a:defRPr>
            </a:lvl3pPr>
            <a:lvl4pPr marR="0" lvl="3" algn="ctr" rtl="0">
              <a:lnSpc>
                <a:spcPct val="100000"/>
              </a:lnSpc>
              <a:spcBef>
                <a:spcPts val="0"/>
              </a:spcBef>
              <a:spcAft>
                <a:spcPts val="0"/>
              </a:spcAft>
              <a:buClr>
                <a:schemeClr val="lt1"/>
              </a:buClr>
              <a:buSzPts val="6000"/>
              <a:buFont typeface="Orbitron"/>
              <a:buNone/>
              <a:defRPr sz="6000" b="1" i="0" u="none" strike="noStrike" cap="none">
                <a:solidFill>
                  <a:schemeClr val="lt1"/>
                </a:solidFill>
                <a:latin typeface="Orbitron"/>
                <a:ea typeface="Orbitron"/>
                <a:cs typeface="Orbitron"/>
                <a:sym typeface="Orbitron"/>
              </a:defRPr>
            </a:lvl4pPr>
            <a:lvl5pPr marR="0" lvl="4" algn="ctr" rtl="0">
              <a:lnSpc>
                <a:spcPct val="100000"/>
              </a:lnSpc>
              <a:spcBef>
                <a:spcPts val="0"/>
              </a:spcBef>
              <a:spcAft>
                <a:spcPts val="0"/>
              </a:spcAft>
              <a:buClr>
                <a:schemeClr val="lt1"/>
              </a:buClr>
              <a:buSzPts val="6000"/>
              <a:buFont typeface="Orbitron"/>
              <a:buNone/>
              <a:defRPr sz="6000" b="1" i="0" u="none" strike="noStrike" cap="none">
                <a:solidFill>
                  <a:schemeClr val="lt1"/>
                </a:solidFill>
                <a:latin typeface="Orbitron"/>
                <a:ea typeface="Orbitron"/>
                <a:cs typeface="Orbitron"/>
                <a:sym typeface="Orbitron"/>
              </a:defRPr>
            </a:lvl5pPr>
            <a:lvl6pPr marR="0" lvl="5" algn="ctr" rtl="0">
              <a:lnSpc>
                <a:spcPct val="100000"/>
              </a:lnSpc>
              <a:spcBef>
                <a:spcPts val="0"/>
              </a:spcBef>
              <a:spcAft>
                <a:spcPts val="0"/>
              </a:spcAft>
              <a:buClr>
                <a:schemeClr val="lt1"/>
              </a:buClr>
              <a:buSzPts val="6000"/>
              <a:buFont typeface="Orbitron"/>
              <a:buNone/>
              <a:defRPr sz="6000" b="1" i="0" u="none" strike="noStrike" cap="none">
                <a:solidFill>
                  <a:schemeClr val="lt1"/>
                </a:solidFill>
                <a:latin typeface="Orbitron"/>
                <a:ea typeface="Orbitron"/>
                <a:cs typeface="Orbitron"/>
                <a:sym typeface="Orbitron"/>
              </a:defRPr>
            </a:lvl6pPr>
            <a:lvl7pPr marR="0" lvl="6" algn="ctr" rtl="0">
              <a:lnSpc>
                <a:spcPct val="100000"/>
              </a:lnSpc>
              <a:spcBef>
                <a:spcPts val="0"/>
              </a:spcBef>
              <a:spcAft>
                <a:spcPts val="0"/>
              </a:spcAft>
              <a:buClr>
                <a:schemeClr val="lt1"/>
              </a:buClr>
              <a:buSzPts val="6000"/>
              <a:buFont typeface="Orbitron"/>
              <a:buNone/>
              <a:defRPr sz="6000" b="1" i="0" u="none" strike="noStrike" cap="none">
                <a:solidFill>
                  <a:schemeClr val="lt1"/>
                </a:solidFill>
                <a:latin typeface="Orbitron"/>
                <a:ea typeface="Orbitron"/>
                <a:cs typeface="Orbitron"/>
                <a:sym typeface="Orbitron"/>
              </a:defRPr>
            </a:lvl7pPr>
            <a:lvl8pPr marR="0" lvl="7" algn="ctr" rtl="0">
              <a:lnSpc>
                <a:spcPct val="100000"/>
              </a:lnSpc>
              <a:spcBef>
                <a:spcPts val="0"/>
              </a:spcBef>
              <a:spcAft>
                <a:spcPts val="0"/>
              </a:spcAft>
              <a:buClr>
                <a:schemeClr val="lt1"/>
              </a:buClr>
              <a:buSzPts val="6000"/>
              <a:buFont typeface="Orbitron"/>
              <a:buNone/>
              <a:defRPr sz="6000" b="1" i="0" u="none" strike="noStrike" cap="none">
                <a:solidFill>
                  <a:schemeClr val="lt1"/>
                </a:solidFill>
                <a:latin typeface="Orbitron"/>
                <a:ea typeface="Orbitron"/>
                <a:cs typeface="Orbitron"/>
                <a:sym typeface="Orbitron"/>
              </a:defRPr>
            </a:lvl8pPr>
            <a:lvl9pPr marR="0" lvl="8" algn="ctr" rtl="0">
              <a:lnSpc>
                <a:spcPct val="100000"/>
              </a:lnSpc>
              <a:spcBef>
                <a:spcPts val="0"/>
              </a:spcBef>
              <a:spcAft>
                <a:spcPts val="0"/>
              </a:spcAft>
              <a:buClr>
                <a:schemeClr val="lt1"/>
              </a:buClr>
              <a:buSzPts val="6000"/>
              <a:buFont typeface="Orbitron"/>
              <a:buNone/>
              <a:defRPr sz="6000" b="1" i="0" u="none" strike="noStrike" cap="none">
                <a:solidFill>
                  <a:schemeClr val="lt1"/>
                </a:solidFill>
                <a:latin typeface="Orbitron"/>
                <a:ea typeface="Orbitron"/>
                <a:cs typeface="Orbitron"/>
                <a:sym typeface="Orbitron"/>
              </a:defRPr>
            </a:lvl9pPr>
          </a:lstStyle>
          <a:p>
            <a:pPr marL="0" marR="0" lvl="0" indent="0" algn="ctr" defTabSz="914400" rtl="0" eaLnBrk="1" fontAlgn="auto" latinLnBrk="0" hangingPunct="1">
              <a:lnSpc>
                <a:spcPct val="150000"/>
              </a:lnSpc>
              <a:spcBef>
                <a:spcPts val="0"/>
              </a:spcBef>
              <a:spcAft>
                <a:spcPts val="0"/>
              </a:spcAft>
              <a:buClr>
                <a:srgbClr val="F3ECE4"/>
              </a:buClr>
              <a:buSzPts val="6000"/>
              <a:buFont typeface="Orbitron Medium"/>
              <a:buNone/>
              <a:tabLst/>
              <a:defRPr/>
            </a:pPr>
            <a:r>
              <a:rPr kumimoji="0" lang="vi-VN" sz="4300" b="1" i="0" u="none" strike="noStrike" kern="0" cap="none" spc="0" normalizeH="0" baseline="0" noProof="0">
                <a:ln>
                  <a:noFill/>
                </a:ln>
                <a:solidFill>
                  <a:srgbClr val="00487E"/>
                </a:solidFill>
                <a:effectLst/>
                <a:uLnTx/>
                <a:uFillTx/>
                <a:latin typeface="Arial" panose="020B0604020202020204" pitchFamily="34" charset="0"/>
                <a:cs typeface="Orbitron"/>
                <a:sym typeface="Orbitron"/>
              </a:rPr>
              <a:t>CẢM ƠN CÁC EM</a:t>
            </a:r>
          </a:p>
          <a:p>
            <a:pPr marL="0" marR="0" lvl="0" indent="0" algn="ctr" defTabSz="914400" rtl="0" eaLnBrk="1" fontAlgn="auto" latinLnBrk="0" hangingPunct="1">
              <a:lnSpc>
                <a:spcPct val="150000"/>
              </a:lnSpc>
              <a:spcBef>
                <a:spcPts val="0"/>
              </a:spcBef>
              <a:spcAft>
                <a:spcPts val="0"/>
              </a:spcAft>
              <a:buClr>
                <a:srgbClr val="F3ECE4"/>
              </a:buClr>
              <a:buSzPts val="6000"/>
              <a:buFont typeface="Orbitron Medium"/>
              <a:buNone/>
              <a:tabLst/>
              <a:defRPr/>
            </a:pPr>
            <a:r>
              <a:rPr kumimoji="0" lang="vi-VN" sz="4300" b="1" i="0" u="none" strike="noStrike" kern="0" cap="none" spc="0" normalizeH="0" baseline="0" noProof="0">
                <a:ln>
                  <a:noFill/>
                </a:ln>
                <a:solidFill>
                  <a:srgbClr val="00487E"/>
                </a:solidFill>
                <a:effectLst/>
                <a:uLnTx/>
                <a:uFillTx/>
                <a:latin typeface="Arial" panose="020B0604020202020204" pitchFamily="34" charset="0"/>
                <a:cs typeface="Orbitron"/>
                <a:sym typeface="Orbitron"/>
              </a:rPr>
              <a:t>ĐÃ THAM GIA TIẾT HỌC!</a:t>
            </a:r>
          </a:p>
        </p:txBody>
      </p:sp>
    </p:spTree>
  </p:cSld>
  <p:clrMapOvr>
    <a:masterClrMapping/>
  </p:clrMapOvr>
  <mc:AlternateContent xmlns:mc="http://schemas.openxmlformats.org/markup-compatibility/2006">
    <mc:Choice xmlns:p14="http://schemas.microsoft.com/office/powerpoint/2010/main" Requires="p14">
      <p:transition spd="med" p14:dur="700">
        <p14:prism/>
      </p:transition>
    </mc:Choice>
    <mc:Fallback>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62"/>
        <p:cNvGrpSpPr/>
        <p:nvPr/>
      </p:nvGrpSpPr>
      <p:grpSpPr>
        <a:xfrm>
          <a:off x="0" y="0"/>
          <a:ext cx="0" cy="0"/>
          <a:chOff x="0" y="0"/>
          <a:chExt cx="0" cy="0"/>
        </a:xfrm>
      </p:grpSpPr>
      <p:sp>
        <p:nvSpPr>
          <p:cNvPr id="37" name="Google Shape;1463;p39"/>
          <p:cNvSpPr txBox="1">
            <a:spLocks noGrp="1"/>
          </p:cNvSpPr>
          <p:nvPr>
            <p:ph type="title"/>
          </p:nvPr>
        </p:nvSpPr>
        <p:spPr>
          <a:xfrm>
            <a:off x="828755" y="628617"/>
            <a:ext cx="7513885" cy="1963267"/>
          </a:xfrm>
          <a:prstGeom prst="rect">
            <a:avLst/>
          </a:prstGeom>
        </p:spPr>
        <p:txBody>
          <a:bodyPr spcFirstLastPara="1" wrap="square" lIns="91425" tIns="91425" rIns="91425" bIns="91425" anchor="b" anchorCtr="0">
            <a:noAutofit/>
          </a:bodyPr>
          <a:lstStyle/>
          <a:p>
            <a:pPr lvl="0">
              <a:lnSpc>
                <a:spcPct val="150000"/>
              </a:lnSpc>
            </a:pPr>
            <a:r>
              <a:rPr lang="en-US" sz="3800" smtClean="0">
                <a:latin typeface="+mn-lt"/>
              </a:rPr>
              <a:t>1. HỆ THỨC GIỮA CẠNH VÀ GÓC CỦA TAM GIÁC VUÔNG</a:t>
            </a:r>
            <a:endParaRPr sz="3800">
              <a:latin typeface="+mn-lt"/>
            </a:endParaRPr>
          </a:p>
        </p:txBody>
      </p:sp>
      <p:pic>
        <p:nvPicPr>
          <p:cNvPr id="38" name="Picture 37"/>
          <p:cNvPicPr>
            <a:picLocks noChangeAspect="1"/>
          </p:cNvPicPr>
          <p:nvPr/>
        </p:nvPicPr>
        <p:blipFill>
          <a:blip r:embed="rId3"/>
          <a:stretch>
            <a:fillRect/>
          </a:stretch>
        </p:blipFill>
        <p:spPr>
          <a:xfrm>
            <a:off x="3083788" y="3546280"/>
            <a:ext cx="3003817" cy="1305483"/>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eelOff"/>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57"/>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13" name="TextBox 12"/>
              <p:cNvSpPr txBox="1"/>
              <p:nvPr/>
            </p:nvSpPr>
            <p:spPr>
              <a:xfrm>
                <a:off x="863014" y="608340"/>
                <a:ext cx="5044806" cy="3831818"/>
              </a:xfrm>
              <a:prstGeom prst="rect">
                <a:avLst/>
              </a:prstGeom>
              <a:noFill/>
            </p:spPr>
            <p:txBody>
              <a:bodyPr wrap="square" rtlCol="0">
                <a:spAutoFit/>
              </a:bodyPr>
              <a:lstStyle/>
              <a:p>
                <a:pPr algn="just">
                  <a:lnSpc>
                    <a:spcPct val="150000"/>
                  </a:lnSpc>
                </a:pPr>
                <a:r>
                  <a:rPr lang="en-US" sz="1800" b="1" smtClean="0">
                    <a:solidFill>
                      <a:srgbClr val="C00000"/>
                    </a:solidFill>
                    <a:latin typeface="+mn-lt"/>
                  </a:rPr>
                  <a:t>HĐKP1</a:t>
                </a:r>
                <a:r>
                  <a:rPr lang="en-US" sz="1800" b="1" smtClean="0">
                    <a:solidFill>
                      <a:srgbClr val="C00000"/>
                    </a:solidFill>
                    <a:latin typeface="+mn-lt"/>
                  </a:rPr>
                  <a:t>. </a:t>
                </a:r>
                <a:r>
                  <a:rPr lang="en-US" sz="1800" smtClean="0">
                    <a:solidFill>
                      <a:schemeClr val="bg1">
                        <a:lumMod val="10000"/>
                      </a:schemeClr>
                    </a:solidFill>
                    <a:latin typeface="+mn-lt"/>
                  </a:rPr>
                  <a:t>Cho tam giác </a:t>
                </a:r>
                <a14:m>
                  <m:oMath xmlns:m="http://schemas.openxmlformats.org/officeDocument/2006/math">
                    <m:r>
                      <a:rPr lang="en-US" sz="1800" b="0" i="1" smtClean="0">
                        <a:solidFill>
                          <a:schemeClr val="bg1">
                            <a:lumMod val="10000"/>
                          </a:schemeClr>
                        </a:solidFill>
                        <a:latin typeface="Cambria Math" panose="02040503050406030204" pitchFamily="18" charset="0"/>
                      </a:rPr>
                      <m:t>𝐴𝐵𝐶</m:t>
                    </m:r>
                  </m:oMath>
                </a14:m>
                <a:r>
                  <a:rPr lang="en-US" sz="1800" smtClean="0">
                    <a:solidFill>
                      <a:schemeClr val="bg1">
                        <a:lumMod val="10000"/>
                      </a:schemeClr>
                    </a:solidFill>
                    <a:latin typeface="+mn-lt"/>
                  </a:rPr>
                  <a:t> vuông tại </a:t>
                </a:r>
                <a14:m>
                  <m:oMath xmlns:m="http://schemas.openxmlformats.org/officeDocument/2006/math">
                    <m:r>
                      <a:rPr lang="en-US" sz="1800" b="0" i="1" smtClean="0">
                        <a:solidFill>
                          <a:schemeClr val="bg1">
                            <a:lumMod val="10000"/>
                          </a:schemeClr>
                        </a:solidFill>
                        <a:latin typeface="Cambria Math" panose="02040503050406030204" pitchFamily="18" charset="0"/>
                      </a:rPr>
                      <m:t>𝐴</m:t>
                    </m:r>
                  </m:oMath>
                </a14:m>
                <a:r>
                  <a:rPr lang="en-US" sz="1800" smtClean="0">
                    <a:solidFill>
                      <a:schemeClr val="bg1">
                        <a:lumMod val="10000"/>
                      </a:schemeClr>
                    </a:solidFill>
                    <a:latin typeface="+mn-lt"/>
                  </a:rPr>
                  <a:t> (Hình 1)</a:t>
                </a:r>
              </a:p>
              <a:p>
                <a:pPr algn="just">
                  <a:lnSpc>
                    <a:spcPct val="150000"/>
                  </a:lnSpc>
                </a:pPr>
                <a:r>
                  <a:rPr lang="en-US" sz="1800" smtClean="0">
                    <a:latin typeface="+mn-lt"/>
                    <a:ea typeface="Calibri" panose="020F0502020204030204" pitchFamily="34" charset="0"/>
                    <a:cs typeface="Times New Roman" panose="02020603050405020304" pitchFamily="18" charset="0"/>
                  </a:rPr>
                  <a:t>a</a:t>
                </a:r>
                <a:r>
                  <a:rPr lang="en-US" sz="1800">
                    <a:latin typeface="+mn-lt"/>
                    <a:ea typeface="Calibri" panose="020F0502020204030204" pitchFamily="34" charset="0"/>
                    <a:cs typeface="Times New Roman" panose="02020603050405020304" pitchFamily="18" charset="0"/>
                  </a:rPr>
                  <a:t>) Hãy tính </a:t>
                </a:r>
                <a14:m>
                  <m:oMath xmlns:m="http://schemas.openxmlformats.org/officeDocument/2006/math">
                    <m:r>
                      <m:rPr>
                        <m:sty m:val="p"/>
                      </m:rPr>
                      <a:rPr lang="en-US" sz="1800" i="1" smtClean="0">
                        <a:latin typeface="Cambria Math" panose="02040503050406030204" pitchFamily="18" charset="0"/>
                        <a:ea typeface="Calibri" panose="020F0502020204030204" pitchFamily="34" charset="0"/>
                        <a:cs typeface="Times New Roman" panose="02020603050405020304" pitchFamily="18" charset="0"/>
                      </a:rPr>
                      <m:t>sin</m:t>
                    </m:r>
                    <m:r>
                      <a:rPr lang="en-US" sz="1800" i="1" smtClean="0">
                        <a:latin typeface="Cambria Math" panose="02040503050406030204" pitchFamily="18" charset="0"/>
                        <a:ea typeface="Calibri" panose="020F0502020204030204" pitchFamily="34" charset="0"/>
                        <a:cs typeface="Times New Roman" panose="02020603050405020304" pitchFamily="18" charset="0"/>
                      </a:rPr>
                      <m:t>⁡</m:t>
                    </m:r>
                    <m:r>
                      <a:rPr lang="en-US" sz="1800" i="1" smtClean="0">
                        <a:latin typeface="Cambria Math" panose="02040503050406030204" pitchFamily="18" charset="0"/>
                        <a:ea typeface="Calibri" panose="020F0502020204030204" pitchFamily="34" charset="0"/>
                        <a:cs typeface="Times New Roman" panose="02020603050405020304" pitchFamily="18" charset="0"/>
                      </a:rPr>
                      <m:t>𝐵</m:t>
                    </m:r>
                  </m:oMath>
                </a14:m>
                <a:r>
                  <a:rPr lang="en-US" sz="1800">
                    <a:latin typeface="+mn-lt"/>
                    <a:ea typeface="Calibri" panose="020F0502020204030204" pitchFamily="34" charset="0"/>
                    <a:cs typeface="Times New Roman" panose="02020603050405020304" pitchFamily="18" charset="0"/>
                  </a:rPr>
                  <a:t> theo </a:t>
                </a:r>
                <a14:m>
                  <m:oMath xmlns:m="http://schemas.openxmlformats.org/officeDocument/2006/math">
                    <m:r>
                      <a:rPr lang="en-US" sz="1800" i="1" smtClean="0">
                        <a:latin typeface="Cambria Math" panose="02040503050406030204" pitchFamily="18" charset="0"/>
                        <a:ea typeface="Calibri" panose="020F0502020204030204" pitchFamily="34" charset="0"/>
                        <a:cs typeface="Times New Roman" panose="02020603050405020304" pitchFamily="18" charset="0"/>
                      </a:rPr>
                      <m:t>𝑏</m:t>
                    </m:r>
                  </m:oMath>
                </a14:m>
                <a:r>
                  <a:rPr lang="en-US" sz="1800">
                    <a:latin typeface="+mn-lt"/>
                    <a:ea typeface="Calibri" panose="020F0502020204030204" pitchFamily="34" charset="0"/>
                    <a:cs typeface="Times New Roman" panose="02020603050405020304" pitchFamily="18" charset="0"/>
                  </a:rPr>
                  <a:t> và </a:t>
                </a:r>
                <a14:m>
                  <m:oMath xmlns:m="http://schemas.openxmlformats.org/officeDocument/2006/math">
                    <m:r>
                      <a:rPr lang="en-US" sz="1800" i="1" smtClean="0">
                        <a:latin typeface="Cambria Math" panose="02040503050406030204" pitchFamily="18" charset="0"/>
                        <a:ea typeface="Calibri" panose="020F0502020204030204" pitchFamily="34" charset="0"/>
                        <a:cs typeface="Times New Roman" panose="02020603050405020304" pitchFamily="18" charset="0"/>
                      </a:rPr>
                      <m:t>𝑎</m:t>
                    </m:r>
                  </m:oMath>
                </a14:m>
                <a:r>
                  <a:rPr lang="en-US" sz="1800">
                    <a:latin typeface="+mn-lt"/>
                    <a:ea typeface="Calibri" panose="020F0502020204030204" pitchFamily="34" charset="0"/>
                    <a:cs typeface="Times New Roman" panose="02020603050405020304" pitchFamily="18" charset="0"/>
                  </a:rPr>
                  <a:t>, </a:t>
                </a:r>
                <a14:m>
                  <m:oMath xmlns:m="http://schemas.openxmlformats.org/officeDocument/2006/math">
                    <m:r>
                      <m:rPr>
                        <m:sty m:val="p"/>
                      </m:rPr>
                      <a:rPr lang="en-US" sz="1800" i="1" smtClean="0">
                        <a:latin typeface="Cambria Math" panose="02040503050406030204" pitchFamily="18" charset="0"/>
                        <a:ea typeface="Calibri" panose="020F0502020204030204" pitchFamily="34" charset="0"/>
                        <a:cs typeface="Times New Roman" panose="02020603050405020304" pitchFamily="18" charset="0"/>
                      </a:rPr>
                      <m:t>cos</m:t>
                    </m:r>
                    <m:r>
                      <a:rPr lang="en-US" sz="1800" i="1" smtClean="0">
                        <a:latin typeface="Cambria Math" panose="02040503050406030204" pitchFamily="18" charset="0"/>
                        <a:ea typeface="Calibri" panose="020F0502020204030204" pitchFamily="34" charset="0"/>
                        <a:cs typeface="Times New Roman" panose="02020603050405020304" pitchFamily="18" charset="0"/>
                      </a:rPr>
                      <m:t>⁡</m:t>
                    </m:r>
                    <m:r>
                      <a:rPr lang="en-US" sz="1800" i="1" smtClean="0">
                        <a:latin typeface="Cambria Math" panose="02040503050406030204" pitchFamily="18" charset="0"/>
                        <a:ea typeface="Calibri" panose="020F0502020204030204" pitchFamily="34" charset="0"/>
                        <a:cs typeface="Times New Roman" panose="02020603050405020304" pitchFamily="18" charset="0"/>
                      </a:rPr>
                      <m:t>𝐵</m:t>
                    </m:r>
                  </m:oMath>
                </a14:m>
                <a:r>
                  <a:rPr lang="en-US" sz="1800">
                    <a:latin typeface="+mn-lt"/>
                    <a:ea typeface="Calibri" panose="020F0502020204030204" pitchFamily="34" charset="0"/>
                    <a:cs typeface="Times New Roman" panose="02020603050405020304" pitchFamily="18" charset="0"/>
                  </a:rPr>
                  <a:t> theo </a:t>
                </a:r>
                <a14:m>
                  <m:oMath xmlns:m="http://schemas.openxmlformats.org/officeDocument/2006/math">
                    <m:r>
                      <a:rPr lang="en-US" sz="1800" i="1" smtClean="0">
                        <a:latin typeface="Cambria Math" panose="02040503050406030204" pitchFamily="18" charset="0"/>
                        <a:ea typeface="Calibri" panose="020F0502020204030204" pitchFamily="34" charset="0"/>
                        <a:cs typeface="Times New Roman" panose="02020603050405020304" pitchFamily="18" charset="0"/>
                      </a:rPr>
                      <m:t>𝑐</m:t>
                    </m:r>
                  </m:oMath>
                </a14:m>
                <a:r>
                  <a:rPr lang="en-US" sz="1800">
                    <a:latin typeface="+mn-lt"/>
                    <a:ea typeface="Calibri" panose="020F0502020204030204" pitchFamily="34" charset="0"/>
                    <a:cs typeface="Times New Roman" panose="02020603050405020304" pitchFamily="18" charset="0"/>
                  </a:rPr>
                  <a:t> và </a:t>
                </a:r>
                <a14:m>
                  <m:oMath xmlns:m="http://schemas.openxmlformats.org/officeDocument/2006/math">
                    <m:r>
                      <a:rPr lang="en-US" sz="1800" i="1" smtClean="0">
                        <a:latin typeface="Cambria Math" panose="02040503050406030204" pitchFamily="18" charset="0"/>
                        <a:ea typeface="Calibri" panose="020F0502020204030204" pitchFamily="34" charset="0"/>
                        <a:cs typeface="Times New Roman" panose="02020603050405020304" pitchFamily="18" charset="0"/>
                      </a:rPr>
                      <m:t>𝑎</m:t>
                    </m:r>
                  </m:oMath>
                </a14:m>
                <a:r>
                  <a:rPr lang="en-US" sz="1800">
                    <a:latin typeface="+mn-lt"/>
                    <a:ea typeface="Calibri" panose="020F0502020204030204" pitchFamily="34" charset="0"/>
                    <a:cs typeface="Times New Roman" panose="02020603050405020304" pitchFamily="18" charset="0"/>
                  </a:rPr>
                  <a:t>. Sử dụng các kết quả tính được để giải thích tại sao ta lại có các đẳng thức:</a:t>
                </a:r>
              </a:p>
              <a:p>
                <a:pPr algn="just">
                  <a:lnSpc>
                    <a:spcPct val="150000"/>
                  </a:lnSpc>
                </a:pPr>
                <a14:m>
                  <m:oMath xmlns:m="http://schemas.openxmlformats.org/officeDocument/2006/math">
                    <m:r>
                      <a:rPr lang="en-US" sz="1800" i="1" smtClean="0">
                        <a:latin typeface="Cambria Math" panose="02040503050406030204" pitchFamily="18" charset="0"/>
                        <a:ea typeface="Calibri" panose="020F0502020204030204" pitchFamily="34" charset="0"/>
                        <a:cs typeface="Times New Roman" panose="02020603050405020304" pitchFamily="18" charset="0"/>
                      </a:rPr>
                      <m:t>𝑏</m:t>
                    </m:r>
                    <m:r>
                      <a:rPr lang="en-US" sz="1800" i="1" smtClean="0">
                        <a:latin typeface="Cambria Math" panose="02040503050406030204" pitchFamily="18" charset="0"/>
                        <a:ea typeface="Calibri" panose="020F0502020204030204" pitchFamily="34" charset="0"/>
                        <a:cs typeface="Times New Roman" panose="02020603050405020304" pitchFamily="18" charset="0"/>
                      </a:rPr>
                      <m:t> = </m:t>
                    </m:r>
                    <m:r>
                      <a:rPr lang="en-US" sz="1800" i="1" smtClean="0">
                        <a:latin typeface="Cambria Math" panose="02040503050406030204" pitchFamily="18" charset="0"/>
                        <a:ea typeface="Calibri" panose="020F0502020204030204" pitchFamily="34" charset="0"/>
                        <a:cs typeface="Times New Roman" panose="02020603050405020304" pitchFamily="18" charset="0"/>
                      </a:rPr>
                      <m:t>𝑎</m:t>
                    </m:r>
                    <m:r>
                      <a:rPr lang="en-US" sz="1800" i="1" smtClean="0">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1800" i="1" smtClean="0">
                        <a:latin typeface="Cambria Math" panose="02040503050406030204" pitchFamily="18" charset="0"/>
                        <a:ea typeface="Calibri" panose="020F0502020204030204" pitchFamily="34" charset="0"/>
                        <a:cs typeface="Times New Roman" panose="02020603050405020304" pitchFamily="18" charset="0"/>
                      </a:rPr>
                      <m:t>sin</m:t>
                    </m:r>
                    <m:r>
                      <a:rPr lang="en-US" sz="1800" i="1" smtClean="0">
                        <a:latin typeface="Cambria Math" panose="02040503050406030204" pitchFamily="18" charset="0"/>
                        <a:ea typeface="Calibri" panose="020F0502020204030204" pitchFamily="34" charset="0"/>
                        <a:cs typeface="Times New Roman" panose="02020603050405020304" pitchFamily="18" charset="0"/>
                      </a:rPr>
                      <m:t>⁡</m:t>
                    </m:r>
                    <m:r>
                      <a:rPr lang="en-US" sz="1800" i="1" smtClean="0">
                        <a:latin typeface="Cambria Math" panose="02040503050406030204" pitchFamily="18" charset="0"/>
                        <a:ea typeface="Calibri" panose="020F0502020204030204" pitchFamily="34" charset="0"/>
                        <a:cs typeface="Times New Roman" panose="02020603050405020304" pitchFamily="18" charset="0"/>
                      </a:rPr>
                      <m:t>𝐵</m:t>
                    </m:r>
                  </m:oMath>
                </a14:m>
                <a:r>
                  <a:rPr lang="en-US" sz="1800">
                    <a:latin typeface="+mn-lt"/>
                    <a:ea typeface="Calibri" panose="020F0502020204030204" pitchFamily="34" charset="0"/>
                    <a:cs typeface="Times New Roman" panose="02020603050405020304" pitchFamily="18" charset="0"/>
                  </a:rPr>
                  <a:t>;               </a:t>
                </a:r>
                <a:r>
                  <a:rPr lang="en-US" sz="1800" smtClean="0">
                    <a:latin typeface="+mn-lt"/>
                    <a:ea typeface="Calibri" panose="020F0502020204030204" pitchFamily="34" charset="0"/>
                    <a:cs typeface="Times New Roman" panose="02020603050405020304" pitchFamily="18" charset="0"/>
                  </a:rPr>
                  <a:t>  </a:t>
                </a:r>
                <a14:m>
                  <m:oMath xmlns:m="http://schemas.openxmlformats.org/officeDocument/2006/math">
                    <m:r>
                      <a:rPr lang="en-US" sz="1800" i="1" smtClean="0">
                        <a:latin typeface="Cambria Math" panose="02040503050406030204" pitchFamily="18" charset="0"/>
                        <a:ea typeface="Calibri" panose="020F0502020204030204" pitchFamily="34" charset="0"/>
                        <a:cs typeface="Times New Roman" panose="02020603050405020304" pitchFamily="18" charset="0"/>
                      </a:rPr>
                      <m:t>𝑐</m:t>
                    </m:r>
                    <m:r>
                      <a:rPr lang="en-US" sz="1800" i="1" smtClean="0">
                        <a:latin typeface="Cambria Math" panose="02040503050406030204" pitchFamily="18" charset="0"/>
                        <a:ea typeface="Calibri" panose="020F0502020204030204" pitchFamily="34" charset="0"/>
                        <a:cs typeface="Times New Roman" panose="02020603050405020304" pitchFamily="18" charset="0"/>
                      </a:rPr>
                      <m:t> = </m:t>
                    </m:r>
                    <m:r>
                      <a:rPr lang="en-US" sz="1800" i="1" smtClean="0">
                        <a:latin typeface="Cambria Math" panose="02040503050406030204" pitchFamily="18" charset="0"/>
                        <a:ea typeface="Calibri" panose="020F0502020204030204" pitchFamily="34" charset="0"/>
                        <a:cs typeface="Times New Roman" panose="02020603050405020304" pitchFamily="18" charset="0"/>
                      </a:rPr>
                      <m:t>𝑎</m:t>
                    </m:r>
                    <m:r>
                      <a:rPr lang="en-US" sz="1800" i="1" smtClean="0">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1800" i="1" smtClean="0">
                        <a:latin typeface="Cambria Math" panose="02040503050406030204" pitchFamily="18" charset="0"/>
                        <a:ea typeface="Calibri" panose="020F0502020204030204" pitchFamily="34" charset="0"/>
                        <a:cs typeface="Times New Roman" panose="02020603050405020304" pitchFamily="18" charset="0"/>
                      </a:rPr>
                      <m:t>cos</m:t>
                    </m:r>
                    <m:r>
                      <a:rPr lang="en-US" sz="1800" i="1" smtClean="0">
                        <a:latin typeface="Cambria Math" panose="02040503050406030204" pitchFamily="18" charset="0"/>
                        <a:ea typeface="Calibri" panose="020F0502020204030204" pitchFamily="34" charset="0"/>
                        <a:cs typeface="Times New Roman" panose="02020603050405020304" pitchFamily="18" charset="0"/>
                      </a:rPr>
                      <m:t>⁡</m:t>
                    </m:r>
                    <m:r>
                      <a:rPr lang="en-US" sz="1800" i="1" smtClean="0">
                        <a:latin typeface="Cambria Math" panose="02040503050406030204" pitchFamily="18" charset="0"/>
                        <a:ea typeface="Calibri" panose="020F0502020204030204" pitchFamily="34" charset="0"/>
                        <a:cs typeface="Times New Roman" panose="02020603050405020304" pitchFamily="18" charset="0"/>
                      </a:rPr>
                      <m:t>𝐵</m:t>
                    </m:r>
                  </m:oMath>
                </a14:m>
                <a:endParaRPr lang="en-US" sz="1800">
                  <a:latin typeface="+mn-lt"/>
                  <a:ea typeface="Calibri" panose="020F0502020204030204" pitchFamily="34" charset="0"/>
                  <a:cs typeface="Times New Roman" panose="02020603050405020304" pitchFamily="18" charset="0"/>
                </a:endParaRPr>
              </a:p>
              <a:p>
                <a:pPr algn="just">
                  <a:lnSpc>
                    <a:spcPct val="150000"/>
                  </a:lnSpc>
                </a:pPr>
                <a:r>
                  <a:rPr lang="en-US" sz="1800">
                    <a:latin typeface="+mn-lt"/>
                    <a:ea typeface="Calibri" panose="020F0502020204030204" pitchFamily="34" charset="0"/>
                    <a:cs typeface="Times New Roman" panose="02020603050405020304" pitchFamily="18" charset="0"/>
                  </a:rPr>
                  <a:t>b) Hãy tính </a:t>
                </a:r>
                <a14:m>
                  <m:oMath xmlns:m="http://schemas.openxmlformats.org/officeDocument/2006/math">
                    <m:r>
                      <m:rPr>
                        <m:sty m:val="p"/>
                      </m:rPr>
                      <a:rPr lang="en-US" sz="1800" i="1" smtClean="0">
                        <a:latin typeface="Cambria Math" panose="02040503050406030204" pitchFamily="18" charset="0"/>
                        <a:ea typeface="Calibri" panose="020F0502020204030204" pitchFamily="34" charset="0"/>
                        <a:cs typeface="Times New Roman" panose="02020603050405020304" pitchFamily="18" charset="0"/>
                      </a:rPr>
                      <m:t>tan</m:t>
                    </m:r>
                    <m:r>
                      <a:rPr lang="en-US" sz="1800" i="1" smtClean="0">
                        <a:latin typeface="Cambria Math" panose="02040503050406030204" pitchFamily="18" charset="0"/>
                        <a:ea typeface="Calibri" panose="020F0502020204030204" pitchFamily="34" charset="0"/>
                        <a:cs typeface="Times New Roman" panose="02020603050405020304" pitchFamily="18" charset="0"/>
                      </a:rPr>
                      <m:t>⁡</m:t>
                    </m:r>
                    <m:r>
                      <a:rPr lang="en-US" sz="1800" i="1" smtClean="0">
                        <a:latin typeface="Cambria Math" panose="02040503050406030204" pitchFamily="18" charset="0"/>
                        <a:ea typeface="Calibri" panose="020F0502020204030204" pitchFamily="34" charset="0"/>
                        <a:cs typeface="Times New Roman" panose="02020603050405020304" pitchFamily="18" charset="0"/>
                      </a:rPr>
                      <m:t>𝐵</m:t>
                    </m:r>
                    <m:r>
                      <a:rPr lang="en-US" sz="1800" i="1" smtClean="0">
                        <a:latin typeface="Cambria Math" panose="02040503050406030204" pitchFamily="18" charset="0"/>
                        <a:ea typeface="Calibri" panose="020F0502020204030204" pitchFamily="34" charset="0"/>
                        <a:cs typeface="Times New Roman" panose="02020603050405020304" pitchFamily="18" charset="0"/>
                      </a:rPr>
                      <m:t> </m:t>
                    </m:r>
                  </m:oMath>
                </a14:m>
                <a:r>
                  <a:rPr lang="en-US" sz="1800">
                    <a:latin typeface="+mn-lt"/>
                    <a:ea typeface="Calibri" panose="020F0502020204030204" pitchFamily="34" charset="0"/>
                    <a:cs typeface="Times New Roman" panose="02020603050405020304" pitchFamily="18" charset="0"/>
                  </a:rPr>
                  <a:t>theo </a:t>
                </a:r>
                <a14:m>
                  <m:oMath xmlns:m="http://schemas.openxmlformats.org/officeDocument/2006/math">
                    <m:r>
                      <a:rPr lang="en-US" sz="1800" i="1" smtClean="0">
                        <a:latin typeface="Cambria Math" panose="02040503050406030204" pitchFamily="18" charset="0"/>
                        <a:ea typeface="Calibri" panose="020F0502020204030204" pitchFamily="34" charset="0"/>
                        <a:cs typeface="Times New Roman" panose="02020603050405020304" pitchFamily="18" charset="0"/>
                      </a:rPr>
                      <m:t>𝑏</m:t>
                    </m:r>
                  </m:oMath>
                </a14:m>
                <a:r>
                  <a:rPr lang="en-US" sz="1800">
                    <a:latin typeface="+mn-lt"/>
                    <a:ea typeface="Calibri" panose="020F0502020204030204" pitchFamily="34" charset="0"/>
                    <a:cs typeface="Times New Roman" panose="02020603050405020304" pitchFamily="18" charset="0"/>
                  </a:rPr>
                  <a:t> và </a:t>
                </a:r>
                <a14:m>
                  <m:oMath xmlns:m="http://schemas.openxmlformats.org/officeDocument/2006/math">
                    <m:r>
                      <a:rPr lang="en-US" sz="1800" i="1" smtClean="0">
                        <a:latin typeface="Cambria Math" panose="02040503050406030204" pitchFamily="18" charset="0"/>
                        <a:ea typeface="Calibri" panose="020F0502020204030204" pitchFamily="34" charset="0"/>
                        <a:cs typeface="Times New Roman" panose="02020603050405020304" pitchFamily="18" charset="0"/>
                      </a:rPr>
                      <m:t>𝑐</m:t>
                    </m:r>
                  </m:oMath>
                </a14:m>
                <a:r>
                  <a:rPr lang="en-US" sz="1800">
                    <a:latin typeface="+mn-lt"/>
                    <a:ea typeface="Calibri" panose="020F0502020204030204" pitchFamily="34" charset="0"/>
                    <a:cs typeface="Times New Roman" panose="02020603050405020304" pitchFamily="18" charset="0"/>
                  </a:rPr>
                  <a:t>, </a:t>
                </a:r>
                <a14:m>
                  <m:oMath xmlns:m="http://schemas.openxmlformats.org/officeDocument/2006/math">
                    <m:r>
                      <m:rPr>
                        <m:sty m:val="p"/>
                      </m:rPr>
                      <a:rPr lang="en-US" sz="1800" i="1" smtClean="0">
                        <a:latin typeface="Cambria Math" panose="02040503050406030204" pitchFamily="18" charset="0"/>
                        <a:ea typeface="Calibri" panose="020F0502020204030204" pitchFamily="34" charset="0"/>
                        <a:cs typeface="Times New Roman" panose="02020603050405020304" pitchFamily="18" charset="0"/>
                      </a:rPr>
                      <m:t>cot</m:t>
                    </m:r>
                    <m:r>
                      <a:rPr lang="en-US" sz="1800" i="1" smtClean="0">
                        <a:latin typeface="Cambria Math" panose="02040503050406030204" pitchFamily="18" charset="0"/>
                        <a:ea typeface="Calibri" panose="020F0502020204030204" pitchFamily="34" charset="0"/>
                        <a:cs typeface="Times New Roman" panose="02020603050405020304" pitchFamily="18" charset="0"/>
                      </a:rPr>
                      <m:t>⁡</m:t>
                    </m:r>
                    <m:r>
                      <a:rPr lang="en-US" sz="1800" i="1" smtClean="0">
                        <a:latin typeface="Cambria Math" panose="02040503050406030204" pitchFamily="18" charset="0"/>
                        <a:ea typeface="Calibri" panose="020F0502020204030204" pitchFamily="34" charset="0"/>
                        <a:cs typeface="Times New Roman" panose="02020603050405020304" pitchFamily="18" charset="0"/>
                      </a:rPr>
                      <m:t>𝐵</m:t>
                    </m:r>
                  </m:oMath>
                </a14:m>
                <a:r>
                  <a:rPr lang="en-US" sz="1800">
                    <a:latin typeface="+mn-lt"/>
                    <a:ea typeface="Calibri" panose="020F0502020204030204" pitchFamily="34" charset="0"/>
                    <a:cs typeface="Times New Roman" panose="02020603050405020304" pitchFamily="18" charset="0"/>
                  </a:rPr>
                  <a:t> theo </a:t>
                </a:r>
                <a14:m>
                  <m:oMath xmlns:m="http://schemas.openxmlformats.org/officeDocument/2006/math">
                    <m:r>
                      <a:rPr lang="en-US" sz="1800" i="1" smtClean="0">
                        <a:latin typeface="Cambria Math" panose="02040503050406030204" pitchFamily="18" charset="0"/>
                        <a:ea typeface="Calibri" panose="020F0502020204030204" pitchFamily="34" charset="0"/>
                        <a:cs typeface="Times New Roman" panose="02020603050405020304" pitchFamily="18" charset="0"/>
                      </a:rPr>
                      <m:t>𝑐</m:t>
                    </m:r>
                  </m:oMath>
                </a14:m>
                <a:r>
                  <a:rPr lang="en-US" sz="1800">
                    <a:latin typeface="+mn-lt"/>
                    <a:ea typeface="Calibri" panose="020F0502020204030204" pitchFamily="34" charset="0"/>
                    <a:cs typeface="Times New Roman" panose="02020603050405020304" pitchFamily="18" charset="0"/>
                  </a:rPr>
                  <a:t> và </a:t>
                </a:r>
                <a14:m>
                  <m:oMath xmlns:m="http://schemas.openxmlformats.org/officeDocument/2006/math">
                    <m:r>
                      <a:rPr lang="en-US" sz="1800" i="1" smtClean="0">
                        <a:latin typeface="Cambria Math" panose="02040503050406030204" pitchFamily="18" charset="0"/>
                        <a:ea typeface="Calibri" panose="020F0502020204030204" pitchFamily="34" charset="0"/>
                        <a:cs typeface="Times New Roman" panose="02020603050405020304" pitchFamily="18" charset="0"/>
                      </a:rPr>
                      <m:t>𝑏</m:t>
                    </m:r>
                  </m:oMath>
                </a14:m>
                <a:r>
                  <a:rPr lang="en-US" sz="1800">
                    <a:latin typeface="+mn-lt"/>
                    <a:ea typeface="Calibri" panose="020F0502020204030204" pitchFamily="34" charset="0"/>
                    <a:cs typeface="Times New Roman" panose="02020603050405020304" pitchFamily="18" charset="0"/>
                  </a:rPr>
                  <a:t>. Sử dụng các kết quả tính được ở trên để giải thích tại sao ta lại có các đẳng thức:</a:t>
                </a:r>
              </a:p>
              <a:p>
                <a:pPr algn="just">
                  <a:lnSpc>
                    <a:spcPct val="150000"/>
                  </a:lnSpc>
                </a:pPr>
                <a14:m>
                  <m:oMathPara xmlns:m="http://schemas.openxmlformats.org/officeDocument/2006/math">
                    <m:oMathParaPr>
                      <m:jc m:val="left"/>
                    </m:oMathParaPr>
                    <m:oMath xmlns:m="http://schemas.openxmlformats.org/officeDocument/2006/math">
                      <m:r>
                        <a:rPr lang="en-US" sz="1800" i="1" smtClean="0">
                          <a:latin typeface="Cambria Math" panose="02040503050406030204" pitchFamily="18" charset="0"/>
                          <a:ea typeface="Calibri" panose="020F0502020204030204" pitchFamily="34" charset="0"/>
                          <a:cs typeface="Times New Roman" panose="02020603050405020304" pitchFamily="18" charset="0"/>
                        </a:rPr>
                        <m:t>𝑏</m:t>
                      </m:r>
                      <m:r>
                        <a:rPr lang="en-US" sz="1800" i="1" smtClean="0">
                          <a:latin typeface="Cambria Math" panose="02040503050406030204" pitchFamily="18" charset="0"/>
                          <a:ea typeface="Calibri" panose="020F0502020204030204" pitchFamily="34" charset="0"/>
                          <a:cs typeface="Times New Roman" panose="02020603050405020304" pitchFamily="18" charset="0"/>
                        </a:rPr>
                        <m:t> = </m:t>
                      </m:r>
                      <m:r>
                        <a:rPr lang="en-US" sz="1800" i="1" smtClean="0">
                          <a:latin typeface="Cambria Math" panose="02040503050406030204" pitchFamily="18" charset="0"/>
                          <a:ea typeface="Calibri" panose="020F0502020204030204" pitchFamily="34" charset="0"/>
                          <a:cs typeface="Times New Roman" panose="02020603050405020304" pitchFamily="18" charset="0"/>
                        </a:rPr>
                        <m:t>𝑐</m:t>
                      </m:r>
                      <m:r>
                        <a:rPr lang="en-US" sz="1800" i="1" smtClean="0">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1800" i="1" smtClean="0">
                          <a:latin typeface="Cambria Math" panose="02040503050406030204" pitchFamily="18" charset="0"/>
                          <a:ea typeface="Calibri" panose="020F0502020204030204" pitchFamily="34" charset="0"/>
                          <a:cs typeface="Times New Roman" panose="02020603050405020304" pitchFamily="18" charset="0"/>
                        </a:rPr>
                        <m:t>tan</m:t>
                      </m:r>
                      <m:r>
                        <a:rPr lang="en-US" sz="1800" i="1" smtClean="0">
                          <a:latin typeface="Cambria Math" panose="02040503050406030204" pitchFamily="18" charset="0"/>
                          <a:ea typeface="Calibri" panose="020F0502020204030204" pitchFamily="34" charset="0"/>
                          <a:cs typeface="Times New Roman" panose="02020603050405020304" pitchFamily="18" charset="0"/>
                        </a:rPr>
                        <m:t>⁡</m:t>
                      </m:r>
                      <m:r>
                        <a:rPr lang="en-US" sz="1800" i="1" smtClean="0">
                          <a:latin typeface="Cambria Math" panose="02040503050406030204" pitchFamily="18" charset="0"/>
                          <a:ea typeface="Calibri" panose="020F0502020204030204" pitchFamily="34" charset="0"/>
                          <a:cs typeface="Times New Roman" panose="02020603050405020304" pitchFamily="18" charset="0"/>
                        </a:rPr>
                        <m:t>𝐵</m:t>
                      </m:r>
                      <m:r>
                        <a:rPr lang="en-US" sz="1800" i="1" smtClean="0">
                          <a:latin typeface="Cambria Math" panose="02040503050406030204" pitchFamily="18" charset="0"/>
                          <a:ea typeface="Calibri" panose="020F0502020204030204" pitchFamily="34" charset="0"/>
                          <a:cs typeface="Times New Roman" panose="02020603050405020304" pitchFamily="18" charset="0"/>
                        </a:rPr>
                        <m:t>;                  </m:t>
                      </m:r>
                      <m:r>
                        <a:rPr lang="en-US" sz="1800" i="1" smtClean="0">
                          <a:latin typeface="Cambria Math" panose="02040503050406030204" pitchFamily="18" charset="0"/>
                          <a:ea typeface="Calibri" panose="020F0502020204030204" pitchFamily="34" charset="0"/>
                          <a:cs typeface="Times New Roman" panose="02020603050405020304" pitchFamily="18" charset="0"/>
                        </a:rPr>
                        <m:t>𝑐</m:t>
                      </m:r>
                      <m:r>
                        <a:rPr lang="en-US" sz="1800" i="1" smtClean="0">
                          <a:latin typeface="Cambria Math" panose="02040503050406030204" pitchFamily="18" charset="0"/>
                          <a:ea typeface="Calibri" panose="020F0502020204030204" pitchFamily="34" charset="0"/>
                          <a:cs typeface="Times New Roman" panose="02020603050405020304" pitchFamily="18" charset="0"/>
                        </a:rPr>
                        <m:t> = </m:t>
                      </m:r>
                      <m:r>
                        <a:rPr lang="en-US" sz="1800" i="1" smtClean="0">
                          <a:latin typeface="Cambria Math" panose="02040503050406030204" pitchFamily="18" charset="0"/>
                          <a:ea typeface="Calibri" panose="020F0502020204030204" pitchFamily="34" charset="0"/>
                          <a:cs typeface="Times New Roman" panose="02020603050405020304" pitchFamily="18" charset="0"/>
                        </a:rPr>
                        <m:t>𝑏</m:t>
                      </m:r>
                      <m:r>
                        <a:rPr lang="en-US" sz="1800" i="1" smtClean="0">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1800" i="1" smtClean="0">
                          <a:latin typeface="Cambria Math" panose="02040503050406030204" pitchFamily="18" charset="0"/>
                          <a:ea typeface="Calibri" panose="020F0502020204030204" pitchFamily="34" charset="0"/>
                          <a:cs typeface="Times New Roman" panose="02020603050405020304" pitchFamily="18" charset="0"/>
                        </a:rPr>
                        <m:t>cot</m:t>
                      </m:r>
                      <m:r>
                        <a:rPr lang="en-US" sz="1800" i="1" smtClean="0">
                          <a:latin typeface="Cambria Math" panose="02040503050406030204" pitchFamily="18" charset="0"/>
                          <a:ea typeface="Calibri" panose="020F0502020204030204" pitchFamily="34" charset="0"/>
                          <a:cs typeface="Times New Roman" panose="02020603050405020304" pitchFamily="18" charset="0"/>
                        </a:rPr>
                        <m:t>⁡</m:t>
                      </m:r>
                      <m:r>
                        <a:rPr lang="en-US" sz="1800" i="1" smtClean="0">
                          <a:latin typeface="Cambria Math" panose="02040503050406030204" pitchFamily="18" charset="0"/>
                          <a:ea typeface="Calibri" panose="020F0502020204030204" pitchFamily="34" charset="0"/>
                          <a:cs typeface="Times New Roman" panose="02020603050405020304" pitchFamily="18" charset="0"/>
                        </a:rPr>
                        <m:t>𝐵</m:t>
                      </m:r>
                      <m:r>
                        <a:rPr lang="en-US" sz="1800" i="1" smtClean="0">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1800">
                  <a:effectLst/>
                  <a:latin typeface="+mn-lt"/>
                  <a:ea typeface="Calibri" panose="020F0502020204030204" pitchFamily="34" charset="0"/>
                  <a:cs typeface="Times New Roman" panose="02020603050405020304" pitchFamily="18" charset="0"/>
                </a:endParaRPr>
              </a:p>
            </p:txBody>
          </p:sp>
        </mc:Choice>
        <mc:Fallback>
          <p:sp>
            <p:nvSpPr>
              <p:cNvPr id="13" name="TextBox 12"/>
              <p:cNvSpPr txBox="1">
                <a:spLocks noRot="1" noChangeAspect="1" noMove="1" noResize="1" noEditPoints="1" noAdjustHandles="1" noChangeArrowheads="1" noChangeShapeType="1" noTextEdit="1"/>
              </p:cNvSpPr>
              <p:nvPr/>
            </p:nvSpPr>
            <p:spPr>
              <a:xfrm>
                <a:off x="863014" y="608340"/>
                <a:ext cx="5044806" cy="3831818"/>
              </a:xfrm>
              <a:prstGeom prst="rect">
                <a:avLst/>
              </a:prstGeom>
              <a:blipFill>
                <a:blip r:embed="rId3"/>
                <a:stretch>
                  <a:fillRect l="-1088" r="-967"/>
                </a:stretch>
              </a:blipFill>
            </p:spPr>
            <p:txBody>
              <a:bodyPr/>
              <a:lstStyle/>
              <a:p>
                <a:r>
                  <a:rPr lang="en-US">
                    <a:noFill/>
                  </a:rPr>
                  <a:t> </a:t>
                </a:r>
              </a:p>
            </p:txBody>
          </p:sp>
        </mc:Fallback>
      </mc:AlternateContent>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84897" y="1895894"/>
            <a:ext cx="1853882" cy="237296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57"/>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5331" y="1609646"/>
            <a:ext cx="2146853" cy="2747971"/>
          </a:xfrm>
          <a:prstGeom prst="rect">
            <a:avLst/>
          </a:prstGeom>
        </p:spPr>
      </p:pic>
      <p:sp>
        <p:nvSpPr>
          <p:cNvPr id="2" name="Rectangle 1"/>
          <p:cNvSpPr/>
          <p:nvPr/>
        </p:nvSpPr>
        <p:spPr>
          <a:xfrm>
            <a:off x="979055" y="558540"/>
            <a:ext cx="697627" cy="369332"/>
          </a:xfrm>
          <a:prstGeom prst="rect">
            <a:avLst/>
          </a:prstGeom>
        </p:spPr>
        <p:txBody>
          <a:bodyPr wrap="none">
            <a:spAutoFit/>
          </a:bodyPr>
          <a:lstStyle/>
          <a:p>
            <a:pPr lvl="0" algn="ctr">
              <a:buClrTx/>
              <a:defRPr/>
            </a:pPr>
            <a:r>
              <a:rPr lang="en-US" sz="1800" b="1" i="1" u="sng" smtClean="0">
                <a:solidFill>
                  <a:srgbClr val="C00000"/>
                </a:solidFill>
                <a:ea typeface="+mn-ea"/>
                <a:cs typeface="+mn-cs"/>
              </a:rPr>
              <a:t>Giải:</a:t>
            </a:r>
            <a:endParaRPr lang="en-US" sz="1800" b="1" i="1" u="sng" dirty="0">
              <a:solidFill>
                <a:srgbClr val="C00000"/>
              </a:solidFill>
              <a:ea typeface="+mn-ea"/>
              <a:cs typeface="+mn-cs"/>
            </a:endParaRPr>
          </a:p>
        </p:txBody>
      </p:sp>
      <mc:AlternateContent xmlns:mc="http://schemas.openxmlformats.org/markup-compatibility/2006">
        <mc:Choice xmlns:a14="http://schemas.microsoft.com/office/drawing/2010/main" Requires="a14">
          <p:sp>
            <p:nvSpPr>
              <p:cNvPr id="4" name="Rectangle 3"/>
              <p:cNvSpPr/>
              <p:nvPr/>
            </p:nvSpPr>
            <p:spPr>
              <a:xfrm>
                <a:off x="4834393" y="828885"/>
                <a:ext cx="3498574" cy="3834127"/>
              </a:xfrm>
              <a:prstGeom prst="rect">
                <a:avLst/>
              </a:prstGeom>
            </p:spPr>
            <p:txBody>
              <a:bodyPr wrap="square">
                <a:spAutoFit/>
              </a:bodyPr>
              <a:lstStyle/>
              <a:p>
                <a:pPr algn="just">
                  <a:lnSpc>
                    <a:spcPct val="150000"/>
                  </a:lnSpc>
                  <a:spcBef>
                    <a:spcPts val="600"/>
                  </a:spcBef>
                  <a:spcAft>
                    <a:spcPts val="600"/>
                  </a:spcAft>
                </a:pPr>
                <a:r>
                  <a:rPr lang="en-US" sz="1700" smtClean="0">
                    <a:latin typeface="+mn-lt"/>
                    <a:ea typeface="Malgun Gothic" panose="020B0503020000020004" pitchFamily="34" charset="-127"/>
                    <a:cs typeface="Times New Roman" panose="02020603050405020304" pitchFamily="18" charset="0"/>
                  </a:rPr>
                  <a:t>Xét </a:t>
                </a:r>
                <a14:m>
                  <m:oMath xmlns:m="http://schemas.openxmlformats.org/officeDocument/2006/math">
                    <m:r>
                      <a:rPr lang="en-US" sz="1700" i="1">
                        <a:effectLst/>
                        <a:latin typeface="+mn-lt"/>
                        <a:ea typeface="Malgun Gothic" panose="020B0503020000020004" pitchFamily="34" charset="-127"/>
                        <a:cs typeface="Times New Roman" panose="02020603050405020304" pitchFamily="18" charset="0"/>
                      </a:rPr>
                      <m:t>∆</m:t>
                    </m:r>
                    <m:r>
                      <a:rPr lang="en-US" sz="1700" i="1">
                        <a:effectLst/>
                        <a:latin typeface="+mn-lt"/>
                        <a:ea typeface="Malgun Gothic" panose="020B0503020000020004" pitchFamily="34" charset="-127"/>
                        <a:cs typeface="Times New Roman" panose="02020603050405020304" pitchFamily="18" charset="0"/>
                      </a:rPr>
                      <m:t>𝐴𝐵𝐶</m:t>
                    </m:r>
                  </m:oMath>
                </a14:m>
                <a:r>
                  <a:rPr lang="en-US" sz="1700">
                    <a:effectLst/>
                    <a:latin typeface="+mn-lt"/>
                    <a:ea typeface="Malgun Gothic" panose="020B0503020000020004" pitchFamily="34" charset="-127"/>
                    <a:cs typeface="Times New Roman" panose="02020603050405020304" pitchFamily="18" charset="0"/>
                  </a:rPr>
                  <a:t> vuông tại </a:t>
                </a:r>
                <a14:m>
                  <m:oMath xmlns:m="http://schemas.openxmlformats.org/officeDocument/2006/math">
                    <m:r>
                      <a:rPr lang="en-US" sz="1700" i="1">
                        <a:effectLst/>
                        <a:latin typeface="+mn-lt"/>
                        <a:ea typeface="Malgun Gothic" panose="020B0503020000020004" pitchFamily="34" charset="-127"/>
                        <a:cs typeface="Times New Roman" panose="02020603050405020304" pitchFamily="18" charset="0"/>
                      </a:rPr>
                      <m:t>𝐴</m:t>
                    </m:r>
                  </m:oMath>
                </a14:m>
                <a:r>
                  <a:rPr lang="en-US" sz="1700">
                    <a:effectLst/>
                    <a:latin typeface="+mn-lt"/>
                    <a:ea typeface="Malgun Gothic" panose="020B0503020000020004" pitchFamily="34" charset="-127"/>
                    <a:cs typeface="Times New Roman" panose="02020603050405020304" pitchFamily="18" charset="0"/>
                  </a:rPr>
                  <a:t>, có:</a:t>
                </a:r>
                <a:endParaRPr lang="en-US" sz="1700">
                  <a:effectLst/>
                  <a:latin typeface="+mn-lt"/>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14:m>
                  <m:oMathPara xmlns:m="http://schemas.openxmlformats.org/officeDocument/2006/math">
                    <m:oMathParaPr>
                      <m:jc m:val="left"/>
                    </m:oMathParaPr>
                    <m:oMath xmlns:m="http://schemas.openxmlformats.org/officeDocument/2006/math">
                      <m:r>
                        <m:rPr>
                          <m:nor/>
                        </m:rPr>
                        <a:rPr lang="en-US" sz="1700">
                          <a:ea typeface="Malgun Gothic" panose="020B0503020000020004" pitchFamily="34" charset="-127"/>
                          <a:cs typeface="Times New Roman" panose="02020603050405020304" pitchFamily="18" charset="0"/>
                        </a:rPr>
                        <m:t>a</m:t>
                      </m:r>
                      <m:r>
                        <m:rPr>
                          <m:nor/>
                        </m:rPr>
                        <a:rPr lang="en-US" sz="1700">
                          <a:ea typeface="Malgun Gothic" panose="020B0503020000020004" pitchFamily="34" charset="-127"/>
                          <a:cs typeface="Times New Roman" panose="02020603050405020304" pitchFamily="18" charset="0"/>
                        </a:rPr>
                        <m:t>)</m:t>
                      </m:r>
                      <m:r>
                        <a:rPr lang="en-US" sz="1700" b="0" i="1" smtClean="0">
                          <a:latin typeface="Cambria Math" panose="02040503050406030204" pitchFamily="18" charset="0"/>
                          <a:ea typeface="Malgun Gothic" panose="020B0503020000020004" pitchFamily="34" charset="-127"/>
                          <a:cs typeface="Times New Roman" panose="02020603050405020304" pitchFamily="18" charset="0"/>
                        </a:rPr>
                        <m:t> </m:t>
                      </m:r>
                      <m:func>
                        <m:funcPr>
                          <m:ctrlPr>
                            <a:rPr lang="en-US" sz="1700" i="1">
                              <a:effectLst/>
                              <a:latin typeface="+mn-lt"/>
                              <a:ea typeface="Malgun Gothic" panose="020B0503020000020004" pitchFamily="34" charset="-127"/>
                              <a:cs typeface="Times New Roman" panose="02020603050405020304" pitchFamily="18" charset="0"/>
                            </a:rPr>
                          </m:ctrlPr>
                        </m:funcPr>
                        <m:fName>
                          <m:r>
                            <m:rPr>
                              <m:sty m:val="p"/>
                            </m:rPr>
                            <a:rPr lang="en-US" sz="1700">
                              <a:effectLst/>
                              <a:latin typeface="+mn-lt"/>
                              <a:ea typeface="Malgun Gothic" panose="020B0503020000020004" pitchFamily="34" charset="-127"/>
                              <a:cs typeface="Times New Roman" panose="02020603050405020304" pitchFamily="18" charset="0"/>
                            </a:rPr>
                            <m:t>sin</m:t>
                          </m:r>
                        </m:fName>
                        <m:e>
                          <m:r>
                            <a:rPr lang="en-US" sz="1700" i="1">
                              <a:effectLst/>
                              <a:latin typeface="+mn-lt"/>
                              <a:ea typeface="Malgun Gothic" panose="020B0503020000020004" pitchFamily="34" charset="-127"/>
                              <a:cs typeface="Times New Roman" panose="02020603050405020304" pitchFamily="18" charset="0"/>
                            </a:rPr>
                            <m:t>𝐵</m:t>
                          </m:r>
                        </m:e>
                      </m:func>
                      <m:r>
                        <a:rPr lang="en-US" sz="1700" i="1">
                          <a:effectLst/>
                          <a:latin typeface="+mn-lt"/>
                          <a:ea typeface="Malgun Gothic" panose="020B0503020000020004" pitchFamily="34" charset="-127"/>
                          <a:cs typeface="Times New Roman" panose="02020603050405020304" pitchFamily="18" charset="0"/>
                        </a:rPr>
                        <m:t>=</m:t>
                      </m:r>
                      <m:f>
                        <m:fPr>
                          <m:ctrlPr>
                            <a:rPr lang="en-US" sz="1700" i="1">
                              <a:effectLst/>
                              <a:latin typeface="+mn-lt"/>
                              <a:ea typeface="Malgun Gothic" panose="020B0503020000020004" pitchFamily="34" charset="-127"/>
                              <a:cs typeface="Times New Roman" panose="02020603050405020304" pitchFamily="18" charset="0"/>
                            </a:rPr>
                          </m:ctrlPr>
                        </m:fPr>
                        <m:num>
                          <m:r>
                            <a:rPr lang="en-US" sz="1700" i="1">
                              <a:effectLst/>
                              <a:latin typeface="+mn-lt"/>
                              <a:ea typeface="Malgun Gothic" panose="020B0503020000020004" pitchFamily="34" charset="-127"/>
                              <a:cs typeface="Times New Roman" panose="02020603050405020304" pitchFamily="18" charset="0"/>
                            </a:rPr>
                            <m:t>𝐴𝐶</m:t>
                          </m:r>
                        </m:num>
                        <m:den>
                          <m:r>
                            <a:rPr lang="en-US" sz="1700" i="1">
                              <a:effectLst/>
                              <a:latin typeface="+mn-lt"/>
                              <a:ea typeface="Malgun Gothic" panose="020B0503020000020004" pitchFamily="34" charset="-127"/>
                              <a:cs typeface="Times New Roman" panose="02020603050405020304" pitchFamily="18" charset="0"/>
                            </a:rPr>
                            <m:t>𝐵𝐶</m:t>
                          </m:r>
                        </m:den>
                      </m:f>
                      <m:r>
                        <a:rPr lang="en-US" sz="1700" i="1">
                          <a:effectLst/>
                          <a:latin typeface="+mn-lt"/>
                          <a:ea typeface="Malgun Gothic" panose="020B0503020000020004" pitchFamily="34" charset="-127"/>
                          <a:cs typeface="Times New Roman" panose="02020603050405020304" pitchFamily="18" charset="0"/>
                        </a:rPr>
                        <m:t>=</m:t>
                      </m:r>
                      <m:f>
                        <m:fPr>
                          <m:ctrlPr>
                            <a:rPr lang="en-US" sz="1700" i="1">
                              <a:effectLst/>
                              <a:latin typeface="+mn-lt"/>
                              <a:ea typeface="Malgun Gothic" panose="020B0503020000020004" pitchFamily="34" charset="-127"/>
                              <a:cs typeface="Times New Roman" panose="02020603050405020304" pitchFamily="18" charset="0"/>
                            </a:rPr>
                          </m:ctrlPr>
                        </m:fPr>
                        <m:num>
                          <m:r>
                            <a:rPr lang="en-US" sz="1700" i="1">
                              <a:effectLst/>
                              <a:latin typeface="+mn-lt"/>
                              <a:ea typeface="Malgun Gothic" panose="020B0503020000020004" pitchFamily="34" charset="-127"/>
                              <a:cs typeface="Times New Roman" panose="02020603050405020304" pitchFamily="18" charset="0"/>
                            </a:rPr>
                            <m:t>𝑏</m:t>
                          </m:r>
                        </m:num>
                        <m:den>
                          <m:r>
                            <a:rPr lang="en-US" sz="1700" i="1">
                              <a:effectLst/>
                              <a:latin typeface="+mn-lt"/>
                              <a:ea typeface="Malgun Gothic" panose="020B0503020000020004" pitchFamily="34" charset="-127"/>
                              <a:cs typeface="Times New Roman" panose="02020603050405020304" pitchFamily="18" charset="0"/>
                            </a:rPr>
                            <m:t>𝑎</m:t>
                          </m:r>
                        </m:den>
                      </m:f>
                      <m:r>
                        <a:rPr lang="en-US" sz="1700" b="0" i="0" smtClean="0">
                          <a:effectLst/>
                          <a:latin typeface="Cambria Math" panose="02040503050406030204" pitchFamily="18" charset="0"/>
                          <a:ea typeface="Malgun Gothic" panose="020B0503020000020004" pitchFamily="34" charset="-127"/>
                          <a:cs typeface="Times New Roman" panose="02020603050405020304" pitchFamily="18" charset="0"/>
                        </a:rPr>
                        <m:t>⇒</m:t>
                      </m:r>
                      <m:r>
                        <a:rPr lang="en-US" sz="1700" i="1">
                          <a:effectLst/>
                          <a:latin typeface="+mn-lt"/>
                          <a:ea typeface="Malgun Gothic" panose="020B0503020000020004" pitchFamily="34" charset="-127"/>
                          <a:cs typeface="Times New Roman" panose="02020603050405020304" pitchFamily="18" charset="0"/>
                        </a:rPr>
                        <m:t>𝑏</m:t>
                      </m:r>
                      <m:r>
                        <a:rPr lang="en-US" sz="1700" i="1">
                          <a:effectLst/>
                          <a:latin typeface="+mn-lt"/>
                          <a:ea typeface="Malgun Gothic" panose="020B0503020000020004" pitchFamily="34" charset="-127"/>
                          <a:cs typeface="Times New Roman" panose="02020603050405020304" pitchFamily="18" charset="0"/>
                        </a:rPr>
                        <m:t>=</m:t>
                      </m:r>
                      <m:r>
                        <a:rPr lang="en-US" sz="1700" i="1">
                          <a:effectLst/>
                          <a:latin typeface="+mn-lt"/>
                          <a:ea typeface="Malgun Gothic" panose="020B0503020000020004" pitchFamily="34" charset="-127"/>
                          <a:cs typeface="Times New Roman" panose="02020603050405020304" pitchFamily="18" charset="0"/>
                        </a:rPr>
                        <m:t>𝑎</m:t>
                      </m:r>
                      <m:r>
                        <a:rPr lang="en-US" sz="1700" i="1">
                          <a:effectLst/>
                          <a:latin typeface="+mn-lt"/>
                          <a:ea typeface="Malgun Gothic" panose="020B0503020000020004" pitchFamily="34" charset="-127"/>
                          <a:cs typeface="Times New Roman" panose="02020603050405020304" pitchFamily="18" charset="0"/>
                        </a:rPr>
                        <m:t>.</m:t>
                      </m:r>
                      <m:func>
                        <m:funcPr>
                          <m:ctrlPr>
                            <a:rPr lang="en-US" sz="1700" i="1">
                              <a:effectLst/>
                              <a:latin typeface="+mn-lt"/>
                              <a:ea typeface="Malgun Gothic" panose="020B0503020000020004" pitchFamily="34" charset="-127"/>
                              <a:cs typeface="Times New Roman" panose="02020603050405020304" pitchFamily="18" charset="0"/>
                            </a:rPr>
                          </m:ctrlPr>
                        </m:funcPr>
                        <m:fName>
                          <m:r>
                            <m:rPr>
                              <m:sty m:val="p"/>
                            </m:rPr>
                            <a:rPr lang="en-US" sz="1700">
                              <a:effectLst/>
                              <a:latin typeface="+mn-lt"/>
                              <a:ea typeface="Malgun Gothic" panose="020B0503020000020004" pitchFamily="34" charset="-127"/>
                              <a:cs typeface="Times New Roman" panose="02020603050405020304" pitchFamily="18" charset="0"/>
                            </a:rPr>
                            <m:t>sin</m:t>
                          </m:r>
                        </m:fName>
                        <m:e>
                          <m:r>
                            <a:rPr lang="en-US" sz="1700" i="1">
                              <a:effectLst/>
                              <a:latin typeface="+mn-lt"/>
                              <a:ea typeface="Malgun Gothic" panose="020B0503020000020004" pitchFamily="34" charset="-127"/>
                              <a:cs typeface="Times New Roman" panose="02020603050405020304" pitchFamily="18" charset="0"/>
                            </a:rPr>
                            <m:t>𝐵</m:t>
                          </m:r>
                        </m:e>
                      </m:func>
                    </m:oMath>
                  </m:oMathPara>
                </a14:m>
                <a:endParaRPr lang="en-US" sz="1700">
                  <a:effectLst/>
                  <a:latin typeface="+mn-lt"/>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14:m>
                  <m:oMathPara xmlns:m="http://schemas.openxmlformats.org/officeDocument/2006/math">
                    <m:oMathParaPr>
                      <m:jc m:val="left"/>
                    </m:oMathParaPr>
                    <m:oMath xmlns:m="http://schemas.openxmlformats.org/officeDocument/2006/math">
                      <m:func>
                        <m:funcPr>
                          <m:ctrlPr>
                            <a:rPr lang="en-US" sz="1700" i="1">
                              <a:effectLst/>
                              <a:latin typeface="+mn-lt"/>
                              <a:ea typeface="Malgun Gothic" panose="020B0503020000020004" pitchFamily="34" charset="-127"/>
                              <a:cs typeface="Times New Roman" panose="02020603050405020304" pitchFamily="18" charset="0"/>
                            </a:rPr>
                          </m:ctrlPr>
                        </m:funcPr>
                        <m:fName>
                          <m:r>
                            <m:rPr>
                              <m:sty m:val="p"/>
                            </m:rPr>
                            <a:rPr lang="en-US" sz="1700">
                              <a:effectLst/>
                              <a:latin typeface="+mn-lt"/>
                              <a:ea typeface="Malgun Gothic" panose="020B0503020000020004" pitchFamily="34" charset="-127"/>
                              <a:cs typeface="Times New Roman" panose="02020603050405020304" pitchFamily="18" charset="0"/>
                            </a:rPr>
                            <m:t>cos</m:t>
                          </m:r>
                        </m:fName>
                        <m:e>
                          <m:r>
                            <a:rPr lang="en-US" sz="1700" i="1">
                              <a:effectLst/>
                              <a:latin typeface="+mn-lt"/>
                              <a:ea typeface="Malgun Gothic" panose="020B0503020000020004" pitchFamily="34" charset="-127"/>
                              <a:cs typeface="Times New Roman" panose="02020603050405020304" pitchFamily="18" charset="0"/>
                            </a:rPr>
                            <m:t>𝐵</m:t>
                          </m:r>
                        </m:e>
                      </m:func>
                      <m:r>
                        <a:rPr lang="en-US" sz="1700" i="1">
                          <a:effectLst/>
                          <a:latin typeface="+mn-lt"/>
                          <a:ea typeface="Malgun Gothic" panose="020B0503020000020004" pitchFamily="34" charset="-127"/>
                          <a:cs typeface="Times New Roman" panose="02020603050405020304" pitchFamily="18" charset="0"/>
                        </a:rPr>
                        <m:t>=</m:t>
                      </m:r>
                      <m:f>
                        <m:fPr>
                          <m:ctrlPr>
                            <a:rPr lang="en-US" sz="1700" i="1">
                              <a:effectLst/>
                              <a:latin typeface="+mn-lt"/>
                              <a:ea typeface="Malgun Gothic" panose="020B0503020000020004" pitchFamily="34" charset="-127"/>
                              <a:cs typeface="Times New Roman" panose="02020603050405020304" pitchFamily="18" charset="0"/>
                            </a:rPr>
                          </m:ctrlPr>
                        </m:fPr>
                        <m:num>
                          <m:r>
                            <a:rPr lang="en-US" sz="1700" i="1">
                              <a:effectLst/>
                              <a:latin typeface="+mn-lt"/>
                              <a:ea typeface="Malgun Gothic" panose="020B0503020000020004" pitchFamily="34" charset="-127"/>
                              <a:cs typeface="Times New Roman" panose="02020603050405020304" pitchFamily="18" charset="0"/>
                            </a:rPr>
                            <m:t>𝐴𝐵</m:t>
                          </m:r>
                        </m:num>
                        <m:den>
                          <m:r>
                            <a:rPr lang="en-US" sz="1700" i="1">
                              <a:effectLst/>
                              <a:latin typeface="+mn-lt"/>
                              <a:ea typeface="Malgun Gothic" panose="020B0503020000020004" pitchFamily="34" charset="-127"/>
                              <a:cs typeface="Times New Roman" panose="02020603050405020304" pitchFamily="18" charset="0"/>
                            </a:rPr>
                            <m:t>𝐵𝐶</m:t>
                          </m:r>
                        </m:den>
                      </m:f>
                      <m:r>
                        <a:rPr lang="en-US" sz="1700" i="1">
                          <a:effectLst/>
                          <a:latin typeface="+mn-lt"/>
                          <a:ea typeface="Malgun Gothic" panose="020B0503020000020004" pitchFamily="34" charset="-127"/>
                          <a:cs typeface="Times New Roman" panose="02020603050405020304" pitchFamily="18" charset="0"/>
                        </a:rPr>
                        <m:t>=</m:t>
                      </m:r>
                      <m:f>
                        <m:fPr>
                          <m:ctrlPr>
                            <a:rPr lang="en-US" sz="1700" i="1">
                              <a:effectLst/>
                              <a:latin typeface="+mn-lt"/>
                              <a:ea typeface="Malgun Gothic" panose="020B0503020000020004" pitchFamily="34" charset="-127"/>
                              <a:cs typeface="Times New Roman" panose="02020603050405020304" pitchFamily="18" charset="0"/>
                            </a:rPr>
                          </m:ctrlPr>
                        </m:fPr>
                        <m:num>
                          <m:r>
                            <a:rPr lang="en-US" sz="1700" i="1">
                              <a:effectLst/>
                              <a:latin typeface="+mn-lt"/>
                              <a:ea typeface="Malgun Gothic" panose="020B0503020000020004" pitchFamily="34" charset="-127"/>
                              <a:cs typeface="Times New Roman" panose="02020603050405020304" pitchFamily="18" charset="0"/>
                            </a:rPr>
                            <m:t>𝑐</m:t>
                          </m:r>
                        </m:num>
                        <m:den>
                          <m:r>
                            <a:rPr lang="en-US" sz="1700" i="1">
                              <a:effectLst/>
                              <a:latin typeface="+mn-lt"/>
                              <a:ea typeface="Malgun Gothic" panose="020B0503020000020004" pitchFamily="34" charset="-127"/>
                              <a:cs typeface="Times New Roman" panose="02020603050405020304" pitchFamily="18" charset="0"/>
                            </a:rPr>
                            <m:t>𝑎</m:t>
                          </m:r>
                        </m:den>
                      </m:f>
                      <m:r>
                        <a:rPr lang="en-US" sz="1700">
                          <a:latin typeface="Cambria Math" panose="02040503050406030204" pitchFamily="18" charset="0"/>
                          <a:ea typeface="Malgun Gothic" panose="020B0503020000020004" pitchFamily="34" charset="-127"/>
                          <a:cs typeface="Times New Roman" panose="02020603050405020304" pitchFamily="18" charset="0"/>
                        </a:rPr>
                        <m:t>⇒</m:t>
                      </m:r>
                      <m:r>
                        <a:rPr lang="en-US" sz="1700" i="1">
                          <a:effectLst/>
                          <a:latin typeface="+mn-lt"/>
                          <a:ea typeface="Malgun Gothic" panose="020B0503020000020004" pitchFamily="34" charset="-127"/>
                          <a:cs typeface="Times New Roman" panose="02020603050405020304" pitchFamily="18" charset="0"/>
                        </a:rPr>
                        <m:t>𝑐</m:t>
                      </m:r>
                      <m:r>
                        <a:rPr lang="en-US" sz="1700" i="1">
                          <a:effectLst/>
                          <a:latin typeface="+mn-lt"/>
                          <a:ea typeface="Malgun Gothic" panose="020B0503020000020004" pitchFamily="34" charset="-127"/>
                          <a:cs typeface="Times New Roman" panose="02020603050405020304" pitchFamily="18" charset="0"/>
                        </a:rPr>
                        <m:t>=</m:t>
                      </m:r>
                      <m:r>
                        <a:rPr lang="en-US" sz="1700" i="1">
                          <a:effectLst/>
                          <a:latin typeface="+mn-lt"/>
                          <a:ea typeface="Malgun Gothic" panose="020B0503020000020004" pitchFamily="34" charset="-127"/>
                          <a:cs typeface="Times New Roman" panose="02020603050405020304" pitchFamily="18" charset="0"/>
                        </a:rPr>
                        <m:t>𝑎</m:t>
                      </m:r>
                      <m:r>
                        <a:rPr lang="en-US" sz="1700" i="1">
                          <a:effectLst/>
                          <a:latin typeface="+mn-lt"/>
                          <a:ea typeface="Malgun Gothic" panose="020B0503020000020004" pitchFamily="34" charset="-127"/>
                          <a:cs typeface="Times New Roman" panose="02020603050405020304" pitchFamily="18" charset="0"/>
                        </a:rPr>
                        <m:t>.</m:t>
                      </m:r>
                      <m:func>
                        <m:funcPr>
                          <m:ctrlPr>
                            <a:rPr lang="en-US" sz="1700" i="1">
                              <a:effectLst/>
                              <a:latin typeface="+mn-lt"/>
                              <a:ea typeface="Malgun Gothic" panose="020B0503020000020004" pitchFamily="34" charset="-127"/>
                              <a:cs typeface="Times New Roman" panose="02020603050405020304" pitchFamily="18" charset="0"/>
                            </a:rPr>
                          </m:ctrlPr>
                        </m:funcPr>
                        <m:fName>
                          <m:r>
                            <m:rPr>
                              <m:sty m:val="p"/>
                            </m:rPr>
                            <a:rPr lang="en-US" sz="1700">
                              <a:effectLst/>
                              <a:latin typeface="+mn-lt"/>
                              <a:ea typeface="Malgun Gothic" panose="020B0503020000020004" pitchFamily="34" charset="-127"/>
                              <a:cs typeface="Times New Roman" panose="02020603050405020304" pitchFamily="18" charset="0"/>
                            </a:rPr>
                            <m:t>cos</m:t>
                          </m:r>
                        </m:fName>
                        <m:e>
                          <m:r>
                            <a:rPr lang="en-US" sz="1700" i="1">
                              <a:effectLst/>
                              <a:latin typeface="+mn-lt"/>
                              <a:ea typeface="Malgun Gothic" panose="020B0503020000020004" pitchFamily="34" charset="-127"/>
                              <a:cs typeface="Times New Roman" panose="02020603050405020304" pitchFamily="18" charset="0"/>
                            </a:rPr>
                            <m:t>𝐵</m:t>
                          </m:r>
                        </m:e>
                      </m:func>
                    </m:oMath>
                  </m:oMathPara>
                </a14:m>
                <a:endParaRPr lang="en-US" sz="1700">
                  <a:effectLst/>
                  <a:latin typeface="+mn-lt"/>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14:m>
                  <m:oMathPara xmlns:m="http://schemas.openxmlformats.org/officeDocument/2006/math">
                    <m:oMathParaPr>
                      <m:jc m:val="left"/>
                    </m:oMathParaPr>
                    <m:oMath xmlns:m="http://schemas.openxmlformats.org/officeDocument/2006/math">
                      <m:r>
                        <m:rPr>
                          <m:nor/>
                        </m:rPr>
                        <a:rPr lang="en-US" sz="1700">
                          <a:ea typeface="Malgun Gothic" panose="020B0503020000020004" pitchFamily="34" charset="-127"/>
                          <a:cs typeface="Times New Roman" panose="02020603050405020304" pitchFamily="18" charset="0"/>
                        </a:rPr>
                        <m:t>b</m:t>
                      </m:r>
                      <m:r>
                        <m:rPr>
                          <m:nor/>
                        </m:rPr>
                        <a:rPr lang="en-US" sz="1700">
                          <a:ea typeface="Malgun Gothic" panose="020B0503020000020004" pitchFamily="34" charset="-127"/>
                          <a:cs typeface="Times New Roman" panose="02020603050405020304" pitchFamily="18" charset="0"/>
                        </a:rPr>
                        <m:t>)</m:t>
                      </m:r>
                      <m:func>
                        <m:funcPr>
                          <m:ctrlPr>
                            <a:rPr lang="en-US" sz="1700" i="1">
                              <a:effectLst/>
                              <a:latin typeface="+mn-lt"/>
                              <a:ea typeface="Malgun Gothic" panose="020B0503020000020004" pitchFamily="34" charset="-127"/>
                              <a:cs typeface="Times New Roman" panose="02020603050405020304" pitchFamily="18" charset="0"/>
                            </a:rPr>
                          </m:ctrlPr>
                        </m:funcPr>
                        <m:fName>
                          <m:r>
                            <m:rPr>
                              <m:sty m:val="p"/>
                            </m:rPr>
                            <a:rPr lang="en-US" sz="1700">
                              <a:effectLst/>
                              <a:latin typeface="+mn-lt"/>
                              <a:ea typeface="Malgun Gothic" panose="020B0503020000020004" pitchFamily="34" charset="-127"/>
                              <a:cs typeface="Times New Roman" panose="02020603050405020304" pitchFamily="18" charset="0"/>
                            </a:rPr>
                            <m:t>tan</m:t>
                          </m:r>
                        </m:fName>
                        <m:e>
                          <m:r>
                            <a:rPr lang="en-US" sz="1700" i="1">
                              <a:effectLst/>
                              <a:latin typeface="+mn-lt"/>
                              <a:ea typeface="Malgun Gothic" panose="020B0503020000020004" pitchFamily="34" charset="-127"/>
                              <a:cs typeface="Times New Roman" panose="02020603050405020304" pitchFamily="18" charset="0"/>
                            </a:rPr>
                            <m:t>𝐵</m:t>
                          </m:r>
                        </m:e>
                      </m:func>
                      <m:r>
                        <a:rPr lang="en-US" sz="1700" i="1">
                          <a:effectLst/>
                          <a:latin typeface="+mn-lt"/>
                          <a:ea typeface="Malgun Gothic" panose="020B0503020000020004" pitchFamily="34" charset="-127"/>
                          <a:cs typeface="Times New Roman" panose="02020603050405020304" pitchFamily="18" charset="0"/>
                        </a:rPr>
                        <m:t>=</m:t>
                      </m:r>
                      <m:f>
                        <m:fPr>
                          <m:ctrlPr>
                            <a:rPr lang="en-US" sz="1700" i="1">
                              <a:effectLst/>
                              <a:latin typeface="+mn-lt"/>
                              <a:ea typeface="Malgun Gothic" panose="020B0503020000020004" pitchFamily="34" charset="-127"/>
                              <a:cs typeface="Times New Roman" panose="02020603050405020304" pitchFamily="18" charset="0"/>
                            </a:rPr>
                          </m:ctrlPr>
                        </m:fPr>
                        <m:num>
                          <m:r>
                            <a:rPr lang="en-US" sz="1700" i="1">
                              <a:effectLst/>
                              <a:latin typeface="+mn-lt"/>
                              <a:ea typeface="Malgun Gothic" panose="020B0503020000020004" pitchFamily="34" charset="-127"/>
                              <a:cs typeface="Times New Roman" panose="02020603050405020304" pitchFamily="18" charset="0"/>
                            </a:rPr>
                            <m:t>𝐴𝐶</m:t>
                          </m:r>
                        </m:num>
                        <m:den>
                          <m:r>
                            <a:rPr lang="en-US" sz="1700" i="1">
                              <a:effectLst/>
                              <a:latin typeface="+mn-lt"/>
                              <a:ea typeface="Malgun Gothic" panose="020B0503020000020004" pitchFamily="34" charset="-127"/>
                              <a:cs typeface="Times New Roman" panose="02020603050405020304" pitchFamily="18" charset="0"/>
                            </a:rPr>
                            <m:t>𝐴𝐵</m:t>
                          </m:r>
                        </m:den>
                      </m:f>
                      <m:r>
                        <a:rPr lang="en-US" sz="1700" i="1">
                          <a:effectLst/>
                          <a:latin typeface="+mn-lt"/>
                          <a:ea typeface="Malgun Gothic" panose="020B0503020000020004" pitchFamily="34" charset="-127"/>
                          <a:cs typeface="Times New Roman" panose="02020603050405020304" pitchFamily="18" charset="0"/>
                        </a:rPr>
                        <m:t>=</m:t>
                      </m:r>
                      <m:f>
                        <m:fPr>
                          <m:ctrlPr>
                            <a:rPr lang="en-US" sz="1700" i="1">
                              <a:effectLst/>
                              <a:latin typeface="+mn-lt"/>
                              <a:ea typeface="Malgun Gothic" panose="020B0503020000020004" pitchFamily="34" charset="-127"/>
                              <a:cs typeface="Times New Roman" panose="02020603050405020304" pitchFamily="18" charset="0"/>
                            </a:rPr>
                          </m:ctrlPr>
                        </m:fPr>
                        <m:num>
                          <m:r>
                            <a:rPr lang="en-US" sz="1700" i="1">
                              <a:effectLst/>
                              <a:latin typeface="+mn-lt"/>
                              <a:ea typeface="Malgun Gothic" panose="020B0503020000020004" pitchFamily="34" charset="-127"/>
                              <a:cs typeface="Times New Roman" panose="02020603050405020304" pitchFamily="18" charset="0"/>
                            </a:rPr>
                            <m:t>𝑏</m:t>
                          </m:r>
                        </m:num>
                        <m:den>
                          <m:r>
                            <a:rPr lang="en-US" sz="1700" i="1">
                              <a:effectLst/>
                              <a:latin typeface="+mn-lt"/>
                              <a:ea typeface="Malgun Gothic" panose="020B0503020000020004" pitchFamily="34" charset="-127"/>
                              <a:cs typeface="Times New Roman" panose="02020603050405020304" pitchFamily="18" charset="0"/>
                            </a:rPr>
                            <m:t>𝑐</m:t>
                          </m:r>
                        </m:den>
                      </m:f>
                      <m:r>
                        <a:rPr lang="en-US" sz="1700">
                          <a:latin typeface="Cambria Math" panose="02040503050406030204" pitchFamily="18" charset="0"/>
                          <a:ea typeface="Malgun Gothic" panose="020B0503020000020004" pitchFamily="34" charset="-127"/>
                          <a:cs typeface="Times New Roman" panose="02020603050405020304" pitchFamily="18" charset="0"/>
                        </a:rPr>
                        <m:t>⇒</m:t>
                      </m:r>
                      <m:r>
                        <a:rPr lang="en-US" sz="1700" i="1">
                          <a:effectLst/>
                          <a:latin typeface="+mn-lt"/>
                          <a:ea typeface="Malgun Gothic" panose="020B0503020000020004" pitchFamily="34" charset="-127"/>
                          <a:cs typeface="Times New Roman" panose="02020603050405020304" pitchFamily="18" charset="0"/>
                        </a:rPr>
                        <m:t>𝑏</m:t>
                      </m:r>
                      <m:r>
                        <a:rPr lang="en-US" sz="1700" i="1">
                          <a:effectLst/>
                          <a:latin typeface="+mn-lt"/>
                          <a:ea typeface="Malgun Gothic" panose="020B0503020000020004" pitchFamily="34" charset="-127"/>
                          <a:cs typeface="Times New Roman" panose="02020603050405020304" pitchFamily="18" charset="0"/>
                        </a:rPr>
                        <m:t>=</m:t>
                      </m:r>
                      <m:r>
                        <a:rPr lang="en-US" sz="1700" i="1">
                          <a:effectLst/>
                          <a:latin typeface="+mn-lt"/>
                          <a:ea typeface="Malgun Gothic" panose="020B0503020000020004" pitchFamily="34" charset="-127"/>
                          <a:cs typeface="Times New Roman" panose="02020603050405020304" pitchFamily="18" charset="0"/>
                        </a:rPr>
                        <m:t>𝑐</m:t>
                      </m:r>
                      <m:r>
                        <a:rPr lang="en-US" sz="1700" i="1">
                          <a:effectLst/>
                          <a:latin typeface="+mn-lt"/>
                          <a:ea typeface="Malgun Gothic" panose="020B0503020000020004" pitchFamily="34" charset="-127"/>
                          <a:cs typeface="Times New Roman" panose="02020603050405020304" pitchFamily="18" charset="0"/>
                        </a:rPr>
                        <m:t>.</m:t>
                      </m:r>
                      <m:func>
                        <m:funcPr>
                          <m:ctrlPr>
                            <a:rPr lang="en-US" sz="1700" i="1">
                              <a:effectLst/>
                              <a:latin typeface="+mn-lt"/>
                              <a:ea typeface="Malgun Gothic" panose="020B0503020000020004" pitchFamily="34" charset="-127"/>
                              <a:cs typeface="Times New Roman" panose="02020603050405020304" pitchFamily="18" charset="0"/>
                            </a:rPr>
                          </m:ctrlPr>
                        </m:funcPr>
                        <m:fName>
                          <m:r>
                            <m:rPr>
                              <m:sty m:val="p"/>
                            </m:rPr>
                            <a:rPr lang="en-US" sz="1700">
                              <a:effectLst/>
                              <a:latin typeface="+mn-lt"/>
                              <a:ea typeface="Malgun Gothic" panose="020B0503020000020004" pitchFamily="34" charset="-127"/>
                              <a:cs typeface="Times New Roman" panose="02020603050405020304" pitchFamily="18" charset="0"/>
                            </a:rPr>
                            <m:t>tan</m:t>
                          </m:r>
                        </m:fName>
                        <m:e>
                          <m:r>
                            <a:rPr lang="en-US" sz="1700" i="1">
                              <a:effectLst/>
                              <a:latin typeface="+mn-lt"/>
                              <a:ea typeface="Malgun Gothic" panose="020B0503020000020004" pitchFamily="34" charset="-127"/>
                              <a:cs typeface="Times New Roman" panose="02020603050405020304" pitchFamily="18" charset="0"/>
                            </a:rPr>
                            <m:t>𝐵</m:t>
                          </m:r>
                        </m:e>
                      </m:func>
                    </m:oMath>
                  </m:oMathPara>
                </a14:m>
                <a:endParaRPr lang="en-US" sz="1700">
                  <a:effectLst/>
                  <a:latin typeface="+mn-lt"/>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14:m>
                  <m:oMathPara xmlns:m="http://schemas.openxmlformats.org/officeDocument/2006/math">
                    <m:oMathParaPr>
                      <m:jc m:val="left"/>
                    </m:oMathParaPr>
                    <m:oMath xmlns:m="http://schemas.openxmlformats.org/officeDocument/2006/math">
                      <m:func>
                        <m:funcPr>
                          <m:ctrlPr>
                            <a:rPr lang="en-US" sz="1700" i="1">
                              <a:effectLst/>
                              <a:latin typeface="+mn-lt"/>
                              <a:ea typeface="Malgun Gothic" panose="020B0503020000020004" pitchFamily="34" charset="-127"/>
                              <a:cs typeface="Times New Roman" panose="02020603050405020304" pitchFamily="18" charset="0"/>
                            </a:rPr>
                          </m:ctrlPr>
                        </m:funcPr>
                        <m:fName>
                          <m:r>
                            <m:rPr>
                              <m:sty m:val="p"/>
                            </m:rPr>
                            <a:rPr lang="en-US" sz="1700">
                              <a:effectLst/>
                              <a:latin typeface="+mn-lt"/>
                              <a:ea typeface="Malgun Gothic" panose="020B0503020000020004" pitchFamily="34" charset="-127"/>
                              <a:cs typeface="Times New Roman" panose="02020603050405020304" pitchFamily="18" charset="0"/>
                            </a:rPr>
                            <m:t>cot</m:t>
                          </m:r>
                        </m:fName>
                        <m:e>
                          <m:r>
                            <a:rPr lang="en-US" sz="1700" i="1">
                              <a:effectLst/>
                              <a:latin typeface="+mn-lt"/>
                              <a:ea typeface="Malgun Gothic" panose="020B0503020000020004" pitchFamily="34" charset="-127"/>
                              <a:cs typeface="Times New Roman" panose="02020603050405020304" pitchFamily="18" charset="0"/>
                            </a:rPr>
                            <m:t>𝐵</m:t>
                          </m:r>
                        </m:e>
                      </m:func>
                      <m:r>
                        <a:rPr lang="en-US" sz="1700" i="1">
                          <a:effectLst/>
                          <a:latin typeface="+mn-lt"/>
                          <a:ea typeface="Malgun Gothic" panose="020B0503020000020004" pitchFamily="34" charset="-127"/>
                          <a:cs typeface="Times New Roman" panose="02020603050405020304" pitchFamily="18" charset="0"/>
                        </a:rPr>
                        <m:t>=</m:t>
                      </m:r>
                      <m:f>
                        <m:fPr>
                          <m:ctrlPr>
                            <a:rPr lang="en-US" sz="1700" i="1">
                              <a:effectLst/>
                              <a:latin typeface="+mn-lt"/>
                              <a:ea typeface="Malgun Gothic" panose="020B0503020000020004" pitchFamily="34" charset="-127"/>
                              <a:cs typeface="Times New Roman" panose="02020603050405020304" pitchFamily="18" charset="0"/>
                            </a:rPr>
                          </m:ctrlPr>
                        </m:fPr>
                        <m:num>
                          <m:r>
                            <a:rPr lang="en-US" sz="1700" i="1">
                              <a:effectLst/>
                              <a:latin typeface="+mn-lt"/>
                              <a:ea typeface="Malgun Gothic" panose="020B0503020000020004" pitchFamily="34" charset="-127"/>
                              <a:cs typeface="Times New Roman" panose="02020603050405020304" pitchFamily="18" charset="0"/>
                            </a:rPr>
                            <m:t>𝐴𝐵</m:t>
                          </m:r>
                        </m:num>
                        <m:den>
                          <m:r>
                            <a:rPr lang="en-US" sz="1700" i="1">
                              <a:effectLst/>
                              <a:latin typeface="+mn-lt"/>
                              <a:ea typeface="Malgun Gothic" panose="020B0503020000020004" pitchFamily="34" charset="-127"/>
                              <a:cs typeface="Times New Roman" panose="02020603050405020304" pitchFamily="18" charset="0"/>
                            </a:rPr>
                            <m:t>𝐴𝐶</m:t>
                          </m:r>
                        </m:den>
                      </m:f>
                      <m:r>
                        <a:rPr lang="en-US" sz="1700" i="1">
                          <a:effectLst/>
                          <a:latin typeface="+mn-lt"/>
                          <a:ea typeface="Malgun Gothic" panose="020B0503020000020004" pitchFamily="34" charset="-127"/>
                          <a:cs typeface="Times New Roman" panose="02020603050405020304" pitchFamily="18" charset="0"/>
                        </a:rPr>
                        <m:t>=</m:t>
                      </m:r>
                      <m:f>
                        <m:fPr>
                          <m:ctrlPr>
                            <a:rPr lang="en-US" sz="1700" i="1">
                              <a:effectLst/>
                              <a:latin typeface="+mn-lt"/>
                              <a:ea typeface="Malgun Gothic" panose="020B0503020000020004" pitchFamily="34" charset="-127"/>
                              <a:cs typeface="Times New Roman" panose="02020603050405020304" pitchFamily="18" charset="0"/>
                            </a:rPr>
                          </m:ctrlPr>
                        </m:fPr>
                        <m:num>
                          <m:r>
                            <a:rPr lang="en-US" sz="1700" i="1">
                              <a:effectLst/>
                              <a:latin typeface="+mn-lt"/>
                              <a:ea typeface="Malgun Gothic" panose="020B0503020000020004" pitchFamily="34" charset="-127"/>
                              <a:cs typeface="Times New Roman" panose="02020603050405020304" pitchFamily="18" charset="0"/>
                            </a:rPr>
                            <m:t>𝑐</m:t>
                          </m:r>
                        </m:num>
                        <m:den>
                          <m:r>
                            <a:rPr lang="en-US" sz="1700" i="1">
                              <a:effectLst/>
                              <a:latin typeface="+mn-lt"/>
                              <a:ea typeface="Malgun Gothic" panose="020B0503020000020004" pitchFamily="34" charset="-127"/>
                              <a:cs typeface="Times New Roman" panose="02020603050405020304" pitchFamily="18" charset="0"/>
                            </a:rPr>
                            <m:t>𝑏</m:t>
                          </m:r>
                        </m:den>
                      </m:f>
                      <m:r>
                        <a:rPr lang="en-US" sz="1700">
                          <a:latin typeface="Cambria Math" panose="02040503050406030204" pitchFamily="18" charset="0"/>
                          <a:ea typeface="Malgun Gothic" panose="020B0503020000020004" pitchFamily="34" charset="-127"/>
                          <a:cs typeface="Times New Roman" panose="02020603050405020304" pitchFamily="18" charset="0"/>
                        </a:rPr>
                        <m:t>⇒</m:t>
                      </m:r>
                      <m:r>
                        <a:rPr lang="en-US" sz="1700" i="1">
                          <a:effectLst/>
                          <a:latin typeface="+mn-lt"/>
                          <a:ea typeface="Malgun Gothic" panose="020B0503020000020004" pitchFamily="34" charset="-127"/>
                          <a:cs typeface="Times New Roman" panose="02020603050405020304" pitchFamily="18" charset="0"/>
                        </a:rPr>
                        <m:t>𝑐</m:t>
                      </m:r>
                      <m:r>
                        <a:rPr lang="en-US" sz="1700" i="1">
                          <a:effectLst/>
                          <a:latin typeface="+mn-lt"/>
                          <a:ea typeface="Malgun Gothic" panose="020B0503020000020004" pitchFamily="34" charset="-127"/>
                          <a:cs typeface="Times New Roman" panose="02020603050405020304" pitchFamily="18" charset="0"/>
                        </a:rPr>
                        <m:t>=</m:t>
                      </m:r>
                      <m:r>
                        <a:rPr lang="en-US" sz="1700" i="1">
                          <a:effectLst/>
                          <a:latin typeface="+mn-lt"/>
                          <a:ea typeface="Malgun Gothic" panose="020B0503020000020004" pitchFamily="34" charset="-127"/>
                          <a:cs typeface="Times New Roman" panose="02020603050405020304" pitchFamily="18" charset="0"/>
                        </a:rPr>
                        <m:t>𝑏</m:t>
                      </m:r>
                      <m:r>
                        <a:rPr lang="en-US" sz="1700" i="1">
                          <a:effectLst/>
                          <a:latin typeface="+mn-lt"/>
                          <a:ea typeface="Malgun Gothic" panose="020B0503020000020004" pitchFamily="34" charset="-127"/>
                          <a:cs typeface="Times New Roman" panose="02020603050405020304" pitchFamily="18" charset="0"/>
                        </a:rPr>
                        <m:t>.</m:t>
                      </m:r>
                      <m:func>
                        <m:funcPr>
                          <m:ctrlPr>
                            <a:rPr lang="en-US" sz="1700" i="1">
                              <a:effectLst/>
                              <a:latin typeface="+mn-lt"/>
                              <a:ea typeface="Malgun Gothic" panose="020B0503020000020004" pitchFamily="34" charset="-127"/>
                              <a:cs typeface="Times New Roman" panose="02020603050405020304" pitchFamily="18" charset="0"/>
                            </a:rPr>
                          </m:ctrlPr>
                        </m:funcPr>
                        <m:fName>
                          <m:r>
                            <m:rPr>
                              <m:sty m:val="p"/>
                            </m:rPr>
                            <a:rPr lang="en-US" sz="1700">
                              <a:effectLst/>
                              <a:latin typeface="+mn-lt"/>
                              <a:ea typeface="Malgun Gothic" panose="020B0503020000020004" pitchFamily="34" charset="-127"/>
                              <a:cs typeface="Times New Roman" panose="02020603050405020304" pitchFamily="18" charset="0"/>
                            </a:rPr>
                            <m:t>cot</m:t>
                          </m:r>
                        </m:fName>
                        <m:e>
                          <m:r>
                            <a:rPr lang="en-US" sz="1700" i="1">
                              <a:effectLst/>
                              <a:latin typeface="+mn-lt"/>
                              <a:ea typeface="Malgun Gothic" panose="020B0503020000020004" pitchFamily="34" charset="-127"/>
                              <a:cs typeface="Times New Roman" panose="02020603050405020304" pitchFamily="18" charset="0"/>
                            </a:rPr>
                            <m:t>𝐵</m:t>
                          </m:r>
                        </m:e>
                      </m:func>
                    </m:oMath>
                  </m:oMathPara>
                </a14:m>
                <a:endParaRPr lang="en-US" sz="1700">
                  <a:effectLst/>
                  <a:latin typeface="+mn-lt"/>
                  <a:ea typeface="Calibri" panose="020F0502020204030204" pitchFamily="34" charset="0"/>
                  <a:cs typeface="Times New Roman" panose="02020603050405020304" pitchFamily="18" charset="0"/>
                </a:endParaRPr>
              </a:p>
            </p:txBody>
          </p:sp>
        </mc:Choice>
        <mc:Fallback>
          <p:sp>
            <p:nvSpPr>
              <p:cNvPr id="4" name="Rectangle 3"/>
              <p:cNvSpPr>
                <a:spLocks noRot="1" noChangeAspect="1" noMove="1" noResize="1" noEditPoints="1" noAdjustHandles="1" noChangeArrowheads="1" noChangeShapeType="1" noTextEdit="1"/>
              </p:cNvSpPr>
              <p:nvPr/>
            </p:nvSpPr>
            <p:spPr>
              <a:xfrm>
                <a:off x="4834393" y="828885"/>
                <a:ext cx="3498574" cy="3834127"/>
              </a:xfrm>
              <a:prstGeom prst="rect">
                <a:avLst/>
              </a:prstGeom>
              <a:blipFill>
                <a:blip r:embed="rId4"/>
                <a:stretch>
                  <a:fillRect l="-1045"/>
                </a:stretch>
              </a:blipFill>
            </p:spPr>
            <p:txBody>
              <a:bodyPr/>
              <a:lstStyle/>
              <a:p>
                <a:r>
                  <a:rPr lang="en-US">
                    <a:noFill/>
                  </a:rPr>
                  <a:t> </a:t>
                </a:r>
              </a:p>
            </p:txBody>
          </p:sp>
        </mc:Fallback>
      </mc:AlternateContent>
    </p:spTree>
    <p:extLst>
      <p:ext uri="{BB962C8B-B14F-4D97-AF65-F5344CB8AC3E}">
        <p14:creationId xmlns:p14="http://schemas.microsoft.com/office/powerpoint/2010/main" val="252901247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fade">
                                      <p:cBhvr>
                                        <p:cTn id="15" dur="500"/>
                                        <p:tgtEl>
                                          <p:spTgt spid="4">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4">
                                            <p:txEl>
                                              <p:pRg st="1" end="1"/>
                                            </p:txEl>
                                          </p:spTgt>
                                        </p:tgtEl>
                                        <p:attrNameLst>
                                          <p:attrName>style.visibility</p:attrName>
                                        </p:attrNameLst>
                                      </p:cBhvr>
                                      <p:to>
                                        <p:strVal val="visible"/>
                                      </p:to>
                                    </p:set>
                                    <p:animEffect transition="in" filter="wipe(up)">
                                      <p:cBhvr>
                                        <p:cTn id="20" dur="500"/>
                                        <p:tgtEl>
                                          <p:spTgt spid="4">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Effect transition="in" filter="wipe(up)">
                                      <p:cBhvr>
                                        <p:cTn id="25" dur="500"/>
                                        <p:tgtEl>
                                          <p:spTgt spid="4">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4">
                                            <p:txEl>
                                              <p:pRg st="3" end="3"/>
                                            </p:txEl>
                                          </p:spTgt>
                                        </p:tgtEl>
                                        <p:attrNameLst>
                                          <p:attrName>style.visibility</p:attrName>
                                        </p:attrNameLst>
                                      </p:cBhvr>
                                      <p:to>
                                        <p:strVal val="visible"/>
                                      </p:to>
                                    </p:set>
                                    <p:animEffect transition="in" filter="wipe(left)">
                                      <p:cBhvr>
                                        <p:cTn id="30" dur="500"/>
                                        <p:tgtEl>
                                          <p:spTgt spid="4">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animEffect transition="in" filter="wipe(left)">
                                      <p:cBhvr>
                                        <p:cTn id="35"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15"/>
        <p:cNvGrpSpPr/>
        <p:nvPr/>
      </p:nvGrpSpPr>
      <p:grpSpPr>
        <a:xfrm>
          <a:off x="0" y="0"/>
          <a:ext cx="0" cy="0"/>
          <a:chOff x="0" y="0"/>
          <a:chExt cx="0" cy="0"/>
        </a:xfrm>
      </p:grpSpPr>
      <p:grpSp>
        <p:nvGrpSpPr>
          <p:cNvPr id="108" name="Google Shape;2053;p50"/>
          <p:cNvGrpSpPr/>
          <p:nvPr/>
        </p:nvGrpSpPr>
        <p:grpSpPr>
          <a:xfrm rot="3776744">
            <a:off x="7733542" y="1231541"/>
            <a:ext cx="2003546" cy="430052"/>
            <a:chOff x="7017251" y="5781017"/>
            <a:chExt cx="1017558" cy="259118"/>
          </a:xfrm>
        </p:grpSpPr>
        <p:sp>
          <p:nvSpPr>
            <p:cNvPr id="109" name="Google Shape;2054;p50"/>
            <p:cNvSpPr/>
            <p:nvPr/>
          </p:nvSpPr>
          <p:spPr>
            <a:xfrm>
              <a:off x="7017252" y="5781017"/>
              <a:ext cx="1017557" cy="259118"/>
            </a:xfrm>
            <a:custGeom>
              <a:avLst/>
              <a:gdLst/>
              <a:ahLst/>
              <a:cxnLst/>
              <a:rect l="l" t="t" r="r" b="b"/>
              <a:pathLst>
                <a:path w="1017557" h="259118" extrusionOk="0">
                  <a:moveTo>
                    <a:pt x="1003565" y="0"/>
                  </a:moveTo>
                  <a:cubicBezTo>
                    <a:pt x="1011293" y="0"/>
                    <a:pt x="1017558" y="6264"/>
                    <a:pt x="1017558" y="13992"/>
                  </a:cubicBezTo>
                  <a:lnTo>
                    <a:pt x="1017558" y="245126"/>
                  </a:lnTo>
                  <a:cubicBezTo>
                    <a:pt x="1017558" y="252854"/>
                    <a:pt x="1011293" y="259118"/>
                    <a:pt x="1003565" y="259118"/>
                  </a:cubicBezTo>
                  <a:lnTo>
                    <a:pt x="13992" y="259118"/>
                  </a:lnTo>
                  <a:cubicBezTo>
                    <a:pt x="6264" y="259118"/>
                    <a:pt x="0" y="252854"/>
                    <a:pt x="0" y="245126"/>
                  </a:cubicBezTo>
                  <a:lnTo>
                    <a:pt x="0" y="13992"/>
                  </a:lnTo>
                  <a:cubicBezTo>
                    <a:pt x="0" y="6264"/>
                    <a:pt x="6264" y="0"/>
                    <a:pt x="13992" y="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0" name="Google Shape;2055;p50"/>
            <p:cNvSpPr/>
            <p:nvPr/>
          </p:nvSpPr>
          <p:spPr>
            <a:xfrm>
              <a:off x="7017251" y="5781017"/>
              <a:ext cx="1017557" cy="259118"/>
            </a:xfrm>
            <a:custGeom>
              <a:avLst/>
              <a:gdLst/>
              <a:ahLst/>
              <a:cxnLst/>
              <a:rect l="l" t="t" r="r" b="b"/>
              <a:pathLst>
                <a:path w="1017557" h="259118" extrusionOk="0">
                  <a:moveTo>
                    <a:pt x="1003480" y="0"/>
                  </a:moveTo>
                  <a:lnTo>
                    <a:pt x="933344" y="0"/>
                  </a:lnTo>
                  <a:lnTo>
                    <a:pt x="933344" y="160999"/>
                  </a:lnTo>
                  <a:cubicBezTo>
                    <a:pt x="933344" y="168772"/>
                    <a:pt x="927039" y="174991"/>
                    <a:pt x="919352" y="174991"/>
                  </a:cubicBezTo>
                  <a:lnTo>
                    <a:pt x="0" y="174991"/>
                  </a:lnTo>
                  <a:lnTo>
                    <a:pt x="0" y="245126"/>
                  </a:lnTo>
                  <a:cubicBezTo>
                    <a:pt x="0" y="252900"/>
                    <a:pt x="6306" y="259118"/>
                    <a:pt x="13993" y="259118"/>
                  </a:cubicBezTo>
                  <a:lnTo>
                    <a:pt x="1003566" y="259118"/>
                  </a:lnTo>
                  <a:cubicBezTo>
                    <a:pt x="1011339" y="259118"/>
                    <a:pt x="1017558" y="252813"/>
                    <a:pt x="1017558" y="245126"/>
                  </a:cubicBezTo>
                  <a:lnTo>
                    <a:pt x="1017558" y="13992"/>
                  </a:lnTo>
                  <a:cubicBezTo>
                    <a:pt x="1017558" y="6219"/>
                    <a:pt x="1011253" y="0"/>
                    <a:pt x="1003566" y="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1" name="Google Shape;2056;p50"/>
            <p:cNvSpPr/>
            <p:nvPr/>
          </p:nvSpPr>
          <p:spPr>
            <a:xfrm>
              <a:off x="7075035" y="5934847"/>
              <a:ext cx="47850" cy="47850"/>
            </a:xfrm>
            <a:custGeom>
              <a:avLst/>
              <a:gdLst/>
              <a:ahLst/>
              <a:cxnLst/>
              <a:rect l="l" t="t" r="r" b="b"/>
              <a:pathLst>
                <a:path w="47850" h="47850" extrusionOk="0">
                  <a:moveTo>
                    <a:pt x="47851" y="23925"/>
                  </a:moveTo>
                  <a:cubicBezTo>
                    <a:pt x="47851" y="30317"/>
                    <a:pt x="45346" y="36363"/>
                    <a:pt x="40855" y="40854"/>
                  </a:cubicBezTo>
                  <a:cubicBezTo>
                    <a:pt x="36363" y="45346"/>
                    <a:pt x="30317" y="47850"/>
                    <a:pt x="23925" y="47850"/>
                  </a:cubicBezTo>
                  <a:cubicBezTo>
                    <a:pt x="17534" y="47850"/>
                    <a:pt x="11488" y="45346"/>
                    <a:pt x="6996" y="40854"/>
                  </a:cubicBezTo>
                  <a:cubicBezTo>
                    <a:pt x="2505" y="36363"/>
                    <a:pt x="0" y="30317"/>
                    <a:pt x="0" y="23925"/>
                  </a:cubicBezTo>
                  <a:cubicBezTo>
                    <a:pt x="0" y="17534"/>
                    <a:pt x="2505" y="11574"/>
                    <a:pt x="6996" y="6996"/>
                  </a:cubicBezTo>
                  <a:cubicBezTo>
                    <a:pt x="11488" y="2505"/>
                    <a:pt x="17534" y="0"/>
                    <a:pt x="23925" y="0"/>
                  </a:cubicBezTo>
                  <a:cubicBezTo>
                    <a:pt x="37141" y="0"/>
                    <a:pt x="47851" y="10710"/>
                    <a:pt x="47851" y="2392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2" name="Google Shape;2057;p50"/>
            <p:cNvSpPr/>
            <p:nvPr/>
          </p:nvSpPr>
          <p:spPr>
            <a:xfrm>
              <a:off x="7583944" y="5781794"/>
              <a:ext cx="8637" cy="37744"/>
            </a:xfrm>
            <a:custGeom>
              <a:avLst/>
              <a:gdLst/>
              <a:ahLst/>
              <a:cxnLst/>
              <a:rect l="l" t="t" r="r" b="b"/>
              <a:pathLst>
                <a:path w="8637" h="37744" extrusionOk="0">
                  <a:moveTo>
                    <a:pt x="0" y="37745"/>
                  </a:moveTo>
                  <a:lnTo>
                    <a:pt x="0" y="0"/>
                  </a:lnTo>
                </a:path>
              </a:pathLst>
            </a:custGeom>
            <a:noFill/>
            <a:ln w="10100" cap="rnd" cmpd="sng">
              <a:solidFill>
                <a:srgbClr val="F9CDC7"/>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3" name="Google Shape;2058;p50"/>
            <p:cNvSpPr/>
            <p:nvPr/>
          </p:nvSpPr>
          <p:spPr>
            <a:xfrm>
              <a:off x="7635940" y="5781794"/>
              <a:ext cx="8637" cy="37744"/>
            </a:xfrm>
            <a:custGeom>
              <a:avLst/>
              <a:gdLst/>
              <a:ahLst/>
              <a:cxnLst/>
              <a:rect l="l" t="t" r="r" b="b"/>
              <a:pathLst>
                <a:path w="8637" h="37744" extrusionOk="0">
                  <a:moveTo>
                    <a:pt x="0" y="37745"/>
                  </a:moveTo>
                  <a:lnTo>
                    <a:pt x="0" y="0"/>
                  </a:lnTo>
                </a:path>
              </a:pathLst>
            </a:custGeom>
            <a:noFill/>
            <a:ln w="10100" cap="rnd" cmpd="sng">
              <a:solidFill>
                <a:schemeClr val="accen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4" name="Google Shape;2059;p50"/>
            <p:cNvSpPr/>
            <p:nvPr/>
          </p:nvSpPr>
          <p:spPr>
            <a:xfrm>
              <a:off x="7688023" y="5781794"/>
              <a:ext cx="8637" cy="37744"/>
            </a:xfrm>
            <a:custGeom>
              <a:avLst/>
              <a:gdLst/>
              <a:ahLst/>
              <a:cxnLst/>
              <a:rect l="l" t="t" r="r" b="b"/>
              <a:pathLst>
                <a:path w="8637" h="37744" extrusionOk="0">
                  <a:moveTo>
                    <a:pt x="0" y="37745"/>
                  </a:moveTo>
                  <a:lnTo>
                    <a:pt x="0" y="0"/>
                  </a:lnTo>
                </a:path>
              </a:pathLst>
            </a:custGeom>
            <a:noFill/>
            <a:ln w="10100" cap="rnd" cmpd="sng">
              <a:solidFill>
                <a:schemeClr val="accen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5" name="Google Shape;2060;p50"/>
            <p:cNvSpPr/>
            <p:nvPr/>
          </p:nvSpPr>
          <p:spPr>
            <a:xfrm>
              <a:off x="7740106" y="5781794"/>
              <a:ext cx="8637" cy="37744"/>
            </a:xfrm>
            <a:custGeom>
              <a:avLst/>
              <a:gdLst/>
              <a:ahLst/>
              <a:cxnLst/>
              <a:rect l="l" t="t" r="r" b="b"/>
              <a:pathLst>
                <a:path w="8637" h="37744" extrusionOk="0">
                  <a:moveTo>
                    <a:pt x="0" y="37745"/>
                  </a:moveTo>
                  <a:lnTo>
                    <a:pt x="0" y="0"/>
                  </a:lnTo>
                </a:path>
              </a:pathLst>
            </a:custGeom>
            <a:noFill/>
            <a:ln w="10100" cap="rnd" cmpd="sng">
              <a:solidFill>
                <a:schemeClr val="accen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6" name="Google Shape;2061;p50"/>
            <p:cNvSpPr/>
            <p:nvPr/>
          </p:nvSpPr>
          <p:spPr>
            <a:xfrm>
              <a:off x="7792102" y="5781794"/>
              <a:ext cx="8637" cy="37744"/>
            </a:xfrm>
            <a:custGeom>
              <a:avLst/>
              <a:gdLst/>
              <a:ahLst/>
              <a:cxnLst/>
              <a:rect l="l" t="t" r="r" b="b"/>
              <a:pathLst>
                <a:path w="8637" h="37744" extrusionOk="0">
                  <a:moveTo>
                    <a:pt x="0" y="37745"/>
                  </a:moveTo>
                  <a:lnTo>
                    <a:pt x="0" y="0"/>
                  </a:lnTo>
                </a:path>
              </a:pathLst>
            </a:custGeom>
            <a:noFill/>
            <a:ln w="10100" cap="rnd" cmpd="sng">
              <a:solidFill>
                <a:schemeClr val="accen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7" name="Google Shape;2062;p50"/>
            <p:cNvSpPr/>
            <p:nvPr/>
          </p:nvSpPr>
          <p:spPr>
            <a:xfrm>
              <a:off x="7844185" y="5781794"/>
              <a:ext cx="8637" cy="37744"/>
            </a:xfrm>
            <a:custGeom>
              <a:avLst/>
              <a:gdLst/>
              <a:ahLst/>
              <a:cxnLst/>
              <a:rect l="l" t="t" r="r" b="b"/>
              <a:pathLst>
                <a:path w="8637" h="37744" extrusionOk="0">
                  <a:moveTo>
                    <a:pt x="0" y="37745"/>
                  </a:moveTo>
                  <a:lnTo>
                    <a:pt x="0" y="0"/>
                  </a:lnTo>
                </a:path>
              </a:pathLst>
            </a:custGeom>
            <a:noFill/>
            <a:ln w="10100" cap="rnd" cmpd="sng">
              <a:solidFill>
                <a:schemeClr val="accen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8" name="Google Shape;2063;p50"/>
            <p:cNvSpPr/>
            <p:nvPr/>
          </p:nvSpPr>
          <p:spPr>
            <a:xfrm>
              <a:off x="7896181" y="5781794"/>
              <a:ext cx="8637" cy="37744"/>
            </a:xfrm>
            <a:custGeom>
              <a:avLst/>
              <a:gdLst/>
              <a:ahLst/>
              <a:cxnLst/>
              <a:rect l="l" t="t" r="r" b="b"/>
              <a:pathLst>
                <a:path w="8637" h="37744" extrusionOk="0">
                  <a:moveTo>
                    <a:pt x="0" y="37745"/>
                  </a:moveTo>
                  <a:lnTo>
                    <a:pt x="0" y="0"/>
                  </a:lnTo>
                </a:path>
              </a:pathLst>
            </a:custGeom>
            <a:noFill/>
            <a:ln w="10100" cap="rnd" cmpd="sng">
              <a:solidFill>
                <a:schemeClr val="accen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9" name="Google Shape;2064;p50"/>
            <p:cNvSpPr/>
            <p:nvPr/>
          </p:nvSpPr>
          <p:spPr>
            <a:xfrm>
              <a:off x="7948264" y="5781794"/>
              <a:ext cx="8637" cy="37744"/>
            </a:xfrm>
            <a:custGeom>
              <a:avLst/>
              <a:gdLst/>
              <a:ahLst/>
              <a:cxnLst/>
              <a:rect l="l" t="t" r="r" b="b"/>
              <a:pathLst>
                <a:path w="8637" h="37744" extrusionOk="0">
                  <a:moveTo>
                    <a:pt x="0" y="37745"/>
                  </a:moveTo>
                  <a:lnTo>
                    <a:pt x="0" y="0"/>
                  </a:lnTo>
                </a:path>
              </a:pathLst>
            </a:custGeom>
            <a:noFill/>
            <a:ln w="10100" cap="rnd" cmpd="sng">
              <a:solidFill>
                <a:schemeClr val="accen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0" name="Google Shape;2065;p50"/>
            <p:cNvSpPr/>
            <p:nvPr/>
          </p:nvSpPr>
          <p:spPr>
            <a:xfrm>
              <a:off x="8000347" y="5781794"/>
              <a:ext cx="8637" cy="37744"/>
            </a:xfrm>
            <a:custGeom>
              <a:avLst/>
              <a:gdLst/>
              <a:ahLst/>
              <a:cxnLst/>
              <a:rect l="l" t="t" r="r" b="b"/>
              <a:pathLst>
                <a:path w="8637" h="37744" extrusionOk="0">
                  <a:moveTo>
                    <a:pt x="0" y="37745"/>
                  </a:moveTo>
                  <a:lnTo>
                    <a:pt x="0" y="0"/>
                  </a:lnTo>
                </a:path>
              </a:pathLst>
            </a:custGeom>
            <a:noFill/>
            <a:ln w="10100" cap="rnd" cmpd="sng">
              <a:solidFill>
                <a:schemeClr val="accen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1" name="Google Shape;2066;p50"/>
            <p:cNvSpPr/>
            <p:nvPr/>
          </p:nvSpPr>
          <p:spPr>
            <a:xfrm>
              <a:off x="7219537" y="5781794"/>
              <a:ext cx="8637" cy="37744"/>
            </a:xfrm>
            <a:custGeom>
              <a:avLst/>
              <a:gdLst/>
              <a:ahLst/>
              <a:cxnLst/>
              <a:rect l="l" t="t" r="r" b="b"/>
              <a:pathLst>
                <a:path w="8637" h="37744" extrusionOk="0">
                  <a:moveTo>
                    <a:pt x="0" y="37745"/>
                  </a:moveTo>
                  <a:lnTo>
                    <a:pt x="0" y="0"/>
                  </a:lnTo>
                </a:path>
              </a:pathLst>
            </a:custGeom>
            <a:noFill/>
            <a:ln w="10100" cap="rnd" cmpd="sng">
              <a:solidFill>
                <a:srgbClr val="F9CDC7"/>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2" name="Google Shape;2067;p50"/>
            <p:cNvSpPr/>
            <p:nvPr/>
          </p:nvSpPr>
          <p:spPr>
            <a:xfrm>
              <a:off x="7271620" y="5781794"/>
              <a:ext cx="8637" cy="37744"/>
            </a:xfrm>
            <a:custGeom>
              <a:avLst/>
              <a:gdLst/>
              <a:ahLst/>
              <a:cxnLst/>
              <a:rect l="l" t="t" r="r" b="b"/>
              <a:pathLst>
                <a:path w="8637" h="37744" extrusionOk="0">
                  <a:moveTo>
                    <a:pt x="0" y="37745"/>
                  </a:moveTo>
                  <a:lnTo>
                    <a:pt x="0" y="0"/>
                  </a:lnTo>
                </a:path>
              </a:pathLst>
            </a:custGeom>
            <a:noFill/>
            <a:ln w="10100" cap="rnd" cmpd="sng">
              <a:solidFill>
                <a:schemeClr val="accen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3" name="Google Shape;2068;p50"/>
            <p:cNvSpPr/>
            <p:nvPr/>
          </p:nvSpPr>
          <p:spPr>
            <a:xfrm>
              <a:off x="7323616" y="5781794"/>
              <a:ext cx="8637" cy="37744"/>
            </a:xfrm>
            <a:custGeom>
              <a:avLst/>
              <a:gdLst/>
              <a:ahLst/>
              <a:cxnLst/>
              <a:rect l="l" t="t" r="r" b="b"/>
              <a:pathLst>
                <a:path w="8637" h="37744" extrusionOk="0">
                  <a:moveTo>
                    <a:pt x="0" y="37745"/>
                  </a:moveTo>
                  <a:lnTo>
                    <a:pt x="0" y="0"/>
                  </a:lnTo>
                </a:path>
              </a:pathLst>
            </a:custGeom>
            <a:noFill/>
            <a:ln w="10100" cap="rnd" cmpd="sng">
              <a:solidFill>
                <a:schemeClr val="accen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4" name="Google Shape;2069;p50"/>
            <p:cNvSpPr/>
            <p:nvPr/>
          </p:nvSpPr>
          <p:spPr>
            <a:xfrm>
              <a:off x="7375699" y="5781794"/>
              <a:ext cx="8637" cy="37744"/>
            </a:xfrm>
            <a:custGeom>
              <a:avLst/>
              <a:gdLst/>
              <a:ahLst/>
              <a:cxnLst/>
              <a:rect l="l" t="t" r="r" b="b"/>
              <a:pathLst>
                <a:path w="8637" h="37744" extrusionOk="0">
                  <a:moveTo>
                    <a:pt x="0" y="37745"/>
                  </a:moveTo>
                  <a:lnTo>
                    <a:pt x="0" y="0"/>
                  </a:lnTo>
                </a:path>
              </a:pathLst>
            </a:custGeom>
            <a:noFill/>
            <a:ln w="10100" cap="rnd" cmpd="sng">
              <a:solidFill>
                <a:schemeClr val="accen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5" name="Google Shape;2070;p50"/>
            <p:cNvSpPr/>
            <p:nvPr/>
          </p:nvSpPr>
          <p:spPr>
            <a:xfrm>
              <a:off x="7427782" y="5781794"/>
              <a:ext cx="8637" cy="37744"/>
            </a:xfrm>
            <a:custGeom>
              <a:avLst/>
              <a:gdLst/>
              <a:ahLst/>
              <a:cxnLst/>
              <a:rect l="l" t="t" r="r" b="b"/>
              <a:pathLst>
                <a:path w="8637" h="37744" extrusionOk="0">
                  <a:moveTo>
                    <a:pt x="0" y="37745"/>
                  </a:moveTo>
                  <a:lnTo>
                    <a:pt x="0" y="0"/>
                  </a:lnTo>
                </a:path>
              </a:pathLst>
            </a:custGeom>
            <a:noFill/>
            <a:ln w="10100" cap="rnd" cmpd="sng">
              <a:solidFill>
                <a:schemeClr val="accen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6" name="Google Shape;2071;p50"/>
            <p:cNvSpPr/>
            <p:nvPr/>
          </p:nvSpPr>
          <p:spPr>
            <a:xfrm>
              <a:off x="7479778" y="5781794"/>
              <a:ext cx="8637" cy="37744"/>
            </a:xfrm>
            <a:custGeom>
              <a:avLst/>
              <a:gdLst/>
              <a:ahLst/>
              <a:cxnLst/>
              <a:rect l="l" t="t" r="r" b="b"/>
              <a:pathLst>
                <a:path w="8637" h="37744" extrusionOk="0">
                  <a:moveTo>
                    <a:pt x="0" y="37745"/>
                  </a:moveTo>
                  <a:lnTo>
                    <a:pt x="0" y="0"/>
                  </a:lnTo>
                </a:path>
              </a:pathLst>
            </a:custGeom>
            <a:noFill/>
            <a:ln w="10100" cap="rnd" cmpd="sng">
              <a:solidFill>
                <a:schemeClr val="accen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7" name="Google Shape;2072;p50"/>
            <p:cNvSpPr/>
            <p:nvPr/>
          </p:nvSpPr>
          <p:spPr>
            <a:xfrm>
              <a:off x="7531861" y="5781794"/>
              <a:ext cx="8637" cy="37744"/>
            </a:xfrm>
            <a:custGeom>
              <a:avLst/>
              <a:gdLst/>
              <a:ahLst/>
              <a:cxnLst/>
              <a:rect l="l" t="t" r="r" b="b"/>
              <a:pathLst>
                <a:path w="8637" h="37744" extrusionOk="0">
                  <a:moveTo>
                    <a:pt x="0" y="37745"/>
                  </a:moveTo>
                  <a:lnTo>
                    <a:pt x="0" y="0"/>
                  </a:lnTo>
                </a:path>
              </a:pathLst>
            </a:custGeom>
            <a:noFill/>
            <a:ln w="10100" cap="rnd" cmpd="sng">
              <a:solidFill>
                <a:schemeClr val="accen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8" name="Google Shape;2073;p50"/>
            <p:cNvSpPr/>
            <p:nvPr/>
          </p:nvSpPr>
          <p:spPr>
            <a:xfrm>
              <a:off x="7583944" y="5781794"/>
              <a:ext cx="8637" cy="37744"/>
            </a:xfrm>
            <a:custGeom>
              <a:avLst/>
              <a:gdLst/>
              <a:ahLst/>
              <a:cxnLst/>
              <a:rect l="l" t="t" r="r" b="b"/>
              <a:pathLst>
                <a:path w="8637" h="37744" extrusionOk="0">
                  <a:moveTo>
                    <a:pt x="0" y="37745"/>
                  </a:moveTo>
                  <a:lnTo>
                    <a:pt x="0" y="0"/>
                  </a:lnTo>
                </a:path>
              </a:pathLst>
            </a:custGeom>
            <a:noFill/>
            <a:ln w="10100" cap="rnd" cmpd="sng">
              <a:solidFill>
                <a:schemeClr val="accen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9" name="Google Shape;2074;p50"/>
            <p:cNvSpPr/>
            <p:nvPr/>
          </p:nvSpPr>
          <p:spPr>
            <a:xfrm>
              <a:off x="7063375" y="5781794"/>
              <a:ext cx="8637" cy="37744"/>
            </a:xfrm>
            <a:custGeom>
              <a:avLst/>
              <a:gdLst/>
              <a:ahLst/>
              <a:cxnLst/>
              <a:rect l="l" t="t" r="r" b="b"/>
              <a:pathLst>
                <a:path w="8637" h="37744" extrusionOk="0">
                  <a:moveTo>
                    <a:pt x="0" y="37745"/>
                  </a:moveTo>
                  <a:lnTo>
                    <a:pt x="0" y="0"/>
                  </a:lnTo>
                </a:path>
              </a:pathLst>
            </a:custGeom>
            <a:noFill/>
            <a:ln w="10100" cap="rnd" cmpd="sng">
              <a:solidFill>
                <a:schemeClr val="accen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0" name="Google Shape;2075;p50"/>
            <p:cNvSpPr/>
            <p:nvPr/>
          </p:nvSpPr>
          <p:spPr>
            <a:xfrm>
              <a:off x="7115458" y="5781794"/>
              <a:ext cx="8637" cy="37744"/>
            </a:xfrm>
            <a:custGeom>
              <a:avLst/>
              <a:gdLst/>
              <a:ahLst/>
              <a:cxnLst/>
              <a:rect l="l" t="t" r="r" b="b"/>
              <a:pathLst>
                <a:path w="8637" h="37744" extrusionOk="0">
                  <a:moveTo>
                    <a:pt x="0" y="37745"/>
                  </a:moveTo>
                  <a:lnTo>
                    <a:pt x="0" y="0"/>
                  </a:lnTo>
                </a:path>
              </a:pathLst>
            </a:custGeom>
            <a:noFill/>
            <a:ln w="10100" cap="rnd" cmpd="sng">
              <a:solidFill>
                <a:schemeClr val="accen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1" name="Google Shape;2076;p50"/>
            <p:cNvSpPr/>
            <p:nvPr/>
          </p:nvSpPr>
          <p:spPr>
            <a:xfrm>
              <a:off x="7167454" y="5781794"/>
              <a:ext cx="8637" cy="37744"/>
            </a:xfrm>
            <a:custGeom>
              <a:avLst/>
              <a:gdLst/>
              <a:ahLst/>
              <a:cxnLst/>
              <a:rect l="l" t="t" r="r" b="b"/>
              <a:pathLst>
                <a:path w="8637" h="37744" extrusionOk="0">
                  <a:moveTo>
                    <a:pt x="0" y="37745"/>
                  </a:moveTo>
                  <a:lnTo>
                    <a:pt x="0" y="0"/>
                  </a:lnTo>
                </a:path>
              </a:pathLst>
            </a:custGeom>
            <a:noFill/>
            <a:ln w="10100" cap="rnd" cmpd="sng">
              <a:solidFill>
                <a:schemeClr val="accen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2" name="Google Shape;2077;p50"/>
            <p:cNvSpPr/>
            <p:nvPr/>
          </p:nvSpPr>
          <p:spPr>
            <a:xfrm>
              <a:off x="7219537" y="5781794"/>
              <a:ext cx="8637" cy="37744"/>
            </a:xfrm>
            <a:custGeom>
              <a:avLst/>
              <a:gdLst/>
              <a:ahLst/>
              <a:cxnLst/>
              <a:rect l="l" t="t" r="r" b="b"/>
              <a:pathLst>
                <a:path w="8637" h="37744" extrusionOk="0">
                  <a:moveTo>
                    <a:pt x="0" y="37745"/>
                  </a:moveTo>
                  <a:lnTo>
                    <a:pt x="0" y="0"/>
                  </a:lnTo>
                </a:path>
              </a:pathLst>
            </a:custGeom>
            <a:noFill/>
            <a:ln w="10100" cap="rnd" cmpd="sng">
              <a:solidFill>
                <a:schemeClr val="accen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33" name="Google Shape;911;p39"/>
          <p:cNvSpPr txBox="1">
            <a:spLocks noGrp="1"/>
          </p:cNvSpPr>
          <p:nvPr>
            <p:ph type="title"/>
          </p:nvPr>
        </p:nvSpPr>
        <p:spPr>
          <a:xfrm>
            <a:off x="702793" y="616166"/>
            <a:ext cx="7717500" cy="523200"/>
          </a:xfrm>
          <a:prstGeom prst="rect">
            <a:avLst/>
          </a:prstGeom>
        </p:spPr>
        <p:txBody>
          <a:bodyPr spcFirstLastPara="1" wrap="square" lIns="91425" tIns="91425" rIns="91425" bIns="91425" anchor="t" anchorCtr="0">
            <a:noAutofit/>
          </a:bodyPr>
          <a:lstStyle/>
          <a:p>
            <a:pPr lvl="0" algn="ctr"/>
            <a:r>
              <a:rPr lang="en-US" sz="4000">
                <a:solidFill>
                  <a:srgbClr val="D84444"/>
                </a:solidFill>
                <a:latin typeface="+mj-lt"/>
              </a:rPr>
              <a:t>Định lí</a:t>
            </a:r>
            <a:endParaRPr lang="en-US" sz="4000" b="1" dirty="0">
              <a:solidFill>
                <a:srgbClr val="D84444"/>
              </a:solidFill>
              <a:latin typeface="+mj-lt"/>
            </a:endParaRPr>
          </a:p>
        </p:txBody>
      </p:sp>
      <p:sp>
        <p:nvSpPr>
          <p:cNvPr id="2" name="Rectangle 1"/>
          <p:cNvSpPr/>
          <p:nvPr/>
        </p:nvSpPr>
        <p:spPr>
          <a:xfrm>
            <a:off x="1086060" y="1571851"/>
            <a:ext cx="6971661" cy="2708434"/>
          </a:xfrm>
          <a:prstGeom prst="rect">
            <a:avLst/>
          </a:prstGeom>
        </p:spPr>
        <p:txBody>
          <a:bodyPr wrap="square">
            <a:spAutoFit/>
          </a:bodyPr>
          <a:lstStyle/>
          <a:p>
            <a:pPr algn="just">
              <a:lnSpc>
                <a:spcPct val="170000"/>
              </a:lnSpc>
            </a:pPr>
            <a:r>
              <a:rPr lang="vi-VN" sz="2000">
                <a:latin typeface="+mn-lt"/>
                <a:ea typeface="Malgun Gothic" panose="020B0503020000020004" pitchFamily="34" charset="-127"/>
                <a:cs typeface="Times New Roman" panose="02020603050405020304" pitchFamily="18" charset="0"/>
              </a:rPr>
              <a:t>Trong tam giác vuông:</a:t>
            </a:r>
            <a:endParaRPr lang="en-US" sz="2000">
              <a:effectLst/>
              <a:latin typeface="+mn-lt"/>
              <a:ea typeface="Calibri" panose="020F0502020204030204" pitchFamily="34" charset="0"/>
              <a:cs typeface="Times New Roman" panose="02020603050405020304" pitchFamily="18" charset="0"/>
            </a:endParaRPr>
          </a:p>
          <a:p>
            <a:pPr marL="285750" indent="-285750" algn="just">
              <a:lnSpc>
                <a:spcPct val="170000"/>
              </a:lnSpc>
              <a:buFontTx/>
              <a:buChar char="-"/>
            </a:pPr>
            <a:r>
              <a:rPr lang="vi-VN" sz="2000" smtClean="0">
                <a:effectLst/>
                <a:latin typeface="+mn-lt"/>
                <a:ea typeface="Malgun Gothic" panose="020B0503020000020004" pitchFamily="34" charset="-127"/>
                <a:cs typeface="Times New Roman" panose="02020603050405020304" pitchFamily="18" charset="0"/>
              </a:rPr>
              <a:t>Mỗi </a:t>
            </a:r>
            <a:r>
              <a:rPr lang="vi-VN" sz="2000">
                <a:effectLst/>
                <a:latin typeface="+mn-lt"/>
                <a:ea typeface="Malgun Gothic" panose="020B0503020000020004" pitchFamily="34" charset="-127"/>
                <a:cs typeface="Times New Roman" panose="02020603050405020304" pitchFamily="18" charset="0"/>
              </a:rPr>
              <a:t>cạnh góc vuông bằng cạnh huyền nhân sin góc đối hoặc nhân với côsin góc </a:t>
            </a:r>
            <a:r>
              <a:rPr lang="vi-VN" sz="2000">
                <a:effectLst/>
                <a:latin typeface="+mn-lt"/>
                <a:ea typeface="Malgun Gothic" panose="020B0503020000020004" pitchFamily="34" charset="-127"/>
                <a:cs typeface="Times New Roman" panose="02020603050405020304" pitchFamily="18" charset="0"/>
              </a:rPr>
              <a:t>kề</a:t>
            </a:r>
            <a:r>
              <a:rPr lang="vi-VN" sz="2000" smtClean="0">
                <a:effectLst/>
                <a:latin typeface="+mn-lt"/>
                <a:ea typeface="Malgun Gothic" panose="020B0503020000020004" pitchFamily="34" charset="-127"/>
                <a:cs typeface="Times New Roman" panose="02020603050405020304" pitchFamily="18" charset="0"/>
              </a:rPr>
              <a:t>.</a:t>
            </a:r>
            <a:endParaRPr lang="en-US" sz="2000">
              <a:effectLst/>
              <a:latin typeface="+mn-lt"/>
              <a:ea typeface="Calibri" panose="020F0502020204030204" pitchFamily="34" charset="0"/>
              <a:cs typeface="Times New Roman" panose="02020603050405020304" pitchFamily="18" charset="0"/>
            </a:endParaRPr>
          </a:p>
          <a:p>
            <a:pPr marL="285750" indent="-285750" algn="just">
              <a:lnSpc>
                <a:spcPct val="170000"/>
              </a:lnSpc>
              <a:buFontTx/>
              <a:buChar char="-"/>
            </a:pPr>
            <a:r>
              <a:rPr lang="vi-VN" sz="2000" smtClean="0">
                <a:effectLst/>
                <a:latin typeface="+mn-lt"/>
                <a:ea typeface="Malgun Gothic" panose="020B0503020000020004" pitchFamily="34" charset="-127"/>
                <a:cs typeface="Times New Roman" panose="02020603050405020304" pitchFamily="18" charset="0"/>
              </a:rPr>
              <a:t>Mỗi </a:t>
            </a:r>
            <a:r>
              <a:rPr lang="vi-VN" sz="2000">
                <a:effectLst/>
                <a:latin typeface="+mn-lt"/>
                <a:ea typeface="Malgun Gothic" panose="020B0503020000020004" pitchFamily="34" charset="-127"/>
                <a:cs typeface="Times New Roman" panose="02020603050405020304" pitchFamily="18" charset="0"/>
              </a:rPr>
              <a:t>cạnh góc vuông bằng cạnh góc vuông còn lại nhân với tang góc đối hoặc nhân với côtang góc </a:t>
            </a:r>
            <a:r>
              <a:rPr lang="vi-VN" sz="2000">
                <a:effectLst/>
                <a:latin typeface="+mn-lt"/>
                <a:ea typeface="Malgun Gothic" panose="020B0503020000020004" pitchFamily="34" charset="-127"/>
                <a:cs typeface="Times New Roman" panose="02020603050405020304" pitchFamily="18" charset="0"/>
              </a:rPr>
              <a:t>kề</a:t>
            </a:r>
            <a:r>
              <a:rPr lang="vi-VN" sz="2000" smtClean="0">
                <a:effectLst/>
                <a:latin typeface="+mn-lt"/>
                <a:ea typeface="Malgun Gothic" panose="020B0503020000020004" pitchFamily="34" charset="-127"/>
                <a:cs typeface="Times New Roman" panose="02020603050405020304" pitchFamily="18" charset="0"/>
              </a:rPr>
              <a:t>.</a:t>
            </a:r>
            <a:endParaRPr lang="en-US" sz="2000">
              <a:effectLst/>
              <a:latin typeface="+mn-lt"/>
              <a:ea typeface="Calibri" panose="020F0502020204030204" pitchFamily="34"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3"/>
                                        </p:tgtEl>
                                        <p:attrNameLst>
                                          <p:attrName>style.visibility</p:attrName>
                                        </p:attrNameLst>
                                      </p:cBhvr>
                                      <p:to>
                                        <p:strVal val="visible"/>
                                      </p:to>
                                    </p:set>
                                    <p:animEffect transition="in" filter="fade">
                                      <p:cBhvr>
                                        <p:cTn id="7" dur="500"/>
                                        <p:tgtEl>
                                          <p:spTgt spid="133"/>
                                        </p:tgtEl>
                                      </p:cBhvr>
                                    </p:animEffect>
                                    <p:anim calcmode="lin" valueType="num">
                                      <p:cBhvr>
                                        <p:cTn id="8" dur="500" fill="hold"/>
                                        <p:tgtEl>
                                          <p:spTgt spid="133"/>
                                        </p:tgtEl>
                                        <p:attrNameLst>
                                          <p:attrName>ppt_x</p:attrName>
                                        </p:attrNameLst>
                                      </p:cBhvr>
                                      <p:tavLst>
                                        <p:tav tm="0">
                                          <p:val>
                                            <p:strVal val="#ppt_x"/>
                                          </p:val>
                                        </p:tav>
                                        <p:tav tm="100000">
                                          <p:val>
                                            <p:strVal val="#ppt_x"/>
                                          </p:val>
                                        </p:tav>
                                      </p:tavLst>
                                    </p:anim>
                                    <p:anim calcmode="lin" valueType="num">
                                      <p:cBhvr>
                                        <p:cTn id="9" dur="500" fill="hold"/>
                                        <p:tgtEl>
                                          <p:spTgt spid="13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 grpId="0"/>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15"/>
        <p:cNvGrpSpPr/>
        <p:nvPr/>
      </p:nvGrpSpPr>
      <p:grpSpPr>
        <a:xfrm>
          <a:off x="0" y="0"/>
          <a:ext cx="0" cy="0"/>
          <a:chOff x="0" y="0"/>
          <a:chExt cx="0" cy="0"/>
        </a:xfrm>
      </p:grpSpPr>
      <p:grpSp>
        <p:nvGrpSpPr>
          <p:cNvPr id="108" name="Google Shape;2053;p50"/>
          <p:cNvGrpSpPr/>
          <p:nvPr/>
        </p:nvGrpSpPr>
        <p:grpSpPr>
          <a:xfrm rot="3776744">
            <a:off x="7733542" y="1231541"/>
            <a:ext cx="2003546" cy="430052"/>
            <a:chOff x="7017251" y="5781017"/>
            <a:chExt cx="1017558" cy="259118"/>
          </a:xfrm>
        </p:grpSpPr>
        <p:sp>
          <p:nvSpPr>
            <p:cNvPr id="109" name="Google Shape;2054;p50"/>
            <p:cNvSpPr/>
            <p:nvPr/>
          </p:nvSpPr>
          <p:spPr>
            <a:xfrm>
              <a:off x="7017252" y="5781017"/>
              <a:ext cx="1017557" cy="259118"/>
            </a:xfrm>
            <a:custGeom>
              <a:avLst/>
              <a:gdLst/>
              <a:ahLst/>
              <a:cxnLst/>
              <a:rect l="l" t="t" r="r" b="b"/>
              <a:pathLst>
                <a:path w="1017557" h="259118" extrusionOk="0">
                  <a:moveTo>
                    <a:pt x="1003565" y="0"/>
                  </a:moveTo>
                  <a:cubicBezTo>
                    <a:pt x="1011293" y="0"/>
                    <a:pt x="1017558" y="6264"/>
                    <a:pt x="1017558" y="13992"/>
                  </a:cubicBezTo>
                  <a:lnTo>
                    <a:pt x="1017558" y="245126"/>
                  </a:lnTo>
                  <a:cubicBezTo>
                    <a:pt x="1017558" y="252854"/>
                    <a:pt x="1011293" y="259118"/>
                    <a:pt x="1003565" y="259118"/>
                  </a:cubicBezTo>
                  <a:lnTo>
                    <a:pt x="13992" y="259118"/>
                  </a:lnTo>
                  <a:cubicBezTo>
                    <a:pt x="6264" y="259118"/>
                    <a:pt x="0" y="252854"/>
                    <a:pt x="0" y="245126"/>
                  </a:cubicBezTo>
                  <a:lnTo>
                    <a:pt x="0" y="13992"/>
                  </a:lnTo>
                  <a:cubicBezTo>
                    <a:pt x="0" y="6264"/>
                    <a:pt x="6264" y="0"/>
                    <a:pt x="13992" y="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0" name="Google Shape;2055;p50"/>
            <p:cNvSpPr/>
            <p:nvPr/>
          </p:nvSpPr>
          <p:spPr>
            <a:xfrm>
              <a:off x="7017251" y="5781017"/>
              <a:ext cx="1017557" cy="259118"/>
            </a:xfrm>
            <a:custGeom>
              <a:avLst/>
              <a:gdLst/>
              <a:ahLst/>
              <a:cxnLst/>
              <a:rect l="l" t="t" r="r" b="b"/>
              <a:pathLst>
                <a:path w="1017557" h="259118" extrusionOk="0">
                  <a:moveTo>
                    <a:pt x="1003480" y="0"/>
                  </a:moveTo>
                  <a:lnTo>
                    <a:pt x="933344" y="0"/>
                  </a:lnTo>
                  <a:lnTo>
                    <a:pt x="933344" y="160999"/>
                  </a:lnTo>
                  <a:cubicBezTo>
                    <a:pt x="933344" y="168772"/>
                    <a:pt x="927039" y="174991"/>
                    <a:pt x="919352" y="174991"/>
                  </a:cubicBezTo>
                  <a:lnTo>
                    <a:pt x="0" y="174991"/>
                  </a:lnTo>
                  <a:lnTo>
                    <a:pt x="0" y="245126"/>
                  </a:lnTo>
                  <a:cubicBezTo>
                    <a:pt x="0" y="252900"/>
                    <a:pt x="6306" y="259118"/>
                    <a:pt x="13993" y="259118"/>
                  </a:cubicBezTo>
                  <a:lnTo>
                    <a:pt x="1003566" y="259118"/>
                  </a:lnTo>
                  <a:cubicBezTo>
                    <a:pt x="1011339" y="259118"/>
                    <a:pt x="1017558" y="252813"/>
                    <a:pt x="1017558" y="245126"/>
                  </a:cubicBezTo>
                  <a:lnTo>
                    <a:pt x="1017558" y="13992"/>
                  </a:lnTo>
                  <a:cubicBezTo>
                    <a:pt x="1017558" y="6219"/>
                    <a:pt x="1011253" y="0"/>
                    <a:pt x="1003566" y="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1" name="Google Shape;2056;p50"/>
            <p:cNvSpPr/>
            <p:nvPr/>
          </p:nvSpPr>
          <p:spPr>
            <a:xfrm>
              <a:off x="7075035" y="5934847"/>
              <a:ext cx="47850" cy="47850"/>
            </a:xfrm>
            <a:custGeom>
              <a:avLst/>
              <a:gdLst/>
              <a:ahLst/>
              <a:cxnLst/>
              <a:rect l="l" t="t" r="r" b="b"/>
              <a:pathLst>
                <a:path w="47850" h="47850" extrusionOk="0">
                  <a:moveTo>
                    <a:pt x="47851" y="23925"/>
                  </a:moveTo>
                  <a:cubicBezTo>
                    <a:pt x="47851" y="30317"/>
                    <a:pt x="45346" y="36363"/>
                    <a:pt x="40855" y="40854"/>
                  </a:cubicBezTo>
                  <a:cubicBezTo>
                    <a:pt x="36363" y="45346"/>
                    <a:pt x="30317" y="47850"/>
                    <a:pt x="23925" y="47850"/>
                  </a:cubicBezTo>
                  <a:cubicBezTo>
                    <a:pt x="17534" y="47850"/>
                    <a:pt x="11488" y="45346"/>
                    <a:pt x="6996" y="40854"/>
                  </a:cubicBezTo>
                  <a:cubicBezTo>
                    <a:pt x="2505" y="36363"/>
                    <a:pt x="0" y="30317"/>
                    <a:pt x="0" y="23925"/>
                  </a:cubicBezTo>
                  <a:cubicBezTo>
                    <a:pt x="0" y="17534"/>
                    <a:pt x="2505" y="11574"/>
                    <a:pt x="6996" y="6996"/>
                  </a:cubicBezTo>
                  <a:cubicBezTo>
                    <a:pt x="11488" y="2505"/>
                    <a:pt x="17534" y="0"/>
                    <a:pt x="23925" y="0"/>
                  </a:cubicBezTo>
                  <a:cubicBezTo>
                    <a:pt x="37141" y="0"/>
                    <a:pt x="47851" y="10710"/>
                    <a:pt x="47851" y="2392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2" name="Google Shape;2057;p50"/>
            <p:cNvSpPr/>
            <p:nvPr/>
          </p:nvSpPr>
          <p:spPr>
            <a:xfrm>
              <a:off x="7583944" y="5781794"/>
              <a:ext cx="8637" cy="37744"/>
            </a:xfrm>
            <a:custGeom>
              <a:avLst/>
              <a:gdLst/>
              <a:ahLst/>
              <a:cxnLst/>
              <a:rect l="l" t="t" r="r" b="b"/>
              <a:pathLst>
                <a:path w="8637" h="37744" extrusionOk="0">
                  <a:moveTo>
                    <a:pt x="0" y="37745"/>
                  </a:moveTo>
                  <a:lnTo>
                    <a:pt x="0" y="0"/>
                  </a:lnTo>
                </a:path>
              </a:pathLst>
            </a:custGeom>
            <a:noFill/>
            <a:ln w="10100" cap="rnd" cmpd="sng">
              <a:solidFill>
                <a:srgbClr val="F9CDC7"/>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3" name="Google Shape;2058;p50"/>
            <p:cNvSpPr/>
            <p:nvPr/>
          </p:nvSpPr>
          <p:spPr>
            <a:xfrm>
              <a:off x="7635940" y="5781794"/>
              <a:ext cx="8637" cy="37744"/>
            </a:xfrm>
            <a:custGeom>
              <a:avLst/>
              <a:gdLst/>
              <a:ahLst/>
              <a:cxnLst/>
              <a:rect l="l" t="t" r="r" b="b"/>
              <a:pathLst>
                <a:path w="8637" h="37744" extrusionOk="0">
                  <a:moveTo>
                    <a:pt x="0" y="37745"/>
                  </a:moveTo>
                  <a:lnTo>
                    <a:pt x="0" y="0"/>
                  </a:lnTo>
                </a:path>
              </a:pathLst>
            </a:custGeom>
            <a:noFill/>
            <a:ln w="10100" cap="rnd" cmpd="sng">
              <a:solidFill>
                <a:schemeClr val="accen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4" name="Google Shape;2059;p50"/>
            <p:cNvSpPr/>
            <p:nvPr/>
          </p:nvSpPr>
          <p:spPr>
            <a:xfrm>
              <a:off x="7688023" y="5781794"/>
              <a:ext cx="8637" cy="37744"/>
            </a:xfrm>
            <a:custGeom>
              <a:avLst/>
              <a:gdLst/>
              <a:ahLst/>
              <a:cxnLst/>
              <a:rect l="l" t="t" r="r" b="b"/>
              <a:pathLst>
                <a:path w="8637" h="37744" extrusionOk="0">
                  <a:moveTo>
                    <a:pt x="0" y="37745"/>
                  </a:moveTo>
                  <a:lnTo>
                    <a:pt x="0" y="0"/>
                  </a:lnTo>
                </a:path>
              </a:pathLst>
            </a:custGeom>
            <a:noFill/>
            <a:ln w="10100" cap="rnd" cmpd="sng">
              <a:solidFill>
                <a:schemeClr val="accen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5" name="Google Shape;2060;p50"/>
            <p:cNvSpPr/>
            <p:nvPr/>
          </p:nvSpPr>
          <p:spPr>
            <a:xfrm>
              <a:off x="7740106" y="5781794"/>
              <a:ext cx="8637" cy="37744"/>
            </a:xfrm>
            <a:custGeom>
              <a:avLst/>
              <a:gdLst/>
              <a:ahLst/>
              <a:cxnLst/>
              <a:rect l="l" t="t" r="r" b="b"/>
              <a:pathLst>
                <a:path w="8637" h="37744" extrusionOk="0">
                  <a:moveTo>
                    <a:pt x="0" y="37745"/>
                  </a:moveTo>
                  <a:lnTo>
                    <a:pt x="0" y="0"/>
                  </a:lnTo>
                </a:path>
              </a:pathLst>
            </a:custGeom>
            <a:noFill/>
            <a:ln w="10100" cap="rnd" cmpd="sng">
              <a:solidFill>
                <a:schemeClr val="accen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6" name="Google Shape;2061;p50"/>
            <p:cNvSpPr/>
            <p:nvPr/>
          </p:nvSpPr>
          <p:spPr>
            <a:xfrm>
              <a:off x="7792102" y="5781794"/>
              <a:ext cx="8637" cy="37744"/>
            </a:xfrm>
            <a:custGeom>
              <a:avLst/>
              <a:gdLst/>
              <a:ahLst/>
              <a:cxnLst/>
              <a:rect l="l" t="t" r="r" b="b"/>
              <a:pathLst>
                <a:path w="8637" h="37744" extrusionOk="0">
                  <a:moveTo>
                    <a:pt x="0" y="37745"/>
                  </a:moveTo>
                  <a:lnTo>
                    <a:pt x="0" y="0"/>
                  </a:lnTo>
                </a:path>
              </a:pathLst>
            </a:custGeom>
            <a:noFill/>
            <a:ln w="10100" cap="rnd" cmpd="sng">
              <a:solidFill>
                <a:schemeClr val="accen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7" name="Google Shape;2062;p50"/>
            <p:cNvSpPr/>
            <p:nvPr/>
          </p:nvSpPr>
          <p:spPr>
            <a:xfrm>
              <a:off x="7844185" y="5781794"/>
              <a:ext cx="8637" cy="37744"/>
            </a:xfrm>
            <a:custGeom>
              <a:avLst/>
              <a:gdLst/>
              <a:ahLst/>
              <a:cxnLst/>
              <a:rect l="l" t="t" r="r" b="b"/>
              <a:pathLst>
                <a:path w="8637" h="37744" extrusionOk="0">
                  <a:moveTo>
                    <a:pt x="0" y="37745"/>
                  </a:moveTo>
                  <a:lnTo>
                    <a:pt x="0" y="0"/>
                  </a:lnTo>
                </a:path>
              </a:pathLst>
            </a:custGeom>
            <a:noFill/>
            <a:ln w="10100" cap="rnd" cmpd="sng">
              <a:solidFill>
                <a:schemeClr val="accen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8" name="Google Shape;2063;p50"/>
            <p:cNvSpPr/>
            <p:nvPr/>
          </p:nvSpPr>
          <p:spPr>
            <a:xfrm>
              <a:off x="7896181" y="5781794"/>
              <a:ext cx="8637" cy="37744"/>
            </a:xfrm>
            <a:custGeom>
              <a:avLst/>
              <a:gdLst/>
              <a:ahLst/>
              <a:cxnLst/>
              <a:rect l="l" t="t" r="r" b="b"/>
              <a:pathLst>
                <a:path w="8637" h="37744" extrusionOk="0">
                  <a:moveTo>
                    <a:pt x="0" y="37745"/>
                  </a:moveTo>
                  <a:lnTo>
                    <a:pt x="0" y="0"/>
                  </a:lnTo>
                </a:path>
              </a:pathLst>
            </a:custGeom>
            <a:noFill/>
            <a:ln w="10100" cap="rnd" cmpd="sng">
              <a:solidFill>
                <a:schemeClr val="accen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9" name="Google Shape;2064;p50"/>
            <p:cNvSpPr/>
            <p:nvPr/>
          </p:nvSpPr>
          <p:spPr>
            <a:xfrm>
              <a:off x="7948264" y="5781794"/>
              <a:ext cx="8637" cy="37744"/>
            </a:xfrm>
            <a:custGeom>
              <a:avLst/>
              <a:gdLst/>
              <a:ahLst/>
              <a:cxnLst/>
              <a:rect l="l" t="t" r="r" b="b"/>
              <a:pathLst>
                <a:path w="8637" h="37744" extrusionOk="0">
                  <a:moveTo>
                    <a:pt x="0" y="37745"/>
                  </a:moveTo>
                  <a:lnTo>
                    <a:pt x="0" y="0"/>
                  </a:lnTo>
                </a:path>
              </a:pathLst>
            </a:custGeom>
            <a:noFill/>
            <a:ln w="10100" cap="rnd" cmpd="sng">
              <a:solidFill>
                <a:schemeClr val="accen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0" name="Google Shape;2065;p50"/>
            <p:cNvSpPr/>
            <p:nvPr/>
          </p:nvSpPr>
          <p:spPr>
            <a:xfrm>
              <a:off x="8000347" y="5781794"/>
              <a:ext cx="8637" cy="37744"/>
            </a:xfrm>
            <a:custGeom>
              <a:avLst/>
              <a:gdLst/>
              <a:ahLst/>
              <a:cxnLst/>
              <a:rect l="l" t="t" r="r" b="b"/>
              <a:pathLst>
                <a:path w="8637" h="37744" extrusionOk="0">
                  <a:moveTo>
                    <a:pt x="0" y="37745"/>
                  </a:moveTo>
                  <a:lnTo>
                    <a:pt x="0" y="0"/>
                  </a:lnTo>
                </a:path>
              </a:pathLst>
            </a:custGeom>
            <a:noFill/>
            <a:ln w="10100" cap="rnd" cmpd="sng">
              <a:solidFill>
                <a:schemeClr val="accen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1" name="Google Shape;2066;p50"/>
            <p:cNvSpPr/>
            <p:nvPr/>
          </p:nvSpPr>
          <p:spPr>
            <a:xfrm>
              <a:off x="7219537" y="5781794"/>
              <a:ext cx="8637" cy="37744"/>
            </a:xfrm>
            <a:custGeom>
              <a:avLst/>
              <a:gdLst/>
              <a:ahLst/>
              <a:cxnLst/>
              <a:rect l="l" t="t" r="r" b="b"/>
              <a:pathLst>
                <a:path w="8637" h="37744" extrusionOk="0">
                  <a:moveTo>
                    <a:pt x="0" y="37745"/>
                  </a:moveTo>
                  <a:lnTo>
                    <a:pt x="0" y="0"/>
                  </a:lnTo>
                </a:path>
              </a:pathLst>
            </a:custGeom>
            <a:noFill/>
            <a:ln w="10100" cap="rnd" cmpd="sng">
              <a:solidFill>
                <a:srgbClr val="F9CDC7"/>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2" name="Google Shape;2067;p50"/>
            <p:cNvSpPr/>
            <p:nvPr/>
          </p:nvSpPr>
          <p:spPr>
            <a:xfrm>
              <a:off x="7271620" y="5781794"/>
              <a:ext cx="8637" cy="37744"/>
            </a:xfrm>
            <a:custGeom>
              <a:avLst/>
              <a:gdLst/>
              <a:ahLst/>
              <a:cxnLst/>
              <a:rect l="l" t="t" r="r" b="b"/>
              <a:pathLst>
                <a:path w="8637" h="37744" extrusionOk="0">
                  <a:moveTo>
                    <a:pt x="0" y="37745"/>
                  </a:moveTo>
                  <a:lnTo>
                    <a:pt x="0" y="0"/>
                  </a:lnTo>
                </a:path>
              </a:pathLst>
            </a:custGeom>
            <a:noFill/>
            <a:ln w="10100" cap="rnd" cmpd="sng">
              <a:solidFill>
                <a:schemeClr val="accen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3" name="Google Shape;2068;p50"/>
            <p:cNvSpPr/>
            <p:nvPr/>
          </p:nvSpPr>
          <p:spPr>
            <a:xfrm>
              <a:off x="7323616" y="5781794"/>
              <a:ext cx="8637" cy="37744"/>
            </a:xfrm>
            <a:custGeom>
              <a:avLst/>
              <a:gdLst/>
              <a:ahLst/>
              <a:cxnLst/>
              <a:rect l="l" t="t" r="r" b="b"/>
              <a:pathLst>
                <a:path w="8637" h="37744" extrusionOk="0">
                  <a:moveTo>
                    <a:pt x="0" y="37745"/>
                  </a:moveTo>
                  <a:lnTo>
                    <a:pt x="0" y="0"/>
                  </a:lnTo>
                </a:path>
              </a:pathLst>
            </a:custGeom>
            <a:noFill/>
            <a:ln w="10100" cap="rnd" cmpd="sng">
              <a:solidFill>
                <a:schemeClr val="accen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4" name="Google Shape;2069;p50"/>
            <p:cNvSpPr/>
            <p:nvPr/>
          </p:nvSpPr>
          <p:spPr>
            <a:xfrm>
              <a:off x="7375699" y="5781794"/>
              <a:ext cx="8637" cy="37744"/>
            </a:xfrm>
            <a:custGeom>
              <a:avLst/>
              <a:gdLst/>
              <a:ahLst/>
              <a:cxnLst/>
              <a:rect l="l" t="t" r="r" b="b"/>
              <a:pathLst>
                <a:path w="8637" h="37744" extrusionOk="0">
                  <a:moveTo>
                    <a:pt x="0" y="37745"/>
                  </a:moveTo>
                  <a:lnTo>
                    <a:pt x="0" y="0"/>
                  </a:lnTo>
                </a:path>
              </a:pathLst>
            </a:custGeom>
            <a:noFill/>
            <a:ln w="10100" cap="rnd" cmpd="sng">
              <a:solidFill>
                <a:schemeClr val="accen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5" name="Google Shape;2070;p50"/>
            <p:cNvSpPr/>
            <p:nvPr/>
          </p:nvSpPr>
          <p:spPr>
            <a:xfrm>
              <a:off x="7427782" y="5781794"/>
              <a:ext cx="8637" cy="37744"/>
            </a:xfrm>
            <a:custGeom>
              <a:avLst/>
              <a:gdLst/>
              <a:ahLst/>
              <a:cxnLst/>
              <a:rect l="l" t="t" r="r" b="b"/>
              <a:pathLst>
                <a:path w="8637" h="37744" extrusionOk="0">
                  <a:moveTo>
                    <a:pt x="0" y="37745"/>
                  </a:moveTo>
                  <a:lnTo>
                    <a:pt x="0" y="0"/>
                  </a:lnTo>
                </a:path>
              </a:pathLst>
            </a:custGeom>
            <a:noFill/>
            <a:ln w="10100" cap="rnd" cmpd="sng">
              <a:solidFill>
                <a:schemeClr val="accen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6" name="Google Shape;2071;p50"/>
            <p:cNvSpPr/>
            <p:nvPr/>
          </p:nvSpPr>
          <p:spPr>
            <a:xfrm>
              <a:off x="7479778" y="5781794"/>
              <a:ext cx="8637" cy="37744"/>
            </a:xfrm>
            <a:custGeom>
              <a:avLst/>
              <a:gdLst/>
              <a:ahLst/>
              <a:cxnLst/>
              <a:rect l="l" t="t" r="r" b="b"/>
              <a:pathLst>
                <a:path w="8637" h="37744" extrusionOk="0">
                  <a:moveTo>
                    <a:pt x="0" y="37745"/>
                  </a:moveTo>
                  <a:lnTo>
                    <a:pt x="0" y="0"/>
                  </a:lnTo>
                </a:path>
              </a:pathLst>
            </a:custGeom>
            <a:noFill/>
            <a:ln w="10100" cap="rnd" cmpd="sng">
              <a:solidFill>
                <a:schemeClr val="accen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7" name="Google Shape;2072;p50"/>
            <p:cNvSpPr/>
            <p:nvPr/>
          </p:nvSpPr>
          <p:spPr>
            <a:xfrm>
              <a:off x="7531861" y="5781794"/>
              <a:ext cx="8637" cy="37744"/>
            </a:xfrm>
            <a:custGeom>
              <a:avLst/>
              <a:gdLst/>
              <a:ahLst/>
              <a:cxnLst/>
              <a:rect l="l" t="t" r="r" b="b"/>
              <a:pathLst>
                <a:path w="8637" h="37744" extrusionOk="0">
                  <a:moveTo>
                    <a:pt x="0" y="37745"/>
                  </a:moveTo>
                  <a:lnTo>
                    <a:pt x="0" y="0"/>
                  </a:lnTo>
                </a:path>
              </a:pathLst>
            </a:custGeom>
            <a:noFill/>
            <a:ln w="10100" cap="rnd" cmpd="sng">
              <a:solidFill>
                <a:schemeClr val="accen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8" name="Google Shape;2073;p50"/>
            <p:cNvSpPr/>
            <p:nvPr/>
          </p:nvSpPr>
          <p:spPr>
            <a:xfrm>
              <a:off x="7583944" y="5781794"/>
              <a:ext cx="8637" cy="37744"/>
            </a:xfrm>
            <a:custGeom>
              <a:avLst/>
              <a:gdLst/>
              <a:ahLst/>
              <a:cxnLst/>
              <a:rect l="l" t="t" r="r" b="b"/>
              <a:pathLst>
                <a:path w="8637" h="37744" extrusionOk="0">
                  <a:moveTo>
                    <a:pt x="0" y="37745"/>
                  </a:moveTo>
                  <a:lnTo>
                    <a:pt x="0" y="0"/>
                  </a:lnTo>
                </a:path>
              </a:pathLst>
            </a:custGeom>
            <a:noFill/>
            <a:ln w="10100" cap="rnd" cmpd="sng">
              <a:solidFill>
                <a:schemeClr val="accen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9" name="Google Shape;2074;p50"/>
            <p:cNvSpPr/>
            <p:nvPr/>
          </p:nvSpPr>
          <p:spPr>
            <a:xfrm>
              <a:off x="7063375" y="5781794"/>
              <a:ext cx="8637" cy="37744"/>
            </a:xfrm>
            <a:custGeom>
              <a:avLst/>
              <a:gdLst/>
              <a:ahLst/>
              <a:cxnLst/>
              <a:rect l="l" t="t" r="r" b="b"/>
              <a:pathLst>
                <a:path w="8637" h="37744" extrusionOk="0">
                  <a:moveTo>
                    <a:pt x="0" y="37745"/>
                  </a:moveTo>
                  <a:lnTo>
                    <a:pt x="0" y="0"/>
                  </a:lnTo>
                </a:path>
              </a:pathLst>
            </a:custGeom>
            <a:noFill/>
            <a:ln w="10100" cap="rnd" cmpd="sng">
              <a:solidFill>
                <a:schemeClr val="accen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0" name="Google Shape;2075;p50"/>
            <p:cNvSpPr/>
            <p:nvPr/>
          </p:nvSpPr>
          <p:spPr>
            <a:xfrm>
              <a:off x="7115458" y="5781794"/>
              <a:ext cx="8637" cy="37744"/>
            </a:xfrm>
            <a:custGeom>
              <a:avLst/>
              <a:gdLst/>
              <a:ahLst/>
              <a:cxnLst/>
              <a:rect l="l" t="t" r="r" b="b"/>
              <a:pathLst>
                <a:path w="8637" h="37744" extrusionOk="0">
                  <a:moveTo>
                    <a:pt x="0" y="37745"/>
                  </a:moveTo>
                  <a:lnTo>
                    <a:pt x="0" y="0"/>
                  </a:lnTo>
                </a:path>
              </a:pathLst>
            </a:custGeom>
            <a:noFill/>
            <a:ln w="10100" cap="rnd" cmpd="sng">
              <a:solidFill>
                <a:schemeClr val="accen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1" name="Google Shape;2076;p50"/>
            <p:cNvSpPr/>
            <p:nvPr/>
          </p:nvSpPr>
          <p:spPr>
            <a:xfrm>
              <a:off x="7167454" y="5781794"/>
              <a:ext cx="8637" cy="37744"/>
            </a:xfrm>
            <a:custGeom>
              <a:avLst/>
              <a:gdLst/>
              <a:ahLst/>
              <a:cxnLst/>
              <a:rect l="l" t="t" r="r" b="b"/>
              <a:pathLst>
                <a:path w="8637" h="37744" extrusionOk="0">
                  <a:moveTo>
                    <a:pt x="0" y="37745"/>
                  </a:moveTo>
                  <a:lnTo>
                    <a:pt x="0" y="0"/>
                  </a:lnTo>
                </a:path>
              </a:pathLst>
            </a:custGeom>
            <a:noFill/>
            <a:ln w="10100" cap="rnd" cmpd="sng">
              <a:solidFill>
                <a:schemeClr val="accen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2" name="Google Shape;2077;p50"/>
            <p:cNvSpPr/>
            <p:nvPr/>
          </p:nvSpPr>
          <p:spPr>
            <a:xfrm>
              <a:off x="7219537" y="5781794"/>
              <a:ext cx="8637" cy="37744"/>
            </a:xfrm>
            <a:custGeom>
              <a:avLst/>
              <a:gdLst/>
              <a:ahLst/>
              <a:cxnLst/>
              <a:rect l="l" t="t" r="r" b="b"/>
              <a:pathLst>
                <a:path w="8637" h="37744" extrusionOk="0">
                  <a:moveTo>
                    <a:pt x="0" y="37745"/>
                  </a:moveTo>
                  <a:lnTo>
                    <a:pt x="0" y="0"/>
                  </a:lnTo>
                </a:path>
              </a:pathLst>
            </a:custGeom>
            <a:noFill/>
            <a:ln w="10100" cap="rnd" cmpd="sng">
              <a:solidFill>
                <a:schemeClr val="accen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mc:AlternateContent xmlns:mc="http://schemas.openxmlformats.org/markup-compatibility/2006">
        <mc:Choice xmlns:a14="http://schemas.microsoft.com/office/drawing/2010/main" Requires="a14">
          <p:sp>
            <p:nvSpPr>
              <p:cNvPr id="2" name="Rectangle 1"/>
              <p:cNvSpPr/>
              <p:nvPr/>
            </p:nvSpPr>
            <p:spPr>
              <a:xfrm>
                <a:off x="1045596" y="1085743"/>
                <a:ext cx="3049325" cy="3159263"/>
              </a:xfrm>
              <a:prstGeom prst="rect">
                <a:avLst/>
              </a:prstGeom>
            </p:spPr>
            <p:txBody>
              <a:bodyPr wrap="square">
                <a:spAutoFit/>
              </a:bodyPr>
              <a:lstStyle/>
              <a:p>
                <a:pPr marL="285750" marR="0" lvl="0" indent="-285750" algn="just" defTabSz="914400" rtl="0" eaLnBrk="1" fontAlgn="auto" latinLnBrk="0" hangingPunct="1">
                  <a:lnSpc>
                    <a:spcPct val="170000"/>
                  </a:lnSpc>
                  <a:spcBef>
                    <a:spcPts val="0"/>
                  </a:spcBef>
                  <a:spcAft>
                    <a:spcPts val="0"/>
                  </a:spcAft>
                  <a:buClr>
                    <a:srgbClr val="000000"/>
                  </a:buClr>
                  <a:buSzTx/>
                  <a:buFontTx/>
                  <a:buChar char="-"/>
                  <a:tabLst/>
                  <a:defRPr/>
                </a:pPr>
                <a:r>
                  <a:rPr kumimoji="0" lang="en-US" sz="2000" b="0" i="0" u="none" strike="noStrike" kern="0" cap="none" spc="0" normalizeH="0" baseline="0" noProof="0" smtClean="0">
                    <a:ln>
                      <a:noFill/>
                    </a:ln>
                    <a:solidFill>
                      <a:srgbClr val="000000"/>
                    </a:solidFill>
                    <a:effectLst/>
                    <a:uLnTx/>
                    <a:uFillTx/>
                    <a:ea typeface="Malgun Gothic" panose="020B0503020000020004" pitchFamily="34" charset="-127"/>
                    <a:cs typeface="Times New Roman" panose="02020603050405020304" pitchFamily="18" charset="0"/>
                    <a:sym typeface="Arial"/>
                  </a:rPr>
                  <a:t>Cụ </a:t>
                </a:r>
                <a:r>
                  <a:rPr kumimoji="0" lang="en-US" sz="2000" b="0" i="0" u="none" strike="noStrike" kern="0" cap="none" spc="0" normalizeH="0" baseline="0" noProof="0">
                    <a:ln>
                      <a:noFill/>
                    </a:ln>
                    <a:solidFill>
                      <a:srgbClr val="000000"/>
                    </a:solidFill>
                    <a:effectLst/>
                    <a:uLnTx/>
                    <a:uFillTx/>
                    <a:ea typeface="Malgun Gothic" panose="020B0503020000020004" pitchFamily="34" charset="-127"/>
                    <a:cs typeface="Times New Roman" panose="02020603050405020304" pitchFamily="18" charset="0"/>
                    <a:sym typeface="Arial"/>
                  </a:rPr>
                  <a:t>thể với </a:t>
                </a:r>
                <a14:m>
                  <m:oMath xmlns:m="http://schemas.openxmlformats.org/officeDocument/2006/math">
                    <m:r>
                      <a:rPr kumimoji="0" lang="en-US" sz="2000" b="0" i="1" u="none" strike="noStrike" kern="0" cap="none" spc="0" normalizeH="0" baseline="0" noProof="0">
                        <a:ln>
                          <a:noFill/>
                        </a:ln>
                        <a:solidFill>
                          <a:srgbClr val="000000"/>
                        </a:solidFill>
                        <a:effectLst/>
                        <a:uLnTx/>
                        <a:uFillTx/>
                        <a:latin typeface="+mn-lt"/>
                        <a:ea typeface="Malgun Gothic" panose="020B0503020000020004" pitchFamily="34" charset="-127"/>
                        <a:cs typeface="Times New Roman" panose="02020603050405020304" pitchFamily="18" charset="0"/>
                        <a:sym typeface="Arial"/>
                      </a:rPr>
                      <m:t>∆</m:t>
                    </m:r>
                    <m:r>
                      <a:rPr kumimoji="0" lang="en-US" sz="2000" b="0" i="1" u="none" strike="noStrike" kern="0" cap="none" spc="0" normalizeH="0" baseline="0" noProof="0">
                        <a:ln>
                          <a:noFill/>
                        </a:ln>
                        <a:solidFill>
                          <a:srgbClr val="000000"/>
                        </a:solidFill>
                        <a:effectLst/>
                        <a:uLnTx/>
                        <a:uFillTx/>
                        <a:latin typeface="+mn-lt"/>
                        <a:ea typeface="Malgun Gothic" panose="020B0503020000020004" pitchFamily="34" charset="-127"/>
                        <a:cs typeface="Times New Roman" panose="02020603050405020304" pitchFamily="18" charset="0"/>
                        <a:sym typeface="Arial"/>
                      </a:rPr>
                      <m:t>𝐴𝐵𝐶</m:t>
                    </m:r>
                  </m:oMath>
                </a14:m>
                <a:r>
                  <a:rPr kumimoji="0" lang="en-US" sz="2000" b="0" i="0" u="none" strike="noStrike" kern="0" cap="none" spc="0" normalizeH="0" baseline="0" noProof="0">
                    <a:ln>
                      <a:noFill/>
                    </a:ln>
                    <a:solidFill>
                      <a:srgbClr val="000000"/>
                    </a:solidFill>
                    <a:effectLst/>
                    <a:uLnTx/>
                    <a:uFillTx/>
                    <a:ea typeface="Malgun Gothic" panose="020B0503020000020004" pitchFamily="34" charset="-127"/>
                    <a:cs typeface="Times New Roman" panose="02020603050405020304" pitchFamily="18" charset="0"/>
                    <a:sym typeface="Arial"/>
                  </a:rPr>
                  <a:t> trong Hình 1, ta có</a:t>
                </a:r>
                <a:r>
                  <a:rPr kumimoji="0" lang="en-US" sz="2000" b="0" i="0" u="none" strike="noStrike" kern="0" cap="none" spc="0" normalizeH="0" baseline="0" noProof="0" smtClean="0">
                    <a:ln>
                      <a:noFill/>
                    </a:ln>
                    <a:solidFill>
                      <a:srgbClr val="000000"/>
                    </a:solidFill>
                    <a:effectLst/>
                    <a:uLnTx/>
                    <a:uFillTx/>
                    <a:ea typeface="Malgun Gothic" panose="020B0503020000020004" pitchFamily="34" charset="-127"/>
                    <a:cs typeface="Times New Roman" panose="02020603050405020304" pitchFamily="18" charset="0"/>
                    <a:sym typeface="Arial"/>
                  </a:rPr>
                  <a:t>:</a:t>
                </a:r>
                <a:endParaRPr kumimoji="0" lang="en-US" sz="2000" b="0" i="0" u="none" strike="noStrike" kern="0" cap="none" spc="0" normalizeH="0" baseline="0" noProof="0">
                  <a:ln>
                    <a:noFill/>
                  </a:ln>
                  <a:solidFill>
                    <a:srgbClr val="000000"/>
                  </a:solidFill>
                  <a:effectLst/>
                  <a:uLnTx/>
                  <a:uFillTx/>
                  <a:ea typeface="Calibri" panose="020F0502020204030204" pitchFamily="34" charset="0"/>
                  <a:cs typeface="Times New Roman" panose="02020603050405020304" pitchFamily="18" charset="0"/>
                  <a:sym typeface="Arial"/>
                </a:endParaRPr>
              </a:p>
              <a:p>
                <a:pPr marL="269875" marR="0" lvl="0" algn="l" defTabSz="914400" rtl="0" eaLnBrk="1" fontAlgn="auto" latinLnBrk="0" hangingPunct="1">
                  <a:lnSpc>
                    <a:spcPct val="170000"/>
                  </a:lnSpc>
                  <a:spcBef>
                    <a:spcPts val="0"/>
                  </a:spcBef>
                  <a:spcAft>
                    <a:spcPts val="0"/>
                  </a:spcAft>
                  <a:buClr>
                    <a:srgbClr val="000000"/>
                  </a:buClr>
                  <a:buSzTx/>
                  <a:buFont typeface="Arial"/>
                  <a:buNone/>
                  <a:tabLst>
                    <a:tab pos="361950" algn="l"/>
                  </a:tabLst>
                  <a:defRPr/>
                </a:pPr>
                <a14:m>
                  <m:oMath xmlns:m="http://schemas.openxmlformats.org/officeDocument/2006/math">
                    <m:r>
                      <a:rPr kumimoji="0" lang="vi-VN" sz="2000" b="0" i="1" u="none" strike="noStrike" kern="0" cap="none" spc="0" normalizeH="0" baseline="0" noProof="0">
                        <a:ln>
                          <a:noFill/>
                        </a:ln>
                        <a:solidFill>
                          <a:srgbClr val="000000"/>
                        </a:solidFill>
                        <a:effectLst/>
                        <a:uLnTx/>
                        <a:uFillTx/>
                        <a:latin typeface="+mn-lt"/>
                        <a:ea typeface="Malgun Gothic" panose="020B0503020000020004" pitchFamily="34" charset="-127"/>
                        <a:cs typeface="Times New Roman" panose="02020603050405020304" pitchFamily="18" charset="0"/>
                        <a:sym typeface="Arial"/>
                      </a:rPr>
                      <m:t>𝑏</m:t>
                    </m:r>
                    <m:r>
                      <a:rPr kumimoji="0" lang="vi-VN" sz="2000" b="0" i="1" u="none" strike="noStrike" kern="0" cap="none" spc="0" normalizeH="0" baseline="0" noProof="0">
                        <a:ln>
                          <a:noFill/>
                        </a:ln>
                        <a:solidFill>
                          <a:srgbClr val="000000"/>
                        </a:solidFill>
                        <a:effectLst/>
                        <a:uLnTx/>
                        <a:uFillTx/>
                        <a:latin typeface="+mn-lt"/>
                        <a:ea typeface="Malgun Gothic" panose="020B0503020000020004" pitchFamily="34" charset="-127"/>
                        <a:cs typeface="Times New Roman" panose="02020603050405020304" pitchFamily="18" charset="0"/>
                        <a:sym typeface="Arial"/>
                      </a:rPr>
                      <m:t>=</m:t>
                    </m:r>
                    <m:r>
                      <a:rPr kumimoji="0" lang="vi-VN" sz="2000" b="0" i="1" u="none" strike="noStrike" kern="0" cap="none" spc="0" normalizeH="0" baseline="0" noProof="0">
                        <a:ln>
                          <a:noFill/>
                        </a:ln>
                        <a:solidFill>
                          <a:srgbClr val="000000"/>
                        </a:solidFill>
                        <a:effectLst/>
                        <a:uLnTx/>
                        <a:uFillTx/>
                        <a:latin typeface="+mn-lt"/>
                        <a:ea typeface="Malgun Gothic" panose="020B0503020000020004" pitchFamily="34" charset="-127"/>
                        <a:cs typeface="Times New Roman" panose="02020603050405020304" pitchFamily="18" charset="0"/>
                        <a:sym typeface="Arial"/>
                      </a:rPr>
                      <m:t>𝑎</m:t>
                    </m:r>
                    <m:r>
                      <a:rPr kumimoji="0" lang="vi-VN" sz="2000" b="0" i="1" u="none" strike="noStrike" kern="0" cap="none" spc="0" normalizeH="0" baseline="0" noProof="0">
                        <a:ln>
                          <a:noFill/>
                        </a:ln>
                        <a:solidFill>
                          <a:srgbClr val="000000"/>
                        </a:solidFill>
                        <a:effectLst/>
                        <a:uLnTx/>
                        <a:uFillTx/>
                        <a:latin typeface="+mn-lt"/>
                        <a:ea typeface="Malgun Gothic" panose="020B0503020000020004" pitchFamily="34" charset="-127"/>
                        <a:cs typeface="Times New Roman" panose="02020603050405020304" pitchFamily="18" charset="0"/>
                        <a:sym typeface="Arial"/>
                      </a:rPr>
                      <m:t>.</m:t>
                    </m:r>
                    <m:func>
                      <m:funcPr>
                        <m:ctrlPr>
                          <a:rPr kumimoji="0" lang="en-US" sz="2000" b="0" i="1" u="none" strike="noStrike" kern="0" cap="none" spc="0" normalizeH="0" baseline="0" noProof="0">
                            <a:ln>
                              <a:noFill/>
                            </a:ln>
                            <a:solidFill>
                              <a:srgbClr val="000000"/>
                            </a:solidFill>
                            <a:effectLst/>
                            <a:uLnTx/>
                            <a:uFillTx/>
                            <a:latin typeface="+mn-lt"/>
                            <a:ea typeface="Malgun Gothic" panose="020B0503020000020004" pitchFamily="34" charset="-127"/>
                            <a:cs typeface="Times New Roman" panose="02020603050405020304" pitchFamily="18" charset="0"/>
                            <a:sym typeface="Arial"/>
                          </a:rPr>
                        </m:ctrlPr>
                      </m:funcPr>
                      <m:fName>
                        <m:r>
                          <m:rPr>
                            <m:sty m:val="p"/>
                          </m:rPr>
                          <a:rPr kumimoji="0" lang="vi-VN" sz="2000" b="0" i="0" u="none" strike="noStrike" kern="0" cap="none" spc="0" normalizeH="0" baseline="0" noProof="0">
                            <a:ln>
                              <a:noFill/>
                            </a:ln>
                            <a:solidFill>
                              <a:srgbClr val="000000"/>
                            </a:solidFill>
                            <a:effectLst/>
                            <a:uLnTx/>
                            <a:uFillTx/>
                            <a:latin typeface="+mn-lt"/>
                            <a:ea typeface="Malgun Gothic" panose="020B0503020000020004" pitchFamily="34" charset="-127"/>
                            <a:cs typeface="Times New Roman" panose="02020603050405020304" pitchFamily="18" charset="0"/>
                            <a:sym typeface="Arial"/>
                          </a:rPr>
                          <m:t>sin</m:t>
                        </m:r>
                      </m:fName>
                      <m:e>
                        <m:r>
                          <a:rPr kumimoji="0" lang="vi-VN" sz="2000" b="0" i="1" u="none" strike="noStrike" kern="0" cap="none" spc="0" normalizeH="0" baseline="0" noProof="0">
                            <a:ln>
                              <a:noFill/>
                            </a:ln>
                            <a:solidFill>
                              <a:srgbClr val="000000"/>
                            </a:solidFill>
                            <a:effectLst/>
                            <a:uLnTx/>
                            <a:uFillTx/>
                            <a:latin typeface="+mn-lt"/>
                            <a:ea typeface="Malgun Gothic" panose="020B0503020000020004" pitchFamily="34" charset="-127"/>
                            <a:cs typeface="Times New Roman" panose="02020603050405020304" pitchFamily="18" charset="0"/>
                            <a:sym typeface="Arial"/>
                          </a:rPr>
                          <m:t>𝐵</m:t>
                        </m:r>
                      </m:e>
                    </m:func>
                    <m:r>
                      <a:rPr kumimoji="0" lang="vi-VN" sz="2000" b="0" i="1" u="none" strike="noStrike" kern="0" cap="none" spc="0" normalizeH="0" baseline="0" noProof="0">
                        <a:ln>
                          <a:noFill/>
                        </a:ln>
                        <a:solidFill>
                          <a:srgbClr val="000000"/>
                        </a:solidFill>
                        <a:effectLst/>
                        <a:uLnTx/>
                        <a:uFillTx/>
                        <a:latin typeface="+mn-lt"/>
                        <a:ea typeface="Malgun Gothic" panose="020B0503020000020004" pitchFamily="34" charset="-127"/>
                        <a:cs typeface="Times New Roman" panose="02020603050405020304" pitchFamily="18" charset="0"/>
                        <a:sym typeface="Arial"/>
                      </a:rPr>
                      <m:t>=</m:t>
                    </m:r>
                    <m:r>
                      <a:rPr kumimoji="0" lang="vi-VN" sz="2000" b="0" i="1" u="none" strike="noStrike" kern="0" cap="none" spc="0" normalizeH="0" baseline="0" noProof="0">
                        <a:ln>
                          <a:noFill/>
                        </a:ln>
                        <a:solidFill>
                          <a:srgbClr val="000000"/>
                        </a:solidFill>
                        <a:effectLst/>
                        <a:uLnTx/>
                        <a:uFillTx/>
                        <a:latin typeface="+mn-lt"/>
                        <a:ea typeface="Malgun Gothic" panose="020B0503020000020004" pitchFamily="34" charset="-127"/>
                        <a:cs typeface="Times New Roman" panose="02020603050405020304" pitchFamily="18" charset="0"/>
                        <a:sym typeface="Arial"/>
                      </a:rPr>
                      <m:t>𝑎</m:t>
                    </m:r>
                    <m:r>
                      <a:rPr kumimoji="0" lang="vi-VN" sz="2000" b="0" i="1" u="none" strike="noStrike" kern="0" cap="none" spc="0" normalizeH="0" baseline="0" noProof="0">
                        <a:ln>
                          <a:noFill/>
                        </a:ln>
                        <a:solidFill>
                          <a:srgbClr val="000000"/>
                        </a:solidFill>
                        <a:effectLst/>
                        <a:uLnTx/>
                        <a:uFillTx/>
                        <a:latin typeface="+mn-lt"/>
                        <a:ea typeface="Malgun Gothic" panose="020B0503020000020004" pitchFamily="34" charset="-127"/>
                        <a:cs typeface="Times New Roman" panose="02020603050405020304" pitchFamily="18" charset="0"/>
                        <a:sym typeface="Arial"/>
                      </a:rPr>
                      <m:t>.</m:t>
                    </m:r>
                    <m:func>
                      <m:funcPr>
                        <m:ctrlPr>
                          <a:rPr kumimoji="0" lang="en-US" sz="2000" b="0" i="1" u="none" strike="noStrike" kern="0" cap="none" spc="0" normalizeH="0" baseline="0" noProof="0">
                            <a:ln>
                              <a:noFill/>
                            </a:ln>
                            <a:solidFill>
                              <a:srgbClr val="000000"/>
                            </a:solidFill>
                            <a:effectLst/>
                            <a:uLnTx/>
                            <a:uFillTx/>
                            <a:latin typeface="+mn-lt"/>
                            <a:ea typeface="Malgun Gothic" panose="020B0503020000020004" pitchFamily="34" charset="-127"/>
                            <a:cs typeface="Times New Roman" panose="02020603050405020304" pitchFamily="18" charset="0"/>
                            <a:sym typeface="Arial"/>
                          </a:rPr>
                        </m:ctrlPr>
                      </m:funcPr>
                      <m:fName>
                        <m:r>
                          <m:rPr>
                            <m:sty m:val="p"/>
                          </m:rPr>
                          <a:rPr kumimoji="0" lang="vi-VN" sz="2000" b="0" i="0" u="none" strike="noStrike" kern="0" cap="none" spc="0" normalizeH="0" baseline="0" noProof="0">
                            <a:ln>
                              <a:noFill/>
                            </a:ln>
                            <a:solidFill>
                              <a:srgbClr val="000000"/>
                            </a:solidFill>
                            <a:effectLst/>
                            <a:uLnTx/>
                            <a:uFillTx/>
                            <a:latin typeface="+mn-lt"/>
                            <a:ea typeface="Malgun Gothic" panose="020B0503020000020004" pitchFamily="34" charset="-127"/>
                            <a:cs typeface="Times New Roman" panose="02020603050405020304" pitchFamily="18" charset="0"/>
                            <a:sym typeface="Arial"/>
                          </a:rPr>
                          <m:t>cos</m:t>
                        </m:r>
                      </m:fName>
                      <m:e>
                        <m:r>
                          <a:rPr kumimoji="0" lang="vi-VN" sz="2000" b="0" i="1" u="none" strike="noStrike" kern="0" cap="none" spc="0" normalizeH="0" baseline="0" noProof="0">
                            <a:ln>
                              <a:noFill/>
                            </a:ln>
                            <a:solidFill>
                              <a:srgbClr val="000000"/>
                            </a:solidFill>
                            <a:effectLst/>
                            <a:uLnTx/>
                            <a:uFillTx/>
                            <a:latin typeface="+mn-lt"/>
                            <a:ea typeface="Malgun Gothic" panose="020B0503020000020004" pitchFamily="34" charset="-127"/>
                            <a:cs typeface="Times New Roman" panose="02020603050405020304" pitchFamily="18" charset="0"/>
                            <a:sym typeface="Arial"/>
                          </a:rPr>
                          <m:t>𝐶</m:t>
                        </m:r>
                      </m:e>
                    </m:func>
                  </m:oMath>
                </a14:m>
                <a:r>
                  <a:rPr kumimoji="0" lang="vi-VN" sz="2000" b="0" i="0" u="none" strike="noStrike" kern="0" cap="none" spc="0" normalizeH="0" baseline="0" noProof="0">
                    <a:ln>
                      <a:noFill/>
                    </a:ln>
                    <a:solidFill>
                      <a:srgbClr val="000000"/>
                    </a:solidFill>
                    <a:effectLst/>
                    <a:uLnTx/>
                    <a:uFillTx/>
                    <a:latin typeface="Arial" panose="020B0604020202020204" pitchFamily="34" charset="0"/>
                    <a:ea typeface="Malgun Gothic" panose="020B0503020000020004" pitchFamily="34" charset="-127"/>
                    <a:cs typeface="Times New Roman" panose="02020603050405020304" pitchFamily="18" charset="0"/>
                    <a:sym typeface="Arial"/>
                  </a:rPr>
                  <a:t> </a:t>
                </a:r>
                <a:endParaRPr kumimoji="0" lang="en-US" sz="2000" b="0" i="0" u="none" strike="noStrike" kern="0" cap="none" spc="0" normalizeH="0" baseline="0" noProof="0">
                  <a:ln>
                    <a:noFill/>
                  </a:ln>
                  <a:solidFill>
                    <a:srgbClr val="000000"/>
                  </a:solidFill>
                  <a:effectLst/>
                  <a:uLnTx/>
                  <a:uFillTx/>
                  <a:ea typeface="Calibri" panose="020F0502020204030204" pitchFamily="34" charset="0"/>
                  <a:cs typeface="Times New Roman" panose="02020603050405020304" pitchFamily="18" charset="0"/>
                  <a:sym typeface="Arial"/>
                </a:endParaRPr>
              </a:p>
              <a:p>
                <a:pPr marL="269875" marR="0" lvl="0" algn="l" defTabSz="914400" rtl="0" eaLnBrk="1" fontAlgn="auto" latinLnBrk="0" hangingPunct="1">
                  <a:lnSpc>
                    <a:spcPct val="170000"/>
                  </a:lnSpc>
                  <a:spcBef>
                    <a:spcPts val="0"/>
                  </a:spcBef>
                  <a:spcAft>
                    <a:spcPts val="0"/>
                  </a:spcAft>
                  <a:buClr>
                    <a:srgbClr val="000000"/>
                  </a:buClr>
                  <a:buSzTx/>
                  <a:buFont typeface="Arial"/>
                  <a:buNone/>
                  <a:tabLst>
                    <a:tab pos="361950" algn="l"/>
                  </a:tabLst>
                  <a:defRPr/>
                </a:pPr>
                <a14:m>
                  <m:oMath xmlns:m="http://schemas.openxmlformats.org/officeDocument/2006/math">
                    <m:r>
                      <a:rPr kumimoji="0" lang="vi-VN" sz="2000" b="0" i="1" u="none" strike="noStrike" kern="0" cap="none" spc="0" normalizeH="0" baseline="0" noProof="0">
                        <a:ln>
                          <a:noFill/>
                        </a:ln>
                        <a:solidFill>
                          <a:srgbClr val="000000"/>
                        </a:solidFill>
                        <a:effectLst/>
                        <a:uLnTx/>
                        <a:uFillTx/>
                        <a:latin typeface="+mn-lt"/>
                        <a:ea typeface="Malgun Gothic" panose="020B0503020000020004" pitchFamily="34" charset="-127"/>
                        <a:cs typeface="Times New Roman" panose="02020603050405020304" pitchFamily="18" charset="0"/>
                        <a:sym typeface="Arial"/>
                      </a:rPr>
                      <m:t>𝑏</m:t>
                    </m:r>
                    <m:r>
                      <a:rPr kumimoji="0" lang="vi-VN" sz="2000" b="0" i="1" u="none" strike="noStrike" kern="0" cap="none" spc="0" normalizeH="0" baseline="0" noProof="0">
                        <a:ln>
                          <a:noFill/>
                        </a:ln>
                        <a:solidFill>
                          <a:srgbClr val="000000"/>
                        </a:solidFill>
                        <a:effectLst/>
                        <a:uLnTx/>
                        <a:uFillTx/>
                        <a:latin typeface="+mn-lt"/>
                        <a:ea typeface="Malgun Gothic" panose="020B0503020000020004" pitchFamily="34" charset="-127"/>
                        <a:cs typeface="Times New Roman" panose="02020603050405020304" pitchFamily="18" charset="0"/>
                        <a:sym typeface="Arial"/>
                      </a:rPr>
                      <m:t>=</m:t>
                    </m:r>
                    <m:r>
                      <a:rPr kumimoji="0" lang="vi-VN" sz="2000" b="0" i="1" u="none" strike="noStrike" kern="0" cap="none" spc="0" normalizeH="0" baseline="0" noProof="0">
                        <a:ln>
                          <a:noFill/>
                        </a:ln>
                        <a:solidFill>
                          <a:srgbClr val="000000"/>
                        </a:solidFill>
                        <a:effectLst/>
                        <a:uLnTx/>
                        <a:uFillTx/>
                        <a:latin typeface="+mn-lt"/>
                        <a:ea typeface="Malgun Gothic" panose="020B0503020000020004" pitchFamily="34" charset="-127"/>
                        <a:cs typeface="Times New Roman" panose="02020603050405020304" pitchFamily="18" charset="0"/>
                        <a:sym typeface="Arial"/>
                      </a:rPr>
                      <m:t>𝑐</m:t>
                    </m:r>
                    <m:r>
                      <a:rPr kumimoji="0" lang="vi-VN" sz="2000" b="0" i="1" u="none" strike="noStrike" kern="0" cap="none" spc="0" normalizeH="0" baseline="0" noProof="0">
                        <a:ln>
                          <a:noFill/>
                        </a:ln>
                        <a:solidFill>
                          <a:srgbClr val="000000"/>
                        </a:solidFill>
                        <a:effectLst/>
                        <a:uLnTx/>
                        <a:uFillTx/>
                        <a:latin typeface="+mn-lt"/>
                        <a:ea typeface="Malgun Gothic" panose="020B0503020000020004" pitchFamily="34" charset="-127"/>
                        <a:cs typeface="Times New Roman" panose="02020603050405020304" pitchFamily="18" charset="0"/>
                        <a:sym typeface="Arial"/>
                      </a:rPr>
                      <m:t>.</m:t>
                    </m:r>
                    <m:func>
                      <m:funcPr>
                        <m:ctrlPr>
                          <a:rPr kumimoji="0" lang="en-US" sz="2000" b="0" i="1" u="none" strike="noStrike" kern="0" cap="none" spc="0" normalizeH="0" baseline="0" noProof="0">
                            <a:ln>
                              <a:noFill/>
                            </a:ln>
                            <a:solidFill>
                              <a:srgbClr val="000000"/>
                            </a:solidFill>
                            <a:effectLst/>
                            <a:uLnTx/>
                            <a:uFillTx/>
                            <a:latin typeface="+mn-lt"/>
                            <a:ea typeface="Malgun Gothic" panose="020B0503020000020004" pitchFamily="34" charset="-127"/>
                            <a:cs typeface="Times New Roman" panose="02020603050405020304" pitchFamily="18" charset="0"/>
                            <a:sym typeface="Arial"/>
                          </a:rPr>
                        </m:ctrlPr>
                      </m:funcPr>
                      <m:fName>
                        <m:r>
                          <m:rPr>
                            <m:sty m:val="p"/>
                          </m:rPr>
                          <a:rPr kumimoji="0" lang="vi-VN" sz="2000" b="0" i="0" u="none" strike="noStrike" kern="0" cap="none" spc="0" normalizeH="0" baseline="0" noProof="0">
                            <a:ln>
                              <a:noFill/>
                            </a:ln>
                            <a:solidFill>
                              <a:srgbClr val="000000"/>
                            </a:solidFill>
                            <a:effectLst/>
                            <a:uLnTx/>
                            <a:uFillTx/>
                            <a:latin typeface="+mn-lt"/>
                            <a:ea typeface="Malgun Gothic" panose="020B0503020000020004" pitchFamily="34" charset="-127"/>
                            <a:cs typeface="Times New Roman" panose="02020603050405020304" pitchFamily="18" charset="0"/>
                            <a:sym typeface="Arial"/>
                          </a:rPr>
                          <m:t>tan</m:t>
                        </m:r>
                      </m:fName>
                      <m:e>
                        <m:r>
                          <a:rPr kumimoji="0" lang="vi-VN" sz="2000" b="0" i="1" u="none" strike="noStrike" kern="0" cap="none" spc="0" normalizeH="0" baseline="0" noProof="0">
                            <a:ln>
                              <a:noFill/>
                            </a:ln>
                            <a:solidFill>
                              <a:srgbClr val="000000"/>
                            </a:solidFill>
                            <a:effectLst/>
                            <a:uLnTx/>
                            <a:uFillTx/>
                            <a:latin typeface="+mn-lt"/>
                            <a:ea typeface="Malgun Gothic" panose="020B0503020000020004" pitchFamily="34" charset="-127"/>
                            <a:cs typeface="Times New Roman" panose="02020603050405020304" pitchFamily="18" charset="0"/>
                            <a:sym typeface="Arial"/>
                          </a:rPr>
                          <m:t>𝐵</m:t>
                        </m:r>
                      </m:e>
                    </m:func>
                    <m:r>
                      <a:rPr kumimoji="0" lang="vi-VN" sz="2000" b="0" i="1" u="none" strike="noStrike" kern="0" cap="none" spc="0" normalizeH="0" baseline="0" noProof="0">
                        <a:ln>
                          <a:noFill/>
                        </a:ln>
                        <a:solidFill>
                          <a:srgbClr val="000000"/>
                        </a:solidFill>
                        <a:effectLst/>
                        <a:uLnTx/>
                        <a:uFillTx/>
                        <a:latin typeface="+mn-lt"/>
                        <a:ea typeface="Malgun Gothic" panose="020B0503020000020004" pitchFamily="34" charset="-127"/>
                        <a:cs typeface="Times New Roman" panose="02020603050405020304" pitchFamily="18" charset="0"/>
                        <a:sym typeface="Arial"/>
                      </a:rPr>
                      <m:t>=</m:t>
                    </m:r>
                    <m:r>
                      <a:rPr kumimoji="0" lang="vi-VN" sz="2000" b="0" i="1" u="none" strike="noStrike" kern="0" cap="none" spc="0" normalizeH="0" baseline="0" noProof="0">
                        <a:ln>
                          <a:noFill/>
                        </a:ln>
                        <a:solidFill>
                          <a:srgbClr val="000000"/>
                        </a:solidFill>
                        <a:effectLst/>
                        <a:uLnTx/>
                        <a:uFillTx/>
                        <a:latin typeface="+mn-lt"/>
                        <a:ea typeface="Malgun Gothic" panose="020B0503020000020004" pitchFamily="34" charset="-127"/>
                        <a:cs typeface="Times New Roman" panose="02020603050405020304" pitchFamily="18" charset="0"/>
                        <a:sym typeface="Arial"/>
                      </a:rPr>
                      <m:t>𝑐</m:t>
                    </m:r>
                    <m:r>
                      <a:rPr kumimoji="0" lang="vi-VN" sz="2000" b="0" i="1" u="none" strike="noStrike" kern="0" cap="none" spc="0" normalizeH="0" baseline="0" noProof="0">
                        <a:ln>
                          <a:noFill/>
                        </a:ln>
                        <a:solidFill>
                          <a:srgbClr val="000000"/>
                        </a:solidFill>
                        <a:effectLst/>
                        <a:uLnTx/>
                        <a:uFillTx/>
                        <a:latin typeface="+mn-lt"/>
                        <a:ea typeface="Malgun Gothic" panose="020B0503020000020004" pitchFamily="34" charset="-127"/>
                        <a:cs typeface="Times New Roman" panose="02020603050405020304" pitchFamily="18" charset="0"/>
                        <a:sym typeface="Arial"/>
                      </a:rPr>
                      <m:t>.</m:t>
                    </m:r>
                    <m:func>
                      <m:funcPr>
                        <m:ctrlPr>
                          <a:rPr kumimoji="0" lang="en-US" sz="2000" b="0" i="1" u="none" strike="noStrike" kern="0" cap="none" spc="0" normalizeH="0" baseline="0" noProof="0">
                            <a:ln>
                              <a:noFill/>
                            </a:ln>
                            <a:solidFill>
                              <a:srgbClr val="000000"/>
                            </a:solidFill>
                            <a:effectLst/>
                            <a:uLnTx/>
                            <a:uFillTx/>
                            <a:latin typeface="+mn-lt"/>
                            <a:ea typeface="Malgun Gothic" panose="020B0503020000020004" pitchFamily="34" charset="-127"/>
                            <a:cs typeface="Times New Roman" panose="02020603050405020304" pitchFamily="18" charset="0"/>
                            <a:sym typeface="Arial"/>
                          </a:rPr>
                        </m:ctrlPr>
                      </m:funcPr>
                      <m:fName>
                        <m:r>
                          <m:rPr>
                            <m:sty m:val="p"/>
                          </m:rPr>
                          <a:rPr kumimoji="0" lang="vi-VN" sz="2000" b="0" i="0" u="none" strike="noStrike" kern="0" cap="none" spc="0" normalizeH="0" baseline="0" noProof="0">
                            <a:ln>
                              <a:noFill/>
                            </a:ln>
                            <a:solidFill>
                              <a:srgbClr val="000000"/>
                            </a:solidFill>
                            <a:effectLst/>
                            <a:uLnTx/>
                            <a:uFillTx/>
                            <a:latin typeface="+mn-lt"/>
                            <a:ea typeface="Malgun Gothic" panose="020B0503020000020004" pitchFamily="34" charset="-127"/>
                            <a:cs typeface="Times New Roman" panose="02020603050405020304" pitchFamily="18" charset="0"/>
                            <a:sym typeface="Arial"/>
                          </a:rPr>
                          <m:t>cot</m:t>
                        </m:r>
                      </m:fName>
                      <m:e>
                        <m:r>
                          <a:rPr kumimoji="0" lang="vi-VN" sz="2000" b="0" i="1" u="none" strike="noStrike" kern="0" cap="none" spc="0" normalizeH="0" baseline="0" noProof="0">
                            <a:ln>
                              <a:noFill/>
                            </a:ln>
                            <a:solidFill>
                              <a:srgbClr val="000000"/>
                            </a:solidFill>
                            <a:effectLst/>
                            <a:uLnTx/>
                            <a:uFillTx/>
                            <a:latin typeface="+mn-lt"/>
                            <a:ea typeface="Malgun Gothic" panose="020B0503020000020004" pitchFamily="34" charset="-127"/>
                            <a:cs typeface="Times New Roman" panose="02020603050405020304" pitchFamily="18" charset="0"/>
                            <a:sym typeface="Arial"/>
                          </a:rPr>
                          <m:t>𝐶</m:t>
                        </m:r>
                      </m:e>
                    </m:func>
                  </m:oMath>
                </a14:m>
                <a:r>
                  <a:rPr kumimoji="0" lang="vi-VN" sz="2000" b="0" i="0" u="none" strike="noStrike" kern="0" cap="none" spc="0" normalizeH="0" baseline="0" noProof="0">
                    <a:ln>
                      <a:noFill/>
                    </a:ln>
                    <a:solidFill>
                      <a:srgbClr val="000000"/>
                    </a:solidFill>
                    <a:effectLst/>
                    <a:uLnTx/>
                    <a:uFillTx/>
                    <a:latin typeface="Arial" panose="020B0604020202020204" pitchFamily="34" charset="0"/>
                    <a:ea typeface="Malgun Gothic" panose="020B0503020000020004" pitchFamily="34" charset="-127"/>
                    <a:cs typeface="Times New Roman" panose="02020603050405020304" pitchFamily="18" charset="0"/>
                    <a:sym typeface="Arial"/>
                  </a:rPr>
                  <a:t> </a:t>
                </a:r>
                <a:endParaRPr kumimoji="0" lang="en-US" sz="2000" b="0" i="0" u="none" strike="noStrike" kern="0" cap="none" spc="0" normalizeH="0" baseline="0" noProof="0">
                  <a:ln>
                    <a:noFill/>
                  </a:ln>
                  <a:solidFill>
                    <a:srgbClr val="000000"/>
                  </a:solidFill>
                  <a:effectLst/>
                  <a:uLnTx/>
                  <a:uFillTx/>
                  <a:ea typeface="Calibri" panose="020F0502020204030204" pitchFamily="34" charset="0"/>
                  <a:cs typeface="Times New Roman" panose="02020603050405020304" pitchFamily="18" charset="0"/>
                  <a:sym typeface="Arial"/>
                </a:endParaRPr>
              </a:p>
              <a:p>
                <a:pPr marL="269875" marR="0" lvl="0" algn="l" defTabSz="914400" rtl="0" eaLnBrk="1" fontAlgn="auto" latinLnBrk="0" hangingPunct="1">
                  <a:lnSpc>
                    <a:spcPct val="170000"/>
                  </a:lnSpc>
                  <a:spcBef>
                    <a:spcPts val="0"/>
                  </a:spcBef>
                  <a:spcAft>
                    <a:spcPts val="0"/>
                  </a:spcAft>
                  <a:buClr>
                    <a:srgbClr val="000000"/>
                  </a:buClr>
                  <a:buSzTx/>
                  <a:buFont typeface="Arial"/>
                  <a:buNone/>
                  <a:tabLst>
                    <a:tab pos="361950" algn="l"/>
                  </a:tabLst>
                  <a:defRPr/>
                </a:pPr>
                <a14:m>
                  <m:oMath xmlns:m="http://schemas.openxmlformats.org/officeDocument/2006/math">
                    <m:r>
                      <a:rPr kumimoji="0" lang="vi-VN" sz="2000" b="0" i="1" u="none" strike="noStrike" kern="0" cap="none" spc="0" normalizeH="0" baseline="0" noProof="0">
                        <a:ln>
                          <a:noFill/>
                        </a:ln>
                        <a:solidFill>
                          <a:srgbClr val="000000"/>
                        </a:solidFill>
                        <a:effectLst/>
                        <a:uLnTx/>
                        <a:uFillTx/>
                        <a:latin typeface="+mn-lt"/>
                        <a:ea typeface="Malgun Gothic" panose="020B0503020000020004" pitchFamily="34" charset="-127"/>
                        <a:cs typeface="Times New Roman" panose="02020603050405020304" pitchFamily="18" charset="0"/>
                        <a:sym typeface="Arial"/>
                      </a:rPr>
                      <m:t>𝑐</m:t>
                    </m:r>
                    <m:r>
                      <a:rPr kumimoji="0" lang="vi-VN" sz="2000" b="0" i="1" u="none" strike="noStrike" kern="0" cap="none" spc="0" normalizeH="0" baseline="0" noProof="0">
                        <a:ln>
                          <a:noFill/>
                        </a:ln>
                        <a:solidFill>
                          <a:srgbClr val="000000"/>
                        </a:solidFill>
                        <a:effectLst/>
                        <a:uLnTx/>
                        <a:uFillTx/>
                        <a:latin typeface="+mn-lt"/>
                        <a:ea typeface="Malgun Gothic" panose="020B0503020000020004" pitchFamily="34" charset="-127"/>
                        <a:cs typeface="Times New Roman" panose="02020603050405020304" pitchFamily="18" charset="0"/>
                        <a:sym typeface="Arial"/>
                      </a:rPr>
                      <m:t>=</m:t>
                    </m:r>
                    <m:r>
                      <a:rPr kumimoji="0" lang="vi-VN" sz="2000" b="0" i="1" u="none" strike="noStrike" kern="0" cap="none" spc="0" normalizeH="0" baseline="0" noProof="0">
                        <a:ln>
                          <a:noFill/>
                        </a:ln>
                        <a:solidFill>
                          <a:srgbClr val="000000"/>
                        </a:solidFill>
                        <a:effectLst/>
                        <a:uLnTx/>
                        <a:uFillTx/>
                        <a:latin typeface="+mn-lt"/>
                        <a:ea typeface="Malgun Gothic" panose="020B0503020000020004" pitchFamily="34" charset="-127"/>
                        <a:cs typeface="Times New Roman" panose="02020603050405020304" pitchFamily="18" charset="0"/>
                        <a:sym typeface="Arial"/>
                      </a:rPr>
                      <m:t>𝑎</m:t>
                    </m:r>
                    <m:r>
                      <a:rPr kumimoji="0" lang="vi-VN" sz="2000" b="0" i="1" u="none" strike="noStrike" kern="0" cap="none" spc="0" normalizeH="0" baseline="0" noProof="0">
                        <a:ln>
                          <a:noFill/>
                        </a:ln>
                        <a:solidFill>
                          <a:srgbClr val="000000"/>
                        </a:solidFill>
                        <a:effectLst/>
                        <a:uLnTx/>
                        <a:uFillTx/>
                        <a:latin typeface="+mn-lt"/>
                        <a:ea typeface="Malgun Gothic" panose="020B0503020000020004" pitchFamily="34" charset="-127"/>
                        <a:cs typeface="Times New Roman" panose="02020603050405020304" pitchFamily="18" charset="0"/>
                        <a:sym typeface="Arial"/>
                      </a:rPr>
                      <m:t>.</m:t>
                    </m:r>
                    <m:func>
                      <m:funcPr>
                        <m:ctrlPr>
                          <a:rPr kumimoji="0" lang="en-US" sz="2000" b="0" i="1" u="none" strike="noStrike" kern="0" cap="none" spc="0" normalizeH="0" baseline="0" noProof="0">
                            <a:ln>
                              <a:noFill/>
                            </a:ln>
                            <a:solidFill>
                              <a:srgbClr val="000000"/>
                            </a:solidFill>
                            <a:effectLst/>
                            <a:uLnTx/>
                            <a:uFillTx/>
                            <a:latin typeface="+mn-lt"/>
                            <a:ea typeface="Malgun Gothic" panose="020B0503020000020004" pitchFamily="34" charset="-127"/>
                            <a:cs typeface="Times New Roman" panose="02020603050405020304" pitchFamily="18" charset="0"/>
                            <a:sym typeface="Arial"/>
                          </a:rPr>
                        </m:ctrlPr>
                      </m:funcPr>
                      <m:fName>
                        <m:r>
                          <m:rPr>
                            <m:sty m:val="p"/>
                          </m:rPr>
                          <a:rPr kumimoji="0" lang="vi-VN" sz="2000" b="0" i="0" u="none" strike="noStrike" kern="0" cap="none" spc="0" normalizeH="0" baseline="0" noProof="0">
                            <a:ln>
                              <a:noFill/>
                            </a:ln>
                            <a:solidFill>
                              <a:srgbClr val="000000"/>
                            </a:solidFill>
                            <a:effectLst/>
                            <a:uLnTx/>
                            <a:uFillTx/>
                            <a:latin typeface="+mn-lt"/>
                            <a:ea typeface="Malgun Gothic" panose="020B0503020000020004" pitchFamily="34" charset="-127"/>
                            <a:cs typeface="Times New Roman" panose="02020603050405020304" pitchFamily="18" charset="0"/>
                            <a:sym typeface="Arial"/>
                          </a:rPr>
                          <m:t>sin</m:t>
                        </m:r>
                      </m:fName>
                      <m:e>
                        <m:r>
                          <a:rPr kumimoji="0" lang="vi-VN" sz="2000" b="0" i="1" u="none" strike="noStrike" kern="0" cap="none" spc="0" normalizeH="0" baseline="0" noProof="0">
                            <a:ln>
                              <a:noFill/>
                            </a:ln>
                            <a:solidFill>
                              <a:srgbClr val="000000"/>
                            </a:solidFill>
                            <a:effectLst/>
                            <a:uLnTx/>
                            <a:uFillTx/>
                            <a:latin typeface="+mn-lt"/>
                            <a:ea typeface="Malgun Gothic" panose="020B0503020000020004" pitchFamily="34" charset="-127"/>
                            <a:cs typeface="Times New Roman" panose="02020603050405020304" pitchFamily="18" charset="0"/>
                            <a:sym typeface="Arial"/>
                          </a:rPr>
                          <m:t>𝐶</m:t>
                        </m:r>
                      </m:e>
                    </m:func>
                    <m:r>
                      <a:rPr kumimoji="0" lang="vi-VN" sz="2000" b="0" i="1" u="none" strike="noStrike" kern="0" cap="none" spc="0" normalizeH="0" baseline="0" noProof="0">
                        <a:ln>
                          <a:noFill/>
                        </a:ln>
                        <a:solidFill>
                          <a:srgbClr val="000000"/>
                        </a:solidFill>
                        <a:effectLst/>
                        <a:uLnTx/>
                        <a:uFillTx/>
                        <a:latin typeface="+mn-lt"/>
                        <a:ea typeface="Malgun Gothic" panose="020B0503020000020004" pitchFamily="34" charset="-127"/>
                        <a:cs typeface="Times New Roman" panose="02020603050405020304" pitchFamily="18" charset="0"/>
                        <a:sym typeface="Arial"/>
                      </a:rPr>
                      <m:t>=</m:t>
                    </m:r>
                    <m:r>
                      <a:rPr kumimoji="0" lang="vi-VN" sz="2000" b="0" i="1" u="none" strike="noStrike" kern="0" cap="none" spc="0" normalizeH="0" baseline="0" noProof="0">
                        <a:ln>
                          <a:noFill/>
                        </a:ln>
                        <a:solidFill>
                          <a:srgbClr val="000000"/>
                        </a:solidFill>
                        <a:effectLst/>
                        <a:uLnTx/>
                        <a:uFillTx/>
                        <a:latin typeface="+mn-lt"/>
                        <a:ea typeface="Malgun Gothic" panose="020B0503020000020004" pitchFamily="34" charset="-127"/>
                        <a:cs typeface="Times New Roman" panose="02020603050405020304" pitchFamily="18" charset="0"/>
                        <a:sym typeface="Arial"/>
                      </a:rPr>
                      <m:t>𝑎</m:t>
                    </m:r>
                    <m:r>
                      <a:rPr kumimoji="0" lang="vi-VN" sz="2000" b="0" i="1" u="none" strike="noStrike" kern="0" cap="none" spc="0" normalizeH="0" baseline="0" noProof="0">
                        <a:ln>
                          <a:noFill/>
                        </a:ln>
                        <a:solidFill>
                          <a:srgbClr val="000000"/>
                        </a:solidFill>
                        <a:effectLst/>
                        <a:uLnTx/>
                        <a:uFillTx/>
                        <a:latin typeface="+mn-lt"/>
                        <a:ea typeface="Malgun Gothic" panose="020B0503020000020004" pitchFamily="34" charset="-127"/>
                        <a:cs typeface="Times New Roman" panose="02020603050405020304" pitchFamily="18" charset="0"/>
                        <a:sym typeface="Arial"/>
                      </a:rPr>
                      <m:t>.</m:t>
                    </m:r>
                    <m:func>
                      <m:funcPr>
                        <m:ctrlPr>
                          <a:rPr kumimoji="0" lang="en-US" sz="2000" b="0" i="1" u="none" strike="noStrike" kern="0" cap="none" spc="0" normalizeH="0" baseline="0" noProof="0">
                            <a:ln>
                              <a:noFill/>
                            </a:ln>
                            <a:solidFill>
                              <a:srgbClr val="000000"/>
                            </a:solidFill>
                            <a:effectLst/>
                            <a:uLnTx/>
                            <a:uFillTx/>
                            <a:latin typeface="+mn-lt"/>
                            <a:ea typeface="Malgun Gothic" panose="020B0503020000020004" pitchFamily="34" charset="-127"/>
                            <a:cs typeface="Times New Roman" panose="02020603050405020304" pitchFamily="18" charset="0"/>
                            <a:sym typeface="Arial"/>
                          </a:rPr>
                        </m:ctrlPr>
                      </m:funcPr>
                      <m:fName>
                        <m:r>
                          <m:rPr>
                            <m:sty m:val="p"/>
                          </m:rPr>
                          <a:rPr kumimoji="0" lang="vi-VN" sz="2000" b="0" i="0" u="none" strike="noStrike" kern="0" cap="none" spc="0" normalizeH="0" baseline="0" noProof="0">
                            <a:ln>
                              <a:noFill/>
                            </a:ln>
                            <a:solidFill>
                              <a:srgbClr val="000000"/>
                            </a:solidFill>
                            <a:effectLst/>
                            <a:uLnTx/>
                            <a:uFillTx/>
                            <a:latin typeface="+mn-lt"/>
                            <a:ea typeface="Malgun Gothic" panose="020B0503020000020004" pitchFamily="34" charset="-127"/>
                            <a:cs typeface="Times New Roman" panose="02020603050405020304" pitchFamily="18" charset="0"/>
                            <a:sym typeface="Arial"/>
                          </a:rPr>
                          <m:t>cos</m:t>
                        </m:r>
                      </m:fName>
                      <m:e>
                        <m:r>
                          <a:rPr kumimoji="0" lang="vi-VN" sz="2000" b="0" i="1" u="none" strike="noStrike" kern="0" cap="none" spc="0" normalizeH="0" baseline="0" noProof="0">
                            <a:ln>
                              <a:noFill/>
                            </a:ln>
                            <a:solidFill>
                              <a:srgbClr val="000000"/>
                            </a:solidFill>
                            <a:effectLst/>
                            <a:uLnTx/>
                            <a:uFillTx/>
                            <a:latin typeface="+mn-lt"/>
                            <a:ea typeface="Malgun Gothic" panose="020B0503020000020004" pitchFamily="34" charset="-127"/>
                            <a:cs typeface="Times New Roman" panose="02020603050405020304" pitchFamily="18" charset="0"/>
                            <a:sym typeface="Arial"/>
                          </a:rPr>
                          <m:t>𝐵</m:t>
                        </m:r>
                      </m:e>
                    </m:func>
                    <m:r>
                      <a:rPr kumimoji="0" lang="vi-VN" sz="2000" b="0" i="1" u="none" strike="noStrike" kern="0" cap="none" spc="0" normalizeH="0" baseline="0" noProof="0">
                        <a:ln>
                          <a:noFill/>
                        </a:ln>
                        <a:solidFill>
                          <a:srgbClr val="000000"/>
                        </a:solidFill>
                        <a:effectLst/>
                        <a:uLnTx/>
                        <a:uFillTx/>
                        <a:latin typeface="+mn-lt"/>
                        <a:ea typeface="Malgun Gothic" panose="020B0503020000020004" pitchFamily="34" charset="-127"/>
                        <a:cs typeface="Times New Roman" panose="02020603050405020304" pitchFamily="18" charset="0"/>
                        <a:sym typeface="Arial"/>
                      </a:rPr>
                      <m:t> </m:t>
                    </m:r>
                  </m:oMath>
                </a14:m>
                <a:r>
                  <a:rPr kumimoji="0" lang="vi-VN" sz="2000" b="0" i="0" u="none" strike="noStrike" kern="0" cap="none" spc="0" normalizeH="0" baseline="0" noProof="0">
                    <a:ln>
                      <a:noFill/>
                    </a:ln>
                    <a:solidFill>
                      <a:srgbClr val="000000"/>
                    </a:solidFill>
                    <a:effectLst/>
                    <a:uLnTx/>
                    <a:uFillTx/>
                    <a:latin typeface="Arial" panose="020B0604020202020204" pitchFamily="34" charset="0"/>
                    <a:ea typeface="Malgun Gothic" panose="020B0503020000020004" pitchFamily="34" charset="-127"/>
                    <a:cs typeface="Times New Roman" panose="02020603050405020304" pitchFamily="18" charset="0"/>
                    <a:sym typeface="Arial"/>
                  </a:rPr>
                  <a:t> </a:t>
                </a:r>
                <a:endParaRPr kumimoji="0" lang="en-US" sz="2000" b="0" i="0" u="none" strike="noStrike" kern="0" cap="none" spc="0" normalizeH="0" baseline="0" noProof="0">
                  <a:ln>
                    <a:noFill/>
                  </a:ln>
                  <a:solidFill>
                    <a:srgbClr val="000000"/>
                  </a:solidFill>
                  <a:effectLst/>
                  <a:uLnTx/>
                  <a:uFillTx/>
                  <a:ea typeface="Calibri" panose="020F0502020204030204" pitchFamily="34" charset="0"/>
                  <a:cs typeface="Times New Roman" panose="02020603050405020304" pitchFamily="18" charset="0"/>
                  <a:sym typeface="Arial"/>
                </a:endParaRPr>
              </a:p>
              <a:p>
                <a:pPr marL="269875" marR="0" lvl="0" algn="l" defTabSz="914400" rtl="0" eaLnBrk="1" fontAlgn="auto" latinLnBrk="0" hangingPunct="1">
                  <a:lnSpc>
                    <a:spcPct val="170000"/>
                  </a:lnSpc>
                  <a:spcBef>
                    <a:spcPts val="0"/>
                  </a:spcBef>
                  <a:spcAft>
                    <a:spcPts val="0"/>
                  </a:spcAft>
                  <a:buClr>
                    <a:srgbClr val="000000"/>
                  </a:buClr>
                  <a:buSzTx/>
                  <a:buFont typeface="Arial"/>
                  <a:buNone/>
                  <a:tabLst>
                    <a:tab pos="361950" algn="l"/>
                  </a:tabLst>
                  <a:defRPr/>
                </a:pPr>
                <a14:m>
                  <m:oMath xmlns:m="http://schemas.openxmlformats.org/officeDocument/2006/math">
                    <m:r>
                      <a:rPr kumimoji="0" lang="vi-VN" sz="2000" b="0" i="1" u="none" strike="noStrike" kern="0" cap="none" spc="0" normalizeH="0" baseline="0" noProof="0">
                        <a:ln>
                          <a:noFill/>
                        </a:ln>
                        <a:solidFill>
                          <a:srgbClr val="000000"/>
                        </a:solidFill>
                        <a:effectLst/>
                        <a:uLnTx/>
                        <a:uFillTx/>
                        <a:latin typeface="+mn-lt"/>
                        <a:ea typeface="Malgun Gothic" panose="020B0503020000020004" pitchFamily="34" charset="-127"/>
                        <a:cs typeface="Times New Roman" panose="02020603050405020304" pitchFamily="18" charset="0"/>
                        <a:sym typeface="Arial"/>
                      </a:rPr>
                      <m:t>𝑐</m:t>
                    </m:r>
                    <m:r>
                      <a:rPr kumimoji="0" lang="vi-VN" sz="2000" b="0" i="1" u="none" strike="noStrike" kern="0" cap="none" spc="0" normalizeH="0" baseline="0" noProof="0">
                        <a:ln>
                          <a:noFill/>
                        </a:ln>
                        <a:solidFill>
                          <a:srgbClr val="000000"/>
                        </a:solidFill>
                        <a:effectLst/>
                        <a:uLnTx/>
                        <a:uFillTx/>
                        <a:latin typeface="+mn-lt"/>
                        <a:ea typeface="Malgun Gothic" panose="020B0503020000020004" pitchFamily="34" charset="-127"/>
                        <a:cs typeface="Times New Roman" panose="02020603050405020304" pitchFamily="18" charset="0"/>
                        <a:sym typeface="Arial"/>
                      </a:rPr>
                      <m:t>=</m:t>
                    </m:r>
                    <m:r>
                      <a:rPr kumimoji="0" lang="vi-VN" sz="2000" b="0" i="1" u="none" strike="noStrike" kern="0" cap="none" spc="0" normalizeH="0" baseline="0" noProof="0">
                        <a:ln>
                          <a:noFill/>
                        </a:ln>
                        <a:solidFill>
                          <a:srgbClr val="000000"/>
                        </a:solidFill>
                        <a:effectLst/>
                        <a:uLnTx/>
                        <a:uFillTx/>
                        <a:latin typeface="+mn-lt"/>
                        <a:ea typeface="Malgun Gothic" panose="020B0503020000020004" pitchFamily="34" charset="-127"/>
                        <a:cs typeface="Times New Roman" panose="02020603050405020304" pitchFamily="18" charset="0"/>
                        <a:sym typeface="Arial"/>
                      </a:rPr>
                      <m:t>𝑏</m:t>
                    </m:r>
                    <m:r>
                      <a:rPr kumimoji="0" lang="vi-VN" sz="2000" b="0" i="1" u="none" strike="noStrike" kern="0" cap="none" spc="0" normalizeH="0" baseline="0" noProof="0">
                        <a:ln>
                          <a:noFill/>
                        </a:ln>
                        <a:solidFill>
                          <a:srgbClr val="000000"/>
                        </a:solidFill>
                        <a:effectLst/>
                        <a:uLnTx/>
                        <a:uFillTx/>
                        <a:latin typeface="+mn-lt"/>
                        <a:ea typeface="Malgun Gothic" panose="020B0503020000020004" pitchFamily="34" charset="-127"/>
                        <a:cs typeface="Times New Roman" panose="02020603050405020304" pitchFamily="18" charset="0"/>
                        <a:sym typeface="Arial"/>
                      </a:rPr>
                      <m:t>.</m:t>
                    </m:r>
                    <m:func>
                      <m:funcPr>
                        <m:ctrlPr>
                          <a:rPr kumimoji="0" lang="en-US" sz="2000" b="0" i="1" u="none" strike="noStrike" kern="0" cap="none" spc="0" normalizeH="0" baseline="0" noProof="0">
                            <a:ln>
                              <a:noFill/>
                            </a:ln>
                            <a:solidFill>
                              <a:srgbClr val="000000"/>
                            </a:solidFill>
                            <a:effectLst/>
                            <a:uLnTx/>
                            <a:uFillTx/>
                            <a:latin typeface="+mn-lt"/>
                            <a:ea typeface="Malgun Gothic" panose="020B0503020000020004" pitchFamily="34" charset="-127"/>
                            <a:cs typeface="Times New Roman" panose="02020603050405020304" pitchFamily="18" charset="0"/>
                            <a:sym typeface="Arial"/>
                          </a:rPr>
                        </m:ctrlPr>
                      </m:funcPr>
                      <m:fName>
                        <m:r>
                          <m:rPr>
                            <m:sty m:val="p"/>
                          </m:rPr>
                          <a:rPr kumimoji="0" lang="vi-VN" sz="2000" b="0" i="0" u="none" strike="noStrike" kern="0" cap="none" spc="0" normalizeH="0" baseline="0" noProof="0">
                            <a:ln>
                              <a:noFill/>
                            </a:ln>
                            <a:solidFill>
                              <a:srgbClr val="000000"/>
                            </a:solidFill>
                            <a:effectLst/>
                            <a:uLnTx/>
                            <a:uFillTx/>
                            <a:latin typeface="+mn-lt"/>
                            <a:ea typeface="Malgun Gothic" panose="020B0503020000020004" pitchFamily="34" charset="-127"/>
                            <a:cs typeface="Times New Roman" panose="02020603050405020304" pitchFamily="18" charset="0"/>
                            <a:sym typeface="Arial"/>
                          </a:rPr>
                          <m:t>tan</m:t>
                        </m:r>
                      </m:fName>
                      <m:e>
                        <m:r>
                          <a:rPr kumimoji="0" lang="vi-VN" sz="2000" b="0" i="1" u="none" strike="noStrike" kern="0" cap="none" spc="0" normalizeH="0" baseline="0" noProof="0">
                            <a:ln>
                              <a:noFill/>
                            </a:ln>
                            <a:solidFill>
                              <a:srgbClr val="000000"/>
                            </a:solidFill>
                            <a:effectLst/>
                            <a:uLnTx/>
                            <a:uFillTx/>
                            <a:latin typeface="+mn-lt"/>
                            <a:ea typeface="Malgun Gothic" panose="020B0503020000020004" pitchFamily="34" charset="-127"/>
                            <a:cs typeface="Times New Roman" panose="02020603050405020304" pitchFamily="18" charset="0"/>
                            <a:sym typeface="Arial"/>
                          </a:rPr>
                          <m:t>𝐶</m:t>
                        </m:r>
                      </m:e>
                    </m:func>
                    <m:r>
                      <a:rPr kumimoji="0" lang="vi-VN" sz="2000" b="0" i="1" u="none" strike="noStrike" kern="0" cap="none" spc="0" normalizeH="0" baseline="0" noProof="0">
                        <a:ln>
                          <a:noFill/>
                        </a:ln>
                        <a:solidFill>
                          <a:srgbClr val="000000"/>
                        </a:solidFill>
                        <a:effectLst/>
                        <a:uLnTx/>
                        <a:uFillTx/>
                        <a:latin typeface="+mn-lt"/>
                        <a:ea typeface="Malgun Gothic" panose="020B0503020000020004" pitchFamily="34" charset="-127"/>
                        <a:cs typeface="Times New Roman" panose="02020603050405020304" pitchFamily="18" charset="0"/>
                        <a:sym typeface="Arial"/>
                      </a:rPr>
                      <m:t>=</m:t>
                    </m:r>
                    <m:r>
                      <a:rPr kumimoji="0" lang="vi-VN" sz="2000" b="0" i="1" u="none" strike="noStrike" kern="0" cap="none" spc="0" normalizeH="0" baseline="0" noProof="0">
                        <a:ln>
                          <a:noFill/>
                        </a:ln>
                        <a:solidFill>
                          <a:srgbClr val="000000"/>
                        </a:solidFill>
                        <a:effectLst/>
                        <a:uLnTx/>
                        <a:uFillTx/>
                        <a:latin typeface="+mn-lt"/>
                        <a:ea typeface="Malgun Gothic" panose="020B0503020000020004" pitchFamily="34" charset="-127"/>
                        <a:cs typeface="Times New Roman" panose="02020603050405020304" pitchFamily="18" charset="0"/>
                        <a:sym typeface="Arial"/>
                      </a:rPr>
                      <m:t>𝑏</m:t>
                    </m:r>
                    <m:r>
                      <a:rPr kumimoji="0" lang="vi-VN" sz="2000" b="0" i="1" u="none" strike="noStrike" kern="0" cap="none" spc="0" normalizeH="0" baseline="0" noProof="0">
                        <a:ln>
                          <a:noFill/>
                        </a:ln>
                        <a:solidFill>
                          <a:srgbClr val="000000"/>
                        </a:solidFill>
                        <a:effectLst/>
                        <a:uLnTx/>
                        <a:uFillTx/>
                        <a:latin typeface="+mn-lt"/>
                        <a:ea typeface="Malgun Gothic" panose="020B0503020000020004" pitchFamily="34" charset="-127"/>
                        <a:cs typeface="Times New Roman" panose="02020603050405020304" pitchFamily="18" charset="0"/>
                        <a:sym typeface="Arial"/>
                      </a:rPr>
                      <m:t>.</m:t>
                    </m:r>
                    <m:func>
                      <m:funcPr>
                        <m:ctrlPr>
                          <a:rPr kumimoji="0" lang="en-US" sz="2000" b="0" i="1" u="none" strike="noStrike" kern="0" cap="none" spc="0" normalizeH="0" baseline="0" noProof="0">
                            <a:ln>
                              <a:noFill/>
                            </a:ln>
                            <a:solidFill>
                              <a:srgbClr val="000000"/>
                            </a:solidFill>
                            <a:effectLst/>
                            <a:uLnTx/>
                            <a:uFillTx/>
                            <a:latin typeface="+mn-lt"/>
                            <a:ea typeface="Malgun Gothic" panose="020B0503020000020004" pitchFamily="34" charset="-127"/>
                            <a:cs typeface="Times New Roman" panose="02020603050405020304" pitchFamily="18" charset="0"/>
                            <a:sym typeface="Arial"/>
                          </a:rPr>
                        </m:ctrlPr>
                      </m:funcPr>
                      <m:fName>
                        <m:r>
                          <m:rPr>
                            <m:sty m:val="p"/>
                          </m:rPr>
                          <a:rPr kumimoji="0" lang="vi-VN" sz="2000" b="0" i="0" u="none" strike="noStrike" kern="0" cap="none" spc="0" normalizeH="0" baseline="0" noProof="0">
                            <a:ln>
                              <a:noFill/>
                            </a:ln>
                            <a:solidFill>
                              <a:srgbClr val="000000"/>
                            </a:solidFill>
                            <a:effectLst/>
                            <a:uLnTx/>
                            <a:uFillTx/>
                            <a:latin typeface="+mn-lt"/>
                            <a:ea typeface="Malgun Gothic" panose="020B0503020000020004" pitchFamily="34" charset="-127"/>
                            <a:cs typeface="Times New Roman" panose="02020603050405020304" pitchFamily="18" charset="0"/>
                            <a:sym typeface="Arial"/>
                          </a:rPr>
                          <m:t>cot</m:t>
                        </m:r>
                      </m:fName>
                      <m:e>
                        <m:r>
                          <a:rPr kumimoji="0" lang="vi-VN" sz="2000" b="0" i="1" u="none" strike="noStrike" kern="0" cap="none" spc="0" normalizeH="0" baseline="0" noProof="0">
                            <a:ln>
                              <a:noFill/>
                            </a:ln>
                            <a:solidFill>
                              <a:srgbClr val="000000"/>
                            </a:solidFill>
                            <a:effectLst/>
                            <a:uLnTx/>
                            <a:uFillTx/>
                            <a:latin typeface="+mn-lt"/>
                            <a:ea typeface="Malgun Gothic" panose="020B0503020000020004" pitchFamily="34" charset="-127"/>
                            <a:cs typeface="Times New Roman" panose="02020603050405020304" pitchFamily="18" charset="0"/>
                            <a:sym typeface="Arial"/>
                          </a:rPr>
                          <m:t>𝐵</m:t>
                        </m:r>
                      </m:e>
                    </m:func>
                  </m:oMath>
                </a14:m>
                <a:r>
                  <a:rPr kumimoji="0" lang="vi-VN" sz="2000" b="0" i="0" u="none" strike="noStrike" kern="0" cap="none" spc="0" normalizeH="0" baseline="0" noProof="0">
                    <a:ln>
                      <a:noFill/>
                    </a:ln>
                    <a:solidFill>
                      <a:srgbClr val="000000"/>
                    </a:solidFill>
                    <a:effectLst/>
                    <a:uLnTx/>
                    <a:uFillTx/>
                    <a:latin typeface="Arial" panose="020B0604020202020204" pitchFamily="34" charset="0"/>
                    <a:ea typeface="Malgun Gothic" panose="020B0503020000020004" pitchFamily="34" charset="-127"/>
                    <a:cs typeface="Times New Roman" panose="02020603050405020304" pitchFamily="18" charset="0"/>
                    <a:sym typeface="Arial"/>
                  </a:rPr>
                  <a:t> </a:t>
                </a:r>
                <a:endParaRPr kumimoji="0" lang="en-US" sz="2000" b="0" i="0" u="none" strike="noStrike" kern="0" cap="none" spc="0" normalizeH="0" baseline="0" noProof="0">
                  <a:ln>
                    <a:noFill/>
                  </a:ln>
                  <a:solidFill>
                    <a:srgbClr val="000000"/>
                  </a:solidFill>
                  <a:effectLst/>
                  <a:uLnTx/>
                  <a:uFillTx/>
                  <a:ea typeface="Calibri" panose="020F0502020204030204" pitchFamily="34" charset="0"/>
                  <a:cs typeface="Times New Roman" panose="02020603050405020304" pitchFamily="18" charset="0"/>
                  <a:sym typeface="Arial"/>
                </a:endParaRPr>
              </a:p>
            </p:txBody>
          </p:sp>
        </mc:Choice>
        <mc:Fallback>
          <p:sp>
            <p:nvSpPr>
              <p:cNvPr id="2" name="Rectangle 1"/>
              <p:cNvSpPr>
                <a:spLocks noRot="1" noChangeAspect="1" noMove="1" noResize="1" noEditPoints="1" noAdjustHandles="1" noChangeArrowheads="1" noChangeShapeType="1" noTextEdit="1"/>
              </p:cNvSpPr>
              <p:nvPr/>
            </p:nvSpPr>
            <p:spPr>
              <a:xfrm>
                <a:off x="1045596" y="1085743"/>
                <a:ext cx="3049325" cy="3159263"/>
              </a:xfrm>
              <a:prstGeom prst="rect">
                <a:avLst/>
              </a:prstGeom>
              <a:blipFill>
                <a:blip r:embed="rId3"/>
                <a:stretch>
                  <a:fillRect l="-1800" r="-2000"/>
                </a:stretch>
              </a:blipFill>
            </p:spPr>
            <p:txBody>
              <a:bodyPr/>
              <a:lstStyle/>
              <a:p>
                <a:r>
                  <a:rPr lang="en-US">
                    <a:noFill/>
                  </a:rPr>
                  <a:t> </a:t>
                </a:r>
              </a:p>
            </p:txBody>
          </p:sp>
        </mc:Fallback>
      </mc:AlternateContent>
      <p:pic>
        <p:nvPicPr>
          <p:cNvPr id="30" name="Picture 2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54616" y="1367527"/>
            <a:ext cx="2146853" cy="2747971"/>
          </a:xfrm>
          <a:prstGeom prst="rect">
            <a:avLst/>
          </a:prstGeom>
        </p:spPr>
      </p:pic>
    </p:spTree>
    <p:extLst>
      <p:ext uri="{BB962C8B-B14F-4D97-AF65-F5344CB8AC3E}">
        <p14:creationId xmlns:p14="http://schemas.microsoft.com/office/powerpoint/2010/main" val="122058888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barn(inVertical)">
                                      <p:cBhvr>
                                        <p:cTn id="1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Functions: Quadratic Functions and Equations - Math - 10th Grade by Slidesgo">
  <a:themeElements>
    <a:clrScheme name="Simple Light">
      <a:dk1>
        <a:srgbClr val="05135F"/>
      </a:dk1>
      <a:lt1>
        <a:srgbClr val="FEFEFE"/>
      </a:lt1>
      <a:dk2>
        <a:srgbClr val="FDBE2A"/>
      </a:dk2>
      <a:lt2>
        <a:srgbClr val="F1A141"/>
      </a:lt2>
      <a:accent1>
        <a:srgbClr val="FADDD9"/>
      </a:accent1>
      <a:accent2>
        <a:srgbClr val="EB6181"/>
      </a:accent2>
      <a:accent3>
        <a:srgbClr val="88D0F3"/>
      </a:accent3>
      <a:accent4>
        <a:srgbClr val="5F5FF6"/>
      </a:accent4>
      <a:accent5>
        <a:srgbClr val="4C5BA5"/>
      </a:accent5>
      <a:accent6>
        <a:srgbClr val="6CC37E"/>
      </a:accent6>
      <a:hlink>
        <a:srgbClr val="05135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600</TotalTime>
  <Words>1760</Words>
  <PresentationFormat>On-screen Show (16:9)</PresentationFormat>
  <Paragraphs>220</Paragraphs>
  <Slides>47</Slides>
  <Notes>47</Notes>
  <HiddenSlides>0</HiddenSlides>
  <MMClips>21</MMClips>
  <ScaleCrop>false</ScaleCrop>
  <HeadingPairs>
    <vt:vector size="6" baseType="variant">
      <vt:variant>
        <vt:lpstr>Fonts Used</vt:lpstr>
      </vt:variant>
      <vt:variant>
        <vt:i4>19</vt:i4>
      </vt:variant>
      <vt:variant>
        <vt:lpstr>Theme</vt:lpstr>
      </vt:variant>
      <vt:variant>
        <vt:i4>3</vt:i4>
      </vt:variant>
      <vt:variant>
        <vt:lpstr>Slide Titles</vt:lpstr>
      </vt:variant>
      <vt:variant>
        <vt:i4>47</vt:i4>
      </vt:variant>
    </vt:vector>
  </HeadingPairs>
  <TitlesOfParts>
    <vt:vector size="69" baseType="lpstr">
      <vt:lpstr>Malgun Gothic</vt:lpstr>
      <vt:lpstr>DM Sans</vt:lpstr>
      <vt:lpstr>Epilogue</vt:lpstr>
      <vt:lpstr>Times New Roman</vt:lpstr>
      <vt:lpstr>Calibri Light</vt:lpstr>
      <vt:lpstr>Arial</vt:lpstr>
      <vt:lpstr>Orbitron</vt:lpstr>
      <vt:lpstr>Nunito</vt:lpstr>
      <vt:lpstr>Assistant</vt:lpstr>
      <vt:lpstr>Nunito Light</vt:lpstr>
      <vt:lpstr>Anaheim</vt:lpstr>
      <vt:lpstr>Orbitron Medium</vt:lpstr>
      <vt:lpstr>Wingdings</vt:lpstr>
      <vt:lpstr>Elsie</vt:lpstr>
      <vt:lpstr>Tahoma</vt:lpstr>
      <vt:lpstr>等线 Light</vt:lpstr>
      <vt:lpstr>Cambria Math</vt:lpstr>
      <vt:lpstr>DengXian</vt:lpstr>
      <vt:lpstr>Calibri</vt:lpstr>
      <vt:lpstr>Functions: Quadratic Functions and Equations - Math - 10th Grade by Slidesgo</vt:lpstr>
      <vt:lpstr>1_Office 主题​​</vt:lpstr>
      <vt:lpstr>1_Office Theme</vt:lpstr>
      <vt:lpstr>CHÀO MỪNG CÁC EM  ĐẾN VỚI TIẾT HỌC  HÔM NAY!</vt:lpstr>
      <vt:lpstr>PowerPoint Presentation</vt:lpstr>
      <vt:lpstr>PowerPoint Presentation</vt:lpstr>
      <vt:lpstr>PowerPoint Presentation</vt:lpstr>
      <vt:lpstr>1. HỆ THỨC GIỮA CẠNH VÀ GÓC CỦA TAM GIÁC VUÔNG</vt:lpstr>
      <vt:lpstr>PowerPoint Presentation</vt:lpstr>
      <vt:lpstr>PowerPoint Presentation</vt:lpstr>
      <vt:lpstr>Định lí</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 GIẢI TAM GIÁC VUÔNG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LUYỆN TẬP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VẬN DỤNG</vt:lpstr>
      <vt:lpstr>PowerPoint Presentation</vt:lpstr>
      <vt:lpstr>PowerPoint Presentation</vt:lpstr>
      <vt:lpstr>PowerPoint Presentation</vt:lpstr>
      <vt:lpstr>PowerPoint Presentation</vt:lpstr>
      <vt:lpstr>PowerPoint Presentation</vt:lpstr>
      <vt:lpstr>PowerPoint Presentation</vt:lpstr>
      <vt:lpstr>HƯỚNG DẪN VỀ NHÀ</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tailieugiaovien.edu.vn</dc:creator>
  <dcterms:modified xsi:type="dcterms:W3CDTF">2024-07-08T18:33:43Z</dcterms:modified>
</cp:coreProperties>
</file>