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0"/>
  </p:notesMasterIdLst>
  <p:sldIdLst>
    <p:sldId id="256" r:id="rId3"/>
    <p:sldId id="258" r:id="rId4"/>
    <p:sldId id="261" r:id="rId5"/>
    <p:sldId id="259" r:id="rId6"/>
    <p:sldId id="270" r:id="rId7"/>
    <p:sldId id="260" r:id="rId8"/>
    <p:sldId id="298" r:id="rId9"/>
    <p:sldId id="301" r:id="rId10"/>
    <p:sldId id="262" r:id="rId11"/>
    <p:sldId id="263" r:id="rId12"/>
    <p:sldId id="264" r:id="rId13"/>
    <p:sldId id="265" r:id="rId14"/>
    <p:sldId id="303" r:id="rId15"/>
    <p:sldId id="266" r:id="rId16"/>
    <p:sldId id="268" r:id="rId17"/>
    <p:sldId id="272" r:id="rId18"/>
    <p:sldId id="273" r:id="rId19"/>
    <p:sldId id="324" r:id="rId20"/>
    <p:sldId id="305" r:id="rId21"/>
    <p:sldId id="309" r:id="rId22"/>
    <p:sldId id="308" r:id="rId23"/>
    <p:sldId id="319" r:id="rId24"/>
    <p:sldId id="314" r:id="rId25"/>
    <p:sldId id="315" r:id="rId26"/>
    <p:sldId id="321" r:id="rId27"/>
    <p:sldId id="322" r:id="rId28"/>
    <p:sldId id="325" r:id="rId29"/>
    <p:sldId id="326" r:id="rId30"/>
    <p:sldId id="327" r:id="rId31"/>
    <p:sldId id="328" r:id="rId32"/>
    <p:sldId id="334" r:id="rId33"/>
    <p:sldId id="335" r:id="rId34"/>
    <p:sldId id="336" r:id="rId35"/>
    <p:sldId id="337" r:id="rId36"/>
    <p:sldId id="333" r:id="rId37"/>
    <p:sldId id="269" r:id="rId38"/>
    <p:sldId id="274" r:id="rId39"/>
    <p:sldId id="275" r:id="rId40"/>
    <p:sldId id="338" r:id="rId41"/>
    <p:sldId id="339" r:id="rId42"/>
    <p:sldId id="340" r:id="rId43"/>
    <p:sldId id="342" r:id="rId44"/>
    <p:sldId id="344" r:id="rId45"/>
    <p:sldId id="341" r:id="rId46"/>
    <p:sldId id="343" r:id="rId47"/>
    <p:sldId id="348" r:id="rId48"/>
    <p:sldId id="276" r:id="rId49"/>
  </p:sldIdLst>
  <p:sldSz cx="18288000" cy="10287000"/>
  <p:notesSz cx="6858000" cy="9144000"/>
  <p:embeddedFontLst>
    <p:embeddedFont>
      <p:font typeface="Cambria Math" panose="02040503050406030204" pitchFamily="18" charset="0"/>
      <p:regular r:id="rId51"/>
    </p:embeddedFont>
    <p:embeddedFont>
      <p:font typeface="Raleway Black" pitchFamily="2" charset="0"/>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C8DF"/>
    <a:srgbClr val="043F6D"/>
    <a:srgbClr val="FCF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94622" autoAdjust="0"/>
  </p:normalViewPr>
  <p:slideViewPr>
    <p:cSldViewPr>
      <p:cViewPr varScale="1">
        <p:scale>
          <a:sx n="55" d="100"/>
          <a:sy n="55" d="100"/>
        </p:scale>
        <p:origin x="538"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03776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750517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260991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100037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537089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814499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11311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465323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753584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635908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637570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17dd1a374a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17dd1a374a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1608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17dd1a374a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17dd1a374a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a:t>
            </a:r>
            <a:r>
              <a:rPr lang="en-US" baseline="0"/>
              <a:t> bấm vào hình các loại quả để mở câu hỏi. GV bấm mũi tên để kết thúc trò chơi.</a:t>
            </a:r>
            <a:endParaRPr/>
          </a:p>
        </p:txBody>
      </p:sp>
    </p:spTree>
    <p:extLst>
      <p:ext uri="{BB962C8B-B14F-4D97-AF65-F5344CB8AC3E}">
        <p14:creationId xmlns:p14="http://schemas.microsoft.com/office/powerpoint/2010/main" val="1408108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17e621de041_0_38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6" name="Google Shape;1996;g17e621de041_0_38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mũi tên để trở lại slide chọn câu hỏi.</a:t>
            </a:r>
            <a:endParaRPr/>
          </a:p>
        </p:txBody>
      </p:sp>
    </p:spTree>
    <p:extLst>
      <p:ext uri="{BB962C8B-B14F-4D97-AF65-F5344CB8AC3E}">
        <p14:creationId xmlns:p14="http://schemas.microsoft.com/office/powerpoint/2010/main" val="1336256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17e621de041_0_38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6" name="Google Shape;1996;g17e621de041_0_38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mũi tên để trở lại slide chọn câu hỏi.</a:t>
            </a:r>
            <a:endParaRPr/>
          </a:p>
        </p:txBody>
      </p:sp>
    </p:spTree>
    <p:extLst>
      <p:ext uri="{BB962C8B-B14F-4D97-AF65-F5344CB8AC3E}">
        <p14:creationId xmlns:p14="http://schemas.microsoft.com/office/powerpoint/2010/main" val="3631348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17e621de041_0_38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6" name="Google Shape;1996;g17e621de041_0_38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mũi tên để trở lại slide chọn câu hỏi.</a:t>
            </a:r>
            <a:endParaRPr/>
          </a:p>
        </p:txBody>
      </p:sp>
    </p:spTree>
    <p:extLst>
      <p:ext uri="{BB962C8B-B14F-4D97-AF65-F5344CB8AC3E}">
        <p14:creationId xmlns:p14="http://schemas.microsoft.com/office/powerpoint/2010/main" val="1194800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17e621de041_0_38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6" name="Google Shape;1996;g17e621de041_0_38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mũi tên để trở lại slide chọn câu hỏi.</a:t>
            </a:r>
            <a:endParaRPr/>
          </a:p>
        </p:txBody>
      </p:sp>
    </p:spTree>
    <p:extLst>
      <p:ext uri="{BB962C8B-B14F-4D97-AF65-F5344CB8AC3E}">
        <p14:creationId xmlns:p14="http://schemas.microsoft.com/office/powerpoint/2010/main" val="2067079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17e621de041_0_38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6" name="Google Shape;1996;g17e621de041_0_38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mũi tên để trở lại slide chọn câu hỏi.</a:t>
            </a:r>
            <a:endParaRPr/>
          </a:p>
        </p:txBody>
      </p:sp>
    </p:spTree>
    <p:extLst>
      <p:ext uri="{BB962C8B-B14F-4D97-AF65-F5344CB8AC3E}">
        <p14:creationId xmlns:p14="http://schemas.microsoft.com/office/powerpoint/2010/main" val="1377673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17e621de041_0_39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17e621de041_0_39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1322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146408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513775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1630227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6956603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9479162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6385120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693481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2969678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010196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15399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7"/>
        <p:cNvGrpSpPr/>
        <p:nvPr/>
      </p:nvGrpSpPr>
      <p:grpSpPr>
        <a:xfrm>
          <a:off x="0" y="0"/>
          <a:ext cx="0" cy="0"/>
          <a:chOff x="0" y="0"/>
          <a:chExt cx="0" cy="0"/>
        </a:xfrm>
      </p:grpSpPr>
      <p:sp>
        <p:nvSpPr>
          <p:cNvPr id="148" name="Google Shape;148;p11"/>
          <p:cNvSpPr/>
          <p:nvPr/>
        </p:nvSpPr>
        <p:spPr>
          <a:xfrm>
            <a:off x="-18950" y="-25300"/>
            <a:ext cx="18345000" cy="10379400"/>
          </a:xfrm>
          <a:prstGeom prst="rect">
            <a:avLst/>
          </a:prstGeom>
          <a:solidFill>
            <a:srgbClr val="4C92BF">
              <a:alpha val="502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11"/>
          <p:cNvGrpSpPr/>
          <p:nvPr/>
        </p:nvGrpSpPr>
        <p:grpSpPr>
          <a:xfrm>
            <a:off x="-2912651" y="1786695"/>
            <a:ext cx="25068042" cy="11536342"/>
            <a:chOff x="-1456326" y="893347"/>
            <a:chExt cx="12534021" cy="5768171"/>
          </a:xfrm>
        </p:grpSpPr>
        <p:sp>
          <p:nvSpPr>
            <p:cNvPr id="150" name="Google Shape;150;p11"/>
            <p:cNvSpPr/>
            <p:nvPr/>
          </p:nvSpPr>
          <p:spPr>
            <a:xfrm rot="-778528" flipH="1">
              <a:off x="7360055" y="2472707"/>
              <a:ext cx="3468970" cy="2609479"/>
            </a:xfrm>
            <a:custGeom>
              <a:avLst/>
              <a:gdLst/>
              <a:ahLst/>
              <a:cxnLst/>
              <a:rect l="l" t="t" r="r" b="b"/>
              <a:pathLst>
                <a:path w="76419" h="57485" extrusionOk="0">
                  <a:moveTo>
                    <a:pt x="14871" y="1"/>
                  </a:moveTo>
                  <a:cubicBezTo>
                    <a:pt x="13607" y="1"/>
                    <a:pt x="12327" y="162"/>
                    <a:pt x="11060" y="497"/>
                  </a:cubicBezTo>
                  <a:cubicBezTo>
                    <a:pt x="4554" y="2203"/>
                    <a:pt x="0" y="8111"/>
                    <a:pt x="18" y="14845"/>
                  </a:cubicBezTo>
                  <a:lnTo>
                    <a:pt x="18" y="57485"/>
                  </a:lnTo>
                  <a:lnTo>
                    <a:pt x="76225" y="57485"/>
                  </a:lnTo>
                  <a:lnTo>
                    <a:pt x="76225" y="34415"/>
                  </a:lnTo>
                  <a:cubicBezTo>
                    <a:pt x="76348" y="33870"/>
                    <a:pt x="76418" y="33325"/>
                    <a:pt x="76418" y="32780"/>
                  </a:cubicBezTo>
                  <a:cubicBezTo>
                    <a:pt x="76418" y="28760"/>
                    <a:pt x="73137" y="25724"/>
                    <a:pt x="69403" y="25724"/>
                  </a:cubicBezTo>
                  <a:cubicBezTo>
                    <a:pt x="68645" y="25724"/>
                    <a:pt x="67870" y="25849"/>
                    <a:pt x="67099" y="26116"/>
                  </a:cubicBezTo>
                  <a:cubicBezTo>
                    <a:pt x="65903" y="20349"/>
                    <a:pt x="60821" y="16217"/>
                    <a:pt x="54949" y="16217"/>
                  </a:cubicBezTo>
                  <a:cubicBezTo>
                    <a:pt x="54439" y="16217"/>
                    <a:pt x="53929" y="16252"/>
                    <a:pt x="53436" y="16305"/>
                  </a:cubicBezTo>
                  <a:cubicBezTo>
                    <a:pt x="52372" y="13368"/>
                    <a:pt x="49625" y="11653"/>
                    <a:pt x="46793" y="11653"/>
                  </a:cubicBezTo>
                  <a:cubicBezTo>
                    <a:pt x="45369" y="11653"/>
                    <a:pt x="43923" y="12087"/>
                    <a:pt x="42658" y="13016"/>
                  </a:cubicBezTo>
                  <a:cubicBezTo>
                    <a:pt x="40805" y="8877"/>
                    <a:pt x="36753" y="6436"/>
                    <a:pt x="32517" y="6436"/>
                  </a:cubicBezTo>
                  <a:cubicBezTo>
                    <a:pt x="30923" y="6436"/>
                    <a:pt x="29303" y="6782"/>
                    <a:pt x="27764" y="7513"/>
                  </a:cubicBezTo>
                  <a:cubicBezTo>
                    <a:pt x="25087" y="2781"/>
                    <a:pt x="20114" y="1"/>
                    <a:pt x="148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1"/>
            <p:cNvSpPr/>
            <p:nvPr/>
          </p:nvSpPr>
          <p:spPr>
            <a:xfrm rot="312626">
              <a:off x="-1017247" y="2836031"/>
              <a:ext cx="3469046" cy="2609536"/>
            </a:xfrm>
            <a:custGeom>
              <a:avLst/>
              <a:gdLst/>
              <a:ahLst/>
              <a:cxnLst/>
              <a:rect l="l" t="t" r="r" b="b"/>
              <a:pathLst>
                <a:path w="76419" h="57485" extrusionOk="0">
                  <a:moveTo>
                    <a:pt x="14871" y="1"/>
                  </a:moveTo>
                  <a:cubicBezTo>
                    <a:pt x="13607" y="1"/>
                    <a:pt x="12327" y="162"/>
                    <a:pt x="11060" y="497"/>
                  </a:cubicBezTo>
                  <a:cubicBezTo>
                    <a:pt x="4554" y="2203"/>
                    <a:pt x="0" y="8111"/>
                    <a:pt x="18" y="14845"/>
                  </a:cubicBezTo>
                  <a:lnTo>
                    <a:pt x="18" y="57485"/>
                  </a:lnTo>
                  <a:lnTo>
                    <a:pt x="76225" y="57485"/>
                  </a:lnTo>
                  <a:lnTo>
                    <a:pt x="76225" y="34415"/>
                  </a:lnTo>
                  <a:cubicBezTo>
                    <a:pt x="76348" y="33870"/>
                    <a:pt x="76418" y="33325"/>
                    <a:pt x="76418" y="32780"/>
                  </a:cubicBezTo>
                  <a:cubicBezTo>
                    <a:pt x="76418" y="28760"/>
                    <a:pt x="73137" y="25724"/>
                    <a:pt x="69403" y="25724"/>
                  </a:cubicBezTo>
                  <a:cubicBezTo>
                    <a:pt x="68645" y="25724"/>
                    <a:pt x="67870" y="25849"/>
                    <a:pt x="67099" y="26116"/>
                  </a:cubicBezTo>
                  <a:cubicBezTo>
                    <a:pt x="65903" y="20349"/>
                    <a:pt x="60821" y="16217"/>
                    <a:pt x="54949" y="16217"/>
                  </a:cubicBezTo>
                  <a:cubicBezTo>
                    <a:pt x="54439" y="16217"/>
                    <a:pt x="53929" y="16252"/>
                    <a:pt x="53436" y="16305"/>
                  </a:cubicBezTo>
                  <a:cubicBezTo>
                    <a:pt x="52372" y="13368"/>
                    <a:pt x="49625" y="11653"/>
                    <a:pt x="46793" y="11653"/>
                  </a:cubicBezTo>
                  <a:cubicBezTo>
                    <a:pt x="45369" y="11653"/>
                    <a:pt x="43923" y="12087"/>
                    <a:pt x="42658" y="13016"/>
                  </a:cubicBezTo>
                  <a:cubicBezTo>
                    <a:pt x="40805" y="8877"/>
                    <a:pt x="36753" y="6436"/>
                    <a:pt x="32517" y="6436"/>
                  </a:cubicBezTo>
                  <a:cubicBezTo>
                    <a:pt x="30923" y="6436"/>
                    <a:pt x="29303" y="6782"/>
                    <a:pt x="27764" y="7513"/>
                  </a:cubicBezTo>
                  <a:cubicBezTo>
                    <a:pt x="25087" y="2781"/>
                    <a:pt x="20114" y="1"/>
                    <a:pt x="148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52" name="Google Shape;152;p11"/>
            <p:cNvGrpSpPr/>
            <p:nvPr/>
          </p:nvGrpSpPr>
          <p:grpSpPr>
            <a:xfrm flipH="1">
              <a:off x="-1456326" y="3064558"/>
              <a:ext cx="7800406" cy="3596961"/>
              <a:chOff x="24069863" y="256995"/>
              <a:chExt cx="7800406" cy="3596961"/>
            </a:xfrm>
          </p:grpSpPr>
          <p:sp>
            <p:nvSpPr>
              <p:cNvPr id="153" name="Google Shape;153;p11"/>
              <p:cNvSpPr/>
              <p:nvPr/>
            </p:nvSpPr>
            <p:spPr>
              <a:xfrm rot="-674051" flipH="1">
                <a:off x="24209542" y="968792"/>
                <a:ext cx="7521048" cy="2173368"/>
              </a:xfrm>
              <a:custGeom>
                <a:avLst/>
                <a:gdLst/>
                <a:ahLst/>
                <a:cxnLst/>
                <a:rect l="l" t="t" r="r" b="b"/>
                <a:pathLst>
                  <a:path w="129182" h="36396" extrusionOk="0">
                    <a:moveTo>
                      <a:pt x="85669" y="1"/>
                    </a:moveTo>
                    <a:cubicBezTo>
                      <a:pt x="85595" y="1"/>
                      <a:pt x="85521" y="1"/>
                      <a:pt x="85447" y="1"/>
                    </a:cubicBezTo>
                    <a:cubicBezTo>
                      <a:pt x="78583" y="52"/>
                      <a:pt x="71651" y="5235"/>
                      <a:pt x="64957" y="6543"/>
                    </a:cubicBezTo>
                    <a:cubicBezTo>
                      <a:pt x="64147" y="6700"/>
                      <a:pt x="63338" y="6769"/>
                      <a:pt x="62530" y="6769"/>
                    </a:cubicBezTo>
                    <a:cubicBezTo>
                      <a:pt x="58102" y="6769"/>
                      <a:pt x="53705" y="4704"/>
                      <a:pt x="49308" y="3841"/>
                    </a:cubicBezTo>
                    <a:cubicBezTo>
                      <a:pt x="46761" y="3345"/>
                      <a:pt x="44683" y="3078"/>
                      <a:pt x="42651" y="3078"/>
                    </a:cubicBezTo>
                    <a:cubicBezTo>
                      <a:pt x="40306" y="3078"/>
                      <a:pt x="38023" y="3433"/>
                      <a:pt x="35155" y="4198"/>
                    </a:cubicBezTo>
                    <a:cubicBezTo>
                      <a:pt x="30618" y="5404"/>
                      <a:pt x="24264" y="9737"/>
                      <a:pt x="19540" y="9873"/>
                    </a:cubicBezTo>
                    <a:cubicBezTo>
                      <a:pt x="19403" y="9877"/>
                      <a:pt x="19266" y="9879"/>
                      <a:pt x="19129" y="9879"/>
                    </a:cubicBezTo>
                    <a:cubicBezTo>
                      <a:pt x="12756" y="9879"/>
                      <a:pt x="6322" y="5704"/>
                      <a:pt x="1" y="4640"/>
                    </a:cubicBezTo>
                    <a:lnTo>
                      <a:pt x="1" y="4640"/>
                    </a:lnTo>
                    <a:cubicBezTo>
                      <a:pt x="103" y="9737"/>
                      <a:pt x="2516" y="34391"/>
                      <a:pt x="2448" y="36395"/>
                    </a:cubicBezTo>
                    <a:lnTo>
                      <a:pt x="129131" y="26864"/>
                    </a:lnTo>
                    <a:cubicBezTo>
                      <a:pt x="129181" y="26031"/>
                      <a:pt x="128451" y="14834"/>
                      <a:pt x="128502" y="14002"/>
                    </a:cubicBezTo>
                    <a:cubicBezTo>
                      <a:pt x="128655" y="11538"/>
                      <a:pt x="128026" y="8701"/>
                      <a:pt x="127550" y="6254"/>
                    </a:cubicBezTo>
                    <a:cubicBezTo>
                      <a:pt x="120448" y="6050"/>
                      <a:pt x="113329" y="4300"/>
                      <a:pt x="106244" y="3349"/>
                    </a:cubicBezTo>
                    <a:cubicBezTo>
                      <a:pt x="99148" y="2407"/>
                      <a:pt x="92767" y="1"/>
                      <a:pt x="856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1"/>
              <p:cNvSpPr/>
              <p:nvPr/>
            </p:nvSpPr>
            <p:spPr>
              <a:xfrm>
                <a:off x="24235475" y="737475"/>
                <a:ext cx="7433334" cy="2419059"/>
              </a:xfrm>
              <a:custGeom>
                <a:avLst/>
                <a:gdLst/>
                <a:ahLst/>
                <a:cxnLst/>
                <a:rect l="l" t="t" r="r" b="b"/>
                <a:pathLst>
                  <a:path w="28709" h="9315" extrusionOk="0">
                    <a:moveTo>
                      <a:pt x="21102" y="2404"/>
                    </a:moveTo>
                    <a:lnTo>
                      <a:pt x="21102" y="2797"/>
                    </a:lnTo>
                    <a:lnTo>
                      <a:pt x="15641" y="2797"/>
                    </a:lnTo>
                    <a:lnTo>
                      <a:pt x="15641" y="2404"/>
                    </a:lnTo>
                    <a:close/>
                    <a:moveTo>
                      <a:pt x="21102" y="2865"/>
                    </a:moveTo>
                    <a:lnTo>
                      <a:pt x="21102" y="3258"/>
                    </a:lnTo>
                    <a:lnTo>
                      <a:pt x="15641" y="3258"/>
                    </a:lnTo>
                    <a:lnTo>
                      <a:pt x="15641" y="2865"/>
                    </a:lnTo>
                    <a:close/>
                    <a:moveTo>
                      <a:pt x="21102" y="3326"/>
                    </a:moveTo>
                    <a:lnTo>
                      <a:pt x="21102" y="3719"/>
                    </a:lnTo>
                    <a:lnTo>
                      <a:pt x="15641" y="3719"/>
                    </a:lnTo>
                    <a:lnTo>
                      <a:pt x="15641" y="3326"/>
                    </a:lnTo>
                    <a:close/>
                    <a:moveTo>
                      <a:pt x="10047" y="3786"/>
                    </a:moveTo>
                    <a:lnTo>
                      <a:pt x="10047" y="4181"/>
                    </a:lnTo>
                    <a:lnTo>
                      <a:pt x="4586" y="4181"/>
                    </a:lnTo>
                    <a:lnTo>
                      <a:pt x="4586" y="3786"/>
                    </a:lnTo>
                    <a:close/>
                    <a:moveTo>
                      <a:pt x="21102" y="3786"/>
                    </a:moveTo>
                    <a:lnTo>
                      <a:pt x="21102" y="4181"/>
                    </a:lnTo>
                    <a:lnTo>
                      <a:pt x="15641" y="4181"/>
                    </a:lnTo>
                    <a:lnTo>
                      <a:pt x="15641" y="3786"/>
                    </a:lnTo>
                    <a:close/>
                    <a:moveTo>
                      <a:pt x="10047" y="4247"/>
                    </a:moveTo>
                    <a:lnTo>
                      <a:pt x="10047" y="4640"/>
                    </a:lnTo>
                    <a:lnTo>
                      <a:pt x="4586" y="4640"/>
                    </a:lnTo>
                    <a:lnTo>
                      <a:pt x="4586" y="4247"/>
                    </a:lnTo>
                    <a:close/>
                    <a:moveTo>
                      <a:pt x="21102" y="4247"/>
                    </a:moveTo>
                    <a:lnTo>
                      <a:pt x="21102" y="4640"/>
                    </a:lnTo>
                    <a:lnTo>
                      <a:pt x="15641" y="4640"/>
                    </a:lnTo>
                    <a:lnTo>
                      <a:pt x="15641" y="4247"/>
                    </a:lnTo>
                    <a:close/>
                    <a:moveTo>
                      <a:pt x="15573" y="4708"/>
                    </a:moveTo>
                    <a:lnTo>
                      <a:pt x="15573" y="5101"/>
                    </a:lnTo>
                    <a:lnTo>
                      <a:pt x="10113" y="5101"/>
                    </a:lnTo>
                    <a:lnTo>
                      <a:pt x="10113" y="4708"/>
                    </a:lnTo>
                    <a:close/>
                    <a:moveTo>
                      <a:pt x="26630" y="4708"/>
                    </a:moveTo>
                    <a:lnTo>
                      <a:pt x="26630" y="5101"/>
                    </a:lnTo>
                    <a:lnTo>
                      <a:pt x="21168" y="5101"/>
                    </a:lnTo>
                    <a:lnTo>
                      <a:pt x="21168" y="4708"/>
                    </a:lnTo>
                    <a:close/>
                    <a:moveTo>
                      <a:pt x="15573" y="5167"/>
                    </a:moveTo>
                    <a:lnTo>
                      <a:pt x="15573" y="5563"/>
                    </a:lnTo>
                    <a:lnTo>
                      <a:pt x="10113" y="5563"/>
                    </a:lnTo>
                    <a:lnTo>
                      <a:pt x="10113" y="5167"/>
                    </a:lnTo>
                    <a:close/>
                    <a:moveTo>
                      <a:pt x="26630" y="5167"/>
                    </a:moveTo>
                    <a:lnTo>
                      <a:pt x="26630" y="5563"/>
                    </a:lnTo>
                    <a:lnTo>
                      <a:pt x="21168" y="5563"/>
                    </a:lnTo>
                    <a:lnTo>
                      <a:pt x="21168" y="5167"/>
                    </a:lnTo>
                    <a:close/>
                    <a:moveTo>
                      <a:pt x="15573" y="5629"/>
                    </a:moveTo>
                    <a:lnTo>
                      <a:pt x="15573" y="6022"/>
                    </a:lnTo>
                    <a:lnTo>
                      <a:pt x="10113" y="6022"/>
                    </a:lnTo>
                    <a:lnTo>
                      <a:pt x="10113" y="5629"/>
                    </a:lnTo>
                    <a:close/>
                    <a:moveTo>
                      <a:pt x="26630" y="5629"/>
                    </a:moveTo>
                    <a:lnTo>
                      <a:pt x="26630" y="6022"/>
                    </a:lnTo>
                    <a:lnTo>
                      <a:pt x="21168" y="6022"/>
                    </a:lnTo>
                    <a:lnTo>
                      <a:pt x="21168" y="5629"/>
                    </a:lnTo>
                    <a:close/>
                    <a:moveTo>
                      <a:pt x="15573" y="6088"/>
                    </a:moveTo>
                    <a:lnTo>
                      <a:pt x="15573" y="6483"/>
                    </a:lnTo>
                    <a:lnTo>
                      <a:pt x="10113" y="6483"/>
                    </a:lnTo>
                    <a:lnTo>
                      <a:pt x="10113" y="6088"/>
                    </a:lnTo>
                    <a:close/>
                    <a:moveTo>
                      <a:pt x="26630" y="6088"/>
                    </a:moveTo>
                    <a:lnTo>
                      <a:pt x="26630" y="6483"/>
                    </a:lnTo>
                    <a:lnTo>
                      <a:pt x="21168" y="6483"/>
                    </a:lnTo>
                    <a:lnTo>
                      <a:pt x="21168" y="6088"/>
                    </a:lnTo>
                    <a:close/>
                    <a:moveTo>
                      <a:pt x="15573" y="6549"/>
                    </a:moveTo>
                    <a:lnTo>
                      <a:pt x="15573" y="6944"/>
                    </a:lnTo>
                    <a:lnTo>
                      <a:pt x="10113" y="6944"/>
                    </a:lnTo>
                    <a:lnTo>
                      <a:pt x="10113" y="6549"/>
                    </a:lnTo>
                    <a:close/>
                    <a:moveTo>
                      <a:pt x="15573" y="7011"/>
                    </a:moveTo>
                    <a:lnTo>
                      <a:pt x="15573" y="7404"/>
                    </a:lnTo>
                    <a:lnTo>
                      <a:pt x="10113" y="7404"/>
                    </a:lnTo>
                    <a:lnTo>
                      <a:pt x="10113" y="7011"/>
                    </a:lnTo>
                    <a:close/>
                    <a:moveTo>
                      <a:pt x="15573" y="7472"/>
                    </a:moveTo>
                    <a:lnTo>
                      <a:pt x="15573" y="7865"/>
                    </a:lnTo>
                    <a:lnTo>
                      <a:pt x="10113" y="7865"/>
                    </a:lnTo>
                    <a:lnTo>
                      <a:pt x="10113" y="7472"/>
                    </a:lnTo>
                    <a:close/>
                    <a:moveTo>
                      <a:pt x="26696" y="0"/>
                    </a:moveTo>
                    <a:lnTo>
                      <a:pt x="26628" y="41"/>
                    </a:lnTo>
                    <a:lnTo>
                      <a:pt x="26628" y="4638"/>
                    </a:lnTo>
                    <a:lnTo>
                      <a:pt x="26234" y="4638"/>
                    </a:lnTo>
                    <a:lnTo>
                      <a:pt x="26234" y="282"/>
                    </a:lnTo>
                    <a:lnTo>
                      <a:pt x="26166" y="323"/>
                    </a:lnTo>
                    <a:lnTo>
                      <a:pt x="26166" y="4638"/>
                    </a:lnTo>
                    <a:lnTo>
                      <a:pt x="25775" y="4638"/>
                    </a:lnTo>
                    <a:lnTo>
                      <a:pt x="25775" y="557"/>
                    </a:lnTo>
                    <a:lnTo>
                      <a:pt x="25707" y="596"/>
                    </a:lnTo>
                    <a:lnTo>
                      <a:pt x="25707" y="4638"/>
                    </a:lnTo>
                    <a:lnTo>
                      <a:pt x="25314" y="4638"/>
                    </a:lnTo>
                    <a:lnTo>
                      <a:pt x="25314" y="810"/>
                    </a:lnTo>
                    <a:cubicBezTo>
                      <a:pt x="25290" y="821"/>
                      <a:pt x="25269" y="833"/>
                      <a:pt x="25246" y="843"/>
                    </a:cubicBezTo>
                    <a:lnTo>
                      <a:pt x="25246" y="4638"/>
                    </a:lnTo>
                    <a:lnTo>
                      <a:pt x="24853" y="4638"/>
                    </a:lnTo>
                    <a:lnTo>
                      <a:pt x="24853" y="1022"/>
                    </a:lnTo>
                    <a:cubicBezTo>
                      <a:pt x="24829" y="1032"/>
                      <a:pt x="24808" y="1041"/>
                      <a:pt x="24784" y="1049"/>
                    </a:cubicBezTo>
                    <a:lnTo>
                      <a:pt x="24784" y="4638"/>
                    </a:lnTo>
                    <a:lnTo>
                      <a:pt x="24393" y="4638"/>
                    </a:lnTo>
                    <a:lnTo>
                      <a:pt x="24393" y="1183"/>
                    </a:lnTo>
                    <a:cubicBezTo>
                      <a:pt x="24370" y="1191"/>
                      <a:pt x="24347" y="1197"/>
                      <a:pt x="24325" y="1203"/>
                    </a:cubicBezTo>
                    <a:lnTo>
                      <a:pt x="24325" y="4638"/>
                    </a:lnTo>
                    <a:lnTo>
                      <a:pt x="23932" y="4638"/>
                    </a:lnTo>
                    <a:lnTo>
                      <a:pt x="23932" y="1283"/>
                    </a:lnTo>
                    <a:cubicBezTo>
                      <a:pt x="23909" y="1285"/>
                      <a:pt x="23887" y="1288"/>
                      <a:pt x="23864" y="1290"/>
                    </a:cubicBezTo>
                    <a:lnTo>
                      <a:pt x="23864" y="4638"/>
                    </a:lnTo>
                    <a:lnTo>
                      <a:pt x="23471" y="4638"/>
                    </a:lnTo>
                    <a:lnTo>
                      <a:pt x="23471" y="1296"/>
                    </a:lnTo>
                    <a:lnTo>
                      <a:pt x="23405" y="1292"/>
                    </a:lnTo>
                    <a:lnTo>
                      <a:pt x="23405" y="4638"/>
                    </a:lnTo>
                    <a:lnTo>
                      <a:pt x="23011" y="4638"/>
                    </a:lnTo>
                    <a:lnTo>
                      <a:pt x="23011" y="1248"/>
                    </a:lnTo>
                    <a:cubicBezTo>
                      <a:pt x="22988" y="1244"/>
                      <a:pt x="22965" y="1240"/>
                      <a:pt x="22943" y="1236"/>
                    </a:cubicBezTo>
                    <a:lnTo>
                      <a:pt x="22943" y="4638"/>
                    </a:lnTo>
                    <a:lnTo>
                      <a:pt x="22550" y="4638"/>
                    </a:lnTo>
                    <a:lnTo>
                      <a:pt x="22550" y="1162"/>
                    </a:lnTo>
                    <a:lnTo>
                      <a:pt x="22482" y="1146"/>
                    </a:lnTo>
                    <a:lnTo>
                      <a:pt x="22482" y="4638"/>
                    </a:lnTo>
                    <a:lnTo>
                      <a:pt x="22089" y="4638"/>
                    </a:lnTo>
                    <a:lnTo>
                      <a:pt x="22089" y="1055"/>
                    </a:lnTo>
                    <a:lnTo>
                      <a:pt x="22023" y="1039"/>
                    </a:lnTo>
                    <a:lnTo>
                      <a:pt x="22023" y="4640"/>
                    </a:lnTo>
                    <a:lnTo>
                      <a:pt x="21628" y="4640"/>
                    </a:lnTo>
                    <a:lnTo>
                      <a:pt x="21628" y="942"/>
                    </a:lnTo>
                    <a:lnTo>
                      <a:pt x="21561" y="925"/>
                    </a:lnTo>
                    <a:lnTo>
                      <a:pt x="21561" y="4638"/>
                    </a:lnTo>
                    <a:lnTo>
                      <a:pt x="21168" y="4638"/>
                    </a:lnTo>
                    <a:lnTo>
                      <a:pt x="21168" y="833"/>
                    </a:lnTo>
                    <a:lnTo>
                      <a:pt x="21100" y="819"/>
                    </a:lnTo>
                    <a:lnTo>
                      <a:pt x="21100" y="956"/>
                    </a:lnTo>
                    <a:lnTo>
                      <a:pt x="17877" y="956"/>
                    </a:lnTo>
                    <a:cubicBezTo>
                      <a:pt x="17813" y="977"/>
                      <a:pt x="17747" y="1000"/>
                      <a:pt x="17679" y="1024"/>
                    </a:cubicBezTo>
                    <a:lnTo>
                      <a:pt x="21100" y="1024"/>
                    </a:lnTo>
                    <a:lnTo>
                      <a:pt x="21100" y="1417"/>
                    </a:lnTo>
                    <a:lnTo>
                      <a:pt x="16725" y="1417"/>
                    </a:lnTo>
                    <a:cubicBezTo>
                      <a:pt x="16678" y="1440"/>
                      <a:pt x="16631" y="1462"/>
                      <a:pt x="16587" y="1485"/>
                    </a:cubicBezTo>
                    <a:lnTo>
                      <a:pt x="21102" y="1485"/>
                    </a:lnTo>
                    <a:lnTo>
                      <a:pt x="21102" y="1878"/>
                    </a:lnTo>
                    <a:lnTo>
                      <a:pt x="15822" y="1878"/>
                    </a:lnTo>
                    <a:lnTo>
                      <a:pt x="15686" y="1946"/>
                    </a:lnTo>
                    <a:lnTo>
                      <a:pt x="21102" y="1946"/>
                    </a:lnTo>
                    <a:lnTo>
                      <a:pt x="21102" y="2339"/>
                    </a:lnTo>
                    <a:lnTo>
                      <a:pt x="15641" y="2339"/>
                    </a:lnTo>
                    <a:lnTo>
                      <a:pt x="15641" y="1968"/>
                    </a:lnTo>
                    <a:lnTo>
                      <a:pt x="15573" y="2001"/>
                    </a:lnTo>
                    <a:lnTo>
                      <a:pt x="15573" y="4642"/>
                    </a:lnTo>
                    <a:lnTo>
                      <a:pt x="15182" y="4642"/>
                    </a:lnTo>
                    <a:lnTo>
                      <a:pt x="15182" y="2176"/>
                    </a:lnTo>
                    <a:lnTo>
                      <a:pt x="15113" y="2205"/>
                    </a:lnTo>
                    <a:lnTo>
                      <a:pt x="15113" y="4640"/>
                    </a:lnTo>
                    <a:lnTo>
                      <a:pt x="14720" y="4640"/>
                    </a:lnTo>
                    <a:lnTo>
                      <a:pt x="14720" y="2343"/>
                    </a:lnTo>
                    <a:lnTo>
                      <a:pt x="14652" y="2363"/>
                    </a:lnTo>
                    <a:lnTo>
                      <a:pt x="14652" y="4640"/>
                    </a:lnTo>
                    <a:lnTo>
                      <a:pt x="14259" y="4640"/>
                    </a:lnTo>
                    <a:lnTo>
                      <a:pt x="14259" y="2448"/>
                    </a:lnTo>
                    <a:lnTo>
                      <a:pt x="14191" y="2458"/>
                    </a:lnTo>
                    <a:lnTo>
                      <a:pt x="14191" y="4640"/>
                    </a:lnTo>
                    <a:lnTo>
                      <a:pt x="13800" y="4640"/>
                    </a:lnTo>
                    <a:lnTo>
                      <a:pt x="13800" y="2482"/>
                    </a:lnTo>
                    <a:lnTo>
                      <a:pt x="13732" y="2482"/>
                    </a:lnTo>
                    <a:lnTo>
                      <a:pt x="13732" y="4642"/>
                    </a:lnTo>
                    <a:lnTo>
                      <a:pt x="13338" y="4642"/>
                    </a:lnTo>
                    <a:lnTo>
                      <a:pt x="13338" y="2456"/>
                    </a:lnTo>
                    <a:lnTo>
                      <a:pt x="13270" y="2448"/>
                    </a:lnTo>
                    <a:lnTo>
                      <a:pt x="13270" y="4640"/>
                    </a:lnTo>
                    <a:lnTo>
                      <a:pt x="12877" y="4640"/>
                    </a:lnTo>
                    <a:lnTo>
                      <a:pt x="12877" y="2394"/>
                    </a:lnTo>
                    <a:lnTo>
                      <a:pt x="12811" y="2382"/>
                    </a:lnTo>
                    <a:lnTo>
                      <a:pt x="12811" y="4640"/>
                    </a:lnTo>
                    <a:lnTo>
                      <a:pt x="12418" y="4640"/>
                    </a:lnTo>
                    <a:lnTo>
                      <a:pt x="12418" y="2308"/>
                    </a:lnTo>
                    <a:cubicBezTo>
                      <a:pt x="12394" y="2304"/>
                      <a:pt x="12371" y="2301"/>
                      <a:pt x="12350" y="2295"/>
                    </a:cubicBezTo>
                    <a:lnTo>
                      <a:pt x="12350" y="4640"/>
                    </a:lnTo>
                    <a:lnTo>
                      <a:pt x="11957" y="4640"/>
                    </a:lnTo>
                    <a:lnTo>
                      <a:pt x="11957" y="2211"/>
                    </a:lnTo>
                    <a:lnTo>
                      <a:pt x="11888" y="2195"/>
                    </a:lnTo>
                    <a:lnTo>
                      <a:pt x="11888" y="4640"/>
                    </a:lnTo>
                    <a:lnTo>
                      <a:pt x="11495" y="4640"/>
                    </a:lnTo>
                    <a:lnTo>
                      <a:pt x="11495" y="2110"/>
                    </a:lnTo>
                    <a:lnTo>
                      <a:pt x="11429" y="2096"/>
                    </a:lnTo>
                    <a:lnTo>
                      <a:pt x="11429" y="4640"/>
                    </a:lnTo>
                    <a:lnTo>
                      <a:pt x="11036" y="4640"/>
                    </a:lnTo>
                    <a:lnTo>
                      <a:pt x="11036" y="2013"/>
                    </a:lnTo>
                    <a:lnTo>
                      <a:pt x="10968" y="1999"/>
                    </a:lnTo>
                    <a:lnTo>
                      <a:pt x="10968" y="4638"/>
                    </a:lnTo>
                    <a:lnTo>
                      <a:pt x="10575" y="4638"/>
                    </a:lnTo>
                    <a:lnTo>
                      <a:pt x="10575" y="1933"/>
                    </a:lnTo>
                    <a:lnTo>
                      <a:pt x="10507" y="1923"/>
                    </a:lnTo>
                    <a:lnTo>
                      <a:pt x="10507" y="4638"/>
                    </a:lnTo>
                    <a:lnTo>
                      <a:pt x="10113" y="4638"/>
                    </a:lnTo>
                    <a:lnTo>
                      <a:pt x="10113" y="1878"/>
                    </a:lnTo>
                    <a:lnTo>
                      <a:pt x="10047" y="1872"/>
                    </a:lnTo>
                    <a:lnTo>
                      <a:pt x="10047" y="1874"/>
                    </a:lnTo>
                    <a:lnTo>
                      <a:pt x="9325" y="1874"/>
                    </a:lnTo>
                    <a:cubicBezTo>
                      <a:pt x="9226" y="1884"/>
                      <a:pt x="9125" y="1898"/>
                      <a:pt x="9025" y="1917"/>
                    </a:cubicBezTo>
                    <a:cubicBezTo>
                      <a:pt x="8981" y="1925"/>
                      <a:pt x="8936" y="1933"/>
                      <a:pt x="8893" y="1942"/>
                    </a:cubicBezTo>
                    <a:lnTo>
                      <a:pt x="10047" y="1942"/>
                    </a:lnTo>
                    <a:lnTo>
                      <a:pt x="10047" y="2336"/>
                    </a:lnTo>
                    <a:lnTo>
                      <a:pt x="7564" y="2336"/>
                    </a:lnTo>
                    <a:cubicBezTo>
                      <a:pt x="7503" y="2357"/>
                      <a:pt x="7445" y="2380"/>
                      <a:pt x="7385" y="2404"/>
                    </a:cubicBezTo>
                    <a:lnTo>
                      <a:pt x="10045" y="2404"/>
                    </a:lnTo>
                    <a:lnTo>
                      <a:pt x="10045" y="2797"/>
                    </a:lnTo>
                    <a:lnTo>
                      <a:pt x="6437" y="2797"/>
                    </a:lnTo>
                    <a:cubicBezTo>
                      <a:pt x="6386" y="2818"/>
                      <a:pt x="6334" y="2840"/>
                      <a:pt x="6281" y="2863"/>
                    </a:cubicBezTo>
                    <a:lnTo>
                      <a:pt x="10045" y="2863"/>
                    </a:lnTo>
                    <a:lnTo>
                      <a:pt x="10045" y="3256"/>
                    </a:lnTo>
                    <a:lnTo>
                      <a:pt x="5351" y="3256"/>
                    </a:lnTo>
                    <a:cubicBezTo>
                      <a:pt x="5294" y="3280"/>
                      <a:pt x="5238" y="3303"/>
                      <a:pt x="5182" y="3324"/>
                    </a:cubicBezTo>
                    <a:lnTo>
                      <a:pt x="10045" y="3324"/>
                    </a:lnTo>
                    <a:lnTo>
                      <a:pt x="10045" y="3721"/>
                    </a:lnTo>
                    <a:lnTo>
                      <a:pt x="4584" y="3721"/>
                    </a:lnTo>
                    <a:lnTo>
                      <a:pt x="4584" y="3546"/>
                    </a:lnTo>
                    <a:lnTo>
                      <a:pt x="4576" y="3548"/>
                    </a:lnTo>
                    <a:lnTo>
                      <a:pt x="4518" y="3570"/>
                    </a:lnTo>
                    <a:lnTo>
                      <a:pt x="4518" y="4642"/>
                    </a:lnTo>
                    <a:lnTo>
                      <a:pt x="4123" y="4642"/>
                    </a:lnTo>
                    <a:lnTo>
                      <a:pt x="4123" y="3706"/>
                    </a:lnTo>
                    <a:lnTo>
                      <a:pt x="4057" y="3731"/>
                    </a:lnTo>
                    <a:lnTo>
                      <a:pt x="4057" y="4642"/>
                    </a:lnTo>
                    <a:lnTo>
                      <a:pt x="3663" y="4642"/>
                    </a:lnTo>
                    <a:lnTo>
                      <a:pt x="3663" y="3875"/>
                    </a:lnTo>
                    <a:lnTo>
                      <a:pt x="3595" y="3900"/>
                    </a:lnTo>
                    <a:lnTo>
                      <a:pt x="3595" y="4642"/>
                    </a:lnTo>
                    <a:lnTo>
                      <a:pt x="3202" y="4642"/>
                    </a:lnTo>
                    <a:lnTo>
                      <a:pt x="3202" y="4044"/>
                    </a:lnTo>
                    <a:lnTo>
                      <a:pt x="3136" y="4070"/>
                    </a:lnTo>
                    <a:lnTo>
                      <a:pt x="3136" y="4640"/>
                    </a:lnTo>
                    <a:lnTo>
                      <a:pt x="2741" y="4640"/>
                    </a:lnTo>
                    <a:lnTo>
                      <a:pt x="2741" y="4218"/>
                    </a:lnTo>
                    <a:lnTo>
                      <a:pt x="2675" y="4243"/>
                    </a:lnTo>
                    <a:lnTo>
                      <a:pt x="2675" y="4638"/>
                    </a:lnTo>
                    <a:lnTo>
                      <a:pt x="2282" y="4638"/>
                    </a:lnTo>
                    <a:lnTo>
                      <a:pt x="2282" y="4391"/>
                    </a:lnTo>
                    <a:lnTo>
                      <a:pt x="2213" y="4414"/>
                    </a:lnTo>
                    <a:lnTo>
                      <a:pt x="2213" y="4638"/>
                    </a:lnTo>
                    <a:lnTo>
                      <a:pt x="1820" y="4638"/>
                    </a:lnTo>
                    <a:lnTo>
                      <a:pt x="1820" y="4556"/>
                    </a:lnTo>
                    <a:lnTo>
                      <a:pt x="1752" y="4580"/>
                    </a:lnTo>
                    <a:lnTo>
                      <a:pt x="1752" y="4638"/>
                    </a:lnTo>
                    <a:lnTo>
                      <a:pt x="1587" y="4638"/>
                    </a:lnTo>
                    <a:cubicBezTo>
                      <a:pt x="1519" y="4661"/>
                      <a:pt x="1452" y="4685"/>
                      <a:pt x="1386" y="4706"/>
                    </a:cubicBezTo>
                    <a:lnTo>
                      <a:pt x="4520" y="4706"/>
                    </a:lnTo>
                    <a:lnTo>
                      <a:pt x="4520" y="5099"/>
                    </a:lnTo>
                    <a:lnTo>
                      <a:pt x="1" y="5099"/>
                    </a:lnTo>
                    <a:lnTo>
                      <a:pt x="1" y="5165"/>
                    </a:lnTo>
                    <a:lnTo>
                      <a:pt x="4520" y="5165"/>
                    </a:lnTo>
                    <a:lnTo>
                      <a:pt x="4520" y="5559"/>
                    </a:lnTo>
                    <a:lnTo>
                      <a:pt x="1" y="5559"/>
                    </a:lnTo>
                    <a:lnTo>
                      <a:pt x="1" y="5627"/>
                    </a:lnTo>
                    <a:lnTo>
                      <a:pt x="4520" y="5627"/>
                    </a:lnTo>
                    <a:lnTo>
                      <a:pt x="4520" y="6024"/>
                    </a:lnTo>
                    <a:lnTo>
                      <a:pt x="10" y="6024"/>
                    </a:lnTo>
                    <a:cubicBezTo>
                      <a:pt x="10" y="6047"/>
                      <a:pt x="12" y="6069"/>
                      <a:pt x="14" y="6092"/>
                    </a:cubicBezTo>
                    <a:lnTo>
                      <a:pt x="4520" y="6092"/>
                    </a:lnTo>
                    <a:lnTo>
                      <a:pt x="4520" y="6483"/>
                    </a:lnTo>
                    <a:lnTo>
                      <a:pt x="51" y="6483"/>
                    </a:lnTo>
                    <a:cubicBezTo>
                      <a:pt x="55" y="6506"/>
                      <a:pt x="57" y="6530"/>
                      <a:pt x="61" y="6551"/>
                    </a:cubicBezTo>
                    <a:lnTo>
                      <a:pt x="4520" y="6551"/>
                    </a:lnTo>
                    <a:lnTo>
                      <a:pt x="4520" y="6944"/>
                    </a:lnTo>
                    <a:lnTo>
                      <a:pt x="141" y="6944"/>
                    </a:lnTo>
                    <a:cubicBezTo>
                      <a:pt x="143" y="6964"/>
                      <a:pt x="147" y="6987"/>
                      <a:pt x="150" y="7012"/>
                    </a:cubicBezTo>
                    <a:lnTo>
                      <a:pt x="4520" y="7012"/>
                    </a:lnTo>
                    <a:lnTo>
                      <a:pt x="4520" y="7406"/>
                    </a:lnTo>
                    <a:lnTo>
                      <a:pt x="207" y="7406"/>
                    </a:lnTo>
                    <a:cubicBezTo>
                      <a:pt x="211" y="7427"/>
                      <a:pt x="213" y="7450"/>
                      <a:pt x="217" y="7474"/>
                    </a:cubicBezTo>
                    <a:lnTo>
                      <a:pt x="4520" y="7474"/>
                    </a:lnTo>
                    <a:lnTo>
                      <a:pt x="4520" y="7865"/>
                    </a:lnTo>
                    <a:lnTo>
                      <a:pt x="269" y="7865"/>
                    </a:lnTo>
                    <a:cubicBezTo>
                      <a:pt x="273" y="7888"/>
                      <a:pt x="277" y="7912"/>
                      <a:pt x="279" y="7933"/>
                    </a:cubicBezTo>
                    <a:lnTo>
                      <a:pt x="4520" y="7933"/>
                    </a:lnTo>
                    <a:lnTo>
                      <a:pt x="4520" y="8326"/>
                    </a:lnTo>
                    <a:lnTo>
                      <a:pt x="335" y="8326"/>
                    </a:lnTo>
                    <a:cubicBezTo>
                      <a:pt x="337" y="8350"/>
                      <a:pt x="341" y="8371"/>
                      <a:pt x="345" y="8394"/>
                    </a:cubicBezTo>
                    <a:lnTo>
                      <a:pt x="4520" y="8394"/>
                    </a:lnTo>
                    <a:lnTo>
                      <a:pt x="4520" y="8788"/>
                    </a:lnTo>
                    <a:lnTo>
                      <a:pt x="396" y="8788"/>
                    </a:lnTo>
                    <a:cubicBezTo>
                      <a:pt x="400" y="8809"/>
                      <a:pt x="403" y="8832"/>
                      <a:pt x="405" y="8854"/>
                    </a:cubicBezTo>
                    <a:lnTo>
                      <a:pt x="4520" y="8854"/>
                    </a:lnTo>
                    <a:lnTo>
                      <a:pt x="4520" y="9247"/>
                    </a:lnTo>
                    <a:lnTo>
                      <a:pt x="462" y="9247"/>
                    </a:lnTo>
                    <a:cubicBezTo>
                      <a:pt x="464" y="9270"/>
                      <a:pt x="468" y="9294"/>
                      <a:pt x="472" y="9315"/>
                    </a:cubicBezTo>
                    <a:lnTo>
                      <a:pt x="3979" y="9315"/>
                    </a:lnTo>
                    <a:lnTo>
                      <a:pt x="4586" y="9245"/>
                    </a:lnTo>
                    <a:lnTo>
                      <a:pt x="4586" y="4710"/>
                    </a:lnTo>
                    <a:lnTo>
                      <a:pt x="4979" y="4710"/>
                    </a:lnTo>
                    <a:lnTo>
                      <a:pt x="4979" y="9198"/>
                    </a:lnTo>
                    <a:lnTo>
                      <a:pt x="5047" y="9190"/>
                    </a:lnTo>
                    <a:lnTo>
                      <a:pt x="5047" y="4710"/>
                    </a:lnTo>
                    <a:lnTo>
                      <a:pt x="5440" y="4710"/>
                    </a:lnTo>
                    <a:lnTo>
                      <a:pt x="5440" y="9144"/>
                    </a:lnTo>
                    <a:lnTo>
                      <a:pt x="5509" y="9136"/>
                    </a:lnTo>
                    <a:lnTo>
                      <a:pt x="5509" y="4710"/>
                    </a:lnTo>
                    <a:lnTo>
                      <a:pt x="5902" y="4710"/>
                    </a:lnTo>
                    <a:lnTo>
                      <a:pt x="5902" y="9091"/>
                    </a:lnTo>
                    <a:lnTo>
                      <a:pt x="5968" y="9083"/>
                    </a:lnTo>
                    <a:lnTo>
                      <a:pt x="5968" y="4710"/>
                    </a:lnTo>
                    <a:lnTo>
                      <a:pt x="6361" y="4710"/>
                    </a:lnTo>
                    <a:lnTo>
                      <a:pt x="6361" y="9037"/>
                    </a:lnTo>
                    <a:lnTo>
                      <a:pt x="6429" y="9029"/>
                    </a:lnTo>
                    <a:lnTo>
                      <a:pt x="6429" y="4710"/>
                    </a:lnTo>
                    <a:lnTo>
                      <a:pt x="6822" y="4710"/>
                    </a:lnTo>
                    <a:lnTo>
                      <a:pt x="6822" y="8982"/>
                    </a:lnTo>
                    <a:lnTo>
                      <a:pt x="6890" y="8974"/>
                    </a:lnTo>
                    <a:lnTo>
                      <a:pt x="6890" y="4710"/>
                    </a:lnTo>
                    <a:lnTo>
                      <a:pt x="7284" y="4710"/>
                    </a:lnTo>
                    <a:lnTo>
                      <a:pt x="7284" y="8930"/>
                    </a:lnTo>
                    <a:lnTo>
                      <a:pt x="7352" y="8922"/>
                    </a:lnTo>
                    <a:lnTo>
                      <a:pt x="7352" y="4710"/>
                    </a:lnTo>
                    <a:lnTo>
                      <a:pt x="7743" y="4710"/>
                    </a:lnTo>
                    <a:lnTo>
                      <a:pt x="7743" y="8875"/>
                    </a:lnTo>
                    <a:lnTo>
                      <a:pt x="7811" y="8867"/>
                    </a:lnTo>
                    <a:lnTo>
                      <a:pt x="7811" y="4710"/>
                    </a:lnTo>
                    <a:lnTo>
                      <a:pt x="8204" y="4710"/>
                    </a:lnTo>
                    <a:lnTo>
                      <a:pt x="8204" y="8821"/>
                    </a:lnTo>
                    <a:lnTo>
                      <a:pt x="8272" y="8813"/>
                    </a:lnTo>
                    <a:lnTo>
                      <a:pt x="8272" y="4710"/>
                    </a:lnTo>
                    <a:lnTo>
                      <a:pt x="8665" y="4710"/>
                    </a:lnTo>
                    <a:lnTo>
                      <a:pt x="8665" y="8768"/>
                    </a:lnTo>
                    <a:lnTo>
                      <a:pt x="8733" y="8760"/>
                    </a:lnTo>
                    <a:lnTo>
                      <a:pt x="8733" y="4710"/>
                    </a:lnTo>
                    <a:lnTo>
                      <a:pt x="9125" y="4710"/>
                    </a:lnTo>
                    <a:lnTo>
                      <a:pt x="9125" y="8714"/>
                    </a:lnTo>
                    <a:lnTo>
                      <a:pt x="9193" y="8706"/>
                    </a:lnTo>
                    <a:lnTo>
                      <a:pt x="9193" y="4710"/>
                    </a:lnTo>
                    <a:lnTo>
                      <a:pt x="9586" y="4710"/>
                    </a:lnTo>
                    <a:lnTo>
                      <a:pt x="9586" y="8659"/>
                    </a:lnTo>
                    <a:lnTo>
                      <a:pt x="9654" y="8651"/>
                    </a:lnTo>
                    <a:lnTo>
                      <a:pt x="9654" y="4710"/>
                    </a:lnTo>
                    <a:lnTo>
                      <a:pt x="10047" y="4710"/>
                    </a:lnTo>
                    <a:lnTo>
                      <a:pt x="10047" y="8606"/>
                    </a:lnTo>
                    <a:lnTo>
                      <a:pt x="10115" y="8599"/>
                    </a:lnTo>
                    <a:lnTo>
                      <a:pt x="10115" y="8392"/>
                    </a:lnTo>
                    <a:lnTo>
                      <a:pt x="11855" y="8392"/>
                    </a:lnTo>
                    <a:lnTo>
                      <a:pt x="12433" y="8324"/>
                    </a:lnTo>
                    <a:lnTo>
                      <a:pt x="10115" y="8324"/>
                    </a:lnTo>
                    <a:lnTo>
                      <a:pt x="10115" y="7931"/>
                    </a:lnTo>
                    <a:lnTo>
                      <a:pt x="15575" y="7931"/>
                    </a:lnTo>
                    <a:lnTo>
                      <a:pt x="15575" y="7956"/>
                    </a:lnTo>
                    <a:lnTo>
                      <a:pt x="15641" y="7949"/>
                    </a:lnTo>
                    <a:lnTo>
                      <a:pt x="15641" y="4706"/>
                    </a:lnTo>
                    <a:lnTo>
                      <a:pt x="16034" y="4706"/>
                    </a:lnTo>
                    <a:lnTo>
                      <a:pt x="16034" y="7906"/>
                    </a:lnTo>
                    <a:lnTo>
                      <a:pt x="16102" y="7898"/>
                    </a:lnTo>
                    <a:lnTo>
                      <a:pt x="16102" y="4708"/>
                    </a:lnTo>
                    <a:lnTo>
                      <a:pt x="16495" y="4708"/>
                    </a:lnTo>
                    <a:lnTo>
                      <a:pt x="16495" y="7851"/>
                    </a:lnTo>
                    <a:lnTo>
                      <a:pt x="16563" y="7844"/>
                    </a:lnTo>
                    <a:lnTo>
                      <a:pt x="16563" y="4708"/>
                    </a:lnTo>
                    <a:lnTo>
                      <a:pt x="16957" y="4708"/>
                    </a:lnTo>
                    <a:lnTo>
                      <a:pt x="16957" y="7797"/>
                    </a:lnTo>
                    <a:lnTo>
                      <a:pt x="17023" y="7789"/>
                    </a:lnTo>
                    <a:lnTo>
                      <a:pt x="17023" y="4708"/>
                    </a:lnTo>
                    <a:lnTo>
                      <a:pt x="17416" y="4708"/>
                    </a:lnTo>
                    <a:lnTo>
                      <a:pt x="17416" y="7742"/>
                    </a:lnTo>
                    <a:lnTo>
                      <a:pt x="17484" y="7735"/>
                    </a:lnTo>
                    <a:lnTo>
                      <a:pt x="17484" y="4708"/>
                    </a:lnTo>
                    <a:lnTo>
                      <a:pt x="17877" y="4708"/>
                    </a:lnTo>
                    <a:lnTo>
                      <a:pt x="17877" y="7690"/>
                    </a:lnTo>
                    <a:lnTo>
                      <a:pt x="17945" y="7682"/>
                    </a:lnTo>
                    <a:lnTo>
                      <a:pt x="17945" y="4708"/>
                    </a:lnTo>
                    <a:lnTo>
                      <a:pt x="18338" y="4708"/>
                    </a:lnTo>
                    <a:lnTo>
                      <a:pt x="18338" y="7635"/>
                    </a:lnTo>
                    <a:lnTo>
                      <a:pt x="18405" y="7628"/>
                    </a:lnTo>
                    <a:lnTo>
                      <a:pt x="18405" y="4708"/>
                    </a:lnTo>
                    <a:lnTo>
                      <a:pt x="18800" y="4708"/>
                    </a:lnTo>
                    <a:lnTo>
                      <a:pt x="18800" y="7581"/>
                    </a:lnTo>
                    <a:lnTo>
                      <a:pt x="18866" y="7573"/>
                    </a:lnTo>
                    <a:lnTo>
                      <a:pt x="18866" y="4708"/>
                    </a:lnTo>
                    <a:lnTo>
                      <a:pt x="19259" y="4708"/>
                    </a:lnTo>
                    <a:lnTo>
                      <a:pt x="19259" y="7526"/>
                    </a:lnTo>
                    <a:lnTo>
                      <a:pt x="19327" y="7519"/>
                    </a:lnTo>
                    <a:lnTo>
                      <a:pt x="19327" y="4708"/>
                    </a:lnTo>
                    <a:lnTo>
                      <a:pt x="19720" y="4708"/>
                    </a:lnTo>
                    <a:lnTo>
                      <a:pt x="19720" y="7474"/>
                    </a:lnTo>
                    <a:lnTo>
                      <a:pt x="19786" y="7466"/>
                    </a:lnTo>
                    <a:lnTo>
                      <a:pt x="19786" y="4708"/>
                    </a:lnTo>
                    <a:lnTo>
                      <a:pt x="20181" y="4708"/>
                    </a:lnTo>
                    <a:lnTo>
                      <a:pt x="20181" y="7419"/>
                    </a:lnTo>
                    <a:lnTo>
                      <a:pt x="20248" y="7410"/>
                    </a:lnTo>
                    <a:lnTo>
                      <a:pt x="20248" y="4706"/>
                    </a:lnTo>
                    <a:lnTo>
                      <a:pt x="20641" y="4706"/>
                    </a:lnTo>
                    <a:lnTo>
                      <a:pt x="20641" y="7365"/>
                    </a:lnTo>
                    <a:lnTo>
                      <a:pt x="20709" y="7357"/>
                    </a:lnTo>
                    <a:lnTo>
                      <a:pt x="20709" y="4706"/>
                    </a:lnTo>
                    <a:lnTo>
                      <a:pt x="21102" y="4706"/>
                    </a:lnTo>
                    <a:lnTo>
                      <a:pt x="21102" y="7310"/>
                    </a:lnTo>
                    <a:lnTo>
                      <a:pt x="21168" y="7302"/>
                    </a:lnTo>
                    <a:lnTo>
                      <a:pt x="21168" y="7011"/>
                    </a:lnTo>
                    <a:lnTo>
                      <a:pt x="23671" y="7011"/>
                    </a:lnTo>
                    <a:lnTo>
                      <a:pt x="24249" y="6942"/>
                    </a:lnTo>
                    <a:lnTo>
                      <a:pt x="21168" y="6942"/>
                    </a:lnTo>
                    <a:lnTo>
                      <a:pt x="21168" y="6549"/>
                    </a:lnTo>
                    <a:lnTo>
                      <a:pt x="26628" y="6549"/>
                    </a:lnTo>
                    <a:lnTo>
                      <a:pt x="26628" y="6664"/>
                    </a:lnTo>
                    <a:lnTo>
                      <a:pt x="26696" y="6656"/>
                    </a:lnTo>
                    <a:lnTo>
                      <a:pt x="26696" y="4708"/>
                    </a:lnTo>
                    <a:lnTo>
                      <a:pt x="27089" y="4708"/>
                    </a:lnTo>
                    <a:lnTo>
                      <a:pt x="27089" y="6612"/>
                    </a:lnTo>
                    <a:lnTo>
                      <a:pt x="27155" y="6604"/>
                    </a:lnTo>
                    <a:lnTo>
                      <a:pt x="27155" y="4708"/>
                    </a:lnTo>
                    <a:lnTo>
                      <a:pt x="27550" y="4708"/>
                    </a:lnTo>
                    <a:lnTo>
                      <a:pt x="27550" y="6557"/>
                    </a:lnTo>
                    <a:lnTo>
                      <a:pt x="27618" y="6549"/>
                    </a:lnTo>
                    <a:lnTo>
                      <a:pt x="27618" y="4706"/>
                    </a:lnTo>
                    <a:lnTo>
                      <a:pt x="28011" y="4706"/>
                    </a:lnTo>
                    <a:lnTo>
                      <a:pt x="28011" y="6503"/>
                    </a:lnTo>
                    <a:lnTo>
                      <a:pt x="28079" y="6495"/>
                    </a:lnTo>
                    <a:lnTo>
                      <a:pt x="28079" y="4706"/>
                    </a:lnTo>
                    <a:lnTo>
                      <a:pt x="28473" y="4706"/>
                    </a:lnTo>
                    <a:lnTo>
                      <a:pt x="28473" y="6448"/>
                    </a:lnTo>
                    <a:lnTo>
                      <a:pt x="28539" y="6440"/>
                    </a:lnTo>
                    <a:lnTo>
                      <a:pt x="28539" y="4706"/>
                    </a:lnTo>
                    <a:lnTo>
                      <a:pt x="28708" y="4706"/>
                    </a:lnTo>
                    <a:cubicBezTo>
                      <a:pt x="28704" y="4685"/>
                      <a:pt x="28702" y="4661"/>
                      <a:pt x="28700" y="4640"/>
                    </a:cubicBezTo>
                    <a:lnTo>
                      <a:pt x="26696" y="4640"/>
                    </a:lnTo>
                    <a:lnTo>
                      <a:pt x="26696" y="4247"/>
                    </a:lnTo>
                    <a:lnTo>
                      <a:pt x="28658" y="4247"/>
                    </a:lnTo>
                    <a:cubicBezTo>
                      <a:pt x="28656" y="4225"/>
                      <a:pt x="28654" y="4202"/>
                      <a:pt x="28650" y="4181"/>
                    </a:cubicBezTo>
                    <a:lnTo>
                      <a:pt x="26696" y="4181"/>
                    </a:lnTo>
                    <a:lnTo>
                      <a:pt x="26696" y="3786"/>
                    </a:lnTo>
                    <a:lnTo>
                      <a:pt x="28611" y="3786"/>
                    </a:lnTo>
                    <a:lnTo>
                      <a:pt x="28603" y="3717"/>
                    </a:lnTo>
                    <a:lnTo>
                      <a:pt x="26698" y="3717"/>
                    </a:lnTo>
                    <a:lnTo>
                      <a:pt x="26698" y="3324"/>
                    </a:lnTo>
                    <a:lnTo>
                      <a:pt x="28560" y="3324"/>
                    </a:lnTo>
                    <a:cubicBezTo>
                      <a:pt x="28558" y="3303"/>
                      <a:pt x="28556" y="3280"/>
                      <a:pt x="28554" y="3258"/>
                    </a:cubicBezTo>
                    <a:lnTo>
                      <a:pt x="26698" y="3258"/>
                    </a:lnTo>
                    <a:lnTo>
                      <a:pt x="26698" y="2865"/>
                    </a:lnTo>
                    <a:lnTo>
                      <a:pt x="28514" y="2865"/>
                    </a:lnTo>
                    <a:cubicBezTo>
                      <a:pt x="28512" y="2842"/>
                      <a:pt x="28510" y="2820"/>
                      <a:pt x="28506" y="2797"/>
                    </a:cubicBezTo>
                    <a:lnTo>
                      <a:pt x="26698" y="2797"/>
                    </a:lnTo>
                    <a:lnTo>
                      <a:pt x="26698" y="2404"/>
                    </a:lnTo>
                    <a:lnTo>
                      <a:pt x="28465" y="2404"/>
                    </a:lnTo>
                    <a:cubicBezTo>
                      <a:pt x="28463" y="2380"/>
                      <a:pt x="28459" y="2359"/>
                      <a:pt x="28457" y="2336"/>
                    </a:cubicBezTo>
                    <a:lnTo>
                      <a:pt x="26698" y="2336"/>
                    </a:lnTo>
                    <a:lnTo>
                      <a:pt x="26698" y="1942"/>
                    </a:lnTo>
                    <a:lnTo>
                      <a:pt x="28414" y="1942"/>
                    </a:lnTo>
                    <a:cubicBezTo>
                      <a:pt x="28412" y="1921"/>
                      <a:pt x="28410" y="1898"/>
                      <a:pt x="28408" y="1876"/>
                    </a:cubicBezTo>
                    <a:lnTo>
                      <a:pt x="26698" y="1876"/>
                    </a:lnTo>
                    <a:lnTo>
                      <a:pt x="26698" y="1483"/>
                    </a:lnTo>
                    <a:lnTo>
                      <a:pt x="28362" y="1483"/>
                    </a:lnTo>
                    <a:cubicBezTo>
                      <a:pt x="28360" y="1460"/>
                      <a:pt x="28356" y="1436"/>
                      <a:pt x="28354" y="1415"/>
                    </a:cubicBezTo>
                    <a:lnTo>
                      <a:pt x="26696" y="1415"/>
                    </a:lnTo>
                    <a:lnTo>
                      <a:pt x="26696" y="1022"/>
                    </a:lnTo>
                    <a:lnTo>
                      <a:pt x="28309" y="1022"/>
                    </a:lnTo>
                    <a:cubicBezTo>
                      <a:pt x="28307" y="998"/>
                      <a:pt x="28305" y="977"/>
                      <a:pt x="28303" y="954"/>
                    </a:cubicBezTo>
                    <a:lnTo>
                      <a:pt x="26696" y="954"/>
                    </a:lnTo>
                    <a:lnTo>
                      <a:pt x="26696" y="561"/>
                    </a:lnTo>
                    <a:lnTo>
                      <a:pt x="28257" y="561"/>
                    </a:lnTo>
                    <a:lnTo>
                      <a:pt x="28249" y="494"/>
                    </a:lnTo>
                    <a:lnTo>
                      <a:pt x="26696" y="494"/>
                    </a:lnTo>
                    <a:lnTo>
                      <a:pt x="26696" y="101"/>
                    </a:lnTo>
                    <a:lnTo>
                      <a:pt x="28202" y="101"/>
                    </a:lnTo>
                    <a:cubicBezTo>
                      <a:pt x="28200" y="78"/>
                      <a:pt x="28196" y="55"/>
                      <a:pt x="28194" y="33"/>
                    </a:cubicBezTo>
                    <a:lnTo>
                      <a:pt x="26696" y="33"/>
                    </a:lnTo>
                    <a:lnTo>
                      <a:pt x="2669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5" name="Google Shape;155;p11"/>
            <p:cNvGrpSpPr/>
            <p:nvPr/>
          </p:nvGrpSpPr>
          <p:grpSpPr>
            <a:xfrm>
              <a:off x="4001396" y="3849325"/>
              <a:ext cx="5418485" cy="2310376"/>
              <a:chOff x="25820175" y="-5853500"/>
              <a:chExt cx="5418485" cy="2310376"/>
            </a:xfrm>
          </p:grpSpPr>
          <p:sp>
            <p:nvSpPr>
              <p:cNvPr id="156" name="Google Shape;156;p11"/>
              <p:cNvSpPr/>
              <p:nvPr/>
            </p:nvSpPr>
            <p:spPr>
              <a:xfrm>
                <a:off x="25820175" y="-5853500"/>
                <a:ext cx="5418485" cy="2310376"/>
              </a:xfrm>
              <a:custGeom>
                <a:avLst/>
                <a:gdLst/>
                <a:ahLst/>
                <a:cxnLst/>
                <a:rect l="l" t="t" r="r" b="b"/>
                <a:pathLst>
                  <a:path w="137761" h="61528" extrusionOk="0">
                    <a:moveTo>
                      <a:pt x="77702" y="1"/>
                    </a:moveTo>
                    <a:cubicBezTo>
                      <a:pt x="66240" y="1"/>
                      <a:pt x="54639" y="1595"/>
                      <a:pt x="42783" y="6189"/>
                    </a:cubicBezTo>
                    <a:cubicBezTo>
                      <a:pt x="30430" y="10980"/>
                      <a:pt x="14663" y="21633"/>
                      <a:pt x="0" y="44893"/>
                    </a:cubicBezTo>
                    <a:lnTo>
                      <a:pt x="130455" y="61527"/>
                    </a:lnTo>
                    <a:lnTo>
                      <a:pt x="137761" y="6681"/>
                    </a:lnTo>
                    <a:lnTo>
                      <a:pt x="137761" y="6681"/>
                    </a:lnTo>
                    <a:cubicBezTo>
                      <a:pt x="137761" y="6681"/>
                      <a:pt x="137342" y="6730"/>
                      <a:pt x="136463" y="6730"/>
                    </a:cubicBezTo>
                    <a:cubicBezTo>
                      <a:pt x="135254" y="6730"/>
                      <a:pt x="133174" y="6639"/>
                      <a:pt x="130115" y="6206"/>
                    </a:cubicBezTo>
                    <a:cubicBezTo>
                      <a:pt x="112692" y="3784"/>
                      <a:pt x="95362" y="1"/>
                      <a:pt x="777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1"/>
              <p:cNvSpPr/>
              <p:nvPr/>
            </p:nvSpPr>
            <p:spPr>
              <a:xfrm>
                <a:off x="26295977" y="-5844781"/>
                <a:ext cx="4764600" cy="2144247"/>
              </a:xfrm>
              <a:custGeom>
                <a:avLst/>
                <a:gdLst/>
                <a:ahLst/>
                <a:cxnLst/>
                <a:rect l="l" t="t" r="r" b="b"/>
                <a:pathLst>
                  <a:path w="18874" h="8494" extrusionOk="0">
                    <a:moveTo>
                      <a:pt x="14636" y="561"/>
                    </a:moveTo>
                    <a:lnTo>
                      <a:pt x="14636" y="956"/>
                    </a:lnTo>
                    <a:lnTo>
                      <a:pt x="9175" y="956"/>
                    </a:lnTo>
                    <a:lnTo>
                      <a:pt x="9175" y="561"/>
                    </a:lnTo>
                    <a:close/>
                    <a:moveTo>
                      <a:pt x="14636" y="1022"/>
                    </a:moveTo>
                    <a:lnTo>
                      <a:pt x="14636" y="1415"/>
                    </a:lnTo>
                    <a:lnTo>
                      <a:pt x="9175" y="1415"/>
                    </a:lnTo>
                    <a:lnTo>
                      <a:pt x="9175" y="1022"/>
                    </a:lnTo>
                    <a:close/>
                    <a:moveTo>
                      <a:pt x="14636" y="1483"/>
                    </a:moveTo>
                    <a:lnTo>
                      <a:pt x="14636" y="1876"/>
                    </a:lnTo>
                    <a:lnTo>
                      <a:pt x="9175" y="1876"/>
                    </a:lnTo>
                    <a:lnTo>
                      <a:pt x="9175" y="1483"/>
                    </a:lnTo>
                    <a:close/>
                    <a:moveTo>
                      <a:pt x="14636" y="1943"/>
                    </a:moveTo>
                    <a:lnTo>
                      <a:pt x="14636" y="2338"/>
                    </a:lnTo>
                    <a:lnTo>
                      <a:pt x="9175" y="2338"/>
                    </a:lnTo>
                    <a:lnTo>
                      <a:pt x="9175" y="1943"/>
                    </a:lnTo>
                    <a:close/>
                    <a:moveTo>
                      <a:pt x="14636" y="2404"/>
                    </a:moveTo>
                    <a:lnTo>
                      <a:pt x="14636" y="2797"/>
                    </a:lnTo>
                    <a:lnTo>
                      <a:pt x="9175" y="2797"/>
                    </a:lnTo>
                    <a:lnTo>
                      <a:pt x="9175" y="2404"/>
                    </a:lnTo>
                    <a:close/>
                    <a:moveTo>
                      <a:pt x="14636" y="2865"/>
                    </a:moveTo>
                    <a:lnTo>
                      <a:pt x="14636" y="3258"/>
                    </a:lnTo>
                    <a:lnTo>
                      <a:pt x="9175" y="3258"/>
                    </a:lnTo>
                    <a:lnTo>
                      <a:pt x="9175" y="2865"/>
                    </a:lnTo>
                    <a:close/>
                    <a:moveTo>
                      <a:pt x="14636" y="3326"/>
                    </a:moveTo>
                    <a:lnTo>
                      <a:pt x="14636" y="3720"/>
                    </a:lnTo>
                    <a:lnTo>
                      <a:pt x="9175" y="3720"/>
                    </a:lnTo>
                    <a:lnTo>
                      <a:pt x="9175" y="3326"/>
                    </a:lnTo>
                    <a:close/>
                    <a:moveTo>
                      <a:pt x="14636" y="3786"/>
                    </a:moveTo>
                    <a:lnTo>
                      <a:pt x="14636" y="4179"/>
                    </a:lnTo>
                    <a:lnTo>
                      <a:pt x="9175" y="4179"/>
                    </a:lnTo>
                    <a:lnTo>
                      <a:pt x="9175" y="3786"/>
                    </a:lnTo>
                    <a:close/>
                    <a:moveTo>
                      <a:pt x="9107" y="4247"/>
                    </a:moveTo>
                    <a:lnTo>
                      <a:pt x="9107" y="4640"/>
                    </a:lnTo>
                    <a:lnTo>
                      <a:pt x="3648" y="4640"/>
                    </a:lnTo>
                    <a:lnTo>
                      <a:pt x="3648" y="4247"/>
                    </a:lnTo>
                    <a:close/>
                    <a:moveTo>
                      <a:pt x="9107" y="4708"/>
                    </a:moveTo>
                    <a:lnTo>
                      <a:pt x="9107" y="5101"/>
                    </a:lnTo>
                    <a:lnTo>
                      <a:pt x="3648" y="5101"/>
                    </a:lnTo>
                    <a:lnTo>
                      <a:pt x="3648" y="4708"/>
                    </a:lnTo>
                    <a:close/>
                    <a:moveTo>
                      <a:pt x="9107" y="5168"/>
                    </a:moveTo>
                    <a:lnTo>
                      <a:pt x="9107" y="5561"/>
                    </a:lnTo>
                    <a:lnTo>
                      <a:pt x="3648" y="5561"/>
                    </a:lnTo>
                    <a:lnTo>
                      <a:pt x="3648" y="5168"/>
                    </a:lnTo>
                    <a:close/>
                    <a:moveTo>
                      <a:pt x="9107" y="5629"/>
                    </a:moveTo>
                    <a:lnTo>
                      <a:pt x="9107" y="6022"/>
                    </a:lnTo>
                    <a:lnTo>
                      <a:pt x="3648" y="6022"/>
                    </a:lnTo>
                    <a:lnTo>
                      <a:pt x="3648" y="5629"/>
                    </a:lnTo>
                    <a:close/>
                    <a:moveTo>
                      <a:pt x="9107" y="6090"/>
                    </a:moveTo>
                    <a:lnTo>
                      <a:pt x="9107" y="6483"/>
                    </a:lnTo>
                    <a:lnTo>
                      <a:pt x="3648" y="6483"/>
                    </a:lnTo>
                    <a:lnTo>
                      <a:pt x="3648" y="6090"/>
                    </a:lnTo>
                    <a:close/>
                    <a:moveTo>
                      <a:pt x="9107" y="6549"/>
                    </a:moveTo>
                    <a:lnTo>
                      <a:pt x="9107" y="6945"/>
                    </a:lnTo>
                    <a:lnTo>
                      <a:pt x="3648" y="6945"/>
                    </a:lnTo>
                    <a:lnTo>
                      <a:pt x="3648" y="6549"/>
                    </a:lnTo>
                    <a:close/>
                    <a:moveTo>
                      <a:pt x="9175" y="0"/>
                    </a:moveTo>
                    <a:cubicBezTo>
                      <a:pt x="9154" y="0"/>
                      <a:pt x="9130" y="4"/>
                      <a:pt x="9107" y="4"/>
                    </a:cubicBezTo>
                    <a:lnTo>
                      <a:pt x="9107" y="4179"/>
                    </a:lnTo>
                    <a:lnTo>
                      <a:pt x="8716" y="4179"/>
                    </a:lnTo>
                    <a:lnTo>
                      <a:pt x="8716" y="31"/>
                    </a:lnTo>
                    <a:lnTo>
                      <a:pt x="8648" y="35"/>
                    </a:lnTo>
                    <a:lnTo>
                      <a:pt x="8648" y="4179"/>
                    </a:lnTo>
                    <a:lnTo>
                      <a:pt x="8255" y="4179"/>
                    </a:lnTo>
                    <a:lnTo>
                      <a:pt x="8255" y="72"/>
                    </a:lnTo>
                    <a:lnTo>
                      <a:pt x="8186" y="80"/>
                    </a:lnTo>
                    <a:lnTo>
                      <a:pt x="8186" y="4179"/>
                    </a:lnTo>
                    <a:lnTo>
                      <a:pt x="7793" y="4179"/>
                    </a:lnTo>
                    <a:lnTo>
                      <a:pt x="7793" y="129"/>
                    </a:lnTo>
                    <a:lnTo>
                      <a:pt x="7725" y="138"/>
                    </a:lnTo>
                    <a:lnTo>
                      <a:pt x="7725" y="4179"/>
                    </a:lnTo>
                    <a:lnTo>
                      <a:pt x="7334" y="4179"/>
                    </a:lnTo>
                    <a:lnTo>
                      <a:pt x="7334" y="201"/>
                    </a:lnTo>
                    <a:lnTo>
                      <a:pt x="7266" y="212"/>
                    </a:lnTo>
                    <a:lnTo>
                      <a:pt x="7266" y="4179"/>
                    </a:lnTo>
                    <a:lnTo>
                      <a:pt x="6873" y="4179"/>
                    </a:lnTo>
                    <a:lnTo>
                      <a:pt x="6873" y="286"/>
                    </a:lnTo>
                    <a:lnTo>
                      <a:pt x="6805" y="300"/>
                    </a:lnTo>
                    <a:lnTo>
                      <a:pt x="6805" y="4179"/>
                    </a:lnTo>
                    <a:lnTo>
                      <a:pt x="6411" y="4179"/>
                    </a:lnTo>
                    <a:lnTo>
                      <a:pt x="6411" y="388"/>
                    </a:lnTo>
                    <a:lnTo>
                      <a:pt x="6345" y="405"/>
                    </a:lnTo>
                    <a:lnTo>
                      <a:pt x="6345" y="4179"/>
                    </a:lnTo>
                    <a:lnTo>
                      <a:pt x="5952" y="4179"/>
                    </a:lnTo>
                    <a:lnTo>
                      <a:pt x="5952" y="506"/>
                    </a:lnTo>
                    <a:lnTo>
                      <a:pt x="5884" y="524"/>
                    </a:lnTo>
                    <a:lnTo>
                      <a:pt x="5884" y="4179"/>
                    </a:lnTo>
                    <a:lnTo>
                      <a:pt x="5491" y="4179"/>
                    </a:lnTo>
                    <a:lnTo>
                      <a:pt x="5491" y="641"/>
                    </a:lnTo>
                    <a:lnTo>
                      <a:pt x="5423" y="660"/>
                    </a:lnTo>
                    <a:lnTo>
                      <a:pt x="5423" y="4179"/>
                    </a:lnTo>
                    <a:lnTo>
                      <a:pt x="5030" y="4179"/>
                    </a:lnTo>
                    <a:lnTo>
                      <a:pt x="5030" y="790"/>
                    </a:lnTo>
                    <a:cubicBezTo>
                      <a:pt x="5008" y="798"/>
                      <a:pt x="4985" y="806"/>
                      <a:pt x="4963" y="814"/>
                    </a:cubicBezTo>
                    <a:lnTo>
                      <a:pt x="4963" y="4179"/>
                    </a:lnTo>
                    <a:lnTo>
                      <a:pt x="4570" y="4179"/>
                    </a:lnTo>
                    <a:lnTo>
                      <a:pt x="4570" y="960"/>
                    </a:lnTo>
                    <a:lnTo>
                      <a:pt x="4502" y="987"/>
                    </a:lnTo>
                    <a:lnTo>
                      <a:pt x="4502" y="4179"/>
                    </a:lnTo>
                    <a:lnTo>
                      <a:pt x="4109" y="4179"/>
                    </a:lnTo>
                    <a:lnTo>
                      <a:pt x="4109" y="1154"/>
                    </a:lnTo>
                    <a:lnTo>
                      <a:pt x="4041" y="1185"/>
                    </a:lnTo>
                    <a:lnTo>
                      <a:pt x="4041" y="4179"/>
                    </a:lnTo>
                    <a:lnTo>
                      <a:pt x="3648" y="4179"/>
                    </a:lnTo>
                    <a:lnTo>
                      <a:pt x="3648" y="1378"/>
                    </a:lnTo>
                    <a:lnTo>
                      <a:pt x="3582" y="1413"/>
                    </a:lnTo>
                    <a:lnTo>
                      <a:pt x="3582" y="1417"/>
                    </a:lnTo>
                    <a:lnTo>
                      <a:pt x="3572" y="1417"/>
                    </a:lnTo>
                    <a:cubicBezTo>
                      <a:pt x="3529" y="1439"/>
                      <a:pt x="3488" y="1462"/>
                      <a:pt x="3445" y="1485"/>
                    </a:cubicBezTo>
                    <a:lnTo>
                      <a:pt x="3582" y="1485"/>
                    </a:lnTo>
                    <a:lnTo>
                      <a:pt x="3582" y="1876"/>
                    </a:lnTo>
                    <a:lnTo>
                      <a:pt x="2778" y="1876"/>
                    </a:lnTo>
                    <a:lnTo>
                      <a:pt x="2675" y="1945"/>
                    </a:lnTo>
                    <a:lnTo>
                      <a:pt x="3580" y="1945"/>
                    </a:lnTo>
                    <a:lnTo>
                      <a:pt x="3580" y="2338"/>
                    </a:lnTo>
                    <a:lnTo>
                      <a:pt x="2106" y="2338"/>
                    </a:lnTo>
                    <a:lnTo>
                      <a:pt x="2017" y="2406"/>
                    </a:lnTo>
                    <a:lnTo>
                      <a:pt x="3580" y="2406"/>
                    </a:lnTo>
                    <a:lnTo>
                      <a:pt x="3580" y="2799"/>
                    </a:lnTo>
                    <a:lnTo>
                      <a:pt x="1517" y="2799"/>
                    </a:lnTo>
                    <a:lnTo>
                      <a:pt x="1435" y="2867"/>
                    </a:lnTo>
                    <a:lnTo>
                      <a:pt x="3580" y="2867"/>
                    </a:lnTo>
                    <a:lnTo>
                      <a:pt x="3580" y="3258"/>
                    </a:lnTo>
                    <a:lnTo>
                      <a:pt x="985" y="3258"/>
                    </a:lnTo>
                    <a:lnTo>
                      <a:pt x="911" y="3326"/>
                    </a:lnTo>
                    <a:lnTo>
                      <a:pt x="3580" y="3326"/>
                    </a:lnTo>
                    <a:lnTo>
                      <a:pt x="3580" y="3720"/>
                    </a:lnTo>
                    <a:lnTo>
                      <a:pt x="502" y="3720"/>
                    </a:lnTo>
                    <a:cubicBezTo>
                      <a:pt x="479" y="3741"/>
                      <a:pt x="458" y="3764"/>
                      <a:pt x="436" y="3788"/>
                    </a:cubicBezTo>
                    <a:lnTo>
                      <a:pt x="3580" y="3788"/>
                    </a:lnTo>
                    <a:lnTo>
                      <a:pt x="3580" y="4181"/>
                    </a:lnTo>
                    <a:lnTo>
                      <a:pt x="61" y="4181"/>
                    </a:lnTo>
                    <a:lnTo>
                      <a:pt x="0" y="4247"/>
                    </a:lnTo>
                    <a:lnTo>
                      <a:pt x="355" y="4247"/>
                    </a:lnTo>
                    <a:lnTo>
                      <a:pt x="355" y="6754"/>
                    </a:lnTo>
                    <a:lnTo>
                      <a:pt x="423" y="6762"/>
                    </a:lnTo>
                    <a:lnTo>
                      <a:pt x="423" y="4247"/>
                    </a:lnTo>
                    <a:lnTo>
                      <a:pt x="816" y="4247"/>
                    </a:lnTo>
                    <a:lnTo>
                      <a:pt x="816" y="6810"/>
                    </a:lnTo>
                    <a:lnTo>
                      <a:pt x="884" y="6818"/>
                    </a:lnTo>
                    <a:lnTo>
                      <a:pt x="884" y="4249"/>
                    </a:lnTo>
                    <a:lnTo>
                      <a:pt x="1277" y="4249"/>
                    </a:lnTo>
                    <a:lnTo>
                      <a:pt x="1277" y="6867"/>
                    </a:lnTo>
                    <a:lnTo>
                      <a:pt x="1343" y="6874"/>
                    </a:lnTo>
                    <a:lnTo>
                      <a:pt x="1343" y="4247"/>
                    </a:lnTo>
                    <a:lnTo>
                      <a:pt x="1738" y="4247"/>
                    </a:lnTo>
                    <a:lnTo>
                      <a:pt x="1738" y="6921"/>
                    </a:lnTo>
                    <a:lnTo>
                      <a:pt x="1805" y="6929"/>
                    </a:lnTo>
                    <a:lnTo>
                      <a:pt x="1805" y="4247"/>
                    </a:lnTo>
                    <a:lnTo>
                      <a:pt x="2198" y="4247"/>
                    </a:lnTo>
                    <a:lnTo>
                      <a:pt x="2198" y="6976"/>
                    </a:lnTo>
                    <a:lnTo>
                      <a:pt x="2266" y="6985"/>
                    </a:lnTo>
                    <a:lnTo>
                      <a:pt x="2266" y="4247"/>
                    </a:lnTo>
                    <a:lnTo>
                      <a:pt x="2659" y="4247"/>
                    </a:lnTo>
                    <a:lnTo>
                      <a:pt x="2659" y="7032"/>
                    </a:lnTo>
                    <a:lnTo>
                      <a:pt x="2725" y="7040"/>
                    </a:lnTo>
                    <a:lnTo>
                      <a:pt x="2725" y="4247"/>
                    </a:lnTo>
                    <a:lnTo>
                      <a:pt x="3120" y="4247"/>
                    </a:lnTo>
                    <a:lnTo>
                      <a:pt x="3120" y="7089"/>
                    </a:lnTo>
                    <a:lnTo>
                      <a:pt x="3186" y="7096"/>
                    </a:lnTo>
                    <a:lnTo>
                      <a:pt x="3186" y="4247"/>
                    </a:lnTo>
                    <a:lnTo>
                      <a:pt x="3580" y="4247"/>
                    </a:lnTo>
                    <a:lnTo>
                      <a:pt x="3580" y="7145"/>
                    </a:lnTo>
                    <a:lnTo>
                      <a:pt x="3648" y="7153"/>
                    </a:lnTo>
                    <a:lnTo>
                      <a:pt x="3648" y="7011"/>
                    </a:lnTo>
                    <a:lnTo>
                      <a:pt x="9107" y="7011"/>
                    </a:lnTo>
                    <a:lnTo>
                      <a:pt x="9107" y="7404"/>
                    </a:lnTo>
                    <a:lnTo>
                      <a:pt x="5705" y="7404"/>
                    </a:lnTo>
                    <a:lnTo>
                      <a:pt x="6256" y="7470"/>
                    </a:lnTo>
                    <a:lnTo>
                      <a:pt x="9107" y="7470"/>
                    </a:lnTo>
                    <a:lnTo>
                      <a:pt x="9107" y="7818"/>
                    </a:lnTo>
                    <a:lnTo>
                      <a:pt x="9175" y="7826"/>
                    </a:lnTo>
                    <a:lnTo>
                      <a:pt x="9175" y="4247"/>
                    </a:lnTo>
                    <a:lnTo>
                      <a:pt x="9568" y="4247"/>
                    </a:lnTo>
                    <a:lnTo>
                      <a:pt x="9568" y="7875"/>
                    </a:lnTo>
                    <a:lnTo>
                      <a:pt x="9636" y="7883"/>
                    </a:lnTo>
                    <a:lnTo>
                      <a:pt x="9636" y="4247"/>
                    </a:lnTo>
                    <a:lnTo>
                      <a:pt x="10030" y="4247"/>
                    </a:lnTo>
                    <a:lnTo>
                      <a:pt x="10030" y="7929"/>
                    </a:lnTo>
                    <a:lnTo>
                      <a:pt x="10096" y="7937"/>
                    </a:lnTo>
                    <a:lnTo>
                      <a:pt x="10096" y="4247"/>
                    </a:lnTo>
                    <a:lnTo>
                      <a:pt x="10489" y="4247"/>
                    </a:lnTo>
                    <a:lnTo>
                      <a:pt x="10489" y="7986"/>
                    </a:lnTo>
                    <a:lnTo>
                      <a:pt x="10557" y="7994"/>
                    </a:lnTo>
                    <a:lnTo>
                      <a:pt x="10557" y="4247"/>
                    </a:lnTo>
                    <a:lnTo>
                      <a:pt x="10950" y="4247"/>
                    </a:lnTo>
                    <a:lnTo>
                      <a:pt x="10950" y="8042"/>
                    </a:lnTo>
                    <a:lnTo>
                      <a:pt x="11018" y="8050"/>
                    </a:lnTo>
                    <a:lnTo>
                      <a:pt x="11018" y="4247"/>
                    </a:lnTo>
                    <a:lnTo>
                      <a:pt x="11411" y="4247"/>
                    </a:lnTo>
                    <a:lnTo>
                      <a:pt x="11411" y="8097"/>
                    </a:lnTo>
                    <a:lnTo>
                      <a:pt x="11478" y="8106"/>
                    </a:lnTo>
                    <a:lnTo>
                      <a:pt x="11478" y="4245"/>
                    </a:lnTo>
                    <a:lnTo>
                      <a:pt x="11871" y="4245"/>
                    </a:lnTo>
                    <a:lnTo>
                      <a:pt x="11871" y="8153"/>
                    </a:lnTo>
                    <a:lnTo>
                      <a:pt x="11939" y="8161"/>
                    </a:lnTo>
                    <a:lnTo>
                      <a:pt x="11939" y="4245"/>
                    </a:lnTo>
                    <a:lnTo>
                      <a:pt x="12332" y="4245"/>
                    </a:lnTo>
                    <a:lnTo>
                      <a:pt x="12332" y="8208"/>
                    </a:lnTo>
                    <a:lnTo>
                      <a:pt x="12400" y="8215"/>
                    </a:lnTo>
                    <a:lnTo>
                      <a:pt x="12400" y="4245"/>
                    </a:lnTo>
                    <a:lnTo>
                      <a:pt x="12791" y="4245"/>
                    </a:lnTo>
                    <a:lnTo>
                      <a:pt x="12791" y="8262"/>
                    </a:lnTo>
                    <a:lnTo>
                      <a:pt x="12859" y="8270"/>
                    </a:lnTo>
                    <a:lnTo>
                      <a:pt x="12859" y="4245"/>
                    </a:lnTo>
                    <a:lnTo>
                      <a:pt x="13253" y="4245"/>
                    </a:lnTo>
                    <a:lnTo>
                      <a:pt x="13253" y="8319"/>
                    </a:lnTo>
                    <a:lnTo>
                      <a:pt x="13321" y="8326"/>
                    </a:lnTo>
                    <a:lnTo>
                      <a:pt x="13321" y="4247"/>
                    </a:lnTo>
                    <a:lnTo>
                      <a:pt x="13714" y="4247"/>
                    </a:lnTo>
                    <a:lnTo>
                      <a:pt x="13714" y="8375"/>
                    </a:lnTo>
                    <a:lnTo>
                      <a:pt x="13780" y="8383"/>
                    </a:lnTo>
                    <a:lnTo>
                      <a:pt x="13780" y="4247"/>
                    </a:lnTo>
                    <a:lnTo>
                      <a:pt x="14173" y="4247"/>
                    </a:lnTo>
                    <a:lnTo>
                      <a:pt x="14173" y="8430"/>
                    </a:lnTo>
                    <a:lnTo>
                      <a:pt x="14241" y="8437"/>
                    </a:lnTo>
                    <a:lnTo>
                      <a:pt x="14241" y="4247"/>
                    </a:lnTo>
                    <a:lnTo>
                      <a:pt x="14634" y="4247"/>
                    </a:lnTo>
                    <a:lnTo>
                      <a:pt x="14634" y="8486"/>
                    </a:lnTo>
                    <a:lnTo>
                      <a:pt x="14703" y="8494"/>
                    </a:lnTo>
                    <a:lnTo>
                      <a:pt x="14703" y="8393"/>
                    </a:lnTo>
                    <a:lnTo>
                      <a:pt x="18282" y="8393"/>
                    </a:lnTo>
                    <a:cubicBezTo>
                      <a:pt x="18286" y="8369"/>
                      <a:pt x="18288" y="8348"/>
                      <a:pt x="18291" y="8324"/>
                    </a:cubicBezTo>
                    <a:lnTo>
                      <a:pt x="14703" y="8324"/>
                    </a:lnTo>
                    <a:lnTo>
                      <a:pt x="14703" y="7931"/>
                    </a:lnTo>
                    <a:lnTo>
                      <a:pt x="18346" y="7931"/>
                    </a:lnTo>
                    <a:cubicBezTo>
                      <a:pt x="18348" y="7910"/>
                      <a:pt x="18352" y="7887"/>
                      <a:pt x="18356" y="7865"/>
                    </a:cubicBezTo>
                    <a:lnTo>
                      <a:pt x="14703" y="7865"/>
                    </a:lnTo>
                    <a:lnTo>
                      <a:pt x="14703" y="7472"/>
                    </a:lnTo>
                    <a:lnTo>
                      <a:pt x="18410" y="7472"/>
                    </a:lnTo>
                    <a:lnTo>
                      <a:pt x="18420" y="7404"/>
                    </a:lnTo>
                    <a:lnTo>
                      <a:pt x="14703" y="7404"/>
                    </a:lnTo>
                    <a:lnTo>
                      <a:pt x="14703" y="7011"/>
                    </a:lnTo>
                    <a:lnTo>
                      <a:pt x="18476" y="7011"/>
                    </a:lnTo>
                    <a:cubicBezTo>
                      <a:pt x="18478" y="6989"/>
                      <a:pt x="18482" y="6966"/>
                      <a:pt x="18486" y="6945"/>
                    </a:cubicBezTo>
                    <a:lnTo>
                      <a:pt x="14703" y="6945"/>
                    </a:lnTo>
                    <a:lnTo>
                      <a:pt x="14703" y="6549"/>
                    </a:lnTo>
                    <a:lnTo>
                      <a:pt x="18541" y="6549"/>
                    </a:lnTo>
                    <a:lnTo>
                      <a:pt x="18550" y="6483"/>
                    </a:lnTo>
                    <a:lnTo>
                      <a:pt x="14703" y="6483"/>
                    </a:lnTo>
                    <a:lnTo>
                      <a:pt x="14703" y="6090"/>
                    </a:lnTo>
                    <a:lnTo>
                      <a:pt x="18605" y="6090"/>
                    </a:lnTo>
                    <a:lnTo>
                      <a:pt x="18615" y="6022"/>
                    </a:lnTo>
                    <a:lnTo>
                      <a:pt x="14703" y="6022"/>
                    </a:lnTo>
                    <a:lnTo>
                      <a:pt x="14703" y="5629"/>
                    </a:lnTo>
                    <a:lnTo>
                      <a:pt x="18671" y="5629"/>
                    </a:lnTo>
                    <a:cubicBezTo>
                      <a:pt x="18673" y="5607"/>
                      <a:pt x="18677" y="5584"/>
                      <a:pt x="18681" y="5561"/>
                    </a:cubicBezTo>
                    <a:lnTo>
                      <a:pt x="14703" y="5561"/>
                    </a:lnTo>
                    <a:lnTo>
                      <a:pt x="14703" y="5168"/>
                    </a:lnTo>
                    <a:lnTo>
                      <a:pt x="18735" y="5168"/>
                    </a:lnTo>
                    <a:cubicBezTo>
                      <a:pt x="18739" y="5146"/>
                      <a:pt x="18741" y="5123"/>
                      <a:pt x="18745" y="5101"/>
                    </a:cubicBezTo>
                    <a:lnTo>
                      <a:pt x="14703" y="5101"/>
                    </a:lnTo>
                    <a:lnTo>
                      <a:pt x="14703" y="4708"/>
                    </a:lnTo>
                    <a:lnTo>
                      <a:pt x="18799" y="4708"/>
                    </a:lnTo>
                    <a:cubicBezTo>
                      <a:pt x="18803" y="4685"/>
                      <a:pt x="18807" y="4662"/>
                      <a:pt x="18809" y="4640"/>
                    </a:cubicBezTo>
                    <a:lnTo>
                      <a:pt x="14703" y="4640"/>
                    </a:lnTo>
                    <a:lnTo>
                      <a:pt x="14703" y="4247"/>
                    </a:lnTo>
                    <a:lnTo>
                      <a:pt x="18866" y="4247"/>
                    </a:lnTo>
                    <a:cubicBezTo>
                      <a:pt x="18868" y="4226"/>
                      <a:pt x="18871" y="4202"/>
                      <a:pt x="18873" y="4179"/>
                    </a:cubicBezTo>
                    <a:lnTo>
                      <a:pt x="18848" y="4179"/>
                    </a:lnTo>
                    <a:lnTo>
                      <a:pt x="18848" y="944"/>
                    </a:lnTo>
                    <a:lnTo>
                      <a:pt x="18782" y="940"/>
                    </a:lnTo>
                    <a:lnTo>
                      <a:pt x="18782" y="4179"/>
                    </a:lnTo>
                    <a:lnTo>
                      <a:pt x="18389" y="4179"/>
                    </a:lnTo>
                    <a:lnTo>
                      <a:pt x="18389" y="907"/>
                    </a:lnTo>
                    <a:lnTo>
                      <a:pt x="18321" y="899"/>
                    </a:lnTo>
                    <a:lnTo>
                      <a:pt x="18321" y="4179"/>
                    </a:lnTo>
                    <a:lnTo>
                      <a:pt x="17928" y="4179"/>
                    </a:lnTo>
                    <a:lnTo>
                      <a:pt x="17928" y="845"/>
                    </a:lnTo>
                    <a:lnTo>
                      <a:pt x="17859" y="835"/>
                    </a:lnTo>
                    <a:lnTo>
                      <a:pt x="17859" y="4179"/>
                    </a:lnTo>
                    <a:lnTo>
                      <a:pt x="17466" y="4179"/>
                    </a:lnTo>
                    <a:lnTo>
                      <a:pt x="17466" y="781"/>
                    </a:lnTo>
                    <a:lnTo>
                      <a:pt x="17400" y="771"/>
                    </a:lnTo>
                    <a:lnTo>
                      <a:pt x="17400" y="4179"/>
                    </a:lnTo>
                    <a:lnTo>
                      <a:pt x="17007" y="4179"/>
                    </a:lnTo>
                    <a:lnTo>
                      <a:pt x="17007" y="713"/>
                    </a:lnTo>
                    <a:lnTo>
                      <a:pt x="16939" y="703"/>
                    </a:lnTo>
                    <a:lnTo>
                      <a:pt x="16939" y="4179"/>
                    </a:lnTo>
                    <a:lnTo>
                      <a:pt x="16546" y="4179"/>
                    </a:lnTo>
                    <a:lnTo>
                      <a:pt x="16546" y="644"/>
                    </a:lnTo>
                    <a:lnTo>
                      <a:pt x="16478" y="635"/>
                    </a:lnTo>
                    <a:lnTo>
                      <a:pt x="16478" y="4179"/>
                    </a:lnTo>
                    <a:lnTo>
                      <a:pt x="16084" y="4179"/>
                    </a:lnTo>
                    <a:lnTo>
                      <a:pt x="16084" y="576"/>
                    </a:lnTo>
                    <a:lnTo>
                      <a:pt x="16018" y="567"/>
                    </a:lnTo>
                    <a:lnTo>
                      <a:pt x="16018" y="4179"/>
                    </a:lnTo>
                    <a:lnTo>
                      <a:pt x="15625" y="4179"/>
                    </a:lnTo>
                    <a:lnTo>
                      <a:pt x="15625" y="508"/>
                    </a:lnTo>
                    <a:lnTo>
                      <a:pt x="15557" y="498"/>
                    </a:lnTo>
                    <a:lnTo>
                      <a:pt x="15557" y="4179"/>
                    </a:lnTo>
                    <a:lnTo>
                      <a:pt x="15164" y="4179"/>
                    </a:lnTo>
                    <a:lnTo>
                      <a:pt x="15164" y="440"/>
                    </a:lnTo>
                    <a:lnTo>
                      <a:pt x="15096" y="430"/>
                    </a:lnTo>
                    <a:lnTo>
                      <a:pt x="15096" y="4179"/>
                    </a:lnTo>
                    <a:lnTo>
                      <a:pt x="14703" y="4179"/>
                    </a:lnTo>
                    <a:lnTo>
                      <a:pt x="14703" y="374"/>
                    </a:lnTo>
                    <a:lnTo>
                      <a:pt x="14636" y="364"/>
                    </a:lnTo>
                    <a:lnTo>
                      <a:pt x="14636" y="493"/>
                    </a:lnTo>
                    <a:lnTo>
                      <a:pt x="9175" y="493"/>
                    </a:lnTo>
                    <a:lnTo>
                      <a:pt x="9175" y="99"/>
                    </a:lnTo>
                    <a:lnTo>
                      <a:pt x="12542" y="99"/>
                    </a:lnTo>
                    <a:cubicBezTo>
                      <a:pt x="12276" y="74"/>
                      <a:pt x="12007" y="51"/>
                      <a:pt x="11740" y="33"/>
                    </a:cubicBezTo>
                    <a:lnTo>
                      <a:pt x="9175" y="33"/>
                    </a:lnTo>
                    <a:lnTo>
                      <a:pt x="917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58" name="Google Shape;158;p11"/>
            <p:cNvSpPr/>
            <p:nvPr/>
          </p:nvSpPr>
          <p:spPr>
            <a:xfrm>
              <a:off x="335473" y="893347"/>
              <a:ext cx="236953" cy="81979"/>
            </a:xfrm>
            <a:custGeom>
              <a:avLst/>
              <a:gdLst/>
              <a:ahLst/>
              <a:cxnLst/>
              <a:rect l="l" t="t" r="r" b="b"/>
              <a:pathLst>
                <a:path w="4801" h="1661" extrusionOk="0">
                  <a:moveTo>
                    <a:pt x="1144" y="1"/>
                  </a:moveTo>
                  <a:cubicBezTo>
                    <a:pt x="824" y="1"/>
                    <a:pt x="443" y="110"/>
                    <a:pt x="0" y="412"/>
                  </a:cubicBezTo>
                  <a:cubicBezTo>
                    <a:pt x="1477" y="412"/>
                    <a:pt x="2392" y="1660"/>
                    <a:pt x="2392" y="1660"/>
                  </a:cubicBezTo>
                  <a:cubicBezTo>
                    <a:pt x="2392" y="1660"/>
                    <a:pt x="3324" y="412"/>
                    <a:pt x="4801" y="412"/>
                  </a:cubicBezTo>
                  <a:cubicBezTo>
                    <a:pt x="4358" y="110"/>
                    <a:pt x="3976" y="1"/>
                    <a:pt x="3654" y="1"/>
                  </a:cubicBezTo>
                  <a:cubicBezTo>
                    <a:pt x="2815" y="1"/>
                    <a:pt x="2392" y="746"/>
                    <a:pt x="2392" y="746"/>
                  </a:cubicBezTo>
                  <a:cubicBezTo>
                    <a:pt x="2392" y="746"/>
                    <a:pt x="1978" y="1"/>
                    <a:pt x="1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59" name="Google Shape;159;p11"/>
          <p:cNvSpPr txBox="1">
            <a:spLocks noGrp="1"/>
          </p:cNvSpPr>
          <p:nvPr>
            <p:ph type="title" hasCustomPrompt="1"/>
          </p:nvPr>
        </p:nvSpPr>
        <p:spPr>
          <a:xfrm>
            <a:off x="1868100" y="3099402"/>
            <a:ext cx="14551800" cy="234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4400">
                <a:latin typeface="Arial" panose="020B0604020202020204" pitchFamily="34" charset="0"/>
                <a:cs typeface="Arial" panose="020B0604020202020204" pitchFamily="34" charset="0"/>
              </a:defRPr>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160" name="Google Shape;160;p11"/>
          <p:cNvSpPr txBox="1">
            <a:spLocks noGrp="1"/>
          </p:cNvSpPr>
          <p:nvPr>
            <p:ph type="subTitle" idx="1"/>
          </p:nvPr>
        </p:nvSpPr>
        <p:spPr>
          <a:xfrm>
            <a:off x="1868100" y="5285380"/>
            <a:ext cx="14551800" cy="620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3600">
                <a:latin typeface="Arial" panose="020B0604020202020204" pitchFamily="34" charset="0"/>
                <a:cs typeface="Arial" panose="020B0604020202020204" pitchFamily="34" charset="0"/>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Tree>
    <p:extLst>
      <p:ext uri="{BB962C8B-B14F-4D97-AF65-F5344CB8AC3E}">
        <p14:creationId xmlns:p14="http://schemas.microsoft.com/office/powerpoint/2010/main" val="1208697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1"/>
        <p:cNvGrpSpPr/>
        <p:nvPr/>
      </p:nvGrpSpPr>
      <p:grpSpPr>
        <a:xfrm>
          <a:off x="0" y="0"/>
          <a:ext cx="0" cy="0"/>
          <a:chOff x="0" y="0"/>
          <a:chExt cx="0" cy="0"/>
        </a:xfrm>
      </p:grpSpPr>
    </p:spTree>
    <p:extLst>
      <p:ext uri="{BB962C8B-B14F-4D97-AF65-F5344CB8AC3E}">
        <p14:creationId xmlns:p14="http://schemas.microsoft.com/office/powerpoint/2010/main" val="4074128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2"/>
        <p:cNvGrpSpPr/>
        <p:nvPr/>
      </p:nvGrpSpPr>
      <p:grpSpPr>
        <a:xfrm>
          <a:off x="0" y="0"/>
          <a:ext cx="0" cy="0"/>
          <a:chOff x="0" y="0"/>
          <a:chExt cx="0" cy="0"/>
        </a:xfrm>
      </p:grpSpPr>
      <p:sp>
        <p:nvSpPr>
          <p:cNvPr id="163" name="Google Shape;163;p13"/>
          <p:cNvSpPr/>
          <p:nvPr/>
        </p:nvSpPr>
        <p:spPr>
          <a:xfrm>
            <a:off x="-18950" y="-25300"/>
            <a:ext cx="18345000" cy="10379400"/>
          </a:xfrm>
          <a:prstGeom prst="rect">
            <a:avLst/>
          </a:prstGeom>
          <a:solidFill>
            <a:srgbClr val="4C92BF">
              <a:alpha val="502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64" name="Google Shape;164;p13"/>
          <p:cNvGrpSpPr/>
          <p:nvPr/>
        </p:nvGrpSpPr>
        <p:grpSpPr>
          <a:xfrm>
            <a:off x="-5479942" y="4684209"/>
            <a:ext cx="26949236" cy="8574062"/>
            <a:chOff x="-2739971" y="2253572"/>
            <a:chExt cx="13474618" cy="4287031"/>
          </a:xfrm>
        </p:grpSpPr>
        <p:sp>
          <p:nvSpPr>
            <p:cNvPr id="165" name="Google Shape;165;p13"/>
            <p:cNvSpPr/>
            <p:nvPr/>
          </p:nvSpPr>
          <p:spPr>
            <a:xfrm rot="-509975">
              <a:off x="7549383" y="3196201"/>
              <a:ext cx="3018670" cy="2478605"/>
            </a:xfrm>
            <a:custGeom>
              <a:avLst/>
              <a:gdLst/>
              <a:ahLst/>
              <a:cxnLst/>
              <a:rect l="l" t="t" r="r" b="b"/>
              <a:pathLst>
                <a:path w="79566" h="65331" extrusionOk="0">
                  <a:moveTo>
                    <a:pt x="59135" y="1"/>
                  </a:moveTo>
                  <a:cubicBezTo>
                    <a:pt x="53137" y="1"/>
                    <a:pt x="47632" y="3641"/>
                    <a:pt x="45348" y="9327"/>
                  </a:cubicBezTo>
                  <a:cubicBezTo>
                    <a:pt x="44224" y="8967"/>
                    <a:pt x="43086" y="8796"/>
                    <a:pt x="41967" y="8796"/>
                  </a:cubicBezTo>
                  <a:cubicBezTo>
                    <a:pt x="37186" y="8796"/>
                    <a:pt x="32759" y="11920"/>
                    <a:pt x="31334" y="16765"/>
                  </a:cubicBezTo>
                  <a:cubicBezTo>
                    <a:pt x="30252" y="16176"/>
                    <a:pt x="29102" y="15902"/>
                    <a:pt x="27975" y="15902"/>
                  </a:cubicBezTo>
                  <a:cubicBezTo>
                    <a:pt x="24798" y="15902"/>
                    <a:pt x="21810" y="18076"/>
                    <a:pt x="21083" y="21477"/>
                  </a:cubicBezTo>
                  <a:cubicBezTo>
                    <a:pt x="20590" y="21477"/>
                    <a:pt x="20080" y="21512"/>
                    <a:pt x="19571" y="21583"/>
                  </a:cubicBezTo>
                  <a:cubicBezTo>
                    <a:pt x="13750" y="22374"/>
                    <a:pt x="9267" y="27139"/>
                    <a:pt x="8862" y="33012"/>
                  </a:cubicBezTo>
                  <a:cubicBezTo>
                    <a:pt x="8421" y="32920"/>
                    <a:pt x="7967" y="32875"/>
                    <a:pt x="7516" y="32875"/>
                  </a:cubicBezTo>
                  <a:cubicBezTo>
                    <a:pt x="7194" y="32875"/>
                    <a:pt x="6873" y="32898"/>
                    <a:pt x="6559" y="32942"/>
                  </a:cubicBezTo>
                  <a:cubicBezTo>
                    <a:pt x="2708" y="33452"/>
                    <a:pt x="0" y="37003"/>
                    <a:pt x="510" y="40854"/>
                  </a:cubicBezTo>
                  <a:cubicBezTo>
                    <a:pt x="598" y="41399"/>
                    <a:pt x="721" y="41927"/>
                    <a:pt x="932" y="42437"/>
                  </a:cubicBezTo>
                  <a:lnTo>
                    <a:pt x="4027" y="65330"/>
                  </a:lnTo>
                  <a:lnTo>
                    <a:pt x="79566" y="55114"/>
                  </a:lnTo>
                  <a:lnTo>
                    <a:pt x="73851" y="12861"/>
                  </a:lnTo>
                  <a:cubicBezTo>
                    <a:pt x="72954" y="6180"/>
                    <a:pt x="67662" y="940"/>
                    <a:pt x="60962" y="113"/>
                  </a:cubicBezTo>
                  <a:cubicBezTo>
                    <a:pt x="60350" y="38"/>
                    <a:pt x="59740" y="1"/>
                    <a:pt x="591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13"/>
            <p:cNvGrpSpPr/>
            <p:nvPr/>
          </p:nvGrpSpPr>
          <p:grpSpPr>
            <a:xfrm>
              <a:off x="4572004" y="4335645"/>
              <a:ext cx="6070496" cy="2005201"/>
              <a:chOff x="21065229" y="-11566680"/>
              <a:chExt cx="6070496" cy="2005201"/>
            </a:xfrm>
          </p:grpSpPr>
          <p:sp>
            <p:nvSpPr>
              <p:cNvPr id="167" name="Google Shape;167;p13"/>
              <p:cNvSpPr/>
              <p:nvPr/>
            </p:nvSpPr>
            <p:spPr>
              <a:xfrm flipH="1">
                <a:off x="21074519" y="-11566680"/>
                <a:ext cx="6061206" cy="2005201"/>
              </a:xfrm>
              <a:custGeom>
                <a:avLst/>
                <a:gdLst/>
                <a:ahLst/>
                <a:cxnLst/>
                <a:rect l="l" t="t" r="r" b="b"/>
                <a:pathLst>
                  <a:path w="36684" h="12136" extrusionOk="0">
                    <a:moveTo>
                      <a:pt x="12912" y="0"/>
                    </a:moveTo>
                    <a:cubicBezTo>
                      <a:pt x="12040" y="0"/>
                      <a:pt x="11168" y="54"/>
                      <a:pt x="10297" y="174"/>
                    </a:cubicBezTo>
                    <a:cubicBezTo>
                      <a:pt x="7392" y="565"/>
                      <a:pt x="4571" y="1703"/>
                      <a:pt x="1768" y="2842"/>
                    </a:cubicBezTo>
                    <a:cubicBezTo>
                      <a:pt x="1651" y="2804"/>
                      <a:pt x="1520" y="2786"/>
                      <a:pt x="1382" y="2786"/>
                    </a:cubicBezTo>
                    <a:cubicBezTo>
                      <a:pt x="903" y="2786"/>
                      <a:pt x="344" y="3001"/>
                      <a:pt x="1" y="3318"/>
                    </a:cubicBezTo>
                    <a:cubicBezTo>
                      <a:pt x="341" y="3657"/>
                      <a:pt x="222" y="4575"/>
                      <a:pt x="307" y="5153"/>
                    </a:cubicBezTo>
                    <a:cubicBezTo>
                      <a:pt x="663" y="7497"/>
                      <a:pt x="1156" y="9842"/>
                      <a:pt x="1802" y="12136"/>
                    </a:cubicBezTo>
                    <a:cubicBezTo>
                      <a:pt x="12608" y="11286"/>
                      <a:pt x="23924" y="10012"/>
                      <a:pt x="34713" y="9162"/>
                    </a:cubicBezTo>
                    <a:cubicBezTo>
                      <a:pt x="35460" y="9094"/>
                      <a:pt x="36293" y="8975"/>
                      <a:pt x="36684" y="8126"/>
                    </a:cubicBezTo>
                    <a:cubicBezTo>
                      <a:pt x="36582" y="6546"/>
                      <a:pt x="36531" y="5628"/>
                      <a:pt x="36310" y="4065"/>
                    </a:cubicBezTo>
                    <a:cubicBezTo>
                      <a:pt x="36132" y="4070"/>
                      <a:pt x="35955" y="4072"/>
                      <a:pt x="35777" y="4072"/>
                    </a:cubicBezTo>
                    <a:cubicBezTo>
                      <a:pt x="28149" y="4072"/>
                      <a:pt x="20497" y="0"/>
                      <a:pt x="129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3"/>
              <p:cNvSpPr/>
              <p:nvPr/>
            </p:nvSpPr>
            <p:spPr>
              <a:xfrm>
                <a:off x="21065229" y="-11522033"/>
                <a:ext cx="6061212" cy="1858358"/>
              </a:xfrm>
              <a:custGeom>
                <a:avLst/>
                <a:gdLst/>
                <a:ahLst/>
                <a:cxnLst/>
                <a:rect l="l" t="t" r="r" b="b"/>
                <a:pathLst>
                  <a:path w="23627" h="7244" extrusionOk="0">
                    <a:moveTo>
                      <a:pt x="17363" y="334"/>
                    </a:moveTo>
                    <a:lnTo>
                      <a:pt x="17363" y="727"/>
                    </a:lnTo>
                    <a:lnTo>
                      <a:pt x="11904" y="727"/>
                    </a:lnTo>
                    <a:lnTo>
                      <a:pt x="11904" y="334"/>
                    </a:lnTo>
                    <a:close/>
                    <a:moveTo>
                      <a:pt x="17363" y="793"/>
                    </a:moveTo>
                    <a:lnTo>
                      <a:pt x="17363" y="1186"/>
                    </a:lnTo>
                    <a:lnTo>
                      <a:pt x="11904" y="1186"/>
                    </a:lnTo>
                    <a:lnTo>
                      <a:pt x="11904" y="793"/>
                    </a:lnTo>
                    <a:close/>
                    <a:moveTo>
                      <a:pt x="17363" y="1254"/>
                    </a:moveTo>
                    <a:lnTo>
                      <a:pt x="17363" y="1647"/>
                    </a:lnTo>
                    <a:lnTo>
                      <a:pt x="11904" y="1647"/>
                    </a:lnTo>
                    <a:lnTo>
                      <a:pt x="11904" y="1254"/>
                    </a:lnTo>
                    <a:close/>
                    <a:moveTo>
                      <a:pt x="17363" y="1716"/>
                    </a:moveTo>
                    <a:lnTo>
                      <a:pt x="17363" y="2109"/>
                    </a:lnTo>
                    <a:lnTo>
                      <a:pt x="11904" y="2109"/>
                    </a:lnTo>
                    <a:lnTo>
                      <a:pt x="11904" y="1716"/>
                    </a:lnTo>
                    <a:close/>
                    <a:moveTo>
                      <a:pt x="17363" y="2175"/>
                    </a:moveTo>
                    <a:lnTo>
                      <a:pt x="17363" y="2570"/>
                    </a:lnTo>
                    <a:lnTo>
                      <a:pt x="11904" y="2570"/>
                    </a:lnTo>
                    <a:lnTo>
                      <a:pt x="11904" y="2175"/>
                    </a:lnTo>
                    <a:close/>
                    <a:moveTo>
                      <a:pt x="6310" y="2636"/>
                    </a:moveTo>
                    <a:lnTo>
                      <a:pt x="6310" y="3029"/>
                    </a:lnTo>
                    <a:lnTo>
                      <a:pt x="849" y="3029"/>
                    </a:lnTo>
                    <a:lnTo>
                      <a:pt x="849" y="2636"/>
                    </a:lnTo>
                    <a:close/>
                    <a:moveTo>
                      <a:pt x="17363" y="2636"/>
                    </a:moveTo>
                    <a:lnTo>
                      <a:pt x="17363" y="3029"/>
                    </a:lnTo>
                    <a:lnTo>
                      <a:pt x="11904" y="3029"/>
                    </a:lnTo>
                    <a:lnTo>
                      <a:pt x="11904" y="2636"/>
                    </a:lnTo>
                    <a:close/>
                    <a:moveTo>
                      <a:pt x="6310" y="3097"/>
                    </a:moveTo>
                    <a:lnTo>
                      <a:pt x="6310" y="3491"/>
                    </a:lnTo>
                    <a:lnTo>
                      <a:pt x="849" y="3491"/>
                    </a:lnTo>
                    <a:lnTo>
                      <a:pt x="849" y="3097"/>
                    </a:lnTo>
                    <a:close/>
                    <a:moveTo>
                      <a:pt x="17363" y="3097"/>
                    </a:moveTo>
                    <a:lnTo>
                      <a:pt x="17363" y="3491"/>
                    </a:lnTo>
                    <a:lnTo>
                      <a:pt x="11904" y="3491"/>
                    </a:lnTo>
                    <a:lnTo>
                      <a:pt x="11904" y="3097"/>
                    </a:lnTo>
                    <a:close/>
                    <a:moveTo>
                      <a:pt x="6310" y="3557"/>
                    </a:moveTo>
                    <a:lnTo>
                      <a:pt x="6310" y="3952"/>
                    </a:lnTo>
                    <a:lnTo>
                      <a:pt x="849" y="3952"/>
                    </a:lnTo>
                    <a:lnTo>
                      <a:pt x="849" y="3557"/>
                    </a:lnTo>
                    <a:close/>
                    <a:moveTo>
                      <a:pt x="17363" y="3557"/>
                    </a:moveTo>
                    <a:lnTo>
                      <a:pt x="17363" y="3952"/>
                    </a:lnTo>
                    <a:lnTo>
                      <a:pt x="11904" y="3952"/>
                    </a:lnTo>
                    <a:lnTo>
                      <a:pt x="11904" y="3557"/>
                    </a:lnTo>
                    <a:close/>
                    <a:moveTo>
                      <a:pt x="11836" y="4018"/>
                    </a:moveTo>
                    <a:lnTo>
                      <a:pt x="11836" y="4411"/>
                    </a:lnTo>
                    <a:lnTo>
                      <a:pt x="6376" y="4411"/>
                    </a:lnTo>
                    <a:lnTo>
                      <a:pt x="6376" y="4018"/>
                    </a:lnTo>
                    <a:close/>
                    <a:moveTo>
                      <a:pt x="22892" y="4018"/>
                    </a:moveTo>
                    <a:lnTo>
                      <a:pt x="22892" y="4411"/>
                    </a:lnTo>
                    <a:lnTo>
                      <a:pt x="17431" y="4411"/>
                    </a:lnTo>
                    <a:lnTo>
                      <a:pt x="17431" y="4018"/>
                    </a:lnTo>
                    <a:close/>
                    <a:moveTo>
                      <a:pt x="11836" y="4479"/>
                    </a:moveTo>
                    <a:lnTo>
                      <a:pt x="11836" y="4872"/>
                    </a:lnTo>
                    <a:lnTo>
                      <a:pt x="6376" y="4872"/>
                    </a:lnTo>
                    <a:lnTo>
                      <a:pt x="6376" y="4479"/>
                    </a:lnTo>
                    <a:close/>
                    <a:moveTo>
                      <a:pt x="22892" y="4479"/>
                    </a:moveTo>
                    <a:lnTo>
                      <a:pt x="22892" y="4872"/>
                    </a:lnTo>
                    <a:lnTo>
                      <a:pt x="17431" y="4872"/>
                    </a:lnTo>
                    <a:lnTo>
                      <a:pt x="17431" y="4479"/>
                    </a:lnTo>
                    <a:close/>
                    <a:moveTo>
                      <a:pt x="11836" y="4941"/>
                    </a:moveTo>
                    <a:lnTo>
                      <a:pt x="11836" y="5334"/>
                    </a:lnTo>
                    <a:lnTo>
                      <a:pt x="6376" y="5334"/>
                    </a:lnTo>
                    <a:lnTo>
                      <a:pt x="6376" y="4941"/>
                    </a:lnTo>
                    <a:close/>
                    <a:moveTo>
                      <a:pt x="22892" y="4941"/>
                    </a:moveTo>
                    <a:lnTo>
                      <a:pt x="22892" y="5334"/>
                    </a:lnTo>
                    <a:lnTo>
                      <a:pt x="17431" y="5334"/>
                    </a:lnTo>
                    <a:lnTo>
                      <a:pt x="17431" y="4941"/>
                    </a:lnTo>
                    <a:close/>
                    <a:moveTo>
                      <a:pt x="11836" y="5400"/>
                    </a:moveTo>
                    <a:lnTo>
                      <a:pt x="11836" y="5793"/>
                    </a:lnTo>
                    <a:lnTo>
                      <a:pt x="6376" y="5793"/>
                    </a:lnTo>
                    <a:lnTo>
                      <a:pt x="6376" y="5400"/>
                    </a:lnTo>
                    <a:close/>
                    <a:moveTo>
                      <a:pt x="22892" y="5400"/>
                    </a:moveTo>
                    <a:lnTo>
                      <a:pt x="22892" y="5793"/>
                    </a:lnTo>
                    <a:lnTo>
                      <a:pt x="17431" y="5793"/>
                    </a:lnTo>
                    <a:lnTo>
                      <a:pt x="17431" y="5400"/>
                    </a:lnTo>
                    <a:close/>
                    <a:moveTo>
                      <a:pt x="22892" y="5861"/>
                    </a:moveTo>
                    <a:lnTo>
                      <a:pt x="22892" y="6254"/>
                    </a:lnTo>
                    <a:lnTo>
                      <a:pt x="17431" y="6254"/>
                    </a:lnTo>
                    <a:lnTo>
                      <a:pt x="17431" y="5861"/>
                    </a:lnTo>
                    <a:close/>
                    <a:moveTo>
                      <a:pt x="17363" y="1"/>
                    </a:moveTo>
                    <a:lnTo>
                      <a:pt x="17363" y="266"/>
                    </a:lnTo>
                    <a:lnTo>
                      <a:pt x="11904" y="266"/>
                    </a:lnTo>
                    <a:lnTo>
                      <a:pt x="11904" y="205"/>
                    </a:lnTo>
                    <a:lnTo>
                      <a:pt x="11836" y="219"/>
                    </a:lnTo>
                    <a:lnTo>
                      <a:pt x="11836" y="3950"/>
                    </a:lnTo>
                    <a:lnTo>
                      <a:pt x="11444" y="3950"/>
                    </a:lnTo>
                    <a:lnTo>
                      <a:pt x="11444" y="297"/>
                    </a:lnTo>
                    <a:lnTo>
                      <a:pt x="11376" y="310"/>
                    </a:lnTo>
                    <a:lnTo>
                      <a:pt x="11376" y="3950"/>
                    </a:lnTo>
                    <a:lnTo>
                      <a:pt x="10983" y="3950"/>
                    </a:lnTo>
                    <a:lnTo>
                      <a:pt x="10983" y="394"/>
                    </a:lnTo>
                    <a:lnTo>
                      <a:pt x="10915" y="410"/>
                    </a:lnTo>
                    <a:lnTo>
                      <a:pt x="10915" y="3950"/>
                    </a:lnTo>
                    <a:lnTo>
                      <a:pt x="10522" y="3950"/>
                    </a:lnTo>
                    <a:lnTo>
                      <a:pt x="10522" y="499"/>
                    </a:lnTo>
                    <a:lnTo>
                      <a:pt x="10454" y="515"/>
                    </a:lnTo>
                    <a:lnTo>
                      <a:pt x="10454" y="3950"/>
                    </a:lnTo>
                    <a:lnTo>
                      <a:pt x="10062" y="3950"/>
                    </a:lnTo>
                    <a:lnTo>
                      <a:pt x="10062" y="608"/>
                    </a:lnTo>
                    <a:lnTo>
                      <a:pt x="9994" y="624"/>
                    </a:lnTo>
                    <a:lnTo>
                      <a:pt x="9994" y="3948"/>
                    </a:lnTo>
                    <a:lnTo>
                      <a:pt x="9601" y="3948"/>
                    </a:lnTo>
                    <a:lnTo>
                      <a:pt x="9601" y="723"/>
                    </a:lnTo>
                    <a:lnTo>
                      <a:pt x="9533" y="739"/>
                    </a:lnTo>
                    <a:lnTo>
                      <a:pt x="9533" y="3948"/>
                    </a:lnTo>
                    <a:lnTo>
                      <a:pt x="9140" y="3948"/>
                    </a:lnTo>
                    <a:lnTo>
                      <a:pt x="9140" y="840"/>
                    </a:lnTo>
                    <a:lnTo>
                      <a:pt x="9074" y="857"/>
                    </a:lnTo>
                    <a:lnTo>
                      <a:pt x="9074" y="3948"/>
                    </a:lnTo>
                    <a:lnTo>
                      <a:pt x="8679" y="3948"/>
                    </a:lnTo>
                    <a:lnTo>
                      <a:pt x="8679" y="958"/>
                    </a:lnTo>
                    <a:lnTo>
                      <a:pt x="8612" y="978"/>
                    </a:lnTo>
                    <a:lnTo>
                      <a:pt x="8612" y="3948"/>
                    </a:lnTo>
                    <a:lnTo>
                      <a:pt x="8219" y="3948"/>
                    </a:lnTo>
                    <a:lnTo>
                      <a:pt x="8219" y="1081"/>
                    </a:lnTo>
                    <a:lnTo>
                      <a:pt x="8151" y="1099"/>
                    </a:lnTo>
                    <a:lnTo>
                      <a:pt x="8151" y="3948"/>
                    </a:lnTo>
                    <a:lnTo>
                      <a:pt x="7758" y="3948"/>
                    </a:lnTo>
                    <a:lnTo>
                      <a:pt x="7758" y="1204"/>
                    </a:lnTo>
                    <a:lnTo>
                      <a:pt x="7692" y="1221"/>
                    </a:lnTo>
                    <a:lnTo>
                      <a:pt x="7692" y="3948"/>
                    </a:lnTo>
                    <a:lnTo>
                      <a:pt x="7297" y="3948"/>
                    </a:lnTo>
                    <a:lnTo>
                      <a:pt x="7297" y="1324"/>
                    </a:lnTo>
                    <a:lnTo>
                      <a:pt x="7231" y="1342"/>
                    </a:lnTo>
                    <a:lnTo>
                      <a:pt x="7231" y="3948"/>
                    </a:lnTo>
                    <a:lnTo>
                      <a:pt x="6837" y="3948"/>
                    </a:lnTo>
                    <a:lnTo>
                      <a:pt x="6837" y="1445"/>
                    </a:lnTo>
                    <a:lnTo>
                      <a:pt x="6769" y="1463"/>
                    </a:lnTo>
                    <a:lnTo>
                      <a:pt x="6769" y="3948"/>
                    </a:lnTo>
                    <a:lnTo>
                      <a:pt x="6376" y="3948"/>
                    </a:lnTo>
                    <a:lnTo>
                      <a:pt x="6376" y="1566"/>
                    </a:lnTo>
                    <a:lnTo>
                      <a:pt x="6310" y="1583"/>
                    </a:lnTo>
                    <a:lnTo>
                      <a:pt x="6310" y="1647"/>
                    </a:lnTo>
                    <a:lnTo>
                      <a:pt x="6055" y="1647"/>
                    </a:lnTo>
                    <a:cubicBezTo>
                      <a:pt x="5964" y="1671"/>
                      <a:pt x="5872" y="1694"/>
                      <a:pt x="5781" y="1716"/>
                    </a:cubicBezTo>
                    <a:lnTo>
                      <a:pt x="6310" y="1716"/>
                    </a:lnTo>
                    <a:lnTo>
                      <a:pt x="6310" y="2109"/>
                    </a:lnTo>
                    <a:lnTo>
                      <a:pt x="3965" y="2109"/>
                    </a:lnTo>
                    <a:cubicBezTo>
                      <a:pt x="3840" y="2132"/>
                      <a:pt x="3716" y="2155"/>
                      <a:pt x="3589" y="2177"/>
                    </a:cubicBezTo>
                    <a:lnTo>
                      <a:pt x="6310" y="2177"/>
                    </a:lnTo>
                    <a:lnTo>
                      <a:pt x="6310" y="2570"/>
                    </a:lnTo>
                    <a:lnTo>
                      <a:pt x="849" y="2570"/>
                    </a:lnTo>
                    <a:lnTo>
                      <a:pt x="849" y="2455"/>
                    </a:lnTo>
                    <a:lnTo>
                      <a:pt x="781" y="2455"/>
                    </a:lnTo>
                    <a:lnTo>
                      <a:pt x="781" y="3952"/>
                    </a:lnTo>
                    <a:lnTo>
                      <a:pt x="388" y="3952"/>
                    </a:lnTo>
                    <a:lnTo>
                      <a:pt x="388" y="2455"/>
                    </a:lnTo>
                    <a:cubicBezTo>
                      <a:pt x="366" y="2455"/>
                      <a:pt x="343" y="2457"/>
                      <a:pt x="321" y="2461"/>
                    </a:cubicBezTo>
                    <a:lnTo>
                      <a:pt x="321" y="3952"/>
                    </a:lnTo>
                    <a:lnTo>
                      <a:pt x="72" y="3952"/>
                    </a:lnTo>
                    <a:cubicBezTo>
                      <a:pt x="70" y="3975"/>
                      <a:pt x="68" y="3997"/>
                      <a:pt x="66" y="4020"/>
                    </a:cubicBezTo>
                    <a:lnTo>
                      <a:pt x="781" y="4020"/>
                    </a:lnTo>
                    <a:lnTo>
                      <a:pt x="781" y="4413"/>
                    </a:lnTo>
                    <a:lnTo>
                      <a:pt x="35" y="4413"/>
                    </a:lnTo>
                    <a:cubicBezTo>
                      <a:pt x="33" y="4435"/>
                      <a:pt x="33" y="4458"/>
                      <a:pt x="31" y="4479"/>
                    </a:cubicBezTo>
                    <a:lnTo>
                      <a:pt x="781" y="4479"/>
                    </a:lnTo>
                    <a:lnTo>
                      <a:pt x="781" y="4872"/>
                    </a:lnTo>
                    <a:lnTo>
                      <a:pt x="2" y="4872"/>
                    </a:lnTo>
                    <a:cubicBezTo>
                      <a:pt x="0" y="4896"/>
                      <a:pt x="0" y="4917"/>
                      <a:pt x="0" y="4941"/>
                    </a:cubicBezTo>
                    <a:lnTo>
                      <a:pt x="781" y="4941"/>
                    </a:lnTo>
                    <a:lnTo>
                      <a:pt x="781" y="5334"/>
                    </a:lnTo>
                    <a:lnTo>
                      <a:pt x="160" y="5334"/>
                    </a:lnTo>
                    <a:cubicBezTo>
                      <a:pt x="181" y="5357"/>
                      <a:pt x="205" y="5378"/>
                      <a:pt x="228" y="5400"/>
                    </a:cubicBezTo>
                    <a:lnTo>
                      <a:pt x="781" y="5400"/>
                    </a:lnTo>
                    <a:lnTo>
                      <a:pt x="781" y="5674"/>
                    </a:lnTo>
                    <a:lnTo>
                      <a:pt x="796" y="5676"/>
                    </a:lnTo>
                    <a:lnTo>
                      <a:pt x="847" y="5686"/>
                    </a:lnTo>
                    <a:lnTo>
                      <a:pt x="847" y="4018"/>
                    </a:lnTo>
                    <a:lnTo>
                      <a:pt x="1240" y="4018"/>
                    </a:lnTo>
                    <a:lnTo>
                      <a:pt x="1240" y="5739"/>
                    </a:lnTo>
                    <a:lnTo>
                      <a:pt x="1308" y="5746"/>
                    </a:lnTo>
                    <a:lnTo>
                      <a:pt x="1308" y="4018"/>
                    </a:lnTo>
                    <a:lnTo>
                      <a:pt x="1701" y="4018"/>
                    </a:lnTo>
                    <a:lnTo>
                      <a:pt x="1701" y="5783"/>
                    </a:lnTo>
                    <a:lnTo>
                      <a:pt x="1769" y="5789"/>
                    </a:lnTo>
                    <a:lnTo>
                      <a:pt x="1769" y="4018"/>
                    </a:lnTo>
                    <a:lnTo>
                      <a:pt x="2163" y="4018"/>
                    </a:lnTo>
                    <a:lnTo>
                      <a:pt x="2163" y="5818"/>
                    </a:lnTo>
                    <a:lnTo>
                      <a:pt x="2229" y="5822"/>
                    </a:lnTo>
                    <a:lnTo>
                      <a:pt x="2229" y="4018"/>
                    </a:lnTo>
                    <a:lnTo>
                      <a:pt x="2622" y="4018"/>
                    </a:lnTo>
                    <a:lnTo>
                      <a:pt x="2622" y="5855"/>
                    </a:lnTo>
                    <a:lnTo>
                      <a:pt x="2690" y="5861"/>
                    </a:lnTo>
                    <a:lnTo>
                      <a:pt x="2690" y="4018"/>
                    </a:lnTo>
                    <a:lnTo>
                      <a:pt x="3083" y="4018"/>
                    </a:lnTo>
                    <a:lnTo>
                      <a:pt x="3083" y="5896"/>
                    </a:lnTo>
                    <a:lnTo>
                      <a:pt x="3151" y="5902"/>
                    </a:lnTo>
                    <a:lnTo>
                      <a:pt x="3151" y="4020"/>
                    </a:lnTo>
                    <a:lnTo>
                      <a:pt x="3544" y="4020"/>
                    </a:lnTo>
                    <a:lnTo>
                      <a:pt x="3544" y="5935"/>
                    </a:lnTo>
                    <a:lnTo>
                      <a:pt x="3611" y="5941"/>
                    </a:lnTo>
                    <a:lnTo>
                      <a:pt x="3611" y="4020"/>
                    </a:lnTo>
                    <a:lnTo>
                      <a:pt x="4004" y="4020"/>
                    </a:lnTo>
                    <a:lnTo>
                      <a:pt x="4004" y="5974"/>
                    </a:lnTo>
                    <a:lnTo>
                      <a:pt x="4072" y="5980"/>
                    </a:lnTo>
                    <a:lnTo>
                      <a:pt x="4072" y="4020"/>
                    </a:lnTo>
                    <a:lnTo>
                      <a:pt x="4465" y="4020"/>
                    </a:lnTo>
                    <a:lnTo>
                      <a:pt x="4465" y="6013"/>
                    </a:lnTo>
                    <a:lnTo>
                      <a:pt x="4533" y="6019"/>
                    </a:lnTo>
                    <a:lnTo>
                      <a:pt x="4533" y="4020"/>
                    </a:lnTo>
                    <a:lnTo>
                      <a:pt x="4926" y="4020"/>
                    </a:lnTo>
                    <a:lnTo>
                      <a:pt x="4926" y="6054"/>
                    </a:lnTo>
                    <a:lnTo>
                      <a:pt x="4994" y="6060"/>
                    </a:lnTo>
                    <a:lnTo>
                      <a:pt x="4994" y="4020"/>
                    </a:lnTo>
                    <a:lnTo>
                      <a:pt x="5386" y="4020"/>
                    </a:lnTo>
                    <a:lnTo>
                      <a:pt x="5386" y="6097"/>
                    </a:lnTo>
                    <a:lnTo>
                      <a:pt x="5454" y="6102"/>
                    </a:lnTo>
                    <a:lnTo>
                      <a:pt x="5454" y="4020"/>
                    </a:lnTo>
                    <a:lnTo>
                      <a:pt x="5847" y="4020"/>
                    </a:lnTo>
                    <a:lnTo>
                      <a:pt x="5847" y="6139"/>
                    </a:lnTo>
                    <a:lnTo>
                      <a:pt x="5915" y="6145"/>
                    </a:lnTo>
                    <a:lnTo>
                      <a:pt x="5915" y="4020"/>
                    </a:lnTo>
                    <a:lnTo>
                      <a:pt x="6308" y="4020"/>
                    </a:lnTo>
                    <a:lnTo>
                      <a:pt x="6308" y="6182"/>
                    </a:lnTo>
                    <a:lnTo>
                      <a:pt x="6376" y="6188"/>
                    </a:lnTo>
                    <a:lnTo>
                      <a:pt x="6376" y="5863"/>
                    </a:lnTo>
                    <a:lnTo>
                      <a:pt x="11836" y="5863"/>
                    </a:lnTo>
                    <a:lnTo>
                      <a:pt x="11836" y="6256"/>
                    </a:lnTo>
                    <a:lnTo>
                      <a:pt x="7094" y="6256"/>
                    </a:lnTo>
                    <a:lnTo>
                      <a:pt x="7449" y="6287"/>
                    </a:lnTo>
                    <a:lnTo>
                      <a:pt x="7822" y="6322"/>
                    </a:lnTo>
                    <a:lnTo>
                      <a:pt x="11836" y="6322"/>
                    </a:lnTo>
                    <a:lnTo>
                      <a:pt x="11836" y="6698"/>
                    </a:lnTo>
                    <a:lnTo>
                      <a:pt x="11904" y="6704"/>
                    </a:lnTo>
                    <a:lnTo>
                      <a:pt x="11904" y="4020"/>
                    </a:lnTo>
                    <a:lnTo>
                      <a:pt x="12297" y="4020"/>
                    </a:lnTo>
                    <a:lnTo>
                      <a:pt x="12297" y="6741"/>
                    </a:lnTo>
                    <a:lnTo>
                      <a:pt x="12365" y="6747"/>
                    </a:lnTo>
                    <a:lnTo>
                      <a:pt x="12365" y="4020"/>
                    </a:lnTo>
                    <a:lnTo>
                      <a:pt x="12758" y="4020"/>
                    </a:lnTo>
                    <a:lnTo>
                      <a:pt x="12758" y="6786"/>
                    </a:lnTo>
                    <a:lnTo>
                      <a:pt x="12826" y="6791"/>
                    </a:lnTo>
                    <a:lnTo>
                      <a:pt x="12826" y="4020"/>
                    </a:lnTo>
                    <a:lnTo>
                      <a:pt x="13217" y="4020"/>
                    </a:lnTo>
                    <a:lnTo>
                      <a:pt x="13217" y="6828"/>
                    </a:lnTo>
                    <a:lnTo>
                      <a:pt x="13286" y="6834"/>
                    </a:lnTo>
                    <a:lnTo>
                      <a:pt x="13286" y="4020"/>
                    </a:lnTo>
                    <a:lnTo>
                      <a:pt x="13679" y="4020"/>
                    </a:lnTo>
                    <a:lnTo>
                      <a:pt x="13679" y="6871"/>
                    </a:lnTo>
                    <a:lnTo>
                      <a:pt x="13747" y="6877"/>
                    </a:lnTo>
                    <a:lnTo>
                      <a:pt x="13747" y="4020"/>
                    </a:lnTo>
                    <a:lnTo>
                      <a:pt x="14140" y="4020"/>
                    </a:lnTo>
                    <a:lnTo>
                      <a:pt x="14140" y="6914"/>
                    </a:lnTo>
                    <a:lnTo>
                      <a:pt x="14208" y="6920"/>
                    </a:lnTo>
                    <a:lnTo>
                      <a:pt x="14208" y="4020"/>
                    </a:lnTo>
                    <a:lnTo>
                      <a:pt x="14599" y="4020"/>
                    </a:lnTo>
                    <a:lnTo>
                      <a:pt x="14599" y="6957"/>
                    </a:lnTo>
                    <a:lnTo>
                      <a:pt x="14667" y="6963"/>
                    </a:lnTo>
                    <a:lnTo>
                      <a:pt x="14667" y="4020"/>
                    </a:lnTo>
                    <a:lnTo>
                      <a:pt x="15061" y="4020"/>
                    </a:lnTo>
                    <a:lnTo>
                      <a:pt x="15061" y="7000"/>
                    </a:lnTo>
                    <a:lnTo>
                      <a:pt x="15129" y="7006"/>
                    </a:lnTo>
                    <a:lnTo>
                      <a:pt x="15129" y="4020"/>
                    </a:lnTo>
                    <a:lnTo>
                      <a:pt x="15522" y="4020"/>
                    </a:lnTo>
                    <a:lnTo>
                      <a:pt x="15522" y="7043"/>
                    </a:lnTo>
                    <a:lnTo>
                      <a:pt x="15590" y="7048"/>
                    </a:lnTo>
                    <a:lnTo>
                      <a:pt x="15590" y="4020"/>
                    </a:lnTo>
                    <a:lnTo>
                      <a:pt x="15981" y="4020"/>
                    </a:lnTo>
                    <a:lnTo>
                      <a:pt x="15981" y="7085"/>
                    </a:lnTo>
                    <a:lnTo>
                      <a:pt x="16049" y="7093"/>
                    </a:lnTo>
                    <a:lnTo>
                      <a:pt x="16049" y="4020"/>
                    </a:lnTo>
                    <a:lnTo>
                      <a:pt x="16442" y="4020"/>
                    </a:lnTo>
                    <a:lnTo>
                      <a:pt x="16442" y="7130"/>
                    </a:lnTo>
                    <a:lnTo>
                      <a:pt x="16510" y="7136"/>
                    </a:lnTo>
                    <a:lnTo>
                      <a:pt x="16510" y="4020"/>
                    </a:lnTo>
                    <a:lnTo>
                      <a:pt x="16904" y="4020"/>
                    </a:lnTo>
                    <a:lnTo>
                      <a:pt x="16904" y="7173"/>
                    </a:lnTo>
                    <a:lnTo>
                      <a:pt x="16972" y="7179"/>
                    </a:lnTo>
                    <a:lnTo>
                      <a:pt x="16972" y="4020"/>
                    </a:lnTo>
                    <a:lnTo>
                      <a:pt x="17363" y="4020"/>
                    </a:lnTo>
                    <a:lnTo>
                      <a:pt x="17363" y="7218"/>
                    </a:lnTo>
                    <a:lnTo>
                      <a:pt x="17643" y="7243"/>
                    </a:lnTo>
                    <a:lnTo>
                      <a:pt x="22657" y="7243"/>
                    </a:lnTo>
                    <a:lnTo>
                      <a:pt x="22674" y="7177"/>
                    </a:lnTo>
                    <a:lnTo>
                      <a:pt x="17431" y="7177"/>
                    </a:lnTo>
                    <a:lnTo>
                      <a:pt x="17431" y="6784"/>
                    </a:lnTo>
                    <a:lnTo>
                      <a:pt x="22776" y="6784"/>
                    </a:lnTo>
                    <a:cubicBezTo>
                      <a:pt x="22781" y="6760"/>
                      <a:pt x="22787" y="6739"/>
                      <a:pt x="22793" y="6716"/>
                    </a:cubicBezTo>
                    <a:lnTo>
                      <a:pt x="17431" y="6716"/>
                    </a:lnTo>
                    <a:lnTo>
                      <a:pt x="17431" y="6322"/>
                    </a:lnTo>
                    <a:lnTo>
                      <a:pt x="22890" y="6322"/>
                    </a:lnTo>
                    <a:cubicBezTo>
                      <a:pt x="22914" y="6225"/>
                      <a:pt x="22937" y="6128"/>
                      <a:pt x="22959" y="6032"/>
                    </a:cubicBezTo>
                    <a:lnTo>
                      <a:pt x="22959" y="4020"/>
                    </a:lnTo>
                    <a:lnTo>
                      <a:pt x="23352" y="4020"/>
                    </a:lnTo>
                    <a:lnTo>
                      <a:pt x="23352" y="4141"/>
                    </a:lnTo>
                    <a:cubicBezTo>
                      <a:pt x="23363" y="4078"/>
                      <a:pt x="23375" y="4014"/>
                      <a:pt x="23387" y="3952"/>
                    </a:cubicBezTo>
                    <a:lnTo>
                      <a:pt x="22959" y="3952"/>
                    </a:lnTo>
                    <a:lnTo>
                      <a:pt x="22959" y="3557"/>
                    </a:lnTo>
                    <a:lnTo>
                      <a:pt x="23453" y="3557"/>
                    </a:lnTo>
                    <a:cubicBezTo>
                      <a:pt x="23457" y="3535"/>
                      <a:pt x="23461" y="3512"/>
                      <a:pt x="23465" y="3491"/>
                    </a:cubicBezTo>
                    <a:lnTo>
                      <a:pt x="22959" y="3491"/>
                    </a:lnTo>
                    <a:lnTo>
                      <a:pt x="22959" y="3097"/>
                    </a:lnTo>
                    <a:lnTo>
                      <a:pt x="23511" y="3097"/>
                    </a:lnTo>
                    <a:cubicBezTo>
                      <a:pt x="23513" y="3074"/>
                      <a:pt x="23515" y="3053"/>
                      <a:pt x="23517" y="3029"/>
                    </a:cubicBezTo>
                    <a:lnTo>
                      <a:pt x="22959" y="3029"/>
                    </a:lnTo>
                    <a:lnTo>
                      <a:pt x="22959" y="2636"/>
                    </a:lnTo>
                    <a:lnTo>
                      <a:pt x="23544" y="2636"/>
                    </a:lnTo>
                    <a:lnTo>
                      <a:pt x="23546" y="2570"/>
                    </a:lnTo>
                    <a:lnTo>
                      <a:pt x="22959" y="2570"/>
                    </a:lnTo>
                    <a:lnTo>
                      <a:pt x="22959" y="2175"/>
                    </a:lnTo>
                    <a:lnTo>
                      <a:pt x="23599" y="2175"/>
                    </a:lnTo>
                    <a:cubicBezTo>
                      <a:pt x="23607" y="2153"/>
                      <a:pt x="23616" y="2130"/>
                      <a:pt x="23626" y="2109"/>
                    </a:cubicBezTo>
                    <a:lnTo>
                      <a:pt x="22959" y="2109"/>
                    </a:lnTo>
                    <a:lnTo>
                      <a:pt x="22959" y="1716"/>
                    </a:lnTo>
                    <a:lnTo>
                      <a:pt x="23245" y="1716"/>
                    </a:lnTo>
                    <a:cubicBezTo>
                      <a:pt x="23132" y="1675"/>
                      <a:pt x="23011" y="1651"/>
                      <a:pt x="22892" y="1646"/>
                    </a:cubicBezTo>
                    <a:lnTo>
                      <a:pt x="22892" y="3952"/>
                    </a:lnTo>
                    <a:lnTo>
                      <a:pt x="22497" y="3952"/>
                    </a:lnTo>
                    <a:lnTo>
                      <a:pt x="22497" y="1638"/>
                    </a:lnTo>
                    <a:cubicBezTo>
                      <a:pt x="22476" y="1632"/>
                      <a:pt x="22452" y="1626"/>
                      <a:pt x="22431" y="1618"/>
                    </a:cubicBezTo>
                    <a:lnTo>
                      <a:pt x="22431" y="3952"/>
                    </a:lnTo>
                    <a:lnTo>
                      <a:pt x="22038" y="3952"/>
                    </a:lnTo>
                    <a:lnTo>
                      <a:pt x="22038" y="1463"/>
                    </a:lnTo>
                    <a:lnTo>
                      <a:pt x="21970" y="1435"/>
                    </a:lnTo>
                    <a:lnTo>
                      <a:pt x="21970" y="3952"/>
                    </a:lnTo>
                    <a:lnTo>
                      <a:pt x="21577" y="3952"/>
                    </a:lnTo>
                    <a:lnTo>
                      <a:pt x="21577" y="1276"/>
                    </a:lnTo>
                    <a:lnTo>
                      <a:pt x="21510" y="1250"/>
                    </a:lnTo>
                    <a:lnTo>
                      <a:pt x="21510" y="3952"/>
                    </a:lnTo>
                    <a:lnTo>
                      <a:pt x="21115" y="3952"/>
                    </a:lnTo>
                    <a:lnTo>
                      <a:pt x="21115" y="1097"/>
                    </a:lnTo>
                    <a:lnTo>
                      <a:pt x="21049" y="1071"/>
                    </a:lnTo>
                    <a:lnTo>
                      <a:pt x="21049" y="3952"/>
                    </a:lnTo>
                    <a:lnTo>
                      <a:pt x="20656" y="3952"/>
                    </a:lnTo>
                    <a:lnTo>
                      <a:pt x="20656" y="921"/>
                    </a:lnTo>
                    <a:lnTo>
                      <a:pt x="20588" y="896"/>
                    </a:lnTo>
                    <a:lnTo>
                      <a:pt x="20588" y="3952"/>
                    </a:lnTo>
                    <a:lnTo>
                      <a:pt x="20195" y="3952"/>
                    </a:lnTo>
                    <a:lnTo>
                      <a:pt x="20195" y="754"/>
                    </a:lnTo>
                    <a:lnTo>
                      <a:pt x="20127" y="731"/>
                    </a:lnTo>
                    <a:lnTo>
                      <a:pt x="20127" y="3952"/>
                    </a:lnTo>
                    <a:lnTo>
                      <a:pt x="19735" y="3952"/>
                    </a:lnTo>
                    <a:lnTo>
                      <a:pt x="19735" y="596"/>
                    </a:lnTo>
                    <a:lnTo>
                      <a:pt x="19667" y="575"/>
                    </a:lnTo>
                    <a:lnTo>
                      <a:pt x="19667" y="3952"/>
                    </a:lnTo>
                    <a:lnTo>
                      <a:pt x="19274" y="3952"/>
                    </a:lnTo>
                    <a:lnTo>
                      <a:pt x="19274" y="450"/>
                    </a:lnTo>
                    <a:lnTo>
                      <a:pt x="19206" y="431"/>
                    </a:lnTo>
                    <a:lnTo>
                      <a:pt x="19206" y="3952"/>
                    </a:lnTo>
                    <a:lnTo>
                      <a:pt x="18813" y="3952"/>
                    </a:lnTo>
                    <a:lnTo>
                      <a:pt x="18813" y="318"/>
                    </a:lnTo>
                    <a:lnTo>
                      <a:pt x="18745" y="301"/>
                    </a:lnTo>
                    <a:lnTo>
                      <a:pt x="18745" y="3950"/>
                    </a:lnTo>
                    <a:lnTo>
                      <a:pt x="18354" y="3950"/>
                    </a:lnTo>
                    <a:lnTo>
                      <a:pt x="18354" y="201"/>
                    </a:lnTo>
                    <a:lnTo>
                      <a:pt x="18285" y="184"/>
                    </a:lnTo>
                    <a:lnTo>
                      <a:pt x="18285" y="3950"/>
                    </a:lnTo>
                    <a:lnTo>
                      <a:pt x="17892" y="3950"/>
                    </a:lnTo>
                    <a:lnTo>
                      <a:pt x="17892" y="98"/>
                    </a:lnTo>
                    <a:lnTo>
                      <a:pt x="17824" y="85"/>
                    </a:lnTo>
                    <a:lnTo>
                      <a:pt x="17824" y="3950"/>
                    </a:lnTo>
                    <a:lnTo>
                      <a:pt x="17431" y="3950"/>
                    </a:lnTo>
                    <a:lnTo>
                      <a:pt x="17431" y="13"/>
                    </a:lnTo>
                    <a:lnTo>
                      <a:pt x="1736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69" name="Google Shape;169;p13"/>
            <p:cNvSpPr/>
            <p:nvPr/>
          </p:nvSpPr>
          <p:spPr>
            <a:xfrm rot="786097">
              <a:off x="-2461901" y="2855340"/>
              <a:ext cx="3849119" cy="2895440"/>
            </a:xfrm>
            <a:custGeom>
              <a:avLst/>
              <a:gdLst/>
              <a:ahLst/>
              <a:cxnLst/>
              <a:rect l="l" t="t" r="r" b="b"/>
              <a:pathLst>
                <a:path w="76419" h="57485" extrusionOk="0">
                  <a:moveTo>
                    <a:pt x="14871" y="1"/>
                  </a:moveTo>
                  <a:cubicBezTo>
                    <a:pt x="13607" y="1"/>
                    <a:pt x="12327" y="162"/>
                    <a:pt x="11060" y="497"/>
                  </a:cubicBezTo>
                  <a:cubicBezTo>
                    <a:pt x="4554" y="2203"/>
                    <a:pt x="0" y="8111"/>
                    <a:pt x="18" y="14845"/>
                  </a:cubicBezTo>
                  <a:lnTo>
                    <a:pt x="18" y="57485"/>
                  </a:lnTo>
                  <a:lnTo>
                    <a:pt x="76225" y="57485"/>
                  </a:lnTo>
                  <a:lnTo>
                    <a:pt x="76225" y="34415"/>
                  </a:lnTo>
                  <a:cubicBezTo>
                    <a:pt x="76348" y="33870"/>
                    <a:pt x="76418" y="33325"/>
                    <a:pt x="76418" y="32780"/>
                  </a:cubicBezTo>
                  <a:cubicBezTo>
                    <a:pt x="76418" y="28760"/>
                    <a:pt x="73137" y="25724"/>
                    <a:pt x="69403" y="25724"/>
                  </a:cubicBezTo>
                  <a:cubicBezTo>
                    <a:pt x="68645" y="25724"/>
                    <a:pt x="67870" y="25849"/>
                    <a:pt x="67099" y="26116"/>
                  </a:cubicBezTo>
                  <a:cubicBezTo>
                    <a:pt x="65903" y="20349"/>
                    <a:pt x="60821" y="16217"/>
                    <a:pt x="54949" y="16217"/>
                  </a:cubicBezTo>
                  <a:cubicBezTo>
                    <a:pt x="54439" y="16217"/>
                    <a:pt x="53929" y="16252"/>
                    <a:pt x="53436" y="16305"/>
                  </a:cubicBezTo>
                  <a:cubicBezTo>
                    <a:pt x="52372" y="13368"/>
                    <a:pt x="49625" y="11653"/>
                    <a:pt x="46793" y="11653"/>
                  </a:cubicBezTo>
                  <a:cubicBezTo>
                    <a:pt x="45369" y="11653"/>
                    <a:pt x="43923" y="12087"/>
                    <a:pt x="42658" y="13016"/>
                  </a:cubicBezTo>
                  <a:cubicBezTo>
                    <a:pt x="40805" y="8877"/>
                    <a:pt x="36753" y="6436"/>
                    <a:pt x="32517" y="6436"/>
                  </a:cubicBezTo>
                  <a:cubicBezTo>
                    <a:pt x="30923" y="6436"/>
                    <a:pt x="29303" y="6782"/>
                    <a:pt x="27764" y="7513"/>
                  </a:cubicBezTo>
                  <a:cubicBezTo>
                    <a:pt x="25087" y="2781"/>
                    <a:pt x="20114" y="1"/>
                    <a:pt x="148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70" name="Google Shape;170;p13"/>
            <p:cNvGrpSpPr/>
            <p:nvPr/>
          </p:nvGrpSpPr>
          <p:grpSpPr>
            <a:xfrm>
              <a:off x="-447278" y="4186058"/>
              <a:ext cx="6070711" cy="2354546"/>
              <a:chOff x="15494082" y="852238"/>
              <a:chExt cx="7766037" cy="3012083"/>
            </a:xfrm>
          </p:grpSpPr>
          <p:sp>
            <p:nvSpPr>
              <p:cNvPr id="171" name="Google Shape;171;p13"/>
              <p:cNvSpPr/>
              <p:nvPr/>
            </p:nvSpPr>
            <p:spPr>
              <a:xfrm rot="-316851" flipH="1">
                <a:off x="15584930" y="1196330"/>
                <a:ext cx="7584342" cy="2323900"/>
              </a:xfrm>
              <a:custGeom>
                <a:avLst/>
                <a:gdLst/>
                <a:ahLst/>
                <a:cxnLst/>
                <a:rect l="l" t="t" r="r" b="b"/>
                <a:pathLst>
                  <a:path w="42512" h="13026" extrusionOk="0">
                    <a:moveTo>
                      <a:pt x="27584" y="0"/>
                    </a:moveTo>
                    <a:cubicBezTo>
                      <a:pt x="17953" y="0"/>
                      <a:pt x="8430" y="3052"/>
                      <a:pt x="1" y="8981"/>
                    </a:cubicBezTo>
                    <a:cubicBezTo>
                      <a:pt x="4503" y="10052"/>
                      <a:pt x="8462" y="11938"/>
                      <a:pt x="12965" y="13025"/>
                    </a:cubicBezTo>
                    <a:lnTo>
                      <a:pt x="40626" y="10952"/>
                    </a:lnTo>
                    <a:cubicBezTo>
                      <a:pt x="41118" y="10918"/>
                      <a:pt x="42019" y="10748"/>
                      <a:pt x="42512" y="10714"/>
                    </a:cubicBezTo>
                    <a:lnTo>
                      <a:pt x="41866" y="2270"/>
                    </a:lnTo>
                    <a:cubicBezTo>
                      <a:pt x="37159" y="750"/>
                      <a:pt x="32358" y="0"/>
                      <a:pt x="27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13"/>
              <p:cNvSpPr/>
              <p:nvPr/>
            </p:nvSpPr>
            <p:spPr>
              <a:xfrm>
                <a:off x="15650540" y="1271824"/>
                <a:ext cx="7522571" cy="2176823"/>
              </a:xfrm>
              <a:custGeom>
                <a:avLst/>
                <a:gdLst/>
                <a:ahLst/>
                <a:cxnLst/>
                <a:rect l="l" t="t" r="r" b="b"/>
                <a:pathLst>
                  <a:path w="22300" h="6453" extrusionOk="0">
                    <a:moveTo>
                      <a:pt x="8350" y="1199"/>
                    </a:moveTo>
                    <a:lnTo>
                      <a:pt x="8350" y="1592"/>
                    </a:lnTo>
                    <a:lnTo>
                      <a:pt x="2891" y="1592"/>
                    </a:lnTo>
                    <a:lnTo>
                      <a:pt x="2891" y="1199"/>
                    </a:lnTo>
                    <a:close/>
                    <a:moveTo>
                      <a:pt x="8350" y="1660"/>
                    </a:moveTo>
                    <a:lnTo>
                      <a:pt x="8350" y="2053"/>
                    </a:lnTo>
                    <a:lnTo>
                      <a:pt x="2891" y="2053"/>
                    </a:lnTo>
                    <a:lnTo>
                      <a:pt x="2891" y="1660"/>
                    </a:lnTo>
                    <a:close/>
                    <a:moveTo>
                      <a:pt x="8350" y="2120"/>
                    </a:moveTo>
                    <a:lnTo>
                      <a:pt x="8350" y="2513"/>
                    </a:lnTo>
                    <a:lnTo>
                      <a:pt x="2891" y="2513"/>
                    </a:lnTo>
                    <a:lnTo>
                      <a:pt x="2891" y="2120"/>
                    </a:lnTo>
                    <a:close/>
                    <a:moveTo>
                      <a:pt x="19405" y="2120"/>
                    </a:moveTo>
                    <a:lnTo>
                      <a:pt x="19405" y="2513"/>
                    </a:lnTo>
                    <a:lnTo>
                      <a:pt x="13946" y="2513"/>
                    </a:lnTo>
                    <a:lnTo>
                      <a:pt x="13946" y="2120"/>
                    </a:lnTo>
                    <a:close/>
                    <a:moveTo>
                      <a:pt x="13878" y="2581"/>
                    </a:moveTo>
                    <a:lnTo>
                      <a:pt x="13878" y="2974"/>
                    </a:lnTo>
                    <a:lnTo>
                      <a:pt x="8418" y="2974"/>
                    </a:lnTo>
                    <a:lnTo>
                      <a:pt x="8418" y="2581"/>
                    </a:lnTo>
                    <a:close/>
                    <a:moveTo>
                      <a:pt x="13878" y="3040"/>
                    </a:moveTo>
                    <a:lnTo>
                      <a:pt x="13878" y="3435"/>
                    </a:lnTo>
                    <a:lnTo>
                      <a:pt x="8418" y="3435"/>
                    </a:lnTo>
                    <a:lnTo>
                      <a:pt x="8418" y="3040"/>
                    </a:lnTo>
                    <a:close/>
                    <a:moveTo>
                      <a:pt x="13878" y="3501"/>
                    </a:moveTo>
                    <a:lnTo>
                      <a:pt x="13878" y="3895"/>
                    </a:lnTo>
                    <a:lnTo>
                      <a:pt x="8418" y="3895"/>
                    </a:lnTo>
                    <a:lnTo>
                      <a:pt x="8418" y="3501"/>
                    </a:lnTo>
                    <a:close/>
                    <a:moveTo>
                      <a:pt x="13878" y="3963"/>
                    </a:moveTo>
                    <a:lnTo>
                      <a:pt x="13878" y="4356"/>
                    </a:lnTo>
                    <a:lnTo>
                      <a:pt x="8418" y="4356"/>
                    </a:lnTo>
                    <a:lnTo>
                      <a:pt x="8418" y="3963"/>
                    </a:lnTo>
                    <a:close/>
                    <a:moveTo>
                      <a:pt x="13878" y="4424"/>
                    </a:moveTo>
                    <a:lnTo>
                      <a:pt x="13878" y="4817"/>
                    </a:lnTo>
                    <a:lnTo>
                      <a:pt x="8418" y="4817"/>
                    </a:lnTo>
                    <a:lnTo>
                      <a:pt x="8418" y="4424"/>
                    </a:lnTo>
                    <a:close/>
                    <a:moveTo>
                      <a:pt x="13878" y="4883"/>
                    </a:moveTo>
                    <a:lnTo>
                      <a:pt x="13878" y="5276"/>
                    </a:lnTo>
                    <a:lnTo>
                      <a:pt x="8418" y="5276"/>
                    </a:lnTo>
                    <a:lnTo>
                      <a:pt x="8418" y="4883"/>
                    </a:lnTo>
                    <a:close/>
                    <a:moveTo>
                      <a:pt x="13878" y="5345"/>
                    </a:moveTo>
                    <a:lnTo>
                      <a:pt x="13878" y="5738"/>
                    </a:lnTo>
                    <a:lnTo>
                      <a:pt x="8418" y="5738"/>
                    </a:lnTo>
                    <a:lnTo>
                      <a:pt x="8418" y="5345"/>
                    </a:lnTo>
                    <a:close/>
                    <a:moveTo>
                      <a:pt x="13878" y="5804"/>
                    </a:moveTo>
                    <a:lnTo>
                      <a:pt x="13878" y="6199"/>
                    </a:lnTo>
                    <a:lnTo>
                      <a:pt x="8418" y="6199"/>
                    </a:lnTo>
                    <a:lnTo>
                      <a:pt x="8418" y="5804"/>
                    </a:lnTo>
                    <a:close/>
                    <a:moveTo>
                      <a:pt x="9271" y="0"/>
                    </a:moveTo>
                    <a:lnTo>
                      <a:pt x="9271" y="2515"/>
                    </a:lnTo>
                    <a:lnTo>
                      <a:pt x="8878" y="2515"/>
                    </a:lnTo>
                    <a:lnTo>
                      <a:pt x="8878" y="8"/>
                    </a:lnTo>
                    <a:lnTo>
                      <a:pt x="8812" y="12"/>
                    </a:lnTo>
                    <a:lnTo>
                      <a:pt x="8812" y="2515"/>
                    </a:lnTo>
                    <a:lnTo>
                      <a:pt x="8418" y="2515"/>
                    </a:lnTo>
                    <a:lnTo>
                      <a:pt x="8418" y="27"/>
                    </a:lnTo>
                    <a:lnTo>
                      <a:pt x="8350" y="31"/>
                    </a:lnTo>
                    <a:lnTo>
                      <a:pt x="8350" y="210"/>
                    </a:lnTo>
                    <a:lnTo>
                      <a:pt x="6443" y="210"/>
                    </a:lnTo>
                    <a:cubicBezTo>
                      <a:pt x="6346" y="224"/>
                      <a:pt x="6246" y="238"/>
                      <a:pt x="6149" y="253"/>
                    </a:cubicBezTo>
                    <a:cubicBezTo>
                      <a:pt x="6095" y="261"/>
                      <a:pt x="6040" y="269"/>
                      <a:pt x="5986" y="278"/>
                    </a:cubicBezTo>
                    <a:lnTo>
                      <a:pt x="8350" y="278"/>
                    </a:lnTo>
                    <a:lnTo>
                      <a:pt x="8350" y="672"/>
                    </a:lnTo>
                    <a:lnTo>
                      <a:pt x="3975" y="672"/>
                    </a:lnTo>
                    <a:cubicBezTo>
                      <a:pt x="3882" y="693"/>
                      <a:pt x="3790" y="716"/>
                      <a:pt x="3699" y="740"/>
                    </a:cubicBezTo>
                    <a:lnTo>
                      <a:pt x="8350" y="740"/>
                    </a:lnTo>
                    <a:lnTo>
                      <a:pt x="8350" y="1133"/>
                    </a:lnTo>
                    <a:lnTo>
                      <a:pt x="2891" y="1133"/>
                    </a:lnTo>
                    <a:lnTo>
                      <a:pt x="2891" y="956"/>
                    </a:lnTo>
                    <a:lnTo>
                      <a:pt x="2823" y="975"/>
                    </a:lnTo>
                    <a:lnTo>
                      <a:pt x="2823" y="2515"/>
                    </a:lnTo>
                    <a:lnTo>
                      <a:pt x="2430" y="2515"/>
                    </a:lnTo>
                    <a:lnTo>
                      <a:pt x="2430" y="1092"/>
                    </a:lnTo>
                    <a:lnTo>
                      <a:pt x="2362" y="1113"/>
                    </a:lnTo>
                    <a:lnTo>
                      <a:pt x="2362" y="2515"/>
                    </a:lnTo>
                    <a:lnTo>
                      <a:pt x="1969" y="2515"/>
                    </a:lnTo>
                    <a:lnTo>
                      <a:pt x="1969" y="1240"/>
                    </a:lnTo>
                    <a:lnTo>
                      <a:pt x="1900" y="1261"/>
                    </a:lnTo>
                    <a:lnTo>
                      <a:pt x="1900" y="2515"/>
                    </a:lnTo>
                    <a:lnTo>
                      <a:pt x="1509" y="2515"/>
                    </a:lnTo>
                    <a:lnTo>
                      <a:pt x="1509" y="1396"/>
                    </a:lnTo>
                    <a:lnTo>
                      <a:pt x="1441" y="1419"/>
                    </a:lnTo>
                    <a:lnTo>
                      <a:pt x="1441" y="2515"/>
                    </a:lnTo>
                    <a:lnTo>
                      <a:pt x="1048" y="2515"/>
                    </a:lnTo>
                    <a:lnTo>
                      <a:pt x="1048" y="1563"/>
                    </a:lnTo>
                    <a:lnTo>
                      <a:pt x="980" y="1588"/>
                    </a:lnTo>
                    <a:lnTo>
                      <a:pt x="980" y="2515"/>
                    </a:lnTo>
                    <a:lnTo>
                      <a:pt x="587" y="2515"/>
                    </a:lnTo>
                    <a:lnTo>
                      <a:pt x="587" y="1742"/>
                    </a:lnTo>
                    <a:lnTo>
                      <a:pt x="520" y="1769"/>
                    </a:lnTo>
                    <a:lnTo>
                      <a:pt x="520" y="2515"/>
                    </a:lnTo>
                    <a:lnTo>
                      <a:pt x="127" y="2515"/>
                    </a:lnTo>
                    <a:lnTo>
                      <a:pt x="127" y="1941"/>
                    </a:lnTo>
                    <a:cubicBezTo>
                      <a:pt x="102" y="1954"/>
                      <a:pt x="79" y="1972"/>
                      <a:pt x="59" y="1993"/>
                    </a:cubicBezTo>
                    <a:lnTo>
                      <a:pt x="59" y="2515"/>
                    </a:lnTo>
                    <a:lnTo>
                      <a:pt x="1" y="2515"/>
                    </a:lnTo>
                    <a:lnTo>
                      <a:pt x="1" y="2583"/>
                    </a:lnTo>
                    <a:lnTo>
                      <a:pt x="2823" y="2583"/>
                    </a:lnTo>
                    <a:lnTo>
                      <a:pt x="2823" y="2976"/>
                    </a:lnTo>
                    <a:lnTo>
                      <a:pt x="5" y="2976"/>
                    </a:lnTo>
                    <a:lnTo>
                      <a:pt x="5" y="3042"/>
                    </a:lnTo>
                    <a:lnTo>
                      <a:pt x="2821" y="3042"/>
                    </a:lnTo>
                    <a:lnTo>
                      <a:pt x="2821" y="3437"/>
                    </a:lnTo>
                    <a:lnTo>
                      <a:pt x="11" y="3437"/>
                    </a:lnTo>
                    <a:lnTo>
                      <a:pt x="11" y="3503"/>
                    </a:lnTo>
                    <a:lnTo>
                      <a:pt x="2821" y="3503"/>
                    </a:lnTo>
                    <a:lnTo>
                      <a:pt x="2821" y="3897"/>
                    </a:lnTo>
                    <a:lnTo>
                      <a:pt x="14" y="3897"/>
                    </a:lnTo>
                    <a:lnTo>
                      <a:pt x="14" y="3965"/>
                    </a:lnTo>
                    <a:lnTo>
                      <a:pt x="2819" y="3965"/>
                    </a:lnTo>
                    <a:lnTo>
                      <a:pt x="2819" y="4358"/>
                    </a:lnTo>
                    <a:lnTo>
                      <a:pt x="20" y="4358"/>
                    </a:lnTo>
                    <a:lnTo>
                      <a:pt x="20" y="4424"/>
                    </a:lnTo>
                    <a:lnTo>
                      <a:pt x="2819" y="4424"/>
                    </a:lnTo>
                    <a:lnTo>
                      <a:pt x="2819" y="4819"/>
                    </a:lnTo>
                    <a:lnTo>
                      <a:pt x="24" y="4819"/>
                    </a:lnTo>
                    <a:lnTo>
                      <a:pt x="24" y="4885"/>
                    </a:lnTo>
                    <a:lnTo>
                      <a:pt x="2819" y="4885"/>
                    </a:lnTo>
                    <a:lnTo>
                      <a:pt x="2819" y="5278"/>
                    </a:lnTo>
                    <a:lnTo>
                      <a:pt x="28" y="5278"/>
                    </a:lnTo>
                    <a:lnTo>
                      <a:pt x="28" y="5347"/>
                    </a:lnTo>
                    <a:lnTo>
                      <a:pt x="2819" y="5347"/>
                    </a:lnTo>
                    <a:lnTo>
                      <a:pt x="2819" y="5740"/>
                    </a:lnTo>
                    <a:lnTo>
                      <a:pt x="34" y="5740"/>
                    </a:lnTo>
                    <a:lnTo>
                      <a:pt x="34" y="5806"/>
                    </a:lnTo>
                    <a:lnTo>
                      <a:pt x="2817" y="5806"/>
                    </a:lnTo>
                    <a:lnTo>
                      <a:pt x="2817" y="6201"/>
                    </a:lnTo>
                    <a:lnTo>
                      <a:pt x="42" y="6201"/>
                    </a:lnTo>
                    <a:lnTo>
                      <a:pt x="42" y="6238"/>
                    </a:lnTo>
                    <a:lnTo>
                      <a:pt x="42" y="6267"/>
                    </a:lnTo>
                    <a:lnTo>
                      <a:pt x="2821" y="6267"/>
                    </a:lnTo>
                    <a:lnTo>
                      <a:pt x="2821" y="6452"/>
                    </a:lnTo>
                    <a:lnTo>
                      <a:pt x="2889" y="6452"/>
                    </a:lnTo>
                    <a:lnTo>
                      <a:pt x="2889" y="2585"/>
                    </a:lnTo>
                    <a:lnTo>
                      <a:pt x="3280" y="2585"/>
                    </a:lnTo>
                    <a:lnTo>
                      <a:pt x="3280" y="6446"/>
                    </a:lnTo>
                    <a:lnTo>
                      <a:pt x="3348" y="6446"/>
                    </a:lnTo>
                    <a:lnTo>
                      <a:pt x="3348" y="2587"/>
                    </a:lnTo>
                    <a:lnTo>
                      <a:pt x="3742" y="2587"/>
                    </a:lnTo>
                    <a:lnTo>
                      <a:pt x="3742" y="6435"/>
                    </a:lnTo>
                    <a:lnTo>
                      <a:pt x="3810" y="6435"/>
                    </a:lnTo>
                    <a:lnTo>
                      <a:pt x="3810" y="2581"/>
                    </a:lnTo>
                    <a:lnTo>
                      <a:pt x="4203" y="2581"/>
                    </a:lnTo>
                    <a:lnTo>
                      <a:pt x="4203" y="6427"/>
                    </a:lnTo>
                    <a:lnTo>
                      <a:pt x="4271" y="6427"/>
                    </a:lnTo>
                    <a:lnTo>
                      <a:pt x="4271" y="2583"/>
                    </a:lnTo>
                    <a:lnTo>
                      <a:pt x="4664" y="2583"/>
                    </a:lnTo>
                    <a:lnTo>
                      <a:pt x="4664" y="6421"/>
                    </a:lnTo>
                    <a:lnTo>
                      <a:pt x="4730" y="6421"/>
                    </a:lnTo>
                    <a:lnTo>
                      <a:pt x="4730" y="2585"/>
                    </a:lnTo>
                    <a:lnTo>
                      <a:pt x="5123" y="2585"/>
                    </a:lnTo>
                    <a:lnTo>
                      <a:pt x="5123" y="6413"/>
                    </a:lnTo>
                    <a:lnTo>
                      <a:pt x="5192" y="6413"/>
                    </a:lnTo>
                    <a:lnTo>
                      <a:pt x="5192" y="2587"/>
                    </a:lnTo>
                    <a:lnTo>
                      <a:pt x="5585" y="2587"/>
                    </a:lnTo>
                    <a:lnTo>
                      <a:pt x="5585" y="6401"/>
                    </a:lnTo>
                    <a:lnTo>
                      <a:pt x="5653" y="6401"/>
                    </a:lnTo>
                    <a:lnTo>
                      <a:pt x="5653" y="2583"/>
                    </a:lnTo>
                    <a:lnTo>
                      <a:pt x="6046" y="2583"/>
                    </a:lnTo>
                    <a:lnTo>
                      <a:pt x="6046" y="6396"/>
                    </a:lnTo>
                    <a:lnTo>
                      <a:pt x="6112" y="6396"/>
                    </a:lnTo>
                    <a:lnTo>
                      <a:pt x="6112" y="2583"/>
                    </a:lnTo>
                    <a:lnTo>
                      <a:pt x="6505" y="2583"/>
                    </a:lnTo>
                    <a:lnTo>
                      <a:pt x="6505" y="6388"/>
                    </a:lnTo>
                    <a:lnTo>
                      <a:pt x="6573" y="6388"/>
                    </a:lnTo>
                    <a:lnTo>
                      <a:pt x="6573" y="2585"/>
                    </a:lnTo>
                    <a:lnTo>
                      <a:pt x="6967" y="2585"/>
                    </a:lnTo>
                    <a:lnTo>
                      <a:pt x="6967" y="6380"/>
                    </a:lnTo>
                    <a:lnTo>
                      <a:pt x="7035" y="6380"/>
                    </a:lnTo>
                    <a:lnTo>
                      <a:pt x="7035" y="2585"/>
                    </a:lnTo>
                    <a:lnTo>
                      <a:pt x="7428" y="2585"/>
                    </a:lnTo>
                    <a:lnTo>
                      <a:pt x="7428" y="6370"/>
                    </a:lnTo>
                    <a:lnTo>
                      <a:pt x="7494" y="6370"/>
                    </a:lnTo>
                    <a:lnTo>
                      <a:pt x="7494" y="2583"/>
                    </a:lnTo>
                    <a:lnTo>
                      <a:pt x="7887" y="2583"/>
                    </a:lnTo>
                    <a:lnTo>
                      <a:pt x="7887" y="6363"/>
                    </a:lnTo>
                    <a:lnTo>
                      <a:pt x="7955" y="6363"/>
                    </a:lnTo>
                    <a:lnTo>
                      <a:pt x="7955" y="2583"/>
                    </a:lnTo>
                    <a:lnTo>
                      <a:pt x="8348" y="2583"/>
                    </a:lnTo>
                    <a:lnTo>
                      <a:pt x="8348" y="6355"/>
                    </a:lnTo>
                    <a:lnTo>
                      <a:pt x="8417" y="6355"/>
                    </a:lnTo>
                    <a:lnTo>
                      <a:pt x="8417" y="6269"/>
                    </a:lnTo>
                    <a:lnTo>
                      <a:pt x="13263" y="6269"/>
                    </a:lnTo>
                    <a:lnTo>
                      <a:pt x="13944" y="6257"/>
                    </a:lnTo>
                    <a:lnTo>
                      <a:pt x="13944" y="2585"/>
                    </a:lnTo>
                    <a:lnTo>
                      <a:pt x="14337" y="2585"/>
                    </a:lnTo>
                    <a:lnTo>
                      <a:pt x="14337" y="6250"/>
                    </a:lnTo>
                    <a:lnTo>
                      <a:pt x="14405" y="6250"/>
                    </a:lnTo>
                    <a:lnTo>
                      <a:pt x="14405" y="2585"/>
                    </a:lnTo>
                    <a:lnTo>
                      <a:pt x="14798" y="2585"/>
                    </a:lnTo>
                    <a:lnTo>
                      <a:pt x="14798" y="6240"/>
                    </a:lnTo>
                    <a:lnTo>
                      <a:pt x="14866" y="6240"/>
                    </a:lnTo>
                    <a:lnTo>
                      <a:pt x="14866" y="2583"/>
                    </a:lnTo>
                    <a:lnTo>
                      <a:pt x="15258" y="2583"/>
                    </a:lnTo>
                    <a:lnTo>
                      <a:pt x="15258" y="6232"/>
                    </a:lnTo>
                    <a:lnTo>
                      <a:pt x="15326" y="6232"/>
                    </a:lnTo>
                    <a:lnTo>
                      <a:pt x="15326" y="2585"/>
                    </a:lnTo>
                    <a:lnTo>
                      <a:pt x="15719" y="2585"/>
                    </a:lnTo>
                    <a:lnTo>
                      <a:pt x="15719" y="6217"/>
                    </a:lnTo>
                    <a:cubicBezTo>
                      <a:pt x="15742" y="6213"/>
                      <a:pt x="15764" y="6207"/>
                      <a:pt x="15787" y="6199"/>
                    </a:cubicBezTo>
                    <a:lnTo>
                      <a:pt x="15787" y="2583"/>
                    </a:lnTo>
                    <a:lnTo>
                      <a:pt x="16180" y="2583"/>
                    </a:lnTo>
                    <a:lnTo>
                      <a:pt x="16180" y="6059"/>
                    </a:lnTo>
                    <a:lnTo>
                      <a:pt x="16248" y="6034"/>
                    </a:lnTo>
                    <a:lnTo>
                      <a:pt x="16248" y="2583"/>
                    </a:lnTo>
                    <a:lnTo>
                      <a:pt x="16640" y="2583"/>
                    </a:lnTo>
                    <a:lnTo>
                      <a:pt x="16640" y="5884"/>
                    </a:lnTo>
                    <a:lnTo>
                      <a:pt x="16708" y="5856"/>
                    </a:lnTo>
                    <a:lnTo>
                      <a:pt x="16708" y="2581"/>
                    </a:lnTo>
                    <a:lnTo>
                      <a:pt x="17101" y="2581"/>
                    </a:lnTo>
                    <a:lnTo>
                      <a:pt x="17101" y="5699"/>
                    </a:lnTo>
                    <a:lnTo>
                      <a:pt x="17169" y="5670"/>
                    </a:lnTo>
                    <a:lnTo>
                      <a:pt x="17169" y="2581"/>
                    </a:lnTo>
                    <a:lnTo>
                      <a:pt x="17562" y="2581"/>
                    </a:lnTo>
                    <a:lnTo>
                      <a:pt x="17562" y="5500"/>
                    </a:lnTo>
                    <a:lnTo>
                      <a:pt x="17630" y="5471"/>
                    </a:lnTo>
                    <a:lnTo>
                      <a:pt x="17630" y="2581"/>
                    </a:lnTo>
                    <a:lnTo>
                      <a:pt x="18021" y="2581"/>
                    </a:lnTo>
                    <a:lnTo>
                      <a:pt x="18021" y="5300"/>
                    </a:lnTo>
                    <a:lnTo>
                      <a:pt x="18090" y="5269"/>
                    </a:lnTo>
                    <a:lnTo>
                      <a:pt x="18090" y="2581"/>
                    </a:lnTo>
                    <a:lnTo>
                      <a:pt x="18483" y="2581"/>
                    </a:lnTo>
                    <a:lnTo>
                      <a:pt x="18483" y="5094"/>
                    </a:lnTo>
                    <a:lnTo>
                      <a:pt x="18551" y="5062"/>
                    </a:lnTo>
                    <a:lnTo>
                      <a:pt x="18551" y="2581"/>
                    </a:lnTo>
                    <a:lnTo>
                      <a:pt x="18944" y="2581"/>
                    </a:lnTo>
                    <a:lnTo>
                      <a:pt x="18944" y="4885"/>
                    </a:lnTo>
                    <a:lnTo>
                      <a:pt x="19012" y="4854"/>
                    </a:lnTo>
                    <a:lnTo>
                      <a:pt x="19012" y="2581"/>
                    </a:lnTo>
                    <a:lnTo>
                      <a:pt x="19403" y="2581"/>
                    </a:lnTo>
                    <a:lnTo>
                      <a:pt x="19403" y="4677"/>
                    </a:lnTo>
                    <a:lnTo>
                      <a:pt x="19471" y="4646"/>
                    </a:lnTo>
                    <a:lnTo>
                      <a:pt x="19473" y="4424"/>
                    </a:lnTo>
                    <a:lnTo>
                      <a:pt x="19974" y="4424"/>
                    </a:lnTo>
                    <a:lnTo>
                      <a:pt x="20127" y="4356"/>
                    </a:lnTo>
                    <a:lnTo>
                      <a:pt x="19473" y="4356"/>
                    </a:lnTo>
                    <a:lnTo>
                      <a:pt x="19473" y="3963"/>
                    </a:lnTo>
                    <a:lnTo>
                      <a:pt x="21050" y="3963"/>
                    </a:lnTo>
                    <a:lnTo>
                      <a:pt x="21217" y="3895"/>
                    </a:lnTo>
                    <a:lnTo>
                      <a:pt x="19473" y="3895"/>
                    </a:lnTo>
                    <a:lnTo>
                      <a:pt x="19473" y="3501"/>
                    </a:lnTo>
                    <a:lnTo>
                      <a:pt x="22262" y="3501"/>
                    </a:lnTo>
                    <a:lnTo>
                      <a:pt x="22299" y="3488"/>
                    </a:lnTo>
                    <a:cubicBezTo>
                      <a:pt x="22292" y="3468"/>
                      <a:pt x="22280" y="3449"/>
                      <a:pt x="22262" y="3435"/>
                    </a:cubicBezTo>
                    <a:lnTo>
                      <a:pt x="19473" y="3435"/>
                    </a:lnTo>
                    <a:lnTo>
                      <a:pt x="19473" y="3042"/>
                    </a:lnTo>
                    <a:lnTo>
                      <a:pt x="21542" y="3042"/>
                    </a:lnTo>
                    <a:lnTo>
                      <a:pt x="21416" y="2974"/>
                    </a:lnTo>
                    <a:lnTo>
                      <a:pt x="19473" y="2974"/>
                    </a:lnTo>
                    <a:lnTo>
                      <a:pt x="19473" y="2581"/>
                    </a:lnTo>
                    <a:lnTo>
                      <a:pt x="20637" y="2581"/>
                    </a:lnTo>
                    <a:lnTo>
                      <a:pt x="20497" y="2513"/>
                    </a:lnTo>
                    <a:lnTo>
                      <a:pt x="20394" y="2513"/>
                    </a:lnTo>
                    <a:lnTo>
                      <a:pt x="20394" y="2464"/>
                    </a:lnTo>
                    <a:lnTo>
                      <a:pt x="20328" y="2433"/>
                    </a:lnTo>
                    <a:lnTo>
                      <a:pt x="20328" y="2513"/>
                    </a:lnTo>
                    <a:lnTo>
                      <a:pt x="19935" y="2513"/>
                    </a:lnTo>
                    <a:lnTo>
                      <a:pt x="19935" y="2252"/>
                    </a:lnTo>
                    <a:lnTo>
                      <a:pt x="19866" y="2221"/>
                    </a:lnTo>
                    <a:lnTo>
                      <a:pt x="19866" y="2513"/>
                    </a:lnTo>
                    <a:lnTo>
                      <a:pt x="19473" y="2513"/>
                    </a:lnTo>
                    <a:lnTo>
                      <a:pt x="19473" y="2050"/>
                    </a:lnTo>
                    <a:lnTo>
                      <a:pt x="19405" y="2020"/>
                    </a:lnTo>
                    <a:lnTo>
                      <a:pt x="19405" y="2053"/>
                    </a:lnTo>
                    <a:lnTo>
                      <a:pt x="13946" y="2053"/>
                    </a:lnTo>
                    <a:lnTo>
                      <a:pt x="13946" y="1660"/>
                    </a:lnTo>
                    <a:lnTo>
                      <a:pt x="18506" y="1660"/>
                    </a:lnTo>
                    <a:cubicBezTo>
                      <a:pt x="18446" y="1637"/>
                      <a:pt x="18387" y="1616"/>
                      <a:pt x="18327" y="1592"/>
                    </a:cubicBezTo>
                    <a:lnTo>
                      <a:pt x="13946" y="1592"/>
                    </a:lnTo>
                    <a:lnTo>
                      <a:pt x="13946" y="1201"/>
                    </a:lnTo>
                    <a:lnTo>
                      <a:pt x="17196" y="1201"/>
                    </a:lnTo>
                    <a:cubicBezTo>
                      <a:pt x="17124" y="1178"/>
                      <a:pt x="17052" y="1154"/>
                      <a:pt x="16982" y="1133"/>
                    </a:cubicBezTo>
                    <a:lnTo>
                      <a:pt x="13946" y="1133"/>
                    </a:lnTo>
                    <a:lnTo>
                      <a:pt x="13946" y="740"/>
                    </a:lnTo>
                    <a:lnTo>
                      <a:pt x="15579" y="740"/>
                    </a:lnTo>
                    <a:cubicBezTo>
                      <a:pt x="15485" y="716"/>
                      <a:pt x="15394" y="693"/>
                      <a:pt x="15301" y="672"/>
                    </a:cubicBezTo>
                    <a:lnTo>
                      <a:pt x="13946" y="672"/>
                    </a:lnTo>
                    <a:lnTo>
                      <a:pt x="13946" y="389"/>
                    </a:lnTo>
                    <a:lnTo>
                      <a:pt x="13878" y="378"/>
                    </a:lnTo>
                    <a:lnTo>
                      <a:pt x="13878" y="2515"/>
                    </a:lnTo>
                    <a:lnTo>
                      <a:pt x="13485" y="2515"/>
                    </a:lnTo>
                    <a:lnTo>
                      <a:pt x="13485" y="312"/>
                    </a:lnTo>
                    <a:lnTo>
                      <a:pt x="13417" y="302"/>
                    </a:lnTo>
                    <a:lnTo>
                      <a:pt x="13417" y="2515"/>
                    </a:lnTo>
                    <a:lnTo>
                      <a:pt x="13023" y="2515"/>
                    </a:lnTo>
                    <a:lnTo>
                      <a:pt x="13023" y="241"/>
                    </a:lnTo>
                    <a:lnTo>
                      <a:pt x="12957" y="232"/>
                    </a:lnTo>
                    <a:lnTo>
                      <a:pt x="12957" y="2515"/>
                    </a:lnTo>
                    <a:lnTo>
                      <a:pt x="12564" y="2515"/>
                    </a:lnTo>
                    <a:lnTo>
                      <a:pt x="12564" y="181"/>
                    </a:lnTo>
                    <a:lnTo>
                      <a:pt x="12496" y="173"/>
                    </a:lnTo>
                    <a:lnTo>
                      <a:pt x="12496" y="2515"/>
                    </a:lnTo>
                    <a:lnTo>
                      <a:pt x="12103" y="2515"/>
                    </a:lnTo>
                    <a:lnTo>
                      <a:pt x="12103" y="129"/>
                    </a:lnTo>
                    <a:lnTo>
                      <a:pt x="12035" y="123"/>
                    </a:lnTo>
                    <a:lnTo>
                      <a:pt x="12035" y="2515"/>
                    </a:lnTo>
                    <a:lnTo>
                      <a:pt x="11642" y="2515"/>
                    </a:lnTo>
                    <a:lnTo>
                      <a:pt x="11642" y="86"/>
                    </a:lnTo>
                    <a:lnTo>
                      <a:pt x="11575" y="80"/>
                    </a:lnTo>
                    <a:lnTo>
                      <a:pt x="11575" y="2513"/>
                    </a:lnTo>
                    <a:lnTo>
                      <a:pt x="11182" y="2513"/>
                    </a:lnTo>
                    <a:lnTo>
                      <a:pt x="11182" y="51"/>
                    </a:lnTo>
                    <a:lnTo>
                      <a:pt x="11114" y="45"/>
                    </a:lnTo>
                    <a:lnTo>
                      <a:pt x="11114" y="2513"/>
                    </a:lnTo>
                    <a:lnTo>
                      <a:pt x="10721" y="2513"/>
                    </a:lnTo>
                    <a:lnTo>
                      <a:pt x="10721" y="23"/>
                    </a:lnTo>
                    <a:lnTo>
                      <a:pt x="10653" y="22"/>
                    </a:lnTo>
                    <a:lnTo>
                      <a:pt x="10653" y="2513"/>
                    </a:lnTo>
                    <a:lnTo>
                      <a:pt x="10260" y="2513"/>
                    </a:lnTo>
                    <a:lnTo>
                      <a:pt x="10260" y="6"/>
                    </a:lnTo>
                    <a:lnTo>
                      <a:pt x="10193" y="6"/>
                    </a:lnTo>
                    <a:lnTo>
                      <a:pt x="10193" y="2515"/>
                    </a:lnTo>
                    <a:lnTo>
                      <a:pt x="9800" y="2515"/>
                    </a:lnTo>
                    <a:lnTo>
                      <a:pt x="9800" y="0"/>
                    </a:lnTo>
                    <a:lnTo>
                      <a:pt x="9732" y="0"/>
                    </a:lnTo>
                    <a:lnTo>
                      <a:pt x="9732" y="2515"/>
                    </a:lnTo>
                    <a:lnTo>
                      <a:pt x="9339" y="2515"/>
                    </a:lnTo>
                    <a:lnTo>
                      <a:pt x="933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73" name="Google Shape;173;p13"/>
            <p:cNvSpPr/>
            <p:nvPr/>
          </p:nvSpPr>
          <p:spPr>
            <a:xfrm>
              <a:off x="348137" y="2253572"/>
              <a:ext cx="236953" cy="81979"/>
            </a:xfrm>
            <a:custGeom>
              <a:avLst/>
              <a:gdLst/>
              <a:ahLst/>
              <a:cxnLst/>
              <a:rect l="l" t="t" r="r" b="b"/>
              <a:pathLst>
                <a:path w="4801" h="1661" extrusionOk="0">
                  <a:moveTo>
                    <a:pt x="1144" y="1"/>
                  </a:moveTo>
                  <a:cubicBezTo>
                    <a:pt x="824" y="1"/>
                    <a:pt x="443" y="110"/>
                    <a:pt x="0" y="412"/>
                  </a:cubicBezTo>
                  <a:cubicBezTo>
                    <a:pt x="1477" y="412"/>
                    <a:pt x="2392" y="1660"/>
                    <a:pt x="2392" y="1660"/>
                  </a:cubicBezTo>
                  <a:cubicBezTo>
                    <a:pt x="2392" y="1660"/>
                    <a:pt x="3324" y="412"/>
                    <a:pt x="4801" y="412"/>
                  </a:cubicBezTo>
                  <a:cubicBezTo>
                    <a:pt x="4358" y="110"/>
                    <a:pt x="3976" y="1"/>
                    <a:pt x="3654" y="1"/>
                  </a:cubicBezTo>
                  <a:cubicBezTo>
                    <a:pt x="2815" y="1"/>
                    <a:pt x="2392" y="746"/>
                    <a:pt x="2392" y="746"/>
                  </a:cubicBezTo>
                  <a:cubicBezTo>
                    <a:pt x="2392" y="746"/>
                    <a:pt x="1978" y="1"/>
                    <a:pt x="1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3"/>
            <p:cNvSpPr/>
            <p:nvPr/>
          </p:nvSpPr>
          <p:spPr>
            <a:xfrm>
              <a:off x="8112777" y="2337390"/>
              <a:ext cx="443504" cy="154333"/>
            </a:xfrm>
            <a:custGeom>
              <a:avLst/>
              <a:gdLst/>
              <a:ahLst/>
              <a:cxnLst/>
              <a:rect l="l" t="t" r="r" b="b"/>
              <a:pathLst>
                <a:path w="8986" h="3127" extrusionOk="0">
                  <a:moveTo>
                    <a:pt x="2147" y="0"/>
                  </a:moveTo>
                  <a:cubicBezTo>
                    <a:pt x="1545" y="0"/>
                    <a:pt x="830" y="205"/>
                    <a:pt x="0" y="771"/>
                  </a:cubicBezTo>
                  <a:cubicBezTo>
                    <a:pt x="2743" y="771"/>
                    <a:pt x="4502" y="3127"/>
                    <a:pt x="4502" y="3127"/>
                  </a:cubicBezTo>
                  <a:cubicBezTo>
                    <a:pt x="4502" y="3127"/>
                    <a:pt x="6242" y="771"/>
                    <a:pt x="8985" y="771"/>
                  </a:cubicBezTo>
                  <a:cubicBezTo>
                    <a:pt x="8156" y="205"/>
                    <a:pt x="7441" y="0"/>
                    <a:pt x="6842" y="0"/>
                  </a:cubicBezTo>
                  <a:cubicBezTo>
                    <a:pt x="5282" y="0"/>
                    <a:pt x="4502" y="1386"/>
                    <a:pt x="4502" y="1386"/>
                  </a:cubicBezTo>
                  <a:cubicBezTo>
                    <a:pt x="4502" y="1386"/>
                    <a:pt x="3712" y="0"/>
                    <a:pt x="2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75" name="Google Shape;175;p13"/>
          <p:cNvSpPr txBox="1">
            <a:spLocks noGrp="1"/>
          </p:cNvSpPr>
          <p:nvPr>
            <p:ph type="title"/>
          </p:nvPr>
        </p:nvSpPr>
        <p:spPr>
          <a:xfrm>
            <a:off x="1434550" y="1076400"/>
            <a:ext cx="15418800" cy="9588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atin typeface="Arial" panose="020B0604020202020204" pitchFamily="34" charset="0"/>
                <a:cs typeface="Arial" panose="020B0604020202020204" pitchFamily="34" charset="0"/>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76" name="Google Shape;176;p13"/>
          <p:cNvSpPr txBox="1">
            <a:spLocks noGrp="1"/>
          </p:cNvSpPr>
          <p:nvPr>
            <p:ph type="title" idx="2" hasCustomPrompt="1"/>
          </p:nvPr>
        </p:nvSpPr>
        <p:spPr>
          <a:xfrm>
            <a:off x="2159000" y="3201656"/>
            <a:ext cx="1620600" cy="81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atin typeface="Arial" panose="020B0604020202020204" pitchFamily="34" charset="0"/>
                <a:cs typeface="Arial" panose="020B0604020202020204" pitchFamily="34" charset="0"/>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r>
              <a:t>xx%</a:t>
            </a:r>
          </a:p>
        </p:txBody>
      </p:sp>
      <p:sp>
        <p:nvSpPr>
          <p:cNvPr id="177" name="Google Shape;177;p13"/>
          <p:cNvSpPr txBox="1">
            <a:spLocks noGrp="1"/>
          </p:cNvSpPr>
          <p:nvPr>
            <p:ph type="subTitle" idx="1"/>
          </p:nvPr>
        </p:nvSpPr>
        <p:spPr>
          <a:xfrm>
            <a:off x="4018500" y="2977356"/>
            <a:ext cx="5146200" cy="754200"/>
          </a:xfrm>
          <a:prstGeom prst="rect">
            <a:avLst/>
          </a:prstGeom>
        </p:spPr>
        <p:txBody>
          <a:bodyPr spcFirstLastPara="1" wrap="square" lIns="91425" tIns="91425" rIns="91425" bIns="91425" anchor="b" anchorCtr="0">
            <a:noAutofit/>
          </a:bodyPr>
          <a:lstStyle>
            <a:lvl1pPr lvl="0" rtl="0">
              <a:spcBef>
                <a:spcPts val="0"/>
              </a:spcBef>
              <a:spcAft>
                <a:spcPts val="0"/>
              </a:spcAft>
              <a:buSzPts val="1500"/>
              <a:buNone/>
              <a:defRPr b="1">
                <a:latin typeface="Arial" panose="020B0604020202020204" pitchFamily="34" charset="0"/>
                <a:cs typeface="Arial" panose="020B06040202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78" name="Google Shape;178;p13"/>
          <p:cNvSpPr txBox="1">
            <a:spLocks noGrp="1"/>
          </p:cNvSpPr>
          <p:nvPr>
            <p:ph type="subTitle" idx="3"/>
          </p:nvPr>
        </p:nvSpPr>
        <p:spPr>
          <a:xfrm>
            <a:off x="4018500" y="3404950"/>
            <a:ext cx="4465800" cy="1075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atin typeface="Arial" panose="020B0604020202020204" pitchFamily="34" charset="0"/>
                <a:cs typeface="Arial" panose="020B06040202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79" name="Google Shape;179;p13"/>
          <p:cNvSpPr txBox="1">
            <a:spLocks noGrp="1"/>
          </p:cNvSpPr>
          <p:nvPr>
            <p:ph type="title" idx="4" hasCustomPrompt="1"/>
          </p:nvPr>
        </p:nvSpPr>
        <p:spPr>
          <a:xfrm>
            <a:off x="2159000" y="5185806"/>
            <a:ext cx="1620600" cy="81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atin typeface="Arial" panose="020B0604020202020204" pitchFamily="34" charset="0"/>
                <a:cs typeface="Arial" panose="020B0604020202020204" pitchFamily="34" charset="0"/>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r>
              <a:t>xx%</a:t>
            </a:r>
          </a:p>
        </p:txBody>
      </p:sp>
      <p:sp>
        <p:nvSpPr>
          <p:cNvPr id="180" name="Google Shape;180;p13"/>
          <p:cNvSpPr txBox="1">
            <a:spLocks noGrp="1"/>
          </p:cNvSpPr>
          <p:nvPr>
            <p:ph type="subTitle" idx="5"/>
          </p:nvPr>
        </p:nvSpPr>
        <p:spPr>
          <a:xfrm>
            <a:off x="4018500" y="4960956"/>
            <a:ext cx="5146200" cy="754200"/>
          </a:xfrm>
          <a:prstGeom prst="rect">
            <a:avLst/>
          </a:prstGeom>
        </p:spPr>
        <p:txBody>
          <a:bodyPr spcFirstLastPara="1" wrap="square" lIns="91425" tIns="91425" rIns="91425" bIns="91425" anchor="b" anchorCtr="0">
            <a:noAutofit/>
          </a:bodyPr>
          <a:lstStyle>
            <a:lvl1pPr lvl="0" rtl="0">
              <a:spcBef>
                <a:spcPts val="0"/>
              </a:spcBef>
              <a:spcAft>
                <a:spcPts val="0"/>
              </a:spcAft>
              <a:buSzPts val="1500"/>
              <a:buNone/>
              <a:defRPr sz="4000" b="1">
                <a:solidFill>
                  <a:schemeClr val="accent6"/>
                </a:solidFill>
                <a:latin typeface="Arial" panose="020B0604020202020204" pitchFamily="34" charset="0"/>
                <a:ea typeface="Arial" panose="020B0604020202020204" pitchFamily="34" charset="0"/>
                <a:cs typeface="Arial" panose="020B0604020202020204" pitchFamily="34" charset="0"/>
                <a:sym typeface="Raleway"/>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81" name="Google Shape;181;p13"/>
          <p:cNvSpPr txBox="1">
            <a:spLocks noGrp="1"/>
          </p:cNvSpPr>
          <p:nvPr>
            <p:ph type="subTitle" idx="6"/>
          </p:nvPr>
        </p:nvSpPr>
        <p:spPr>
          <a:xfrm>
            <a:off x="4018500" y="5388800"/>
            <a:ext cx="4465800" cy="1075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atin typeface="Arial" panose="020B0604020202020204" pitchFamily="34" charset="0"/>
                <a:cs typeface="Arial" panose="020B06040202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82" name="Google Shape;182;p13"/>
          <p:cNvSpPr txBox="1">
            <a:spLocks noGrp="1"/>
          </p:cNvSpPr>
          <p:nvPr>
            <p:ph type="title" idx="7" hasCustomPrompt="1"/>
          </p:nvPr>
        </p:nvSpPr>
        <p:spPr>
          <a:xfrm>
            <a:off x="2159000" y="7169360"/>
            <a:ext cx="1620600" cy="81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atin typeface="Arial" panose="020B0604020202020204" pitchFamily="34" charset="0"/>
                <a:cs typeface="Arial" panose="020B0604020202020204" pitchFamily="34" charset="0"/>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r>
              <a:t>xx%</a:t>
            </a:r>
          </a:p>
        </p:txBody>
      </p:sp>
      <p:sp>
        <p:nvSpPr>
          <p:cNvPr id="183" name="Google Shape;183;p13"/>
          <p:cNvSpPr txBox="1">
            <a:spLocks noGrp="1"/>
          </p:cNvSpPr>
          <p:nvPr>
            <p:ph type="subTitle" idx="8"/>
          </p:nvPr>
        </p:nvSpPr>
        <p:spPr>
          <a:xfrm>
            <a:off x="4018500" y="6944806"/>
            <a:ext cx="5146200" cy="754200"/>
          </a:xfrm>
          <a:prstGeom prst="rect">
            <a:avLst/>
          </a:prstGeom>
        </p:spPr>
        <p:txBody>
          <a:bodyPr spcFirstLastPara="1" wrap="square" lIns="91425" tIns="91425" rIns="91425" bIns="91425" anchor="b" anchorCtr="0">
            <a:noAutofit/>
          </a:bodyPr>
          <a:lstStyle>
            <a:lvl1pPr lvl="0" rtl="0">
              <a:spcBef>
                <a:spcPts val="0"/>
              </a:spcBef>
              <a:spcAft>
                <a:spcPts val="0"/>
              </a:spcAft>
              <a:buSzPts val="1500"/>
              <a:buNone/>
              <a:defRPr sz="4000" b="1">
                <a:solidFill>
                  <a:schemeClr val="accent6"/>
                </a:solidFill>
                <a:latin typeface="Arial" panose="020B0604020202020204" pitchFamily="34" charset="0"/>
                <a:ea typeface="Arial" panose="020B0604020202020204" pitchFamily="34" charset="0"/>
                <a:cs typeface="Arial" panose="020B0604020202020204" pitchFamily="34" charset="0"/>
                <a:sym typeface="Raleway"/>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84" name="Google Shape;184;p13"/>
          <p:cNvSpPr txBox="1">
            <a:spLocks noGrp="1"/>
          </p:cNvSpPr>
          <p:nvPr>
            <p:ph type="subTitle" idx="9"/>
          </p:nvPr>
        </p:nvSpPr>
        <p:spPr>
          <a:xfrm>
            <a:off x="4018500" y="7372650"/>
            <a:ext cx="4465800" cy="1075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atin typeface="Arial" panose="020B0604020202020204" pitchFamily="34" charset="0"/>
                <a:cs typeface="Arial" panose="020B06040202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85" name="Google Shape;185;p13"/>
          <p:cNvSpPr txBox="1">
            <a:spLocks noGrp="1"/>
          </p:cNvSpPr>
          <p:nvPr>
            <p:ph type="title" idx="13" hasCustomPrompt="1"/>
          </p:nvPr>
        </p:nvSpPr>
        <p:spPr>
          <a:xfrm>
            <a:off x="9639850" y="3201656"/>
            <a:ext cx="1620600" cy="81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atin typeface="Arial" panose="020B0604020202020204" pitchFamily="34" charset="0"/>
                <a:cs typeface="Arial" panose="020B0604020202020204" pitchFamily="34" charset="0"/>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r>
              <a:t>xx%</a:t>
            </a:r>
          </a:p>
        </p:txBody>
      </p:sp>
      <p:sp>
        <p:nvSpPr>
          <p:cNvPr id="186" name="Google Shape;186;p13"/>
          <p:cNvSpPr txBox="1">
            <a:spLocks noGrp="1"/>
          </p:cNvSpPr>
          <p:nvPr>
            <p:ph type="subTitle" idx="14"/>
          </p:nvPr>
        </p:nvSpPr>
        <p:spPr>
          <a:xfrm>
            <a:off x="11499350" y="2977356"/>
            <a:ext cx="5146200" cy="754200"/>
          </a:xfrm>
          <a:prstGeom prst="rect">
            <a:avLst/>
          </a:prstGeom>
        </p:spPr>
        <p:txBody>
          <a:bodyPr spcFirstLastPara="1" wrap="square" lIns="91425" tIns="91425" rIns="91425" bIns="91425" anchor="b" anchorCtr="0">
            <a:noAutofit/>
          </a:bodyPr>
          <a:lstStyle>
            <a:lvl1pPr lvl="0" rtl="0">
              <a:spcBef>
                <a:spcPts val="0"/>
              </a:spcBef>
              <a:spcAft>
                <a:spcPts val="0"/>
              </a:spcAft>
              <a:buSzPts val="1500"/>
              <a:buNone/>
              <a:defRPr sz="4000" b="1">
                <a:solidFill>
                  <a:schemeClr val="accent6"/>
                </a:solidFill>
                <a:latin typeface="Arial" panose="020B0604020202020204" pitchFamily="34" charset="0"/>
                <a:ea typeface="Arial" panose="020B0604020202020204" pitchFamily="34" charset="0"/>
                <a:cs typeface="Arial" panose="020B0604020202020204" pitchFamily="34" charset="0"/>
                <a:sym typeface="Raleway"/>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87" name="Google Shape;187;p13"/>
          <p:cNvSpPr txBox="1">
            <a:spLocks noGrp="1"/>
          </p:cNvSpPr>
          <p:nvPr>
            <p:ph type="subTitle" idx="15"/>
          </p:nvPr>
        </p:nvSpPr>
        <p:spPr>
          <a:xfrm>
            <a:off x="11499350" y="3404950"/>
            <a:ext cx="4465800" cy="1075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atin typeface="Arial" panose="020B0604020202020204" pitchFamily="34" charset="0"/>
                <a:cs typeface="Arial" panose="020B06040202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88" name="Google Shape;188;p13"/>
          <p:cNvSpPr txBox="1">
            <a:spLocks noGrp="1"/>
          </p:cNvSpPr>
          <p:nvPr>
            <p:ph type="title" idx="16" hasCustomPrompt="1"/>
          </p:nvPr>
        </p:nvSpPr>
        <p:spPr>
          <a:xfrm>
            <a:off x="9639850" y="5185806"/>
            <a:ext cx="1620600" cy="81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atin typeface="Arial" panose="020B0604020202020204" pitchFamily="34" charset="0"/>
                <a:cs typeface="Arial" panose="020B0604020202020204" pitchFamily="34" charset="0"/>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r>
              <a:t>xx%</a:t>
            </a:r>
          </a:p>
        </p:txBody>
      </p:sp>
      <p:sp>
        <p:nvSpPr>
          <p:cNvPr id="189" name="Google Shape;189;p13"/>
          <p:cNvSpPr txBox="1">
            <a:spLocks noGrp="1"/>
          </p:cNvSpPr>
          <p:nvPr>
            <p:ph type="subTitle" idx="17"/>
          </p:nvPr>
        </p:nvSpPr>
        <p:spPr>
          <a:xfrm>
            <a:off x="11499350" y="4960956"/>
            <a:ext cx="5146200" cy="754200"/>
          </a:xfrm>
          <a:prstGeom prst="rect">
            <a:avLst/>
          </a:prstGeom>
        </p:spPr>
        <p:txBody>
          <a:bodyPr spcFirstLastPara="1" wrap="square" lIns="91425" tIns="91425" rIns="91425" bIns="91425" anchor="b" anchorCtr="0">
            <a:noAutofit/>
          </a:bodyPr>
          <a:lstStyle>
            <a:lvl1pPr lvl="0" rtl="0">
              <a:spcBef>
                <a:spcPts val="0"/>
              </a:spcBef>
              <a:spcAft>
                <a:spcPts val="0"/>
              </a:spcAft>
              <a:buSzPts val="1500"/>
              <a:buNone/>
              <a:defRPr sz="4000" b="1">
                <a:solidFill>
                  <a:schemeClr val="accent6"/>
                </a:solidFill>
                <a:latin typeface="Arial" panose="020B0604020202020204" pitchFamily="34" charset="0"/>
                <a:ea typeface="Arial" panose="020B0604020202020204" pitchFamily="34" charset="0"/>
                <a:cs typeface="Arial" panose="020B0604020202020204" pitchFamily="34" charset="0"/>
                <a:sym typeface="Raleway"/>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0" name="Google Shape;190;p13"/>
          <p:cNvSpPr txBox="1">
            <a:spLocks noGrp="1"/>
          </p:cNvSpPr>
          <p:nvPr>
            <p:ph type="subTitle" idx="18"/>
          </p:nvPr>
        </p:nvSpPr>
        <p:spPr>
          <a:xfrm>
            <a:off x="11499350" y="5388800"/>
            <a:ext cx="4465800" cy="1075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atin typeface="Arial" panose="020B0604020202020204" pitchFamily="34" charset="0"/>
                <a:cs typeface="Arial" panose="020B06040202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1" name="Google Shape;191;p13"/>
          <p:cNvSpPr txBox="1">
            <a:spLocks noGrp="1"/>
          </p:cNvSpPr>
          <p:nvPr>
            <p:ph type="title" idx="19" hasCustomPrompt="1"/>
          </p:nvPr>
        </p:nvSpPr>
        <p:spPr>
          <a:xfrm>
            <a:off x="9639850" y="7169360"/>
            <a:ext cx="1620600" cy="81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atin typeface="Arial" panose="020B0604020202020204" pitchFamily="34" charset="0"/>
                <a:cs typeface="Arial" panose="020B0604020202020204" pitchFamily="34" charset="0"/>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r>
              <a:t>xx%</a:t>
            </a:r>
          </a:p>
        </p:txBody>
      </p:sp>
      <p:sp>
        <p:nvSpPr>
          <p:cNvPr id="192" name="Google Shape;192;p13"/>
          <p:cNvSpPr txBox="1">
            <a:spLocks noGrp="1"/>
          </p:cNvSpPr>
          <p:nvPr>
            <p:ph type="subTitle" idx="20"/>
          </p:nvPr>
        </p:nvSpPr>
        <p:spPr>
          <a:xfrm>
            <a:off x="11499350" y="6944806"/>
            <a:ext cx="5146200" cy="754200"/>
          </a:xfrm>
          <a:prstGeom prst="rect">
            <a:avLst/>
          </a:prstGeom>
        </p:spPr>
        <p:txBody>
          <a:bodyPr spcFirstLastPara="1" wrap="square" lIns="91425" tIns="91425" rIns="91425" bIns="91425" anchor="b" anchorCtr="0">
            <a:noAutofit/>
          </a:bodyPr>
          <a:lstStyle>
            <a:lvl1pPr lvl="0" rtl="0">
              <a:spcBef>
                <a:spcPts val="0"/>
              </a:spcBef>
              <a:spcAft>
                <a:spcPts val="0"/>
              </a:spcAft>
              <a:buSzPts val="1500"/>
              <a:buNone/>
              <a:defRPr sz="4000" b="1">
                <a:solidFill>
                  <a:schemeClr val="accent6"/>
                </a:solidFill>
                <a:latin typeface="Arial" panose="020B0604020202020204" pitchFamily="34" charset="0"/>
                <a:ea typeface="Arial" panose="020B0604020202020204" pitchFamily="34" charset="0"/>
                <a:cs typeface="Arial" panose="020B0604020202020204" pitchFamily="34" charset="0"/>
                <a:sym typeface="Raleway"/>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3" name="Google Shape;193;p13"/>
          <p:cNvSpPr txBox="1">
            <a:spLocks noGrp="1"/>
          </p:cNvSpPr>
          <p:nvPr>
            <p:ph type="subTitle" idx="21"/>
          </p:nvPr>
        </p:nvSpPr>
        <p:spPr>
          <a:xfrm>
            <a:off x="11499350" y="7372650"/>
            <a:ext cx="4465800" cy="1075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atin typeface="Arial" panose="020B0604020202020204" pitchFamily="34" charset="0"/>
                <a:cs typeface="Arial" panose="020B06040202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2600881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1"/>
        <p:cNvGrpSpPr/>
        <p:nvPr/>
      </p:nvGrpSpPr>
      <p:grpSpPr>
        <a:xfrm>
          <a:off x="0" y="0"/>
          <a:ext cx="0" cy="0"/>
          <a:chOff x="0" y="0"/>
          <a:chExt cx="0" cy="0"/>
        </a:xfrm>
      </p:grpSpPr>
      <p:sp>
        <p:nvSpPr>
          <p:cNvPr id="362" name="Google Shape;362;p22"/>
          <p:cNvSpPr/>
          <p:nvPr/>
        </p:nvSpPr>
        <p:spPr>
          <a:xfrm>
            <a:off x="-18950" y="-25300"/>
            <a:ext cx="18345000" cy="10379400"/>
          </a:xfrm>
          <a:prstGeom prst="rect">
            <a:avLst/>
          </a:prstGeom>
          <a:solidFill>
            <a:srgbClr val="4C92BF">
              <a:alpha val="502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63" name="Google Shape;363;p22"/>
          <p:cNvGrpSpPr/>
          <p:nvPr/>
        </p:nvGrpSpPr>
        <p:grpSpPr>
          <a:xfrm>
            <a:off x="-2799617" y="4605511"/>
            <a:ext cx="24084618" cy="8475698"/>
            <a:chOff x="-1399809" y="2302755"/>
            <a:chExt cx="12042309" cy="4237849"/>
          </a:xfrm>
        </p:grpSpPr>
        <p:sp>
          <p:nvSpPr>
            <p:cNvPr id="364" name="Google Shape;364;p22"/>
            <p:cNvSpPr/>
            <p:nvPr/>
          </p:nvSpPr>
          <p:spPr>
            <a:xfrm rot="-510042">
              <a:off x="6663018" y="2553876"/>
              <a:ext cx="3618432" cy="2971065"/>
            </a:xfrm>
            <a:custGeom>
              <a:avLst/>
              <a:gdLst/>
              <a:ahLst/>
              <a:cxnLst/>
              <a:rect l="l" t="t" r="r" b="b"/>
              <a:pathLst>
                <a:path w="79566" h="65331" extrusionOk="0">
                  <a:moveTo>
                    <a:pt x="59135" y="1"/>
                  </a:moveTo>
                  <a:cubicBezTo>
                    <a:pt x="53137" y="1"/>
                    <a:pt x="47632" y="3641"/>
                    <a:pt x="45348" y="9327"/>
                  </a:cubicBezTo>
                  <a:cubicBezTo>
                    <a:pt x="44224" y="8967"/>
                    <a:pt x="43086" y="8796"/>
                    <a:pt x="41967" y="8796"/>
                  </a:cubicBezTo>
                  <a:cubicBezTo>
                    <a:pt x="37186" y="8796"/>
                    <a:pt x="32759" y="11920"/>
                    <a:pt x="31334" y="16765"/>
                  </a:cubicBezTo>
                  <a:cubicBezTo>
                    <a:pt x="30252" y="16176"/>
                    <a:pt x="29102" y="15902"/>
                    <a:pt x="27975" y="15902"/>
                  </a:cubicBezTo>
                  <a:cubicBezTo>
                    <a:pt x="24798" y="15902"/>
                    <a:pt x="21810" y="18076"/>
                    <a:pt x="21083" y="21477"/>
                  </a:cubicBezTo>
                  <a:cubicBezTo>
                    <a:pt x="20590" y="21477"/>
                    <a:pt x="20080" y="21512"/>
                    <a:pt x="19571" y="21583"/>
                  </a:cubicBezTo>
                  <a:cubicBezTo>
                    <a:pt x="13750" y="22374"/>
                    <a:pt x="9267" y="27139"/>
                    <a:pt x="8862" y="33012"/>
                  </a:cubicBezTo>
                  <a:cubicBezTo>
                    <a:pt x="8421" y="32920"/>
                    <a:pt x="7967" y="32875"/>
                    <a:pt x="7516" y="32875"/>
                  </a:cubicBezTo>
                  <a:cubicBezTo>
                    <a:pt x="7194" y="32875"/>
                    <a:pt x="6873" y="32898"/>
                    <a:pt x="6559" y="32942"/>
                  </a:cubicBezTo>
                  <a:cubicBezTo>
                    <a:pt x="2708" y="33452"/>
                    <a:pt x="0" y="37003"/>
                    <a:pt x="510" y="40854"/>
                  </a:cubicBezTo>
                  <a:cubicBezTo>
                    <a:pt x="598" y="41399"/>
                    <a:pt x="721" y="41927"/>
                    <a:pt x="932" y="42437"/>
                  </a:cubicBezTo>
                  <a:lnTo>
                    <a:pt x="4027" y="65330"/>
                  </a:lnTo>
                  <a:lnTo>
                    <a:pt x="79566" y="55114"/>
                  </a:lnTo>
                  <a:lnTo>
                    <a:pt x="73851" y="12861"/>
                  </a:lnTo>
                  <a:cubicBezTo>
                    <a:pt x="72954" y="6180"/>
                    <a:pt x="67662" y="940"/>
                    <a:pt x="60962" y="113"/>
                  </a:cubicBezTo>
                  <a:cubicBezTo>
                    <a:pt x="60350" y="38"/>
                    <a:pt x="59740" y="1"/>
                    <a:pt x="591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65" name="Google Shape;365;p22"/>
            <p:cNvGrpSpPr/>
            <p:nvPr/>
          </p:nvGrpSpPr>
          <p:grpSpPr>
            <a:xfrm>
              <a:off x="4572004" y="4335645"/>
              <a:ext cx="6070496" cy="2005201"/>
              <a:chOff x="21065229" y="-11566680"/>
              <a:chExt cx="6070496" cy="2005201"/>
            </a:xfrm>
          </p:grpSpPr>
          <p:sp>
            <p:nvSpPr>
              <p:cNvPr id="366" name="Google Shape;366;p22"/>
              <p:cNvSpPr/>
              <p:nvPr/>
            </p:nvSpPr>
            <p:spPr>
              <a:xfrm flipH="1">
                <a:off x="21074519" y="-11566680"/>
                <a:ext cx="6061206" cy="2005201"/>
              </a:xfrm>
              <a:custGeom>
                <a:avLst/>
                <a:gdLst/>
                <a:ahLst/>
                <a:cxnLst/>
                <a:rect l="l" t="t" r="r" b="b"/>
                <a:pathLst>
                  <a:path w="36684" h="12136" extrusionOk="0">
                    <a:moveTo>
                      <a:pt x="12912" y="0"/>
                    </a:moveTo>
                    <a:cubicBezTo>
                      <a:pt x="12040" y="0"/>
                      <a:pt x="11168" y="54"/>
                      <a:pt x="10297" y="174"/>
                    </a:cubicBezTo>
                    <a:cubicBezTo>
                      <a:pt x="7392" y="565"/>
                      <a:pt x="4571" y="1703"/>
                      <a:pt x="1768" y="2842"/>
                    </a:cubicBezTo>
                    <a:cubicBezTo>
                      <a:pt x="1651" y="2804"/>
                      <a:pt x="1520" y="2786"/>
                      <a:pt x="1382" y="2786"/>
                    </a:cubicBezTo>
                    <a:cubicBezTo>
                      <a:pt x="903" y="2786"/>
                      <a:pt x="344" y="3001"/>
                      <a:pt x="1" y="3318"/>
                    </a:cubicBezTo>
                    <a:cubicBezTo>
                      <a:pt x="341" y="3657"/>
                      <a:pt x="222" y="4575"/>
                      <a:pt x="307" y="5153"/>
                    </a:cubicBezTo>
                    <a:cubicBezTo>
                      <a:pt x="663" y="7497"/>
                      <a:pt x="1156" y="9842"/>
                      <a:pt x="1802" y="12136"/>
                    </a:cubicBezTo>
                    <a:cubicBezTo>
                      <a:pt x="12608" y="11286"/>
                      <a:pt x="23924" y="10012"/>
                      <a:pt x="34713" y="9162"/>
                    </a:cubicBezTo>
                    <a:cubicBezTo>
                      <a:pt x="35460" y="9094"/>
                      <a:pt x="36293" y="8975"/>
                      <a:pt x="36684" y="8126"/>
                    </a:cubicBezTo>
                    <a:cubicBezTo>
                      <a:pt x="36582" y="6546"/>
                      <a:pt x="36531" y="5628"/>
                      <a:pt x="36310" y="4065"/>
                    </a:cubicBezTo>
                    <a:cubicBezTo>
                      <a:pt x="36132" y="4070"/>
                      <a:pt x="35955" y="4072"/>
                      <a:pt x="35777" y="4072"/>
                    </a:cubicBezTo>
                    <a:cubicBezTo>
                      <a:pt x="28149" y="4072"/>
                      <a:pt x="20497" y="0"/>
                      <a:pt x="129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22"/>
              <p:cNvSpPr/>
              <p:nvPr/>
            </p:nvSpPr>
            <p:spPr>
              <a:xfrm>
                <a:off x="21065229" y="-11522033"/>
                <a:ext cx="6061212" cy="1858358"/>
              </a:xfrm>
              <a:custGeom>
                <a:avLst/>
                <a:gdLst/>
                <a:ahLst/>
                <a:cxnLst/>
                <a:rect l="l" t="t" r="r" b="b"/>
                <a:pathLst>
                  <a:path w="23627" h="7244" extrusionOk="0">
                    <a:moveTo>
                      <a:pt x="17363" y="334"/>
                    </a:moveTo>
                    <a:lnTo>
                      <a:pt x="17363" y="727"/>
                    </a:lnTo>
                    <a:lnTo>
                      <a:pt x="11904" y="727"/>
                    </a:lnTo>
                    <a:lnTo>
                      <a:pt x="11904" y="334"/>
                    </a:lnTo>
                    <a:close/>
                    <a:moveTo>
                      <a:pt x="17363" y="793"/>
                    </a:moveTo>
                    <a:lnTo>
                      <a:pt x="17363" y="1186"/>
                    </a:lnTo>
                    <a:lnTo>
                      <a:pt x="11904" y="1186"/>
                    </a:lnTo>
                    <a:lnTo>
                      <a:pt x="11904" y="793"/>
                    </a:lnTo>
                    <a:close/>
                    <a:moveTo>
                      <a:pt x="17363" y="1254"/>
                    </a:moveTo>
                    <a:lnTo>
                      <a:pt x="17363" y="1647"/>
                    </a:lnTo>
                    <a:lnTo>
                      <a:pt x="11904" y="1647"/>
                    </a:lnTo>
                    <a:lnTo>
                      <a:pt x="11904" y="1254"/>
                    </a:lnTo>
                    <a:close/>
                    <a:moveTo>
                      <a:pt x="17363" y="1716"/>
                    </a:moveTo>
                    <a:lnTo>
                      <a:pt x="17363" y="2109"/>
                    </a:lnTo>
                    <a:lnTo>
                      <a:pt x="11904" y="2109"/>
                    </a:lnTo>
                    <a:lnTo>
                      <a:pt x="11904" y="1716"/>
                    </a:lnTo>
                    <a:close/>
                    <a:moveTo>
                      <a:pt x="17363" y="2175"/>
                    </a:moveTo>
                    <a:lnTo>
                      <a:pt x="17363" y="2570"/>
                    </a:lnTo>
                    <a:lnTo>
                      <a:pt x="11904" y="2570"/>
                    </a:lnTo>
                    <a:lnTo>
                      <a:pt x="11904" y="2175"/>
                    </a:lnTo>
                    <a:close/>
                    <a:moveTo>
                      <a:pt x="6310" y="2636"/>
                    </a:moveTo>
                    <a:lnTo>
                      <a:pt x="6310" y="3029"/>
                    </a:lnTo>
                    <a:lnTo>
                      <a:pt x="849" y="3029"/>
                    </a:lnTo>
                    <a:lnTo>
                      <a:pt x="849" y="2636"/>
                    </a:lnTo>
                    <a:close/>
                    <a:moveTo>
                      <a:pt x="17363" y="2636"/>
                    </a:moveTo>
                    <a:lnTo>
                      <a:pt x="17363" y="3029"/>
                    </a:lnTo>
                    <a:lnTo>
                      <a:pt x="11904" y="3029"/>
                    </a:lnTo>
                    <a:lnTo>
                      <a:pt x="11904" y="2636"/>
                    </a:lnTo>
                    <a:close/>
                    <a:moveTo>
                      <a:pt x="6310" y="3097"/>
                    </a:moveTo>
                    <a:lnTo>
                      <a:pt x="6310" y="3491"/>
                    </a:lnTo>
                    <a:lnTo>
                      <a:pt x="849" y="3491"/>
                    </a:lnTo>
                    <a:lnTo>
                      <a:pt x="849" y="3097"/>
                    </a:lnTo>
                    <a:close/>
                    <a:moveTo>
                      <a:pt x="17363" y="3097"/>
                    </a:moveTo>
                    <a:lnTo>
                      <a:pt x="17363" y="3491"/>
                    </a:lnTo>
                    <a:lnTo>
                      <a:pt x="11904" y="3491"/>
                    </a:lnTo>
                    <a:lnTo>
                      <a:pt x="11904" y="3097"/>
                    </a:lnTo>
                    <a:close/>
                    <a:moveTo>
                      <a:pt x="6310" y="3557"/>
                    </a:moveTo>
                    <a:lnTo>
                      <a:pt x="6310" y="3952"/>
                    </a:lnTo>
                    <a:lnTo>
                      <a:pt x="849" y="3952"/>
                    </a:lnTo>
                    <a:lnTo>
                      <a:pt x="849" y="3557"/>
                    </a:lnTo>
                    <a:close/>
                    <a:moveTo>
                      <a:pt x="17363" y="3557"/>
                    </a:moveTo>
                    <a:lnTo>
                      <a:pt x="17363" y="3952"/>
                    </a:lnTo>
                    <a:lnTo>
                      <a:pt x="11904" y="3952"/>
                    </a:lnTo>
                    <a:lnTo>
                      <a:pt x="11904" y="3557"/>
                    </a:lnTo>
                    <a:close/>
                    <a:moveTo>
                      <a:pt x="11836" y="4018"/>
                    </a:moveTo>
                    <a:lnTo>
                      <a:pt x="11836" y="4411"/>
                    </a:lnTo>
                    <a:lnTo>
                      <a:pt x="6376" y="4411"/>
                    </a:lnTo>
                    <a:lnTo>
                      <a:pt x="6376" y="4018"/>
                    </a:lnTo>
                    <a:close/>
                    <a:moveTo>
                      <a:pt x="22892" y="4018"/>
                    </a:moveTo>
                    <a:lnTo>
                      <a:pt x="22892" y="4411"/>
                    </a:lnTo>
                    <a:lnTo>
                      <a:pt x="17431" y="4411"/>
                    </a:lnTo>
                    <a:lnTo>
                      <a:pt x="17431" y="4018"/>
                    </a:lnTo>
                    <a:close/>
                    <a:moveTo>
                      <a:pt x="11836" y="4479"/>
                    </a:moveTo>
                    <a:lnTo>
                      <a:pt x="11836" y="4872"/>
                    </a:lnTo>
                    <a:lnTo>
                      <a:pt x="6376" y="4872"/>
                    </a:lnTo>
                    <a:lnTo>
                      <a:pt x="6376" y="4479"/>
                    </a:lnTo>
                    <a:close/>
                    <a:moveTo>
                      <a:pt x="22892" y="4479"/>
                    </a:moveTo>
                    <a:lnTo>
                      <a:pt x="22892" y="4872"/>
                    </a:lnTo>
                    <a:lnTo>
                      <a:pt x="17431" y="4872"/>
                    </a:lnTo>
                    <a:lnTo>
                      <a:pt x="17431" y="4479"/>
                    </a:lnTo>
                    <a:close/>
                    <a:moveTo>
                      <a:pt x="11836" y="4941"/>
                    </a:moveTo>
                    <a:lnTo>
                      <a:pt x="11836" y="5334"/>
                    </a:lnTo>
                    <a:lnTo>
                      <a:pt x="6376" y="5334"/>
                    </a:lnTo>
                    <a:lnTo>
                      <a:pt x="6376" y="4941"/>
                    </a:lnTo>
                    <a:close/>
                    <a:moveTo>
                      <a:pt x="22892" y="4941"/>
                    </a:moveTo>
                    <a:lnTo>
                      <a:pt x="22892" y="5334"/>
                    </a:lnTo>
                    <a:lnTo>
                      <a:pt x="17431" y="5334"/>
                    </a:lnTo>
                    <a:lnTo>
                      <a:pt x="17431" y="4941"/>
                    </a:lnTo>
                    <a:close/>
                    <a:moveTo>
                      <a:pt x="11836" y="5400"/>
                    </a:moveTo>
                    <a:lnTo>
                      <a:pt x="11836" y="5793"/>
                    </a:lnTo>
                    <a:lnTo>
                      <a:pt x="6376" y="5793"/>
                    </a:lnTo>
                    <a:lnTo>
                      <a:pt x="6376" y="5400"/>
                    </a:lnTo>
                    <a:close/>
                    <a:moveTo>
                      <a:pt x="22892" y="5400"/>
                    </a:moveTo>
                    <a:lnTo>
                      <a:pt x="22892" y="5793"/>
                    </a:lnTo>
                    <a:lnTo>
                      <a:pt x="17431" y="5793"/>
                    </a:lnTo>
                    <a:lnTo>
                      <a:pt x="17431" y="5400"/>
                    </a:lnTo>
                    <a:close/>
                    <a:moveTo>
                      <a:pt x="22892" y="5861"/>
                    </a:moveTo>
                    <a:lnTo>
                      <a:pt x="22892" y="6254"/>
                    </a:lnTo>
                    <a:lnTo>
                      <a:pt x="17431" y="6254"/>
                    </a:lnTo>
                    <a:lnTo>
                      <a:pt x="17431" y="5861"/>
                    </a:lnTo>
                    <a:close/>
                    <a:moveTo>
                      <a:pt x="17363" y="1"/>
                    </a:moveTo>
                    <a:lnTo>
                      <a:pt x="17363" y="266"/>
                    </a:lnTo>
                    <a:lnTo>
                      <a:pt x="11904" y="266"/>
                    </a:lnTo>
                    <a:lnTo>
                      <a:pt x="11904" y="205"/>
                    </a:lnTo>
                    <a:lnTo>
                      <a:pt x="11836" y="219"/>
                    </a:lnTo>
                    <a:lnTo>
                      <a:pt x="11836" y="3950"/>
                    </a:lnTo>
                    <a:lnTo>
                      <a:pt x="11444" y="3950"/>
                    </a:lnTo>
                    <a:lnTo>
                      <a:pt x="11444" y="297"/>
                    </a:lnTo>
                    <a:lnTo>
                      <a:pt x="11376" y="310"/>
                    </a:lnTo>
                    <a:lnTo>
                      <a:pt x="11376" y="3950"/>
                    </a:lnTo>
                    <a:lnTo>
                      <a:pt x="10983" y="3950"/>
                    </a:lnTo>
                    <a:lnTo>
                      <a:pt x="10983" y="394"/>
                    </a:lnTo>
                    <a:lnTo>
                      <a:pt x="10915" y="410"/>
                    </a:lnTo>
                    <a:lnTo>
                      <a:pt x="10915" y="3950"/>
                    </a:lnTo>
                    <a:lnTo>
                      <a:pt x="10522" y="3950"/>
                    </a:lnTo>
                    <a:lnTo>
                      <a:pt x="10522" y="499"/>
                    </a:lnTo>
                    <a:lnTo>
                      <a:pt x="10454" y="515"/>
                    </a:lnTo>
                    <a:lnTo>
                      <a:pt x="10454" y="3950"/>
                    </a:lnTo>
                    <a:lnTo>
                      <a:pt x="10062" y="3950"/>
                    </a:lnTo>
                    <a:lnTo>
                      <a:pt x="10062" y="608"/>
                    </a:lnTo>
                    <a:lnTo>
                      <a:pt x="9994" y="624"/>
                    </a:lnTo>
                    <a:lnTo>
                      <a:pt x="9994" y="3948"/>
                    </a:lnTo>
                    <a:lnTo>
                      <a:pt x="9601" y="3948"/>
                    </a:lnTo>
                    <a:lnTo>
                      <a:pt x="9601" y="723"/>
                    </a:lnTo>
                    <a:lnTo>
                      <a:pt x="9533" y="739"/>
                    </a:lnTo>
                    <a:lnTo>
                      <a:pt x="9533" y="3948"/>
                    </a:lnTo>
                    <a:lnTo>
                      <a:pt x="9140" y="3948"/>
                    </a:lnTo>
                    <a:lnTo>
                      <a:pt x="9140" y="840"/>
                    </a:lnTo>
                    <a:lnTo>
                      <a:pt x="9074" y="857"/>
                    </a:lnTo>
                    <a:lnTo>
                      <a:pt x="9074" y="3948"/>
                    </a:lnTo>
                    <a:lnTo>
                      <a:pt x="8679" y="3948"/>
                    </a:lnTo>
                    <a:lnTo>
                      <a:pt x="8679" y="958"/>
                    </a:lnTo>
                    <a:lnTo>
                      <a:pt x="8612" y="978"/>
                    </a:lnTo>
                    <a:lnTo>
                      <a:pt x="8612" y="3948"/>
                    </a:lnTo>
                    <a:lnTo>
                      <a:pt x="8219" y="3948"/>
                    </a:lnTo>
                    <a:lnTo>
                      <a:pt x="8219" y="1081"/>
                    </a:lnTo>
                    <a:lnTo>
                      <a:pt x="8151" y="1099"/>
                    </a:lnTo>
                    <a:lnTo>
                      <a:pt x="8151" y="3948"/>
                    </a:lnTo>
                    <a:lnTo>
                      <a:pt x="7758" y="3948"/>
                    </a:lnTo>
                    <a:lnTo>
                      <a:pt x="7758" y="1204"/>
                    </a:lnTo>
                    <a:lnTo>
                      <a:pt x="7692" y="1221"/>
                    </a:lnTo>
                    <a:lnTo>
                      <a:pt x="7692" y="3948"/>
                    </a:lnTo>
                    <a:lnTo>
                      <a:pt x="7297" y="3948"/>
                    </a:lnTo>
                    <a:lnTo>
                      <a:pt x="7297" y="1324"/>
                    </a:lnTo>
                    <a:lnTo>
                      <a:pt x="7231" y="1342"/>
                    </a:lnTo>
                    <a:lnTo>
                      <a:pt x="7231" y="3948"/>
                    </a:lnTo>
                    <a:lnTo>
                      <a:pt x="6837" y="3948"/>
                    </a:lnTo>
                    <a:lnTo>
                      <a:pt x="6837" y="1445"/>
                    </a:lnTo>
                    <a:lnTo>
                      <a:pt x="6769" y="1463"/>
                    </a:lnTo>
                    <a:lnTo>
                      <a:pt x="6769" y="3948"/>
                    </a:lnTo>
                    <a:lnTo>
                      <a:pt x="6376" y="3948"/>
                    </a:lnTo>
                    <a:lnTo>
                      <a:pt x="6376" y="1566"/>
                    </a:lnTo>
                    <a:lnTo>
                      <a:pt x="6310" y="1583"/>
                    </a:lnTo>
                    <a:lnTo>
                      <a:pt x="6310" y="1647"/>
                    </a:lnTo>
                    <a:lnTo>
                      <a:pt x="6055" y="1647"/>
                    </a:lnTo>
                    <a:cubicBezTo>
                      <a:pt x="5964" y="1671"/>
                      <a:pt x="5872" y="1694"/>
                      <a:pt x="5781" y="1716"/>
                    </a:cubicBezTo>
                    <a:lnTo>
                      <a:pt x="6310" y="1716"/>
                    </a:lnTo>
                    <a:lnTo>
                      <a:pt x="6310" y="2109"/>
                    </a:lnTo>
                    <a:lnTo>
                      <a:pt x="3965" y="2109"/>
                    </a:lnTo>
                    <a:cubicBezTo>
                      <a:pt x="3840" y="2132"/>
                      <a:pt x="3716" y="2155"/>
                      <a:pt x="3589" y="2177"/>
                    </a:cubicBezTo>
                    <a:lnTo>
                      <a:pt x="6310" y="2177"/>
                    </a:lnTo>
                    <a:lnTo>
                      <a:pt x="6310" y="2570"/>
                    </a:lnTo>
                    <a:lnTo>
                      <a:pt x="849" y="2570"/>
                    </a:lnTo>
                    <a:lnTo>
                      <a:pt x="849" y="2455"/>
                    </a:lnTo>
                    <a:lnTo>
                      <a:pt x="781" y="2455"/>
                    </a:lnTo>
                    <a:lnTo>
                      <a:pt x="781" y="3952"/>
                    </a:lnTo>
                    <a:lnTo>
                      <a:pt x="388" y="3952"/>
                    </a:lnTo>
                    <a:lnTo>
                      <a:pt x="388" y="2455"/>
                    </a:lnTo>
                    <a:cubicBezTo>
                      <a:pt x="366" y="2455"/>
                      <a:pt x="343" y="2457"/>
                      <a:pt x="321" y="2461"/>
                    </a:cubicBezTo>
                    <a:lnTo>
                      <a:pt x="321" y="3952"/>
                    </a:lnTo>
                    <a:lnTo>
                      <a:pt x="72" y="3952"/>
                    </a:lnTo>
                    <a:cubicBezTo>
                      <a:pt x="70" y="3975"/>
                      <a:pt x="68" y="3997"/>
                      <a:pt x="66" y="4020"/>
                    </a:cubicBezTo>
                    <a:lnTo>
                      <a:pt x="781" y="4020"/>
                    </a:lnTo>
                    <a:lnTo>
                      <a:pt x="781" y="4413"/>
                    </a:lnTo>
                    <a:lnTo>
                      <a:pt x="35" y="4413"/>
                    </a:lnTo>
                    <a:cubicBezTo>
                      <a:pt x="33" y="4435"/>
                      <a:pt x="33" y="4458"/>
                      <a:pt x="31" y="4479"/>
                    </a:cubicBezTo>
                    <a:lnTo>
                      <a:pt x="781" y="4479"/>
                    </a:lnTo>
                    <a:lnTo>
                      <a:pt x="781" y="4872"/>
                    </a:lnTo>
                    <a:lnTo>
                      <a:pt x="2" y="4872"/>
                    </a:lnTo>
                    <a:cubicBezTo>
                      <a:pt x="0" y="4896"/>
                      <a:pt x="0" y="4917"/>
                      <a:pt x="0" y="4941"/>
                    </a:cubicBezTo>
                    <a:lnTo>
                      <a:pt x="781" y="4941"/>
                    </a:lnTo>
                    <a:lnTo>
                      <a:pt x="781" y="5334"/>
                    </a:lnTo>
                    <a:lnTo>
                      <a:pt x="160" y="5334"/>
                    </a:lnTo>
                    <a:cubicBezTo>
                      <a:pt x="181" y="5357"/>
                      <a:pt x="205" y="5378"/>
                      <a:pt x="228" y="5400"/>
                    </a:cubicBezTo>
                    <a:lnTo>
                      <a:pt x="781" y="5400"/>
                    </a:lnTo>
                    <a:lnTo>
                      <a:pt x="781" y="5674"/>
                    </a:lnTo>
                    <a:lnTo>
                      <a:pt x="796" y="5676"/>
                    </a:lnTo>
                    <a:lnTo>
                      <a:pt x="847" y="5686"/>
                    </a:lnTo>
                    <a:lnTo>
                      <a:pt x="847" y="4018"/>
                    </a:lnTo>
                    <a:lnTo>
                      <a:pt x="1240" y="4018"/>
                    </a:lnTo>
                    <a:lnTo>
                      <a:pt x="1240" y="5739"/>
                    </a:lnTo>
                    <a:lnTo>
                      <a:pt x="1308" y="5746"/>
                    </a:lnTo>
                    <a:lnTo>
                      <a:pt x="1308" y="4018"/>
                    </a:lnTo>
                    <a:lnTo>
                      <a:pt x="1701" y="4018"/>
                    </a:lnTo>
                    <a:lnTo>
                      <a:pt x="1701" y="5783"/>
                    </a:lnTo>
                    <a:lnTo>
                      <a:pt x="1769" y="5789"/>
                    </a:lnTo>
                    <a:lnTo>
                      <a:pt x="1769" y="4018"/>
                    </a:lnTo>
                    <a:lnTo>
                      <a:pt x="2163" y="4018"/>
                    </a:lnTo>
                    <a:lnTo>
                      <a:pt x="2163" y="5818"/>
                    </a:lnTo>
                    <a:lnTo>
                      <a:pt x="2229" y="5822"/>
                    </a:lnTo>
                    <a:lnTo>
                      <a:pt x="2229" y="4018"/>
                    </a:lnTo>
                    <a:lnTo>
                      <a:pt x="2622" y="4018"/>
                    </a:lnTo>
                    <a:lnTo>
                      <a:pt x="2622" y="5855"/>
                    </a:lnTo>
                    <a:lnTo>
                      <a:pt x="2690" y="5861"/>
                    </a:lnTo>
                    <a:lnTo>
                      <a:pt x="2690" y="4018"/>
                    </a:lnTo>
                    <a:lnTo>
                      <a:pt x="3083" y="4018"/>
                    </a:lnTo>
                    <a:lnTo>
                      <a:pt x="3083" y="5896"/>
                    </a:lnTo>
                    <a:lnTo>
                      <a:pt x="3151" y="5902"/>
                    </a:lnTo>
                    <a:lnTo>
                      <a:pt x="3151" y="4020"/>
                    </a:lnTo>
                    <a:lnTo>
                      <a:pt x="3544" y="4020"/>
                    </a:lnTo>
                    <a:lnTo>
                      <a:pt x="3544" y="5935"/>
                    </a:lnTo>
                    <a:lnTo>
                      <a:pt x="3611" y="5941"/>
                    </a:lnTo>
                    <a:lnTo>
                      <a:pt x="3611" y="4020"/>
                    </a:lnTo>
                    <a:lnTo>
                      <a:pt x="4004" y="4020"/>
                    </a:lnTo>
                    <a:lnTo>
                      <a:pt x="4004" y="5974"/>
                    </a:lnTo>
                    <a:lnTo>
                      <a:pt x="4072" y="5980"/>
                    </a:lnTo>
                    <a:lnTo>
                      <a:pt x="4072" y="4020"/>
                    </a:lnTo>
                    <a:lnTo>
                      <a:pt x="4465" y="4020"/>
                    </a:lnTo>
                    <a:lnTo>
                      <a:pt x="4465" y="6013"/>
                    </a:lnTo>
                    <a:lnTo>
                      <a:pt x="4533" y="6019"/>
                    </a:lnTo>
                    <a:lnTo>
                      <a:pt x="4533" y="4020"/>
                    </a:lnTo>
                    <a:lnTo>
                      <a:pt x="4926" y="4020"/>
                    </a:lnTo>
                    <a:lnTo>
                      <a:pt x="4926" y="6054"/>
                    </a:lnTo>
                    <a:lnTo>
                      <a:pt x="4994" y="6060"/>
                    </a:lnTo>
                    <a:lnTo>
                      <a:pt x="4994" y="4020"/>
                    </a:lnTo>
                    <a:lnTo>
                      <a:pt x="5386" y="4020"/>
                    </a:lnTo>
                    <a:lnTo>
                      <a:pt x="5386" y="6097"/>
                    </a:lnTo>
                    <a:lnTo>
                      <a:pt x="5454" y="6102"/>
                    </a:lnTo>
                    <a:lnTo>
                      <a:pt x="5454" y="4020"/>
                    </a:lnTo>
                    <a:lnTo>
                      <a:pt x="5847" y="4020"/>
                    </a:lnTo>
                    <a:lnTo>
                      <a:pt x="5847" y="6139"/>
                    </a:lnTo>
                    <a:lnTo>
                      <a:pt x="5915" y="6145"/>
                    </a:lnTo>
                    <a:lnTo>
                      <a:pt x="5915" y="4020"/>
                    </a:lnTo>
                    <a:lnTo>
                      <a:pt x="6308" y="4020"/>
                    </a:lnTo>
                    <a:lnTo>
                      <a:pt x="6308" y="6182"/>
                    </a:lnTo>
                    <a:lnTo>
                      <a:pt x="6376" y="6188"/>
                    </a:lnTo>
                    <a:lnTo>
                      <a:pt x="6376" y="5863"/>
                    </a:lnTo>
                    <a:lnTo>
                      <a:pt x="11836" y="5863"/>
                    </a:lnTo>
                    <a:lnTo>
                      <a:pt x="11836" y="6256"/>
                    </a:lnTo>
                    <a:lnTo>
                      <a:pt x="7094" y="6256"/>
                    </a:lnTo>
                    <a:lnTo>
                      <a:pt x="7449" y="6287"/>
                    </a:lnTo>
                    <a:lnTo>
                      <a:pt x="7822" y="6322"/>
                    </a:lnTo>
                    <a:lnTo>
                      <a:pt x="11836" y="6322"/>
                    </a:lnTo>
                    <a:lnTo>
                      <a:pt x="11836" y="6698"/>
                    </a:lnTo>
                    <a:lnTo>
                      <a:pt x="11904" y="6704"/>
                    </a:lnTo>
                    <a:lnTo>
                      <a:pt x="11904" y="4020"/>
                    </a:lnTo>
                    <a:lnTo>
                      <a:pt x="12297" y="4020"/>
                    </a:lnTo>
                    <a:lnTo>
                      <a:pt x="12297" y="6741"/>
                    </a:lnTo>
                    <a:lnTo>
                      <a:pt x="12365" y="6747"/>
                    </a:lnTo>
                    <a:lnTo>
                      <a:pt x="12365" y="4020"/>
                    </a:lnTo>
                    <a:lnTo>
                      <a:pt x="12758" y="4020"/>
                    </a:lnTo>
                    <a:lnTo>
                      <a:pt x="12758" y="6786"/>
                    </a:lnTo>
                    <a:lnTo>
                      <a:pt x="12826" y="6791"/>
                    </a:lnTo>
                    <a:lnTo>
                      <a:pt x="12826" y="4020"/>
                    </a:lnTo>
                    <a:lnTo>
                      <a:pt x="13217" y="4020"/>
                    </a:lnTo>
                    <a:lnTo>
                      <a:pt x="13217" y="6828"/>
                    </a:lnTo>
                    <a:lnTo>
                      <a:pt x="13286" y="6834"/>
                    </a:lnTo>
                    <a:lnTo>
                      <a:pt x="13286" y="4020"/>
                    </a:lnTo>
                    <a:lnTo>
                      <a:pt x="13679" y="4020"/>
                    </a:lnTo>
                    <a:lnTo>
                      <a:pt x="13679" y="6871"/>
                    </a:lnTo>
                    <a:lnTo>
                      <a:pt x="13747" y="6877"/>
                    </a:lnTo>
                    <a:lnTo>
                      <a:pt x="13747" y="4020"/>
                    </a:lnTo>
                    <a:lnTo>
                      <a:pt x="14140" y="4020"/>
                    </a:lnTo>
                    <a:lnTo>
                      <a:pt x="14140" y="6914"/>
                    </a:lnTo>
                    <a:lnTo>
                      <a:pt x="14208" y="6920"/>
                    </a:lnTo>
                    <a:lnTo>
                      <a:pt x="14208" y="4020"/>
                    </a:lnTo>
                    <a:lnTo>
                      <a:pt x="14599" y="4020"/>
                    </a:lnTo>
                    <a:lnTo>
                      <a:pt x="14599" y="6957"/>
                    </a:lnTo>
                    <a:lnTo>
                      <a:pt x="14667" y="6963"/>
                    </a:lnTo>
                    <a:lnTo>
                      <a:pt x="14667" y="4020"/>
                    </a:lnTo>
                    <a:lnTo>
                      <a:pt x="15061" y="4020"/>
                    </a:lnTo>
                    <a:lnTo>
                      <a:pt x="15061" y="7000"/>
                    </a:lnTo>
                    <a:lnTo>
                      <a:pt x="15129" y="7006"/>
                    </a:lnTo>
                    <a:lnTo>
                      <a:pt x="15129" y="4020"/>
                    </a:lnTo>
                    <a:lnTo>
                      <a:pt x="15522" y="4020"/>
                    </a:lnTo>
                    <a:lnTo>
                      <a:pt x="15522" y="7043"/>
                    </a:lnTo>
                    <a:lnTo>
                      <a:pt x="15590" y="7048"/>
                    </a:lnTo>
                    <a:lnTo>
                      <a:pt x="15590" y="4020"/>
                    </a:lnTo>
                    <a:lnTo>
                      <a:pt x="15981" y="4020"/>
                    </a:lnTo>
                    <a:lnTo>
                      <a:pt x="15981" y="7085"/>
                    </a:lnTo>
                    <a:lnTo>
                      <a:pt x="16049" y="7093"/>
                    </a:lnTo>
                    <a:lnTo>
                      <a:pt x="16049" y="4020"/>
                    </a:lnTo>
                    <a:lnTo>
                      <a:pt x="16442" y="4020"/>
                    </a:lnTo>
                    <a:lnTo>
                      <a:pt x="16442" y="7130"/>
                    </a:lnTo>
                    <a:lnTo>
                      <a:pt x="16510" y="7136"/>
                    </a:lnTo>
                    <a:lnTo>
                      <a:pt x="16510" y="4020"/>
                    </a:lnTo>
                    <a:lnTo>
                      <a:pt x="16904" y="4020"/>
                    </a:lnTo>
                    <a:lnTo>
                      <a:pt x="16904" y="7173"/>
                    </a:lnTo>
                    <a:lnTo>
                      <a:pt x="16972" y="7179"/>
                    </a:lnTo>
                    <a:lnTo>
                      <a:pt x="16972" y="4020"/>
                    </a:lnTo>
                    <a:lnTo>
                      <a:pt x="17363" y="4020"/>
                    </a:lnTo>
                    <a:lnTo>
                      <a:pt x="17363" y="7218"/>
                    </a:lnTo>
                    <a:lnTo>
                      <a:pt x="17643" y="7243"/>
                    </a:lnTo>
                    <a:lnTo>
                      <a:pt x="22657" y="7243"/>
                    </a:lnTo>
                    <a:lnTo>
                      <a:pt x="22674" y="7177"/>
                    </a:lnTo>
                    <a:lnTo>
                      <a:pt x="17431" y="7177"/>
                    </a:lnTo>
                    <a:lnTo>
                      <a:pt x="17431" y="6784"/>
                    </a:lnTo>
                    <a:lnTo>
                      <a:pt x="22776" y="6784"/>
                    </a:lnTo>
                    <a:cubicBezTo>
                      <a:pt x="22781" y="6760"/>
                      <a:pt x="22787" y="6739"/>
                      <a:pt x="22793" y="6716"/>
                    </a:cubicBezTo>
                    <a:lnTo>
                      <a:pt x="17431" y="6716"/>
                    </a:lnTo>
                    <a:lnTo>
                      <a:pt x="17431" y="6322"/>
                    </a:lnTo>
                    <a:lnTo>
                      <a:pt x="22890" y="6322"/>
                    </a:lnTo>
                    <a:cubicBezTo>
                      <a:pt x="22914" y="6225"/>
                      <a:pt x="22937" y="6128"/>
                      <a:pt x="22959" y="6032"/>
                    </a:cubicBezTo>
                    <a:lnTo>
                      <a:pt x="22959" y="4020"/>
                    </a:lnTo>
                    <a:lnTo>
                      <a:pt x="23352" y="4020"/>
                    </a:lnTo>
                    <a:lnTo>
                      <a:pt x="23352" y="4141"/>
                    </a:lnTo>
                    <a:cubicBezTo>
                      <a:pt x="23363" y="4078"/>
                      <a:pt x="23375" y="4014"/>
                      <a:pt x="23387" y="3952"/>
                    </a:cubicBezTo>
                    <a:lnTo>
                      <a:pt x="22959" y="3952"/>
                    </a:lnTo>
                    <a:lnTo>
                      <a:pt x="22959" y="3557"/>
                    </a:lnTo>
                    <a:lnTo>
                      <a:pt x="23453" y="3557"/>
                    </a:lnTo>
                    <a:cubicBezTo>
                      <a:pt x="23457" y="3535"/>
                      <a:pt x="23461" y="3512"/>
                      <a:pt x="23465" y="3491"/>
                    </a:cubicBezTo>
                    <a:lnTo>
                      <a:pt x="22959" y="3491"/>
                    </a:lnTo>
                    <a:lnTo>
                      <a:pt x="22959" y="3097"/>
                    </a:lnTo>
                    <a:lnTo>
                      <a:pt x="23511" y="3097"/>
                    </a:lnTo>
                    <a:cubicBezTo>
                      <a:pt x="23513" y="3074"/>
                      <a:pt x="23515" y="3053"/>
                      <a:pt x="23517" y="3029"/>
                    </a:cubicBezTo>
                    <a:lnTo>
                      <a:pt x="22959" y="3029"/>
                    </a:lnTo>
                    <a:lnTo>
                      <a:pt x="22959" y="2636"/>
                    </a:lnTo>
                    <a:lnTo>
                      <a:pt x="23544" y="2636"/>
                    </a:lnTo>
                    <a:lnTo>
                      <a:pt x="23546" y="2570"/>
                    </a:lnTo>
                    <a:lnTo>
                      <a:pt x="22959" y="2570"/>
                    </a:lnTo>
                    <a:lnTo>
                      <a:pt x="22959" y="2175"/>
                    </a:lnTo>
                    <a:lnTo>
                      <a:pt x="23599" y="2175"/>
                    </a:lnTo>
                    <a:cubicBezTo>
                      <a:pt x="23607" y="2153"/>
                      <a:pt x="23616" y="2130"/>
                      <a:pt x="23626" y="2109"/>
                    </a:cubicBezTo>
                    <a:lnTo>
                      <a:pt x="22959" y="2109"/>
                    </a:lnTo>
                    <a:lnTo>
                      <a:pt x="22959" y="1716"/>
                    </a:lnTo>
                    <a:lnTo>
                      <a:pt x="23245" y="1716"/>
                    </a:lnTo>
                    <a:cubicBezTo>
                      <a:pt x="23132" y="1675"/>
                      <a:pt x="23011" y="1651"/>
                      <a:pt x="22892" y="1646"/>
                    </a:cubicBezTo>
                    <a:lnTo>
                      <a:pt x="22892" y="3952"/>
                    </a:lnTo>
                    <a:lnTo>
                      <a:pt x="22497" y="3952"/>
                    </a:lnTo>
                    <a:lnTo>
                      <a:pt x="22497" y="1638"/>
                    </a:lnTo>
                    <a:cubicBezTo>
                      <a:pt x="22476" y="1632"/>
                      <a:pt x="22452" y="1626"/>
                      <a:pt x="22431" y="1618"/>
                    </a:cubicBezTo>
                    <a:lnTo>
                      <a:pt x="22431" y="3952"/>
                    </a:lnTo>
                    <a:lnTo>
                      <a:pt x="22038" y="3952"/>
                    </a:lnTo>
                    <a:lnTo>
                      <a:pt x="22038" y="1463"/>
                    </a:lnTo>
                    <a:lnTo>
                      <a:pt x="21970" y="1435"/>
                    </a:lnTo>
                    <a:lnTo>
                      <a:pt x="21970" y="3952"/>
                    </a:lnTo>
                    <a:lnTo>
                      <a:pt x="21577" y="3952"/>
                    </a:lnTo>
                    <a:lnTo>
                      <a:pt x="21577" y="1276"/>
                    </a:lnTo>
                    <a:lnTo>
                      <a:pt x="21510" y="1250"/>
                    </a:lnTo>
                    <a:lnTo>
                      <a:pt x="21510" y="3952"/>
                    </a:lnTo>
                    <a:lnTo>
                      <a:pt x="21115" y="3952"/>
                    </a:lnTo>
                    <a:lnTo>
                      <a:pt x="21115" y="1097"/>
                    </a:lnTo>
                    <a:lnTo>
                      <a:pt x="21049" y="1071"/>
                    </a:lnTo>
                    <a:lnTo>
                      <a:pt x="21049" y="3952"/>
                    </a:lnTo>
                    <a:lnTo>
                      <a:pt x="20656" y="3952"/>
                    </a:lnTo>
                    <a:lnTo>
                      <a:pt x="20656" y="921"/>
                    </a:lnTo>
                    <a:lnTo>
                      <a:pt x="20588" y="896"/>
                    </a:lnTo>
                    <a:lnTo>
                      <a:pt x="20588" y="3952"/>
                    </a:lnTo>
                    <a:lnTo>
                      <a:pt x="20195" y="3952"/>
                    </a:lnTo>
                    <a:lnTo>
                      <a:pt x="20195" y="754"/>
                    </a:lnTo>
                    <a:lnTo>
                      <a:pt x="20127" y="731"/>
                    </a:lnTo>
                    <a:lnTo>
                      <a:pt x="20127" y="3952"/>
                    </a:lnTo>
                    <a:lnTo>
                      <a:pt x="19735" y="3952"/>
                    </a:lnTo>
                    <a:lnTo>
                      <a:pt x="19735" y="596"/>
                    </a:lnTo>
                    <a:lnTo>
                      <a:pt x="19667" y="575"/>
                    </a:lnTo>
                    <a:lnTo>
                      <a:pt x="19667" y="3952"/>
                    </a:lnTo>
                    <a:lnTo>
                      <a:pt x="19274" y="3952"/>
                    </a:lnTo>
                    <a:lnTo>
                      <a:pt x="19274" y="450"/>
                    </a:lnTo>
                    <a:lnTo>
                      <a:pt x="19206" y="431"/>
                    </a:lnTo>
                    <a:lnTo>
                      <a:pt x="19206" y="3952"/>
                    </a:lnTo>
                    <a:lnTo>
                      <a:pt x="18813" y="3952"/>
                    </a:lnTo>
                    <a:lnTo>
                      <a:pt x="18813" y="318"/>
                    </a:lnTo>
                    <a:lnTo>
                      <a:pt x="18745" y="301"/>
                    </a:lnTo>
                    <a:lnTo>
                      <a:pt x="18745" y="3950"/>
                    </a:lnTo>
                    <a:lnTo>
                      <a:pt x="18354" y="3950"/>
                    </a:lnTo>
                    <a:lnTo>
                      <a:pt x="18354" y="201"/>
                    </a:lnTo>
                    <a:lnTo>
                      <a:pt x="18285" y="184"/>
                    </a:lnTo>
                    <a:lnTo>
                      <a:pt x="18285" y="3950"/>
                    </a:lnTo>
                    <a:lnTo>
                      <a:pt x="17892" y="3950"/>
                    </a:lnTo>
                    <a:lnTo>
                      <a:pt x="17892" y="98"/>
                    </a:lnTo>
                    <a:lnTo>
                      <a:pt x="17824" y="85"/>
                    </a:lnTo>
                    <a:lnTo>
                      <a:pt x="17824" y="3950"/>
                    </a:lnTo>
                    <a:lnTo>
                      <a:pt x="17431" y="3950"/>
                    </a:lnTo>
                    <a:lnTo>
                      <a:pt x="17431" y="13"/>
                    </a:lnTo>
                    <a:lnTo>
                      <a:pt x="1736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368" name="Google Shape;368;p22"/>
            <p:cNvSpPr/>
            <p:nvPr/>
          </p:nvSpPr>
          <p:spPr>
            <a:xfrm rot="786097">
              <a:off x="-1121739" y="2738590"/>
              <a:ext cx="3849119" cy="2895440"/>
            </a:xfrm>
            <a:custGeom>
              <a:avLst/>
              <a:gdLst/>
              <a:ahLst/>
              <a:cxnLst/>
              <a:rect l="l" t="t" r="r" b="b"/>
              <a:pathLst>
                <a:path w="76419" h="57485" extrusionOk="0">
                  <a:moveTo>
                    <a:pt x="14871" y="1"/>
                  </a:moveTo>
                  <a:cubicBezTo>
                    <a:pt x="13607" y="1"/>
                    <a:pt x="12327" y="162"/>
                    <a:pt x="11060" y="497"/>
                  </a:cubicBezTo>
                  <a:cubicBezTo>
                    <a:pt x="4554" y="2203"/>
                    <a:pt x="0" y="8111"/>
                    <a:pt x="18" y="14845"/>
                  </a:cubicBezTo>
                  <a:lnTo>
                    <a:pt x="18" y="57485"/>
                  </a:lnTo>
                  <a:lnTo>
                    <a:pt x="76225" y="57485"/>
                  </a:lnTo>
                  <a:lnTo>
                    <a:pt x="76225" y="34415"/>
                  </a:lnTo>
                  <a:cubicBezTo>
                    <a:pt x="76348" y="33870"/>
                    <a:pt x="76418" y="33325"/>
                    <a:pt x="76418" y="32780"/>
                  </a:cubicBezTo>
                  <a:cubicBezTo>
                    <a:pt x="76418" y="28760"/>
                    <a:pt x="73137" y="25724"/>
                    <a:pt x="69403" y="25724"/>
                  </a:cubicBezTo>
                  <a:cubicBezTo>
                    <a:pt x="68645" y="25724"/>
                    <a:pt x="67870" y="25849"/>
                    <a:pt x="67099" y="26116"/>
                  </a:cubicBezTo>
                  <a:cubicBezTo>
                    <a:pt x="65903" y="20349"/>
                    <a:pt x="60821" y="16217"/>
                    <a:pt x="54949" y="16217"/>
                  </a:cubicBezTo>
                  <a:cubicBezTo>
                    <a:pt x="54439" y="16217"/>
                    <a:pt x="53929" y="16252"/>
                    <a:pt x="53436" y="16305"/>
                  </a:cubicBezTo>
                  <a:cubicBezTo>
                    <a:pt x="52372" y="13368"/>
                    <a:pt x="49625" y="11653"/>
                    <a:pt x="46793" y="11653"/>
                  </a:cubicBezTo>
                  <a:cubicBezTo>
                    <a:pt x="45369" y="11653"/>
                    <a:pt x="43923" y="12087"/>
                    <a:pt x="42658" y="13016"/>
                  </a:cubicBezTo>
                  <a:cubicBezTo>
                    <a:pt x="40805" y="8877"/>
                    <a:pt x="36753" y="6436"/>
                    <a:pt x="32517" y="6436"/>
                  </a:cubicBezTo>
                  <a:cubicBezTo>
                    <a:pt x="30923" y="6436"/>
                    <a:pt x="29303" y="6782"/>
                    <a:pt x="27764" y="7513"/>
                  </a:cubicBezTo>
                  <a:cubicBezTo>
                    <a:pt x="25087" y="2781"/>
                    <a:pt x="20114" y="1"/>
                    <a:pt x="148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69" name="Google Shape;369;p22"/>
            <p:cNvGrpSpPr/>
            <p:nvPr/>
          </p:nvGrpSpPr>
          <p:grpSpPr>
            <a:xfrm>
              <a:off x="-447278" y="4186058"/>
              <a:ext cx="6070711" cy="2354546"/>
              <a:chOff x="15494082" y="852238"/>
              <a:chExt cx="7766037" cy="3012083"/>
            </a:xfrm>
          </p:grpSpPr>
          <p:sp>
            <p:nvSpPr>
              <p:cNvPr id="370" name="Google Shape;370;p22"/>
              <p:cNvSpPr/>
              <p:nvPr/>
            </p:nvSpPr>
            <p:spPr>
              <a:xfrm rot="-316851" flipH="1">
                <a:off x="15584930" y="1196330"/>
                <a:ext cx="7584342" cy="2323900"/>
              </a:xfrm>
              <a:custGeom>
                <a:avLst/>
                <a:gdLst/>
                <a:ahLst/>
                <a:cxnLst/>
                <a:rect l="l" t="t" r="r" b="b"/>
                <a:pathLst>
                  <a:path w="42512" h="13026" extrusionOk="0">
                    <a:moveTo>
                      <a:pt x="27584" y="0"/>
                    </a:moveTo>
                    <a:cubicBezTo>
                      <a:pt x="17953" y="0"/>
                      <a:pt x="8430" y="3052"/>
                      <a:pt x="1" y="8981"/>
                    </a:cubicBezTo>
                    <a:cubicBezTo>
                      <a:pt x="4503" y="10052"/>
                      <a:pt x="8462" y="11938"/>
                      <a:pt x="12965" y="13025"/>
                    </a:cubicBezTo>
                    <a:lnTo>
                      <a:pt x="40626" y="10952"/>
                    </a:lnTo>
                    <a:cubicBezTo>
                      <a:pt x="41118" y="10918"/>
                      <a:pt x="42019" y="10748"/>
                      <a:pt x="42512" y="10714"/>
                    </a:cubicBezTo>
                    <a:lnTo>
                      <a:pt x="41866" y="2270"/>
                    </a:lnTo>
                    <a:cubicBezTo>
                      <a:pt x="37159" y="750"/>
                      <a:pt x="32358" y="0"/>
                      <a:pt x="27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2"/>
              <p:cNvSpPr/>
              <p:nvPr/>
            </p:nvSpPr>
            <p:spPr>
              <a:xfrm>
                <a:off x="15650540" y="1271824"/>
                <a:ext cx="7522571" cy="2176823"/>
              </a:xfrm>
              <a:custGeom>
                <a:avLst/>
                <a:gdLst/>
                <a:ahLst/>
                <a:cxnLst/>
                <a:rect l="l" t="t" r="r" b="b"/>
                <a:pathLst>
                  <a:path w="22300" h="6453" extrusionOk="0">
                    <a:moveTo>
                      <a:pt x="8350" y="1199"/>
                    </a:moveTo>
                    <a:lnTo>
                      <a:pt x="8350" y="1592"/>
                    </a:lnTo>
                    <a:lnTo>
                      <a:pt x="2891" y="1592"/>
                    </a:lnTo>
                    <a:lnTo>
                      <a:pt x="2891" y="1199"/>
                    </a:lnTo>
                    <a:close/>
                    <a:moveTo>
                      <a:pt x="8350" y="1660"/>
                    </a:moveTo>
                    <a:lnTo>
                      <a:pt x="8350" y="2053"/>
                    </a:lnTo>
                    <a:lnTo>
                      <a:pt x="2891" y="2053"/>
                    </a:lnTo>
                    <a:lnTo>
                      <a:pt x="2891" y="1660"/>
                    </a:lnTo>
                    <a:close/>
                    <a:moveTo>
                      <a:pt x="8350" y="2120"/>
                    </a:moveTo>
                    <a:lnTo>
                      <a:pt x="8350" y="2513"/>
                    </a:lnTo>
                    <a:lnTo>
                      <a:pt x="2891" y="2513"/>
                    </a:lnTo>
                    <a:lnTo>
                      <a:pt x="2891" y="2120"/>
                    </a:lnTo>
                    <a:close/>
                    <a:moveTo>
                      <a:pt x="19405" y="2120"/>
                    </a:moveTo>
                    <a:lnTo>
                      <a:pt x="19405" y="2513"/>
                    </a:lnTo>
                    <a:lnTo>
                      <a:pt x="13946" y="2513"/>
                    </a:lnTo>
                    <a:lnTo>
                      <a:pt x="13946" y="2120"/>
                    </a:lnTo>
                    <a:close/>
                    <a:moveTo>
                      <a:pt x="13878" y="2581"/>
                    </a:moveTo>
                    <a:lnTo>
                      <a:pt x="13878" y="2974"/>
                    </a:lnTo>
                    <a:lnTo>
                      <a:pt x="8418" y="2974"/>
                    </a:lnTo>
                    <a:lnTo>
                      <a:pt x="8418" y="2581"/>
                    </a:lnTo>
                    <a:close/>
                    <a:moveTo>
                      <a:pt x="13878" y="3040"/>
                    </a:moveTo>
                    <a:lnTo>
                      <a:pt x="13878" y="3435"/>
                    </a:lnTo>
                    <a:lnTo>
                      <a:pt x="8418" y="3435"/>
                    </a:lnTo>
                    <a:lnTo>
                      <a:pt x="8418" y="3040"/>
                    </a:lnTo>
                    <a:close/>
                    <a:moveTo>
                      <a:pt x="13878" y="3501"/>
                    </a:moveTo>
                    <a:lnTo>
                      <a:pt x="13878" y="3895"/>
                    </a:lnTo>
                    <a:lnTo>
                      <a:pt x="8418" y="3895"/>
                    </a:lnTo>
                    <a:lnTo>
                      <a:pt x="8418" y="3501"/>
                    </a:lnTo>
                    <a:close/>
                    <a:moveTo>
                      <a:pt x="13878" y="3963"/>
                    </a:moveTo>
                    <a:lnTo>
                      <a:pt x="13878" y="4356"/>
                    </a:lnTo>
                    <a:lnTo>
                      <a:pt x="8418" y="4356"/>
                    </a:lnTo>
                    <a:lnTo>
                      <a:pt x="8418" y="3963"/>
                    </a:lnTo>
                    <a:close/>
                    <a:moveTo>
                      <a:pt x="13878" y="4424"/>
                    </a:moveTo>
                    <a:lnTo>
                      <a:pt x="13878" y="4817"/>
                    </a:lnTo>
                    <a:lnTo>
                      <a:pt x="8418" y="4817"/>
                    </a:lnTo>
                    <a:lnTo>
                      <a:pt x="8418" y="4424"/>
                    </a:lnTo>
                    <a:close/>
                    <a:moveTo>
                      <a:pt x="13878" y="4883"/>
                    </a:moveTo>
                    <a:lnTo>
                      <a:pt x="13878" y="5276"/>
                    </a:lnTo>
                    <a:lnTo>
                      <a:pt x="8418" y="5276"/>
                    </a:lnTo>
                    <a:lnTo>
                      <a:pt x="8418" y="4883"/>
                    </a:lnTo>
                    <a:close/>
                    <a:moveTo>
                      <a:pt x="13878" y="5345"/>
                    </a:moveTo>
                    <a:lnTo>
                      <a:pt x="13878" y="5738"/>
                    </a:lnTo>
                    <a:lnTo>
                      <a:pt x="8418" y="5738"/>
                    </a:lnTo>
                    <a:lnTo>
                      <a:pt x="8418" y="5345"/>
                    </a:lnTo>
                    <a:close/>
                    <a:moveTo>
                      <a:pt x="13878" y="5804"/>
                    </a:moveTo>
                    <a:lnTo>
                      <a:pt x="13878" y="6199"/>
                    </a:lnTo>
                    <a:lnTo>
                      <a:pt x="8418" y="6199"/>
                    </a:lnTo>
                    <a:lnTo>
                      <a:pt x="8418" y="5804"/>
                    </a:lnTo>
                    <a:close/>
                    <a:moveTo>
                      <a:pt x="9271" y="0"/>
                    </a:moveTo>
                    <a:lnTo>
                      <a:pt x="9271" y="2515"/>
                    </a:lnTo>
                    <a:lnTo>
                      <a:pt x="8878" y="2515"/>
                    </a:lnTo>
                    <a:lnTo>
                      <a:pt x="8878" y="8"/>
                    </a:lnTo>
                    <a:lnTo>
                      <a:pt x="8812" y="12"/>
                    </a:lnTo>
                    <a:lnTo>
                      <a:pt x="8812" y="2515"/>
                    </a:lnTo>
                    <a:lnTo>
                      <a:pt x="8418" y="2515"/>
                    </a:lnTo>
                    <a:lnTo>
                      <a:pt x="8418" y="27"/>
                    </a:lnTo>
                    <a:lnTo>
                      <a:pt x="8350" y="31"/>
                    </a:lnTo>
                    <a:lnTo>
                      <a:pt x="8350" y="210"/>
                    </a:lnTo>
                    <a:lnTo>
                      <a:pt x="6443" y="210"/>
                    </a:lnTo>
                    <a:cubicBezTo>
                      <a:pt x="6346" y="224"/>
                      <a:pt x="6246" y="238"/>
                      <a:pt x="6149" y="253"/>
                    </a:cubicBezTo>
                    <a:cubicBezTo>
                      <a:pt x="6095" y="261"/>
                      <a:pt x="6040" y="269"/>
                      <a:pt x="5986" y="278"/>
                    </a:cubicBezTo>
                    <a:lnTo>
                      <a:pt x="8350" y="278"/>
                    </a:lnTo>
                    <a:lnTo>
                      <a:pt x="8350" y="672"/>
                    </a:lnTo>
                    <a:lnTo>
                      <a:pt x="3975" y="672"/>
                    </a:lnTo>
                    <a:cubicBezTo>
                      <a:pt x="3882" y="693"/>
                      <a:pt x="3790" y="716"/>
                      <a:pt x="3699" y="740"/>
                    </a:cubicBezTo>
                    <a:lnTo>
                      <a:pt x="8350" y="740"/>
                    </a:lnTo>
                    <a:lnTo>
                      <a:pt x="8350" y="1133"/>
                    </a:lnTo>
                    <a:lnTo>
                      <a:pt x="2891" y="1133"/>
                    </a:lnTo>
                    <a:lnTo>
                      <a:pt x="2891" y="956"/>
                    </a:lnTo>
                    <a:lnTo>
                      <a:pt x="2823" y="975"/>
                    </a:lnTo>
                    <a:lnTo>
                      <a:pt x="2823" y="2515"/>
                    </a:lnTo>
                    <a:lnTo>
                      <a:pt x="2430" y="2515"/>
                    </a:lnTo>
                    <a:lnTo>
                      <a:pt x="2430" y="1092"/>
                    </a:lnTo>
                    <a:lnTo>
                      <a:pt x="2362" y="1113"/>
                    </a:lnTo>
                    <a:lnTo>
                      <a:pt x="2362" y="2515"/>
                    </a:lnTo>
                    <a:lnTo>
                      <a:pt x="1969" y="2515"/>
                    </a:lnTo>
                    <a:lnTo>
                      <a:pt x="1969" y="1240"/>
                    </a:lnTo>
                    <a:lnTo>
                      <a:pt x="1900" y="1261"/>
                    </a:lnTo>
                    <a:lnTo>
                      <a:pt x="1900" y="2515"/>
                    </a:lnTo>
                    <a:lnTo>
                      <a:pt x="1509" y="2515"/>
                    </a:lnTo>
                    <a:lnTo>
                      <a:pt x="1509" y="1396"/>
                    </a:lnTo>
                    <a:lnTo>
                      <a:pt x="1441" y="1419"/>
                    </a:lnTo>
                    <a:lnTo>
                      <a:pt x="1441" y="2515"/>
                    </a:lnTo>
                    <a:lnTo>
                      <a:pt x="1048" y="2515"/>
                    </a:lnTo>
                    <a:lnTo>
                      <a:pt x="1048" y="1563"/>
                    </a:lnTo>
                    <a:lnTo>
                      <a:pt x="980" y="1588"/>
                    </a:lnTo>
                    <a:lnTo>
                      <a:pt x="980" y="2515"/>
                    </a:lnTo>
                    <a:lnTo>
                      <a:pt x="587" y="2515"/>
                    </a:lnTo>
                    <a:lnTo>
                      <a:pt x="587" y="1742"/>
                    </a:lnTo>
                    <a:lnTo>
                      <a:pt x="520" y="1769"/>
                    </a:lnTo>
                    <a:lnTo>
                      <a:pt x="520" y="2515"/>
                    </a:lnTo>
                    <a:lnTo>
                      <a:pt x="127" y="2515"/>
                    </a:lnTo>
                    <a:lnTo>
                      <a:pt x="127" y="1941"/>
                    </a:lnTo>
                    <a:cubicBezTo>
                      <a:pt x="102" y="1954"/>
                      <a:pt x="79" y="1972"/>
                      <a:pt x="59" y="1993"/>
                    </a:cubicBezTo>
                    <a:lnTo>
                      <a:pt x="59" y="2515"/>
                    </a:lnTo>
                    <a:lnTo>
                      <a:pt x="1" y="2515"/>
                    </a:lnTo>
                    <a:lnTo>
                      <a:pt x="1" y="2583"/>
                    </a:lnTo>
                    <a:lnTo>
                      <a:pt x="2823" y="2583"/>
                    </a:lnTo>
                    <a:lnTo>
                      <a:pt x="2823" y="2976"/>
                    </a:lnTo>
                    <a:lnTo>
                      <a:pt x="5" y="2976"/>
                    </a:lnTo>
                    <a:lnTo>
                      <a:pt x="5" y="3042"/>
                    </a:lnTo>
                    <a:lnTo>
                      <a:pt x="2821" y="3042"/>
                    </a:lnTo>
                    <a:lnTo>
                      <a:pt x="2821" y="3437"/>
                    </a:lnTo>
                    <a:lnTo>
                      <a:pt x="11" y="3437"/>
                    </a:lnTo>
                    <a:lnTo>
                      <a:pt x="11" y="3503"/>
                    </a:lnTo>
                    <a:lnTo>
                      <a:pt x="2821" y="3503"/>
                    </a:lnTo>
                    <a:lnTo>
                      <a:pt x="2821" y="3897"/>
                    </a:lnTo>
                    <a:lnTo>
                      <a:pt x="14" y="3897"/>
                    </a:lnTo>
                    <a:lnTo>
                      <a:pt x="14" y="3965"/>
                    </a:lnTo>
                    <a:lnTo>
                      <a:pt x="2819" y="3965"/>
                    </a:lnTo>
                    <a:lnTo>
                      <a:pt x="2819" y="4358"/>
                    </a:lnTo>
                    <a:lnTo>
                      <a:pt x="20" y="4358"/>
                    </a:lnTo>
                    <a:lnTo>
                      <a:pt x="20" y="4424"/>
                    </a:lnTo>
                    <a:lnTo>
                      <a:pt x="2819" y="4424"/>
                    </a:lnTo>
                    <a:lnTo>
                      <a:pt x="2819" y="4819"/>
                    </a:lnTo>
                    <a:lnTo>
                      <a:pt x="24" y="4819"/>
                    </a:lnTo>
                    <a:lnTo>
                      <a:pt x="24" y="4885"/>
                    </a:lnTo>
                    <a:lnTo>
                      <a:pt x="2819" y="4885"/>
                    </a:lnTo>
                    <a:lnTo>
                      <a:pt x="2819" y="5278"/>
                    </a:lnTo>
                    <a:lnTo>
                      <a:pt x="28" y="5278"/>
                    </a:lnTo>
                    <a:lnTo>
                      <a:pt x="28" y="5347"/>
                    </a:lnTo>
                    <a:lnTo>
                      <a:pt x="2819" y="5347"/>
                    </a:lnTo>
                    <a:lnTo>
                      <a:pt x="2819" y="5740"/>
                    </a:lnTo>
                    <a:lnTo>
                      <a:pt x="34" y="5740"/>
                    </a:lnTo>
                    <a:lnTo>
                      <a:pt x="34" y="5806"/>
                    </a:lnTo>
                    <a:lnTo>
                      <a:pt x="2817" y="5806"/>
                    </a:lnTo>
                    <a:lnTo>
                      <a:pt x="2817" y="6201"/>
                    </a:lnTo>
                    <a:lnTo>
                      <a:pt x="42" y="6201"/>
                    </a:lnTo>
                    <a:lnTo>
                      <a:pt x="42" y="6238"/>
                    </a:lnTo>
                    <a:lnTo>
                      <a:pt x="42" y="6267"/>
                    </a:lnTo>
                    <a:lnTo>
                      <a:pt x="2821" y="6267"/>
                    </a:lnTo>
                    <a:lnTo>
                      <a:pt x="2821" y="6452"/>
                    </a:lnTo>
                    <a:lnTo>
                      <a:pt x="2889" y="6452"/>
                    </a:lnTo>
                    <a:lnTo>
                      <a:pt x="2889" y="2585"/>
                    </a:lnTo>
                    <a:lnTo>
                      <a:pt x="3280" y="2585"/>
                    </a:lnTo>
                    <a:lnTo>
                      <a:pt x="3280" y="6446"/>
                    </a:lnTo>
                    <a:lnTo>
                      <a:pt x="3348" y="6446"/>
                    </a:lnTo>
                    <a:lnTo>
                      <a:pt x="3348" y="2587"/>
                    </a:lnTo>
                    <a:lnTo>
                      <a:pt x="3742" y="2587"/>
                    </a:lnTo>
                    <a:lnTo>
                      <a:pt x="3742" y="6435"/>
                    </a:lnTo>
                    <a:lnTo>
                      <a:pt x="3810" y="6435"/>
                    </a:lnTo>
                    <a:lnTo>
                      <a:pt x="3810" y="2581"/>
                    </a:lnTo>
                    <a:lnTo>
                      <a:pt x="4203" y="2581"/>
                    </a:lnTo>
                    <a:lnTo>
                      <a:pt x="4203" y="6427"/>
                    </a:lnTo>
                    <a:lnTo>
                      <a:pt x="4271" y="6427"/>
                    </a:lnTo>
                    <a:lnTo>
                      <a:pt x="4271" y="2583"/>
                    </a:lnTo>
                    <a:lnTo>
                      <a:pt x="4664" y="2583"/>
                    </a:lnTo>
                    <a:lnTo>
                      <a:pt x="4664" y="6421"/>
                    </a:lnTo>
                    <a:lnTo>
                      <a:pt x="4730" y="6421"/>
                    </a:lnTo>
                    <a:lnTo>
                      <a:pt x="4730" y="2585"/>
                    </a:lnTo>
                    <a:lnTo>
                      <a:pt x="5123" y="2585"/>
                    </a:lnTo>
                    <a:lnTo>
                      <a:pt x="5123" y="6413"/>
                    </a:lnTo>
                    <a:lnTo>
                      <a:pt x="5192" y="6413"/>
                    </a:lnTo>
                    <a:lnTo>
                      <a:pt x="5192" y="2587"/>
                    </a:lnTo>
                    <a:lnTo>
                      <a:pt x="5585" y="2587"/>
                    </a:lnTo>
                    <a:lnTo>
                      <a:pt x="5585" y="6401"/>
                    </a:lnTo>
                    <a:lnTo>
                      <a:pt x="5653" y="6401"/>
                    </a:lnTo>
                    <a:lnTo>
                      <a:pt x="5653" y="2583"/>
                    </a:lnTo>
                    <a:lnTo>
                      <a:pt x="6046" y="2583"/>
                    </a:lnTo>
                    <a:lnTo>
                      <a:pt x="6046" y="6396"/>
                    </a:lnTo>
                    <a:lnTo>
                      <a:pt x="6112" y="6396"/>
                    </a:lnTo>
                    <a:lnTo>
                      <a:pt x="6112" y="2583"/>
                    </a:lnTo>
                    <a:lnTo>
                      <a:pt x="6505" y="2583"/>
                    </a:lnTo>
                    <a:lnTo>
                      <a:pt x="6505" y="6388"/>
                    </a:lnTo>
                    <a:lnTo>
                      <a:pt x="6573" y="6388"/>
                    </a:lnTo>
                    <a:lnTo>
                      <a:pt x="6573" y="2585"/>
                    </a:lnTo>
                    <a:lnTo>
                      <a:pt x="6967" y="2585"/>
                    </a:lnTo>
                    <a:lnTo>
                      <a:pt x="6967" y="6380"/>
                    </a:lnTo>
                    <a:lnTo>
                      <a:pt x="7035" y="6380"/>
                    </a:lnTo>
                    <a:lnTo>
                      <a:pt x="7035" y="2585"/>
                    </a:lnTo>
                    <a:lnTo>
                      <a:pt x="7428" y="2585"/>
                    </a:lnTo>
                    <a:lnTo>
                      <a:pt x="7428" y="6370"/>
                    </a:lnTo>
                    <a:lnTo>
                      <a:pt x="7494" y="6370"/>
                    </a:lnTo>
                    <a:lnTo>
                      <a:pt x="7494" y="2583"/>
                    </a:lnTo>
                    <a:lnTo>
                      <a:pt x="7887" y="2583"/>
                    </a:lnTo>
                    <a:lnTo>
                      <a:pt x="7887" y="6363"/>
                    </a:lnTo>
                    <a:lnTo>
                      <a:pt x="7955" y="6363"/>
                    </a:lnTo>
                    <a:lnTo>
                      <a:pt x="7955" y="2583"/>
                    </a:lnTo>
                    <a:lnTo>
                      <a:pt x="8348" y="2583"/>
                    </a:lnTo>
                    <a:lnTo>
                      <a:pt x="8348" y="6355"/>
                    </a:lnTo>
                    <a:lnTo>
                      <a:pt x="8417" y="6355"/>
                    </a:lnTo>
                    <a:lnTo>
                      <a:pt x="8417" y="6269"/>
                    </a:lnTo>
                    <a:lnTo>
                      <a:pt x="13263" y="6269"/>
                    </a:lnTo>
                    <a:lnTo>
                      <a:pt x="13944" y="6257"/>
                    </a:lnTo>
                    <a:lnTo>
                      <a:pt x="13944" y="2585"/>
                    </a:lnTo>
                    <a:lnTo>
                      <a:pt x="14337" y="2585"/>
                    </a:lnTo>
                    <a:lnTo>
                      <a:pt x="14337" y="6250"/>
                    </a:lnTo>
                    <a:lnTo>
                      <a:pt x="14405" y="6250"/>
                    </a:lnTo>
                    <a:lnTo>
                      <a:pt x="14405" y="2585"/>
                    </a:lnTo>
                    <a:lnTo>
                      <a:pt x="14798" y="2585"/>
                    </a:lnTo>
                    <a:lnTo>
                      <a:pt x="14798" y="6240"/>
                    </a:lnTo>
                    <a:lnTo>
                      <a:pt x="14866" y="6240"/>
                    </a:lnTo>
                    <a:lnTo>
                      <a:pt x="14866" y="2583"/>
                    </a:lnTo>
                    <a:lnTo>
                      <a:pt x="15258" y="2583"/>
                    </a:lnTo>
                    <a:lnTo>
                      <a:pt x="15258" y="6232"/>
                    </a:lnTo>
                    <a:lnTo>
                      <a:pt x="15326" y="6232"/>
                    </a:lnTo>
                    <a:lnTo>
                      <a:pt x="15326" y="2585"/>
                    </a:lnTo>
                    <a:lnTo>
                      <a:pt x="15719" y="2585"/>
                    </a:lnTo>
                    <a:lnTo>
                      <a:pt x="15719" y="6217"/>
                    </a:lnTo>
                    <a:cubicBezTo>
                      <a:pt x="15742" y="6213"/>
                      <a:pt x="15764" y="6207"/>
                      <a:pt x="15787" y="6199"/>
                    </a:cubicBezTo>
                    <a:lnTo>
                      <a:pt x="15787" y="2583"/>
                    </a:lnTo>
                    <a:lnTo>
                      <a:pt x="16180" y="2583"/>
                    </a:lnTo>
                    <a:lnTo>
                      <a:pt x="16180" y="6059"/>
                    </a:lnTo>
                    <a:lnTo>
                      <a:pt x="16248" y="6034"/>
                    </a:lnTo>
                    <a:lnTo>
                      <a:pt x="16248" y="2583"/>
                    </a:lnTo>
                    <a:lnTo>
                      <a:pt x="16640" y="2583"/>
                    </a:lnTo>
                    <a:lnTo>
                      <a:pt x="16640" y="5884"/>
                    </a:lnTo>
                    <a:lnTo>
                      <a:pt x="16708" y="5856"/>
                    </a:lnTo>
                    <a:lnTo>
                      <a:pt x="16708" y="2581"/>
                    </a:lnTo>
                    <a:lnTo>
                      <a:pt x="17101" y="2581"/>
                    </a:lnTo>
                    <a:lnTo>
                      <a:pt x="17101" y="5699"/>
                    </a:lnTo>
                    <a:lnTo>
                      <a:pt x="17169" y="5670"/>
                    </a:lnTo>
                    <a:lnTo>
                      <a:pt x="17169" y="2581"/>
                    </a:lnTo>
                    <a:lnTo>
                      <a:pt x="17562" y="2581"/>
                    </a:lnTo>
                    <a:lnTo>
                      <a:pt x="17562" y="5500"/>
                    </a:lnTo>
                    <a:lnTo>
                      <a:pt x="17630" y="5471"/>
                    </a:lnTo>
                    <a:lnTo>
                      <a:pt x="17630" y="2581"/>
                    </a:lnTo>
                    <a:lnTo>
                      <a:pt x="18021" y="2581"/>
                    </a:lnTo>
                    <a:lnTo>
                      <a:pt x="18021" y="5300"/>
                    </a:lnTo>
                    <a:lnTo>
                      <a:pt x="18090" y="5269"/>
                    </a:lnTo>
                    <a:lnTo>
                      <a:pt x="18090" y="2581"/>
                    </a:lnTo>
                    <a:lnTo>
                      <a:pt x="18483" y="2581"/>
                    </a:lnTo>
                    <a:lnTo>
                      <a:pt x="18483" y="5094"/>
                    </a:lnTo>
                    <a:lnTo>
                      <a:pt x="18551" y="5062"/>
                    </a:lnTo>
                    <a:lnTo>
                      <a:pt x="18551" y="2581"/>
                    </a:lnTo>
                    <a:lnTo>
                      <a:pt x="18944" y="2581"/>
                    </a:lnTo>
                    <a:lnTo>
                      <a:pt x="18944" y="4885"/>
                    </a:lnTo>
                    <a:lnTo>
                      <a:pt x="19012" y="4854"/>
                    </a:lnTo>
                    <a:lnTo>
                      <a:pt x="19012" y="2581"/>
                    </a:lnTo>
                    <a:lnTo>
                      <a:pt x="19403" y="2581"/>
                    </a:lnTo>
                    <a:lnTo>
                      <a:pt x="19403" y="4677"/>
                    </a:lnTo>
                    <a:lnTo>
                      <a:pt x="19471" y="4646"/>
                    </a:lnTo>
                    <a:lnTo>
                      <a:pt x="19473" y="4424"/>
                    </a:lnTo>
                    <a:lnTo>
                      <a:pt x="19974" y="4424"/>
                    </a:lnTo>
                    <a:lnTo>
                      <a:pt x="20127" y="4356"/>
                    </a:lnTo>
                    <a:lnTo>
                      <a:pt x="19473" y="4356"/>
                    </a:lnTo>
                    <a:lnTo>
                      <a:pt x="19473" y="3963"/>
                    </a:lnTo>
                    <a:lnTo>
                      <a:pt x="21050" y="3963"/>
                    </a:lnTo>
                    <a:lnTo>
                      <a:pt x="21217" y="3895"/>
                    </a:lnTo>
                    <a:lnTo>
                      <a:pt x="19473" y="3895"/>
                    </a:lnTo>
                    <a:lnTo>
                      <a:pt x="19473" y="3501"/>
                    </a:lnTo>
                    <a:lnTo>
                      <a:pt x="22262" y="3501"/>
                    </a:lnTo>
                    <a:lnTo>
                      <a:pt x="22299" y="3488"/>
                    </a:lnTo>
                    <a:cubicBezTo>
                      <a:pt x="22292" y="3468"/>
                      <a:pt x="22280" y="3449"/>
                      <a:pt x="22262" y="3435"/>
                    </a:cubicBezTo>
                    <a:lnTo>
                      <a:pt x="19473" y="3435"/>
                    </a:lnTo>
                    <a:lnTo>
                      <a:pt x="19473" y="3042"/>
                    </a:lnTo>
                    <a:lnTo>
                      <a:pt x="21542" y="3042"/>
                    </a:lnTo>
                    <a:lnTo>
                      <a:pt x="21416" y="2974"/>
                    </a:lnTo>
                    <a:lnTo>
                      <a:pt x="19473" y="2974"/>
                    </a:lnTo>
                    <a:lnTo>
                      <a:pt x="19473" y="2581"/>
                    </a:lnTo>
                    <a:lnTo>
                      <a:pt x="20637" y="2581"/>
                    </a:lnTo>
                    <a:lnTo>
                      <a:pt x="20497" y="2513"/>
                    </a:lnTo>
                    <a:lnTo>
                      <a:pt x="20394" y="2513"/>
                    </a:lnTo>
                    <a:lnTo>
                      <a:pt x="20394" y="2464"/>
                    </a:lnTo>
                    <a:lnTo>
                      <a:pt x="20328" y="2433"/>
                    </a:lnTo>
                    <a:lnTo>
                      <a:pt x="20328" y="2513"/>
                    </a:lnTo>
                    <a:lnTo>
                      <a:pt x="19935" y="2513"/>
                    </a:lnTo>
                    <a:lnTo>
                      <a:pt x="19935" y="2252"/>
                    </a:lnTo>
                    <a:lnTo>
                      <a:pt x="19866" y="2221"/>
                    </a:lnTo>
                    <a:lnTo>
                      <a:pt x="19866" y="2513"/>
                    </a:lnTo>
                    <a:lnTo>
                      <a:pt x="19473" y="2513"/>
                    </a:lnTo>
                    <a:lnTo>
                      <a:pt x="19473" y="2050"/>
                    </a:lnTo>
                    <a:lnTo>
                      <a:pt x="19405" y="2020"/>
                    </a:lnTo>
                    <a:lnTo>
                      <a:pt x="19405" y="2053"/>
                    </a:lnTo>
                    <a:lnTo>
                      <a:pt x="13946" y="2053"/>
                    </a:lnTo>
                    <a:lnTo>
                      <a:pt x="13946" y="1660"/>
                    </a:lnTo>
                    <a:lnTo>
                      <a:pt x="18506" y="1660"/>
                    </a:lnTo>
                    <a:cubicBezTo>
                      <a:pt x="18446" y="1637"/>
                      <a:pt x="18387" y="1616"/>
                      <a:pt x="18327" y="1592"/>
                    </a:cubicBezTo>
                    <a:lnTo>
                      <a:pt x="13946" y="1592"/>
                    </a:lnTo>
                    <a:lnTo>
                      <a:pt x="13946" y="1201"/>
                    </a:lnTo>
                    <a:lnTo>
                      <a:pt x="17196" y="1201"/>
                    </a:lnTo>
                    <a:cubicBezTo>
                      <a:pt x="17124" y="1178"/>
                      <a:pt x="17052" y="1154"/>
                      <a:pt x="16982" y="1133"/>
                    </a:cubicBezTo>
                    <a:lnTo>
                      <a:pt x="13946" y="1133"/>
                    </a:lnTo>
                    <a:lnTo>
                      <a:pt x="13946" y="740"/>
                    </a:lnTo>
                    <a:lnTo>
                      <a:pt x="15579" y="740"/>
                    </a:lnTo>
                    <a:cubicBezTo>
                      <a:pt x="15485" y="716"/>
                      <a:pt x="15394" y="693"/>
                      <a:pt x="15301" y="672"/>
                    </a:cubicBezTo>
                    <a:lnTo>
                      <a:pt x="13946" y="672"/>
                    </a:lnTo>
                    <a:lnTo>
                      <a:pt x="13946" y="389"/>
                    </a:lnTo>
                    <a:lnTo>
                      <a:pt x="13878" y="378"/>
                    </a:lnTo>
                    <a:lnTo>
                      <a:pt x="13878" y="2515"/>
                    </a:lnTo>
                    <a:lnTo>
                      <a:pt x="13485" y="2515"/>
                    </a:lnTo>
                    <a:lnTo>
                      <a:pt x="13485" y="312"/>
                    </a:lnTo>
                    <a:lnTo>
                      <a:pt x="13417" y="302"/>
                    </a:lnTo>
                    <a:lnTo>
                      <a:pt x="13417" y="2515"/>
                    </a:lnTo>
                    <a:lnTo>
                      <a:pt x="13023" y="2515"/>
                    </a:lnTo>
                    <a:lnTo>
                      <a:pt x="13023" y="241"/>
                    </a:lnTo>
                    <a:lnTo>
                      <a:pt x="12957" y="232"/>
                    </a:lnTo>
                    <a:lnTo>
                      <a:pt x="12957" y="2515"/>
                    </a:lnTo>
                    <a:lnTo>
                      <a:pt x="12564" y="2515"/>
                    </a:lnTo>
                    <a:lnTo>
                      <a:pt x="12564" y="181"/>
                    </a:lnTo>
                    <a:lnTo>
                      <a:pt x="12496" y="173"/>
                    </a:lnTo>
                    <a:lnTo>
                      <a:pt x="12496" y="2515"/>
                    </a:lnTo>
                    <a:lnTo>
                      <a:pt x="12103" y="2515"/>
                    </a:lnTo>
                    <a:lnTo>
                      <a:pt x="12103" y="129"/>
                    </a:lnTo>
                    <a:lnTo>
                      <a:pt x="12035" y="123"/>
                    </a:lnTo>
                    <a:lnTo>
                      <a:pt x="12035" y="2515"/>
                    </a:lnTo>
                    <a:lnTo>
                      <a:pt x="11642" y="2515"/>
                    </a:lnTo>
                    <a:lnTo>
                      <a:pt x="11642" y="86"/>
                    </a:lnTo>
                    <a:lnTo>
                      <a:pt x="11575" y="80"/>
                    </a:lnTo>
                    <a:lnTo>
                      <a:pt x="11575" y="2513"/>
                    </a:lnTo>
                    <a:lnTo>
                      <a:pt x="11182" y="2513"/>
                    </a:lnTo>
                    <a:lnTo>
                      <a:pt x="11182" y="51"/>
                    </a:lnTo>
                    <a:lnTo>
                      <a:pt x="11114" y="45"/>
                    </a:lnTo>
                    <a:lnTo>
                      <a:pt x="11114" y="2513"/>
                    </a:lnTo>
                    <a:lnTo>
                      <a:pt x="10721" y="2513"/>
                    </a:lnTo>
                    <a:lnTo>
                      <a:pt x="10721" y="23"/>
                    </a:lnTo>
                    <a:lnTo>
                      <a:pt x="10653" y="22"/>
                    </a:lnTo>
                    <a:lnTo>
                      <a:pt x="10653" y="2513"/>
                    </a:lnTo>
                    <a:lnTo>
                      <a:pt x="10260" y="2513"/>
                    </a:lnTo>
                    <a:lnTo>
                      <a:pt x="10260" y="6"/>
                    </a:lnTo>
                    <a:lnTo>
                      <a:pt x="10193" y="6"/>
                    </a:lnTo>
                    <a:lnTo>
                      <a:pt x="10193" y="2515"/>
                    </a:lnTo>
                    <a:lnTo>
                      <a:pt x="9800" y="2515"/>
                    </a:lnTo>
                    <a:lnTo>
                      <a:pt x="9800" y="0"/>
                    </a:lnTo>
                    <a:lnTo>
                      <a:pt x="9732" y="0"/>
                    </a:lnTo>
                    <a:lnTo>
                      <a:pt x="9732" y="2515"/>
                    </a:lnTo>
                    <a:lnTo>
                      <a:pt x="9339" y="2515"/>
                    </a:lnTo>
                    <a:lnTo>
                      <a:pt x="933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72" name="Google Shape;372;p22"/>
          <p:cNvSpPr txBox="1">
            <a:spLocks noGrp="1"/>
          </p:cNvSpPr>
          <p:nvPr>
            <p:ph type="title"/>
          </p:nvPr>
        </p:nvSpPr>
        <p:spPr>
          <a:xfrm>
            <a:off x="5973302" y="1517500"/>
            <a:ext cx="10600200" cy="16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atin typeface="Arial" panose="020B0604020202020204" pitchFamily="34" charset="0"/>
                <a:cs typeface="Arial" panose="020B0604020202020204" pitchFamily="34" charset="0"/>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373" name="Google Shape;373;p22"/>
          <p:cNvSpPr txBox="1">
            <a:spLocks noGrp="1"/>
          </p:cNvSpPr>
          <p:nvPr>
            <p:ph type="title" idx="2" hasCustomPrompt="1"/>
          </p:nvPr>
        </p:nvSpPr>
        <p:spPr>
          <a:xfrm>
            <a:off x="3106064" y="1856600"/>
            <a:ext cx="2484600" cy="1159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2800">
                <a:latin typeface="Arial" panose="020B0604020202020204" pitchFamily="34" charset="0"/>
                <a:cs typeface="Arial" panose="020B0604020202020204" pitchFamily="34" charset="0"/>
              </a:defRPr>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374" name="Google Shape;374;p22"/>
          <p:cNvSpPr txBox="1">
            <a:spLocks noGrp="1"/>
          </p:cNvSpPr>
          <p:nvPr>
            <p:ph type="subTitle" idx="1"/>
          </p:nvPr>
        </p:nvSpPr>
        <p:spPr>
          <a:xfrm>
            <a:off x="5973302" y="2817186"/>
            <a:ext cx="10600200" cy="62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sz="3600">
                <a:latin typeface="Arial" panose="020B0604020202020204" pitchFamily="34" charset="0"/>
                <a:cs typeface="Arial" panose="020B06040202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47485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09"/>
        <p:cNvGrpSpPr/>
        <p:nvPr/>
      </p:nvGrpSpPr>
      <p:grpSpPr>
        <a:xfrm>
          <a:off x="0" y="0"/>
          <a:ext cx="0" cy="0"/>
          <a:chOff x="0" y="0"/>
          <a:chExt cx="0" cy="0"/>
        </a:xfrm>
      </p:grpSpPr>
      <p:sp>
        <p:nvSpPr>
          <p:cNvPr id="710" name="Google Shape;710;p39"/>
          <p:cNvSpPr/>
          <p:nvPr/>
        </p:nvSpPr>
        <p:spPr>
          <a:xfrm>
            <a:off x="-18950" y="-25300"/>
            <a:ext cx="18345000" cy="10379400"/>
          </a:xfrm>
          <a:prstGeom prst="rect">
            <a:avLst/>
          </a:prstGeom>
          <a:solidFill>
            <a:srgbClr val="4C92BF">
              <a:alpha val="502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711" name="Google Shape;711;p39"/>
          <p:cNvGrpSpPr/>
          <p:nvPr/>
        </p:nvGrpSpPr>
        <p:grpSpPr>
          <a:xfrm>
            <a:off x="-488374" y="912421"/>
            <a:ext cx="21015840" cy="12498650"/>
            <a:chOff x="-244187" y="456210"/>
            <a:chExt cx="10507920" cy="6249325"/>
          </a:xfrm>
        </p:grpSpPr>
        <p:sp>
          <p:nvSpPr>
            <p:cNvPr id="712" name="Google Shape;712;p39"/>
            <p:cNvSpPr/>
            <p:nvPr/>
          </p:nvSpPr>
          <p:spPr>
            <a:xfrm>
              <a:off x="-244187" y="2932601"/>
              <a:ext cx="3849034" cy="2895376"/>
            </a:xfrm>
            <a:custGeom>
              <a:avLst/>
              <a:gdLst/>
              <a:ahLst/>
              <a:cxnLst/>
              <a:rect l="l" t="t" r="r" b="b"/>
              <a:pathLst>
                <a:path w="76419" h="57485" extrusionOk="0">
                  <a:moveTo>
                    <a:pt x="14871" y="1"/>
                  </a:moveTo>
                  <a:cubicBezTo>
                    <a:pt x="13607" y="1"/>
                    <a:pt x="12327" y="162"/>
                    <a:pt x="11060" y="497"/>
                  </a:cubicBezTo>
                  <a:cubicBezTo>
                    <a:pt x="4554" y="2203"/>
                    <a:pt x="0" y="8111"/>
                    <a:pt x="18" y="14845"/>
                  </a:cubicBezTo>
                  <a:lnTo>
                    <a:pt x="18" y="57485"/>
                  </a:lnTo>
                  <a:lnTo>
                    <a:pt x="76225" y="57485"/>
                  </a:lnTo>
                  <a:lnTo>
                    <a:pt x="76225" y="34415"/>
                  </a:lnTo>
                  <a:cubicBezTo>
                    <a:pt x="76348" y="33870"/>
                    <a:pt x="76418" y="33325"/>
                    <a:pt x="76418" y="32780"/>
                  </a:cubicBezTo>
                  <a:cubicBezTo>
                    <a:pt x="76418" y="28760"/>
                    <a:pt x="73137" y="25724"/>
                    <a:pt x="69403" y="25724"/>
                  </a:cubicBezTo>
                  <a:cubicBezTo>
                    <a:pt x="68645" y="25724"/>
                    <a:pt x="67870" y="25849"/>
                    <a:pt x="67099" y="26116"/>
                  </a:cubicBezTo>
                  <a:cubicBezTo>
                    <a:pt x="65903" y="20349"/>
                    <a:pt x="60821" y="16217"/>
                    <a:pt x="54949" y="16217"/>
                  </a:cubicBezTo>
                  <a:cubicBezTo>
                    <a:pt x="54439" y="16217"/>
                    <a:pt x="53929" y="16252"/>
                    <a:pt x="53436" y="16305"/>
                  </a:cubicBezTo>
                  <a:cubicBezTo>
                    <a:pt x="52372" y="13368"/>
                    <a:pt x="49625" y="11653"/>
                    <a:pt x="46793" y="11653"/>
                  </a:cubicBezTo>
                  <a:cubicBezTo>
                    <a:pt x="45369" y="11653"/>
                    <a:pt x="43923" y="12087"/>
                    <a:pt x="42658" y="13016"/>
                  </a:cubicBezTo>
                  <a:cubicBezTo>
                    <a:pt x="40805" y="8877"/>
                    <a:pt x="36753" y="6436"/>
                    <a:pt x="32517" y="6436"/>
                  </a:cubicBezTo>
                  <a:cubicBezTo>
                    <a:pt x="30923" y="6436"/>
                    <a:pt x="29303" y="6782"/>
                    <a:pt x="27764" y="7513"/>
                  </a:cubicBezTo>
                  <a:cubicBezTo>
                    <a:pt x="25087" y="2781"/>
                    <a:pt x="20114" y="1"/>
                    <a:pt x="148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9"/>
            <p:cNvSpPr/>
            <p:nvPr/>
          </p:nvSpPr>
          <p:spPr>
            <a:xfrm rot="1072874">
              <a:off x="6161216" y="2900896"/>
              <a:ext cx="3723118" cy="3057022"/>
            </a:xfrm>
            <a:custGeom>
              <a:avLst/>
              <a:gdLst/>
              <a:ahLst/>
              <a:cxnLst/>
              <a:rect l="l" t="t" r="r" b="b"/>
              <a:pathLst>
                <a:path w="79566" h="65331" extrusionOk="0">
                  <a:moveTo>
                    <a:pt x="59135" y="1"/>
                  </a:moveTo>
                  <a:cubicBezTo>
                    <a:pt x="53137" y="1"/>
                    <a:pt x="47632" y="3641"/>
                    <a:pt x="45348" y="9327"/>
                  </a:cubicBezTo>
                  <a:cubicBezTo>
                    <a:pt x="44224" y="8967"/>
                    <a:pt x="43086" y="8796"/>
                    <a:pt x="41967" y="8796"/>
                  </a:cubicBezTo>
                  <a:cubicBezTo>
                    <a:pt x="37186" y="8796"/>
                    <a:pt x="32759" y="11920"/>
                    <a:pt x="31334" y="16765"/>
                  </a:cubicBezTo>
                  <a:cubicBezTo>
                    <a:pt x="30252" y="16176"/>
                    <a:pt x="29102" y="15902"/>
                    <a:pt x="27975" y="15902"/>
                  </a:cubicBezTo>
                  <a:cubicBezTo>
                    <a:pt x="24798" y="15902"/>
                    <a:pt x="21810" y="18076"/>
                    <a:pt x="21083" y="21477"/>
                  </a:cubicBezTo>
                  <a:cubicBezTo>
                    <a:pt x="20590" y="21477"/>
                    <a:pt x="20080" y="21512"/>
                    <a:pt x="19571" y="21583"/>
                  </a:cubicBezTo>
                  <a:cubicBezTo>
                    <a:pt x="13750" y="22374"/>
                    <a:pt x="9267" y="27139"/>
                    <a:pt x="8862" y="33012"/>
                  </a:cubicBezTo>
                  <a:cubicBezTo>
                    <a:pt x="8421" y="32920"/>
                    <a:pt x="7967" y="32875"/>
                    <a:pt x="7516" y="32875"/>
                  </a:cubicBezTo>
                  <a:cubicBezTo>
                    <a:pt x="7194" y="32875"/>
                    <a:pt x="6873" y="32898"/>
                    <a:pt x="6559" y="32942"/>
                  </a:cubicBezTo>
                  <a:cubicBezTo>
                    <a:pt x="2708" y="33452"/>
                    <a:pt x="0" y="37003"/>
                    <a:pt x="510" y="40854"/>
                  </a:cubicBezTo>
                  <a:cubicBezTo>
                    <a:pt x="598" y="41399"/>
                    <a:pt x="721" y="41927"/>
                    <a:pt x="932" y="42437"/>
                  </a:cubicBezTo>
                  <a:lnTo>
                    <a:pt x="4027" y="65330"/>
                  </a:lnTo>
                  <a:lnTo>
                    <a:pt x="79566" y="55114"/>
                  </a:lnTo>
                  <a:lnTo>
                    <a:pt x="73851" y="12861"/>
                  </a:lnTo>
                  <a:cubicBezTo>
                    <a:pt x="72954" y="6180"/>
                    <a:pt x="67662" y="940"/>
                    <a:pt x="60962" y="113"/>
                  </a:cubicBezTo>
                  <a:cubicBezTo>
                    <a:pt x="60350" y="38"/>
                    <a:pt x="59740" y="1"/>
                    <a:pt x="591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714" name="Google Shape;714;p39"/>
            <p:cNvGrpSpPr/>
            <p:nvPr/>
          </p:nvGrpSpPr>
          <p:grpSpPr>
            <a:xfrm>
              <a:off x="3226136" y="4043945"/>
              <a:ext cx="6070496" cy="2005201"/>
              <a:chOff x="21065229" y="-11566680"/>
              <a:chExt cx="6070496" cy="2005201"/>
            </a:xfrm>
          </p:grpSpPr>
          <p:sp>
            <p:nvSpPr>
              <p:cNvPr id="715" name="Google Shape;715;p39"/>
              <p:cNvSpPr/>
              <p:nvPr/>
            </p:nvSpPr>
            <p:spPr>
              <a:xfrm flipH="1">
                <a:off x="21074519" y="-11566680"/>
                <a:ext cx="6061206" cy="2005201"/>
              </a:xfrm>
              <a:custGeom>
                <a:avLst/>
                <a:gdLst/>
                <a:ahLst/>
                <a:cxnLst/>
                <a:rect l="l" t="t" r="r" b="b"/>
                <a:pathLst>
                  <a:path w="36684" h="12136" extrusionOk="0">
                    <a:moveTo>
                      <a:pt x="12912" y="0"/>
                    </a:moveTo>
                    <a:cubicBezTo>
                      <a:pt x="12040" y="0"/>
                      <a:pt x="11168" y="54"/>
                      <a:pt x="10297" y="174"/>
                    </a:cubicBezTo>
                    <a:cubicBezTo>
                      <a:pt x="7392" y="565"/>
                      <a:pt x="4571" y="1703"/>
                      <a:pt x="1768" y="2842"/>
                    </a:cubicBezTo>
                    <a:cubicBezTo>
                      <a:pt x="1651" y="2804"/>
                      <a:pt x="1520" y="2786"/>
                      <a:pt x="1382" y="2786"/>
                    </a:cubicBezTo>
                    <a:cubicBezTo>
                      <a:pt x="903" y="2786"/>
                      <a:pt x="344" y="3001"/>
                      <a:pt x="1" y="3318"/>
                    </a:cubicBezTo>
                    <a:cubicBezTo>
                      <a:pt x="341" y="3657"/>
                      <a:pt x="222" y="4575"/>
                      <a:pt x="307" y="5153"/>
                    </a:cubicBezTo>
                    <a:cubicBezTo>
                      <a:pt x="663" y="7497"/>
                      <a:pt x="1156" y="9842"/>
                      <a:pt x="1802" y="12136"/>
                    </a:cubicBezTo>
                    <a:cubicBezTo>
                      <a:pt x="12608" y="11286"/>
                      <a:pt x="23924" y="10012"/>
                      <a:pt x="34713" y="9162"/>
                    </a:cubicBezTo>
                    <a:cubicBezTo>
                      <a:pt x="35460" y="9094"/>
                      <a:pt x="36293" y="8975"/>
                      <a:pt x="36684" y="8126"/>
                    </a:cubicBezTo>
                    <a:cubicBezTo>
                      <a:pt x="36582" y="6546"/>
                      <a:pt x="36531" y="5628"/>
                      <a:pt x="36310" y="4065"/>
                    </a:cubicBezTo>
                    <a:cubicBezTo>
                      <a:pt x="36132" y="4070"/>
                      <a:pt x="35955" y="4072"/>
                      <a:pt x="35777" y="4072"/>
                    </a:cubicBezTo>
                    <a:cubicBezTo>
                      <a:pt x="28149" y="4072"/>
                      <a:pt x="20497" y="0"/>
                      <a:pt x="129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9"/>
              <p:cNvSpPr/>
              <p:nvPr/>
            </p:nvSpPr>
            <p:spPr>
              <a:xfrm>
                <a:off x="21065229" y="-11522033"/>
                <a:ext cx="6061212" cy="1858358"/>
              </a:xfrm>
              <a:custGeom>
                <a:avLst/>
                <a:gdLst/>
                <a:ahLst/>
                <a:cxnLst/>
                <a:rect l="l" t="t" r="r" b="b"/>
                <a:pathLst>
                  <a:path w="23627" h="7244" extrusionOk="0">
                    <a:moveTo>
                      <a:pt x="17363" y="334"/>
                    </a:moveTo>
                    <a:lnTo>
                      <a:pt x="17363" y="727"/>
                    </a:lnTo>
                    <a:lnTo>
                      <a:pt x="11904" y="727"/>
                    </a:lnTo>
                    <a:lnTo>
                      <a:pt x="11904" y="334"/>
                    </a:lnTo>
                    <a:close/>
                    <a:moveTo>
                      <a:pt x="17363" y="793"/>
                    </a:moveTo>
                    <a:lnTo>
                      <a:pt x="17363" y="1186"/>
                    </a:lnTo>
                    <a:lnTo>
                      <a:pt x="11904" y="1186"/>
                    </a:lnTo>
                    <a:lnTo>
                      <a:pt x="11904" y="793"/>
                    </a:lnTo>
                    <a:close/>
                    <a:moveTo>
                      <a:pt x="17363" y="1254"/>
                    </a:moveTo>
                    <a:lnTo>
                      <a:pt x="17363" y="1647"/>
                    </a:lnTo>
                    <a:lnTo>
                      <a:pt x="11904" y="1647"/>
                    </a:lnTo>
                    <a:lnTo>
                      <a:pt x="11904" y="1254"/>
                    </a:lnTo>
                    <a:close/>
                    <a:moveTo>
                      <a:pt x="17363" y="1716"/>
                    </a:moveTo>
                    <a:lnTo>
                      <a:pt x="17363" y="2109"/>
                    </a:lnTo>
                    <a:lnTo>
                      <a:pt x="11904" y="2109"/>
                    </a:lnTo>
                    <a:lnTo>
                      <a:pt x="11904" y="1716"/>
                    </a:lnTo>
                    <a:close/>
                    <a:moveTo>
                      <a:pt x="17363" y="2175"/>
                    </a:moveTo>
                    <a:lnTo>
                      <a:pt x="17363" y="2570"/>
                    </a:lnTo>
                    <a:lnTo>
                      <a:pt x="11904" y="2570"/>
                    </a:lnTo>
                    <a:lnTo>
                      <a:pt x="11904" y="2175"/>
                    </a:lnTo>
                    <a:close/>
                    <a:moveTo>
                      <a:pt x="6310" y="2636"/>
                    </a:moveTo>
                    <a:lnTo>
                      <a:pt x="6310" y="3029"/>
                    </a:lnTo>
                    <a:lnTo>
                      <a:pt x="849" y="3029"/>
                    </a:lnTo>
                    <a:lnTo>
                      <a:pt x="849" y="2636"/>
                    </a:lnTo>
                    <a:close/>
                    <a:moveTo>
                      <a:pt x="17363" y="2636"/>
                    </a:moveTo>
                    <a:lnTo>
                      <a:pt x="17363" y="3029"/>
                    </a:lnTo>
                    <a:lnTo>
                      <a:pt x="11904" y="3029"/>
                    </a:lnTo>
                    <a:lnTo>
                      <a:pt x="11904" y="2636"/>
                    </a:lnTo>
                    <a:close/>
                    <a:moveTo>
                      <a:pt x="6310" y="3097"/>
                    </a:moveTo>
                    <a:lnTo>
                      <a:pt x="6310" y="3491"/>
                    </a:lnTo>
                    <a:lnTo>
                      <a:pt x="849" y="3491"/>
                    </a:lnTo>
                    <a:lnTo>
                      <a:pt x="849" y="3097"/>
                    </a:lnTo>
                    <a:close/>
                    <a:moveTo>
                      <a:pt x="17363" y="3097"/>
                    </a:moveTo>
                    <a:lnTo>
                      <a:pt x="17363" y="3491"/>
                    </a:lnTo>
                    <a:lnTo>
                      <a:pt x="11904" y="3491"/>
                    </a:lnTo>
                    <a:lnTo>
                      <a:pt x="11904" y="3097"/>
                    </a:lnTo>
                    <a:close/>
                    <a:moveTo>
                      <a:pt x="6310" y="3557"/>
                    </a:moveTo>
                    <a:lnTo>
                      <a:pt x="6310" y="3952"/>
                    </a:lnTo>
                    <a:lnTo>
                      <a:pt x="849" y="3952"/>
                    </a:lnTo>
                    <a:lnTo>
                      <a:pt x="849" y="3557"/>
                    </a:lnTo>
                    <a:close/>
                    <a:moveTo>
                      <a:pt x="17363" y="3557"/>
                    </a:moveTo>
                    <a:lnTo>
                      <a:pt x="17363" y="3952"/>
                    </a:lnTo>
                    <a:lnTo>
                      <a:pt x="11904" y="3952"/>
                    </a:lnTo>
                    <a:lnTo>
                      <a:pt x="11904" y="3557"/>
                    </a:lnTo>
                    <a:close/>
                    <a:moveTo>
                      <a:pt x="11836" y="4018"/>
                    </a:moveTo>
                    <a:lnTo>
                      <a:pt x="11836" y="4411"/>
                    </a:lnTo>
                    <a:lnTo>
                      <a:pt x="6376" y="4411"/>
                    </a:lnTo>
                    <a:lnTo>
                      <a:pt x="6376" y="4018"/>
                    </a:lnTo>
                    <a:close/>
                    <a:moveTo>
                      <a:pt x="22892" y="4018"/>
                    </a:moveTo>
                    <a:lnTo>
                      <a:pt x="22892" y="4411"/>
                    </a:lnTo>
                    <a:lnTo>
                      <a:pt x="17431" y="4411"/>
                    </a:lnTo>
                    <a:lnTo>
                      <a:pt x="17431" y="4018"/>
                    </a:lnTo>
                    <a:close/>
                    <a:moveTo>
                      <a:pt x="11836" y="4479"/>
                    </a:moveTo>
                    <a:lnTo>
                      <a:pt x="11836" y="4872"/>
                    </a:lnTo>
                    <a:lnTo>
                      <a:pt x="6376" y="4872"/>
                    </a:lnTo>
                    <a:lnTo>
                      <a:pt x="6376" y="4479"/>
                    </a:lnTo>
                    <a:close/>
                    <a:moveTo>
                      <a:pt x="22892" y="4479"/>
                    </a:moveTo>
                    <a:lnTo>
                      <a:pt x="22892" y="4872"/>
                    </a:lnTo>
                    <a:lnTo>
                      <a:pt x="17431" y="4872"/>
                    </a:lnTo>
                    <a:lnTo>
                      <a:pt x="17431" y="4479"/>
                    </a:lnTo>
                    <a:close/>
                    <a:moveTo>
                      <a:pt x="11836" y="4941"/>
                    </a:moveTo>
                    <a:lnTo>
                      <a:pt x="11836" y="5334"/>
                    </a:lnTo>
                    <a:lnTo>
                      <a:pt x="6376" y="5334"/>
                    </a:lnTo>
                    <a:lnTo>
                      <a:pt x="6376" y="4941"/>
                    </a:lnTo>
                    <a:close/>
                    <a:moveTo>
                      <a:pt x="22892" y="4941"/>
                    </a:moveTo>
                    <a:lnTo>
                      <a:pt x="22892" y="5334"/>
                    </a:lnTo>
                    <a:lnTo>
                      <a:pt x="17431" y="5334"/>
                    </a:lnTo>
                    <a:lnTo>
                      <a:pt x="17431" y="4941"/>
                    </a:lnTo>
                    <a:close/>
                    <a:moveTo>
                      <a:pt x="11836" y="5400"/>
                    </a:moveTo>
                    <a:lnTo>
                      <a:pt x="11836" y="5793"/>
                    </a:lnTo>
                    <a:lnTo>
                      <a:pt x="6376" y="5793"/>
                    </a:lnTo>
                    <a:lnTo>
                      <a:pt x="6376" y="5400"/>
                    </a:lnTo>
                    <a:close/>
                    <a:moveTo>
                      <a:pt x="22892" y="5400"/>
                    </a:moveTo>
                    <a:lnTo>
                      <a:pt x="22892" y="5793"/>
                    </a:lnTo>
                    <a:lnTo>
                      <a:pt x="17431" y="5793"/>
                    </a:lnTo>
                    <a:lnTo>
                      <a:pt x="17431" y="5400"/>
                    </a:lnTo>
                    <a:close/>
                    <a:moveTo>
                      <a:pt x="22892" y="5861"/>
                    </a:moveTo>
                    <a:lnTo>
                      <a:pt x="22892" y="6254"/>
                    </a:lnTo>
                    <a:lnTo>
                      <a:pt x="17431" y="6254"/>
                    </a:lnTo>
                    <a:lnTo>
                      <a:pt x="17431" y="5861"/>
                    </a:lnTo>
                    <a:close/>
                    <a:moveTo>
                      <a:pt x="17363" y="1"/>
                    </a:moveTo>
                    <a:lnTo>
                      <a:pt x="17363" y="266"/>
                    </a:lnTo>
                    <a:lnTo>
                      <a:pt x="11904" y="266"/>
                    </a:lnTo>
                    <a:lnTo>
                      <a:pt x="11904" y="205"/>
                    </a:lnTo>
                    <a:lnTo>
                      <a:pt x="11836" y="219"/>
                    </a:lnTo>
                    <a:lnTo>
                      <a:pt x="11836" y="3950"/>
                    </a:lnTo>
                    <a:lnTo>
                      <a:pt x="11444" y="3950"/>
                    </a:lnTo>
                    <a:lnTo>
                      <a:pt x="11444" y="297"/>
                    </a:lnTo>
                    <a:lnTo>
                      <a:pt x="11376" y="310"/>
                    </a:lnTo>
                    <a:lnTo>
                      <a:pt x="11376" y="3950"/>
                    </a:lnTo>
                    <a:lnTo>
                      <a:pt x="10983" y="3950"/>
                    </a:lnTo>
                    <a:lnTo>
                      <a:pt x="10983" y="394"/>
                    </a:lnTo>
                    <a:lnTo>
                      <a:pt x="10915" y="410"/>
                    </a:lnTo>
                    <a:lnTo>
                      <a:pt x="10915" y="3950"/>
                    </a:lnTo>
                    <a:lnTo>
                      <a:pt x="10522" y="3950"/>
                    </a:lnTo>
                    <a:lnTo>
                      <a:pt x="10522" y="499"/>
                    </a:lnTo>
                    <a:lnTo>
                      <a:pt x="10454" y="515"/>
                    </a:lnTo>
                    <a:lnTo>
                      <a:pt x="10454" y="3950"/>
                    </a:lnTo>
                    <a:lnTo>
                      <a:pt x="10062" y="3950"/>
                    </a:lnTo>
                    <a:lnTo>
                      <a:pt x="10062" y="608"/>
                    </a:lnTo>
                    <a:lnTo>
                      <a:pt x="9994" y="624"/>
                    </a:lnTo>
                    <a:lnTo>
                      <a:pt x="9994" y="3948"/>
                    </a:lnTo>
                    <a:lnTo>
                      <a:pt x="9601" y="3948"/>
                    </a:lnTo>
                    <a:lnTo>
                      <a:pt x="9601" y="723"/>
                    </a:lnTo>
                    <a:lnTo>
                      <a:pt x="9533" y="739"/>
                    </a:lnTo>
                    <a:lnTo>
                      <a:pt x="9533" y="3948"/>
                    </a:lnTo>
                    <a:lnTo>
                      <a:pt x="9140" y="3948"/>
                    </a:lnTo>
                    <a:lnTo>
                      <a:pt x="9140" y="840"/>
                    </a:lnTo>
                    <a:lnTo>
                      <a:pt x="9074" y="857"/>
                    </a:lnTo>
                    <a:lnTo>
                      <a:pt x="9074" y="3948"/>
                    </a:lnTo>
                    <a:lnTo>
                      <a:pt x="8679" y="3948"/>
                    </a:lnTo>
                    <a:lnTo>
                      <a:pt x="8679" y="958"/>
                    </a:lnTo>
                    <a:lnTo>
                      <a:pt x="8612" y="978"/>
                    </a:lnTo>
                    <a:lnTo>
                      <a:pt x="8612" y="3948"/>
                    </a:lnTo>
                    <a:lnTo>
                      <a:pt x="8219" y="3948"/>
                    </a:lnTo>
                    <a:lnTo>
                      <a:pt x="8219" y="1081"/>
                    </a:lnTo>
                    <a:lnTo>
                      <a:pt x="8151" y="1099"/>
                    </a:lnTo>
                    <a:lnTo>
                      <a:pt x="8151" y="3948"/>
                    </a:lnTo>
                    <a:lnTo>
                      <a:pt x="7758" y="3948"/>
                    </a:lnTo>
                    <a:lnTo>
                      <a:pt x="7758" y="1204"/>
                    </a:lnTo>
                    <a:lnTo>
                      <a:pt x="7692" y="1221"/>
                    </a:lnTo>
                    <a:lnTo>
                      <a:pt x="7692" y="3948"/>
                    </a:lnTo>
                    <a:lnTo>
                      <a:pt x="7297" y="3948"/>
                    </a:lnTo>
                    <a:lnTo>
                      <a:pt x="7297" y="1324"/>
                    </a:lnTo>
                    <a:lnTo>
                      <a:pt x="7231" y="1342"/>
                    </a:lnTo>
                    <a:lnTo>
                      <a:pt x="7231" y="3948"/>
                    </a:lnTo>
                    <a:lnTo>
                      <a:pt x="6837" y="3948"/>
                    </a:lnTo>
                    <a:lnTo>
                      <a:pt x="6837" y="1445"/>
                    </a:lnTo>
                    <a:lnTo>
                      <a:pt x="6769" y="1463"/>
                    </a:lnTo>
                    <a:lnTo>
                      <a:pt x="6769" y="3948"/>
                    </a:lnTo>
                    <a:lnTo>
                      <a:pt x="6376" y="3948"/>
                    </a:lnTo>
                    <a:lnTo>
                      <a:pt x="6376" y="1566"/>
                    </a:lnTo>
                    <a:lnTo>
                      <a:pt x="6310" y="1583"/>
                    </a:lnTo>
                    <a:lnTo>
                      <a:pt x="6310" y="1647"/>
                    </a:lnTo>
                    <a:lnTo>
                      <a:pt x="6055" y="1647"/>
                    </a:lnTo>
                    <a:cubicBezTo>
                      <a:pt x="5964" y="1671"/>
                      <a:pt x="5872" y="1694"/>
                      <a:pt x="5781" y="1716"/>
                    </a:cubicBezTo>
                    <a:lnTo>
                      <a:pt x="6310" y="1716"/>
                    </a:lnTo>
                    <a:lnTo>
                      <a:pt x="6310" y="2109"/>
                    </a:lnTo>
                    <a:lnTo>
                      <a:pt x="3965" y="2109"/>
                    </a:lnTo>
                    <a:cubicBezTo>
                      <a:pt x="3840" y="2132"/>
                      <a:pt x="3716" y="2155"/>
                      <a:pt x="3589" y="2177"/>
                    </a:cubicBezTo>
                    <a:lnTo>
                      <a:pt x="6310" y="2177"/>
                    </a:lnTo>
                    <a:lnTo>
                      <a:pt x="6310" y="2570"/>
                    </a:lnTo>
                    <a:lnTo>
                      <a:pt x="849" y="2570"/>
                    </a:lnTo>
                    <a:lnTo>
                      <a:pt x="849" y="2455"/>
                    </a:lnTo>
                    <a:lnTo>
                      <a:pt x="781" y="2455"/>
                    </a:lnTo>
                    <a:lnTo>
                      <a:pt x="781" y="3952"/>
                    </a:lnTo>
                    <a:lnTo>
                      <a:pt x="388" y="3952"/>
                    </a:lnTo>
                    <a:lnTo>
                      <a:pt x="388" y="2455"/>
                    </a:lnTo>
                    <a:cubicBezTo>
                      <a:pt x="366" y="2455"/>
                      <a:pt x="343" y="2457"/>
                      <a:pt x="321" y="2461"/>
                    </a:cubicBezTo>
                    <a:lnTo>
                      <a:pt x="321" y="3952"/>
                    </a:lnTo>
                    <a:lnTo>
                      <a:pt x="72" y="3952"/>
                    </a:lnTo>
                    <a:cubicBezTo>
                      <a:pt x="70" y="3975"/>
                      <a:pt x="68" y="3997"/>
                      <a:pt x="66" y="4020"/>
                    </a:cubicBezTo>
                    <a:lnTo>
                      <a:pt x="781" y="4020"/>
                    </a:lnTo>
                    <a:lnTo>
                      <a:pt x="781" y="4413"/>
                    </a:lnTo>
                    <a:lnTo>
                      <a:pt x="35" y="4413"/>
                    </a:lnTo>
                    <a:cubicBezTo>
                      <a:pt x="33" y="4435"/>
                      <a:pt x="33" y="4458"/>
                      <a:pt x="31" y="4479"/>
                    </a:cubicBezTo>
                    <a:lnTo>
                      <a:pt x="781" y="4479"/>
                    </a:lnTo>
                    <a:lnTo>
                      <a:pt x="781" y="4872"/>
                    </a:lnTo>
                    <a:lnTo>
                      <a:pt x="2" y="4872"/>
                    </a:lnTo>
                    <a:cubicBezTo>
                      <a:pt x="0" y="4896"/>
                      <a:pt x="0" y="4917"/>
                      <a:pt x="0" y="4941"/>
                    </a:cubicBezTo>
                    <a:lnTo>
                      <a:pt x="781" y="4941"/>
                    </a:lnTo>
                    <a:lnTo>
                      <a:pt x="781" y="5334"/>
                    </a:lnTo>
                    <a:lnTo>
                      <a:pt x="160" y="5334"/>
                    </a:lnTo>
                    <a:cubicBezTo>
                      <a:pt x="181" y="5357"/>
                      <a:pt x="205" y="5378"/>
                      <a:pt x="228" y="5400"/>
                    </a:cubicBezTo>
                    <a:lnTo>
                      <a:pt x="781" y="5400"/>
                    </a:lnTo>
                    <a:lnTo>
                      <a:pt x="781" y="5674"/>
                    </a:lnTo>
                    <a:lnTo>
                      <a:pt x="796" y="5676"/>
                    </a:lnTo>
                    <a:lnTo>
                      <a:pt x="847" y="5686"/>
                    </a:lnTo>
                    <a:lnTo>
                      <a:pt x="847" y="4018"/>
                    </a:lnTo>
                    <a:lnTo>
                      <a:pt x="1240" y="4018"/>
                    </a:lnTo>
                    <a:lnTo>
                      <a:pt x="1240" y="5739"/>
                    </a:lnTo>
                    <a:lnTo>
                      <a:pt x="1308" y="5746"/>
                    </a:lnTo>
                    <a:lnTo>
                      <a:pt x="1308" y="4018"/>
                    </a:lnTo>
                    <a:lnTo>
                      <a:pt x="1701" y="4018"/>
                    </a:lnTo>
                    <a:lnTo>
                      <a:pt x="1701" y="5783"/>
                    </a:lnTo>
                    <a:lnTo>
                      <a:pt x="1769" y="5789"/>
                    </a:lnTo>
                    <a:lnTo>
                      <a:pt x="1769" y="4018"/>
                    </a:lnTo>
                    <a:lnTo>
                      <a:pt x="2163" y="4018"/>
                    </a:lnTo>
                    <a:lnTo>
                      <a:pt x="2163" y="5818"/>
                    </a:lnTo>
                    <a:lnTo>
                      <a:pt x="2229" y="5822"/>
                    </a:lnTo>
                    <a:lnTo>
                      <a:pt x="2229" y="4018"/>
                    </a:lnTo>
                    <a:lnTo>
                      <a:pt x="2622" y="4018"/>
                    </a:lnTo>
                    <a:lnTo>
                      <a:pt x="2622" y="5855"/>
                    </a:lnTo>
                    <a:lnTo>
                      <a:pt x="2690" y="5861"/>
                    </a:lnTo>
                    <a:lnTo>
                      <a:pt x="2690" y="4018"/>
                    </a:lnTo>
                    <a:lnTo>
                      <a:pt x="3083" y="4018"/>
                    </a:lnTo>
                    <a:lnTo>
                      <a:pt x="3083" y="5896"/>
                    </a:lnTo>
                    <a:lnTo>
                      <a:pt x="3151" y="5902"/>
                    </a:lnTo>
                    <a:lnTo>
                      <a:pt x="3151" y="4020"/>
                    </a:lnTo>
                    <a:lnTo>
                      <a:pt x="3544" y="4020"/>
                    </a:lnTo>
                    <a:lnTo>
                      <a:pt x="3544" y="5935"/>
                    </a:lnTo>
                    <a:lnTo>
                      <a:pt x="3611" y="5941"/>
                    </a:lnTo>
                    <a:lnTo>
                      <a:pt x="3611" y="4020"/>
                    </a:lnTo>
                    <a:lnTo>
                      <a:pt x="4004" y="4020"/>
                    </a:lnTo>
                    <a:lnTo>
                      <a:pt x="4004" y="5974"/>
                    </a:lnTo>
                    <a:lnTo>
                      <a:pt x="4072" y="5980"/>
                    </a:lnTo>
                    <a:lnTo>
                      <a:pt x="4072" y="4020"/>
                    </a:lnTo>
                    <a:lnTo>
                      <a:pt x="4465" y="4020"/>
                    </a:lnTo>
                    <a:lnTo>
                      <a:pt x="4465" y="6013"/>
                    </a:lnTo>
                    <a:lnTo>
                      <a:pt x="4533" y="6019"/>
                    </a:lnTo>
                    <a:lnTo>
                      <a:pt x="4533" y="4020"/>
                    </a:lnTo>
                    <a:lnTo>
                      <a:pt x="4926" y="4020"/>
                    </a:lnTo>
                    <a:lnTo>
                      <a:pt x="4926" y="6054"/>
                    </a:lnTo>
                    <a:lnTo>
                      <a:pt x="4994" y="6060"/>
                    </a:lnTo>
                    <a:lnTo>
                      <a:pt x="4994" y="4020"/>
                    </a:lnTo>
                    <a:lnTo>
                      <a:pt x="5386" y="4020"/>
                    </a:lnTo>
                    <a:lnTo>
                      <a:pt x="5386" y="6097"/>
                    </a:lnTo>
                    <a:lnTo>
                      <a:pt x="5454" y="6102"/>
                    </a:lnTo>
                    <a:lnTo>
                      <a:pt x="5454" y="4020"/>
                    </a:lnTo>
                    <a:lnTo>
                      <a:pt x="5847" y="4020"/>
                    </a:lnTo>
                    <a:lnTo>
                      <a:pt x="5847" y="6139"/>
                    </a:lnTo>
                    <a:lnTo>
                      <a:pt x="5915" y="6145"/>
                    </a:lnTo>
                    <a:lnTo>
                      <a:pt x="5915" y="4020"/>
                    </a:lnTo>
                    <a:lnTo>
                      <a:pt x="6308" y="4020"/>
                    </a:lnTo>
                    <a:lnTo>
                      <a:pt x="6308" y="6182"/>
                    </a:lnTo>
                    <a:lnTo>
                      <a:pt x="6376" y="6188"/>
                    </a:lnTo>
                    <a:lnTo>
                      <a:pt x="6376" y="5863"/>
                    </a:lnTo>
                    <a:lnTo>
                      <a:pt x="11836" y="5863"/>
                    </a:lnTo>
                    <a:lnTo>
                      <a:pt x="11836" y="6256"/>
                    </a:lnTo>
                    <a:lnTo>
                      <a:pt x="7094" y="6256"/>
                    </a:lnTo>
                    <a:lnTo>
                      <a:pt x="7449" y="6287"/>
                    </a:lnTo>
                    <a:lnTo>
                      <a:pt x="7822" y="6322"/>
                    </a:lnTo>
                    <a:lnTo>
                      <a:pt x="11836" y="6322"/>
                    </a:lnTo>
                    <a:lnTo>
                      <a:pt x="11836" y="6698"/>
                    </a:lnTo>
                    <a:lnTo>
                      <a:pt x="11904" y="6704"/>
                    </a:lnTo>
                    <a:lnTo>
                      <a:pt x="11904" y="4020"/>
                    </a:lnTo>
                    <a:lnTo>
                      <a:pt x="12297" y="4020"/>
                    </a:lnTo>
                    <a:lnTo>
                      <a:pt x="12297" y="6741"/>
                    </a:lnTo>
                    <a:lnTo>
                      <a:pt x="12365" y="6747"/>
                    </a:lnTo>
                    <a:lnTo>
                      <a:pt x="12365" y="4020"/>
                    </a:lnTo>
                    <a:lnTo>
                      <a:pt x="12758" y="4020"/>
                    </a:lnTo>
                    <a:lnTo>
                      <a:pt x="12758" y="6786"/>
                    </a:lnTo>
                    <a:lnTo>
                      <a:pt x="12826" y="6791"/>
                    </a:lnTo>
                    <a:lnTo>
                      <a:pt x="12826" y="4020"/>
                    </a:lnTo>
                    <a:lnTo>
                      <a:pt x="13217" y="4020"/>
                    </a:lnTo>
                    <a:lnTo>
                      <a:pt x="13217" y="6828"/>
                    </a:lnTo>
                    <a:lnTo>
                      <a:pt x="13286" y="6834"/>
                    </a:lnTo>
                    <a:lnTo>
                      <a:pt x="13286" y="4020"/>
                    </a:lnTo>
                    <a:lnTo>
                      <a:pt x="13679" y="4020"/>
                    </a:lnTo>
                    <a:lnTo>
                      <a:pt x="13679" y="6871"/>
                    </a:lnTo>
                    <a:lnTo>
                      <a:pt x="13747" y="6877"/>
                    </a:lnTo>
                    <a:lnTo>
                      <a:pt x="13747" y="4020"/>
                    </a:lnTo>
                    <a:lnTo>
                      <a:pt x="14140" y="4020"/>
                    </a:lnTo>
                    <a:lnTo>
                      <a:pt x="14140" y="6914"/>
                    </a:lnTo>
                    <a:lnTo>
                      <a:pt x="14208" y="6920"/>
                    </a:lnTo>
                    <a:lnTo>
                      <a:pt x="14208" y="4020"/>
                    </a:lnTo>
                    <a:lnTo>
                      <a:pt x="14599" y="4020"/>
                    </a:lnTo>
                    <a:lnTo>
                      <a:pt x="14599" y="6957"/>
                    </a:lnTo>
                    <a:lnTo>
                      <a:pt x="14667" y="6963"/>
                    </a:lnTo>
                    <a:lnTo>
                      <a:pt x="14667" y="4020"/>
                    </a:lnTo>
                    <a:lnTo>
                      <a:pt x="15061" y="4020"/>
                    </a:lnTo>
                    <a:lnTo>
                      <a:pt x="15061" y="7000"/>
                    </a:lnTo>
                    <a:lnTo>
                      <a:pt x="15129" y="7006"/>
                    </a:lnTo>
                    <a:lnTo>
                      <a:pt x="15129" y="4020"/>
                    </a:lnTo>
                    <a:lnTo>
                      <a:pt x="15522" y="4020"/>
                    </a:lnTo>
                    <a:lnTo>
                      <a:pt x="15522" y="7043"/>
                    </a:lnTo>
                    <a:lnTo>
                      <a:pt x="15590" y="7048"/>
                    </a:lnTo>
                    <a:lnTo>
                      <a:pt x="15590" y="4020"/>
                    </a:lnTo>
                    <a:lnTo>
                      <a:pt x="15981" y="4020"/>
                    </a:lnTo>
                    <a:lnTo>
                      <a:pt x="15981" y="7085"/>
                    </a:lnTo>
                    <a:lnTo>
                      <a:pt x="16049" y="7093"/>
                    </a:lnTo>
                    <a:lnTo>
                      <a:pt x="16049" y="4020"/>
                    </a:lnTo>
                    <a:lnTo>
                      <a:pt x="16442" y="4020"/>
                    </a:lnTo>
                    <a:lnTo>
                      <a:pt x="16442" y="7130"/>
                    </a:lnTo>
                    <a:lnTo>
                      <a:pt x="16510" y="7136"/>
                    </a:lnTo>
                    <a:lnTo>
                      <a:pt x="16510" y="4020"/>
                    </a:lnTo>
                    <a:lnTo>
                      <a:pt x="16904" y="4020"/>
                    </a:lnTo>
                    <a:lnTo>
                      <a:pt x="16904" y="7173"/>
                    </a:lnTo>
                    <a:lnTo>
                      <a:pt x="16972" y="7179"/>
                    </a:lnTo>
                    <a:lnTo>
                      <a:pt x="16972" y="4020"/>
                    </a:lnTo>
                    <a:lnTo>
                      <a:pt x="17363" y="4020"/>
                    </a:lnTo>
                    <a:lnTo>
                      <a:pt x="17363" y="7218"/>
                    </a:lnTo>
                    <a:lnTo>
                      <a:pt x="17643" y="7243"/>
                    </a:lnTo>
                    <a:lnTo>
                      <a:pt x="22657" y="7243"/>
                    </a:lnTo>
                    <a:lnTo>
                      <a:pt x="22674" y="7177"/>
                    </a:lnTo>
                    <a:lnTo>
                      <a:pt x="17431" y="7177"/>
                    </a:lnTo>
                    <a:lnTo>
                      <a:pt x="17431" y="6784"/>
                    </a:lnTo>
                    <a:lnTo>
                      <a:pt x="22776" y="6784"/>
                    </a:lnTo>
                    <a:cubicBezTo>
                      <a:pt x="22781" y="6760"/>
                      <a:pt x="22787" y="6739"/>
                      <a:pt x="22793" y="6716"/>
                    </a:cubicBezTo>
                    <a:lnTo>
                      <a:pt x="17431" y="6716"/>
                    </a:lnTo>
                    <a:lnTo>
                      <a:pt x="17431" y="6322"/>
                    </a:lnTo>
                    <a:lnTo>
                      <a:pt x="22890" y="6322"/>
                    </a:lnTo>
                    <a:cubicBezTo>
                      <a:pt x="22914" y="6225"/>
                      <a:pt x="22937" y="6128"/>
                      <a:pt x="22959" y="6032"/>
                    </a:cubicBezTo>
                    <a:lnTo>
                      <a:pt x="22959" y="4020"/>
                    </a:lnTo>
                    <a:lnTo>
                      <a:pt x="23352" y="4020"/>
                    </a:lnTo>
                    <a:lnTo>
                      <a:pt x="23352" y="4141"/>
                    </a:lnTo>
                    <a:cubicBezTo>
                      <a:pt x="23363" y="4078"/>
                      <a:pt x="23375" y="4014"/>
                      <a:pt x="23387" y="3952"/>
                    </a:cubicBezTo>
                    <a:lnTo>
                      <a:pt x="22959" y="3952"/>
                    </a:lnTo>
                    <a:lnTo>
                      <a:pt x="22959" y="3557"/>
                    </a:lnTo>
                    <a:lnTo>
                      <a:pt x="23453" y="3557"/>
                    </a:lnTo>
                    <a:cubicBezTo>
                      <a:pt x="23457" y="3535"/>
                      <a:pt x="23461" y="3512"/>
                      <a:pt x="23465" y="3491"/>
                    </a:cubicBezTo>
                    <a:lnTo>
                      <a:pt x="22959" y="3491"/>
                    </a:lnTo>
                    <a:lnTo>
                      <a:pt x="22959" y="3097"/>
                    </a:lnTo>
                    <a:lnTo>
                      <a:pt x="23511" y="3097"/>
                    </a:lnTo>
                    <a:cubicBezTo>
                      <a:pt x="23513" y="3074"/>
                      <a:pt x="23515" y="3053"/>
                      <a:pt x="23517" y="3029"/>
                    </a:cubicBezTo>
                    <a:lnTo>
                      <a:pt x="22959" y="3029"/>
                    </a:lnTo>
                    <a:lnTo>
                      <a:pt x="22959" y="2636"/>
                    </a:lnTo>
                    <a:lnTo>
                      <a:pt x="23544" y="2636"/>
                    </a:lnTo>
                    <a:lnTo>
                      <a:pt x="23546" y="2570"/>
                    </a:lnTo>
                    <a:lnTo>
                      <a:pt x="22959" y="2570"/>
                    </a:lnTo>
                    <a:lnTo>
                      <a:pt x="22959" y="2175"/>
                    </a:lnTo>
                    <a:lnTo>
                      <a:pt x="23599" y="2175"/>
                    </a:lnTo>
                    <a:cubicBezTo>
                      <a:pt x="23607" y="2153"/>
                      <a:pt x="23616" y="2130"/>
                      <a:pt x="23626" y="2109"/>
                    </a:cubicBezTo>
                    <a:lnTo>
                      <a:pt x="22959" y="2109"/>
                    </a:lnTo>
                    <a:lnTo>
                      <a:pt x="22959" y="1716"/>
                    </a:lnTo>
                    <a:lnTo>
                      <a:pt x="23245" y="1716"/>
                    </a:lnTo>
                    <a:cubicBezTo>
                      <a:pt x="23132" y="1675"/>
                      <a:pt x="23011" y="1651"/>
                      <a:pt x="22892" y="1646"/>
                    </a:cubicBezTo>
                    <a:lnTo>
                      <a:pt x="22892" y="3952"/>
                    </a:lnTo>
                    <a:lnTo>
                      <a:pt x="22497" y="3952"/>
                    </a:lnTo>
                    <a:lnTo>
                      <a:pt x="22497" y="1638"/>
                    </a:lnTo>
                    <a:cubicBezTo>
                      <a:pt x="22476" y="1632"/>
                      <a:pt x="22452" y="1626"/>
                      <a:pt x="22431" y="1618"/>
                    </a:cubicBezTo>
                    <a:lnTo>
                      <a:pt x="22431" y="3952"/>
                    </a:lnTo>
                    <a:lnTo>
                      <a:pt x="22038" y="3952"/>
                    </a:lnTo>
                    <a:lnTo>
                      <a:pt x="22038" y="1463"/>
                    </a:lnTo>
                    <a:lnTo>
                      <a:pt x="21970" y="1435"/>
                    </a:lnTo>
                    <a:lnTo>
                      <a:pt x="21970" y="3952"/>
                    </a:lnTo>
                    <a:lnTo>
                      <a:pt x="21577" y="3952"/>
                    </a:lnTo>
                    <a:lnTo>
                      <a:pt x="21577" y="1276"/>
                    </a:lnTo>
                    <a:lnTo>
                      <a:pt x="21510" y="1250"/>
                    </a:lnTo>
                    <a:lnTo>
                      <a:pt x="21510" y="3952"/>
                    </a:lnTo>
                    <a:lnTo>
                      <a:pt x="21115" y="3952"/>
                    </a:lnTo>
                    <a:lnTo>
                      <a:pt x="21115" y="1097"/>
                    </a:lnTo>
                    <a:lnTo>
                      <a:pt x="21049" y="1071"/>
                    </a:lnTo>
                    <a:lnTo>
                      <a:pt x="21049" y="3952"/>
                    </a:lnTo>
                    <a:lnTo>
                      <a:pt x="20656" y="3952"/>
                    </a:lnTo>
                    <a:lnTo>
                      <a:pt x="20656" y="921"/>
                    </a:lnTo>
                    <a:lnTo>
                      <a:pt x="20588" y="896"/>
                    </a:lnTo>
                    <a:lnTo>
                      <a:pt x="20588" y="3952"/>
                    </a:lnTo>
                    <a:lnTo>
                      <a:pt x="20195" y="3952"/>
                    </a:lnTo>
                    <a:lnTo>
                      <a:pt x="20195" y="754"/>
                    </a:lnTo>
                    <a:lnTo>
                      <a:pt x="20127" y="731"/>
                    </a:lnTo>
                    <a:lnTo>
                      <a:pt x="20127" y="3952"/>
                    </a:lnTo>
                    <a:lnTo>
                      <a:pt x="19735" y="3952"/>
                    </a:lnTo>
                    <a:lnTo>
                      <a:pt x="19735" y="596"/>
                    </a:lnTo>
                    <a:lnTo>
                      <a:pt x="19667" y="575"/>
                    </a:lnTo>
                    <a:lnTo>
                      <a:pt x="19667" y="3952"/>
                    </a:lnTo>
                    <a:lnTo>
                      <a:pt x="19274" y="3952"/>
                    </a:lnTo>
                    <a:lnTo>
                      <a:pt x="19274" y="450"/>
                    </a:lnTo>
                    <a:lnTo>
                      <a:pt x="19206" y="431"/>
                    </a:lnTo>
                    <a:lnTo>
                      <a:pt x="19206" y="3952"/>
                    </a:lnTo>
                    <a:lnTo>
                      <a:pt x="18813" y="3952"/>
                    </a:lnTo>
                    <a:lnTo>
                      <a:pt x="18813" y="318"/>
                    </a:lnTo>
                    <a:lnTo>
                      <a:pt x="18745" y="301"/>
                    </a:lnTo>
                    <a:lnTo>
                      <a:pt x="18745" y="3950"/>
                    </a:lnTo>
                    <a:lnTo>
                      <a:pt x="18354" y="3950"/>
                    </a:lnTo>
                    <a:lnTo>
                      <a:pt x="18354" y="201"/>
                    </a:lnTo>
                    <a:lnTo>
                      <a:pt x="18285" y="184"/>
                    </a:lnTo>
                    <a:lnTo>
                      <a:pt x="18285" y="3950"/>
                    </a:lnTo>
                    <a:lnTo>
                      <a:pt x="17892" y="3950"/>
                    </a:lnTo>
                    <a:lnTo>
                      <a:pt x="17892" y="98"/>
                    </a:lnTo>
                    <a:lnTo>
                      <a:pt x="17824" y="85"/>
                    </a:lnTo>
                    <a:lnTo>
                      <a:pt x="17824" y="3950"/>
                    </a:lnTo>
                    <a:lnTo>
                      <a:pt x="17431" y="3950"/>
                    </a:lnTo>
                    <a:lnTo>
                      <a:pt x="17431" y="13"/>
                    </a:lnTo>
                    <a:lnTo>
                      <a:pt x="1736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7" name="Google Shape;717;p39"/>
            <p:cNvGrpSpPr/>
            <p:nvPr/>
          </p:nvGrpSpPr>
          <p:grpSpPr>
            <a:xfrm>
              <a:off x="-201284" y="4365586"/>
              <a:ext cx="4487203" cy="2339949"/>
              <a:chOff x="13787704" y="-3883639"/>
              <a:chExt cx="4487203" cy="2339949"/>
            </a:xfrm>
          </p:grpSpPr>
          <p:sp>
            <p:nvSpPr>
              <p:cNvPr id="718" name="Google Shape;718;p39"/>
              <p:cNvSpPr/>
              <p:nvPr/>
            </p:nvSpPr>
            <p:spPr>
              <a:xfrm flipH="1">
                <a:off x="13787704" y="-3883639"/>
                <a:ext cx="4486732" cy="2339933"/>
              </a:xfrm>
              <a:custGeom>
                <a:avLst/>
                <a:gdLst/>
                <a:ahLst/>
                <a:cxnLst/>
                <a:rect l="l" t="t" r="r" b="b"/>
                <a:pathLst>
                  <a:path w="74549" h="38879" extrusionOk="0">
                    <a:moveTo>
                      <a:pt x="48566" y="0"/>
                    </a:moveTo>
                    <a:cubicBezTo>
                      <a:pt x="31742" y="0"/>
                      <a:pt x="14871" y="4478"/>
                      <a:pt x="453" y="13195"/>
                    </a:cubicBezTo>
                    <a:lnTo>
                      <a:pt x="0" y="38819"/>
                    </a:lnTo>
                    <a:lnTo>
                      <a:pt x="74548" y="38879"/>
                    </a:lnTo>
                    <a:lnTo>
                      <a:pt x="74548" y="3703"/>
                    </a:lnTo>
                    <a:cubicBezTo>
                      <a:pt x="66138" y="1223"/>
                      <a:pt x="57359" y="0"/>
                      <a:pt x="485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39"/>
              <p:cNvSpPr/>
              <p:nvPr/>
            </p:nvSpPr>
            <p:spPr>
              <a:xfrm>
                <a:off x="13788175" y="-3880165"/>
                <a:ext cx="4486733" cy="2336475"/>
              </a:xfrm>
              <a:custGeom>
                <a:avLst/>
                <a:gdLst/>
                <a:ahLst/>
                <a:cxnLst/>
                <a:rect l="l" t="t" r="r" b="b"/>
                <a:pathLst>
                  <a:path w="17396" h="9059" extrusionOk="0">
                    <a:moveTo>
                      <a:pt x="14920" y="2031"/>
                    </a:moveTo>
                    <a:lnTo>
                      <a:pt x="14920" y="2424"/>
                    </a:lnTo>
                    <a:lnTo>
                      <a:pt x="9459" y="2424"/>
                    </a:lnTo>
                    <a:lnTo>
                      <a:pt x="9459" y="2031"/>
                    </a:lnTo>
                    <a:close/>
                    <a:moveTo>
                      <a:pt x="14920" y="2492"/>
                    </a:moveTo>
                    <a:lnTo>
                      <a:pt x="14920" y="2885"/>
                    </a:lnTo>
                    <a:lnTo>
                      <a:pt x="9459" y="2885"/>
                    </a:lnTo>
                    <a:lnTo>
                      <a:pt x="9459" y="2492"/>
                    </a:lnTo>
                    <a:close/>
                    <a:moveTo>
                      <a:pt x="14920" y="2951"/>
                    </a:moveTo>
                    <a:lnTo>
                      <a:pt x="14920" y="3345"/>
                    </a:lnTo>
                    <a:lnTo>
                      <a:pt x="9459" y="3345"/>
                    </a:lnTo>
                    <a:lnTo>
                      <a:pt x="9459" y="2951"/>
                    </a:lnTo>
                    <a:close/>
                    <a:moveTo>
                      <a:pt x="14920" y="3413"/>
                    </a:moveTo>
                    <a:lnTo>
                      <a:pt x="14920" y="3806"/>
                    </a:lnTo>
                    <a:lnTo>
                      <a:pt x="9459" y="3806"/>
                    </a:lnTo>
                    <a:lnTo>
                      <a:pt x="9459" y="3413"/>
                    </a:lnTo>
                    <a:close/>
                    <a:moveTo>
                      <a:pt x="14920" y="3874"/>
                    </a:moveTo>
                    <a:lnTo>
                      <a:pt x="14920" y="4267"/>
                    </a:lnTo>
                    <a:lnTo>
                      <a:pt x="9459" y="4267"/>
                    </a:lnTo>
                    <a:lnTo>
                      <a:pt x="9459" y="3874"/>
                    </a:lnTo>
                    <a:close/>
                    <a:moveTo>
                      <a:pt x="9393" y="4333"/>
                    </a:moveTo>
                    <a:lnTo>
                      <a:pt x="9393" y="4726"/>
                    </a:lnTo>
                    <a:lnTo>
                      <a:pt x="3933" y="4726"/>
                    </a:lnTo>
                    <a:lnTo>
                      <a:pt x="3933" y="4333"/>
                    </a:lnTo>
                    <a:close/>
                    <a:moveTo>
                      <a:pt x="9393" y="4795"/>
                    </a:moveTo>
                    <a:lnTo>
                      <a:pt x="9393" y="5188"/>
                    </a:lnTo>
                    <a:lnTo>
                      <a:pt x="3933" y="5188"/>
                    </a:lnTo>
                    <a:lnTo>
                      <a:pt x="3933" y="4795"/>
                    </a:lnTo>
                    <a:close/>
                    <a:moveTo>
                      <a:pt x="9393" y="5256"/>
                    </a:moveTo>
                    <a:lnTo>
                      <a:pt x="9393" y="5649"/>
                    </a:lnTo>
                    <a:lnTo>
                      <a:pt x="3933" y="5649"/>
                    </a:lnTo>
                    <a:lnTo>
                      <a:pt x="3933" y="5256"/>
                    </a:lnTo>
                    <a:close/>
                    <a:moveTo>
                      <a:pt x="9393" y="5715"/>
                    </a:moveTo>
                    <a:lnTo>
                      <a:pt x="9393" y="6108"/>
                    </a:lnTo>
                    <a:lnTo>
                      <a:pt x="3933" y="6108"/>
                    </a:lnTo>
                    <a:lnTo>
                      <a:pt x="3933" y="5715"/>
                    </a:lnTo>
                    <a:close/>
                    <a:moveTo>
                      <a:pt x="9393" y="6176"/>
                    </a:moveTo>
                    <a:lnTo>
                      <a:pt x="9393" y="6570"/>
                    </a:lnTo>
                    <a:lnTo>
                      <a:pt x="3933" y="6570"/>
                    </a:lnTo>
                    <a:lnTo>
                      <a:pt x="3933" y="6176"/>
                    </a:lnTo>
                    <a:close/>
                    <a:moveTo>
                      <a:pt x="9393" y="6638"/>
                    </a:moveTo>
                    <a:lnTo>
                      <a:pt x="9393" y="7031"/>
                    </a:lnTo>
                    <a:lnTo>
                      <a:pt x="3933" y="7031"/>
                    </a:lnTo>
                    <a:lnTo>
                      <a:pt x="3933" y="6638"/>
                    </a:lnTo>
                    <a:close/>
                    <a:moveTo>
                      <a:pt x="9393" y="7097"/>
                    </a:moveTo>
                    <a:lnTo>
                      <a:pt x="9393" y="7490"/>
                    </a:lnTo>
                    <a:lnTo>
                      <a:pt x="3933" y="7490"/>
                    </a:lnTo>
                    <a:lnTo>
                      <a:pt x="3933" y="7097"/>
                    </a:lnTo>
                    <a:close/>
                    <a:moveTo>
                      <a:pt x="9393" y="7558"/>
                    </a:moveTo>
                    <a:lnTo>
                      <a:pt x="9393" y="7951"/>
                    </a:lnTo>
                    <a:lnTo>
                      <a:pt x="3933" y="7951"/>
                    </a:lnTo>
                    <a:lnTo>
                      <a:pt x="3933" y="7558"/>
                    </a:lnTo>
                    <a:close/>
                    <a:moveTo>
                      <a:pt x="9393" y="8020"/>
                    </a:moveTo>
                    <a:lnTo>
                      <a:pt x="9393" y="8411"/>
                    </a:lnTo>
                    <a:lnTo>
                      <a:pt x="3933" y="8411"/>
                    </a:lnTo>
                    <a:lnTo>
                      <a:pt x="3933" y="8020"/>
                    </a:lnTo>
                    <a:close/>
                    <a:moveTo>
                      <a:pt x="9393" y="8479"/>
                    </a:moveTo>
                    <a:lnTo>
                      <a:pt x="9393" y="8872"/>
                    </a:lnTo>
                    <a:lnTo>
                      <a:pt x="3933" y="8872"/>
                    </a:lnTo>
                    <a:lnTo>
                      <a:pt x="3933" y="8479"/>
                    </a:lnTo>
                    <a:close/>
                    <a:moveTo>
                      <a:pt x="6170" y="1"/>
                    </a:moveTo>
                    <a:lnTo>
                      <a:pt x="6170" y="4267"/>
                    </a:lnTo>
                    <a:lnTo>
                      <a:pt x="5777" y="4267"/>
                    </a:lnTo>
                    <a:lnTo>
                      <a:pt x="5777" y="3"/>
                    </a:lnTo>
                    <a:lnTo>
                      <a:pt x="5708" y="3"/>
                    </a:lnTo>
                    <a:lnTo>
                      <a:pt x="5708" y="4267"/>
                    </a:lnTo>
                    <a:lnTo>
                      <a:pt x="5315" y="4267"/>
                    </a:lnTo>
                    <a:lnTo>
                      <a:pt x="5315" y="13"/>
                    </a:lnTo>
                    <a:lnTo>
                      <a:pt x="5249" y="15"/>
                    </a:lnTo>
                    <a:lnTo>
                      <a:pt x="5249" y="4267"/>
                    </a:lnTo>
                    <a:lnTo>
                      <a:pt x="4854" y="4267"/>
                    </a:lnTo>
                    <a:lnTo>
                      <a:pt x="4854" y="32"/>
                    </a:lnTo>
                    <a:lnTo>
                      <a:pt x="4788" y="36"/>
                    </a:lnTo>
                    <a:lnTo>
                      <a:pt x="4788" y="4267"/>
                    </a:lnTo>
                    <a:lnTo>
                      <a:pt x="4395" y="4267"/>
                    </a:lnTo>
                    <a:lnTo>
                      <a:pt x="4395" y="61"/>
                    </a:lnTo>
                    <a:lnTo>
                      <a:pt x="4327" y="67"/>
                    </a:lnTo>
                    <a:lnTo>
                      <a:pt x="4327" y="4267"/>
                    </a:lnTo>
                    <a:lnTo>
                      <a:pt x="3933" y="4267"/>
                    </a:lnTo>
                    <a:lnTo>
                      <a:pt x="3933" y="100"/>
                    </a:lnTo>
                    <a:lnTo>
                      <a:pt x="3867" y="108"/>
                    </a:lnTo>
                    <a:lnTo>
                      <a:pt x="3867" y="122"/>
                    </a:lnTo>
                    <a:lnTo>
                      <a:pt x="3739" y="122"/>
                    </a:lnTo>
                    <a:cubicBezTo>
                      <a:pt x="3552" y="141"/>
                      <a:pt x="3365" y="162"/>
                      <a:pt x="3178" y="188"/>
                    </a:cubicBezTo>
                    <a:lnTo>
                      <a:pt x="3867" y="188"/>
                    </a:lnTo>
                    <a:lnTo>
                      <a:pt x="3867" y="581"/>
                    </a:lnTo>
                    <a:lnTo>
                      <a:pt x="1061" y="581"/>
                    </a:lnTo>
                    <a:cubicBezTo>
                      <a:pt x="969" y="602"/>
                      <a:pt x="878" y="626"/>
                      <a:pt x="784" y="649"/>
                    </a:cubicBezTo>
                    <a:lnTo>
                      <a:pt x="3867" y="649"/>
                    </a:lnTo>
                    <a:lnTo>
                      <a:pt x="3867" y="1042"/>
                    </a:lnTo>
                    <a:lnTo>
                      <a:pt x="0" y="1042"/>
                    </a:lnTo>
                    <a:lnTo>
                      <a:pt x="0" y="1060"/>
                    </a:lnTo>
                    <a:lnTo>
                      <a:pt x="0" y="1110"/>
                    </a:lnTo>
                    <a:lnTo>
                      <a:pt x="3867" y="1110"/>
                    </a:lnTo>
                    <a:lnTo>
                      <a:pt x="3867" y="1501"/>
                    </a:lnTo>
                    <a:lnTo>
                      <a:pt x="2" y="1501"/>
                    </a:lnTo>
                    <a:lnTo>
                      <a:pt x="2" y="1570"/>
                    </a:lnTo>
                    <a:lnTo>
                      <a:pt x="3867" y="1570"/>
                    </a:lnTo>
                    <a:lnTo>
                      <a:pt x="3867" y="1961"/>
                    </a:lnTo>
                    <a:lnTo>
                      <a:pt x="2" y="1961"/>
                    </a:lnTo>
                    <a:lnTo>
                      <a:pt x="2" y="2029"/>
                    </a:lnTo>
                    <a:lnTo>
                      <a:pt x="3867" y="2029"/>
                    </a:lnTo>
                    <a:lnTo>
                      <a:pt x="3867" y="2422"/>
                    </a:lnTo>
                    <a:lnTo>
                      <a:pt x="2" y="2422"/>
                    </a:lnTo>
                    <a:lnTo>
                      <a:pt x="2" y="2490"/>
                    </a:lnTo>
                    <a:lnTo>
                      <a:pt x="3867" y="2490"/>
                    </a:lnTo>
                    <a:lnTo>
                      <a:pt x="3867" y="2883"/>
                    </a:lnTo>
                    <a:lnTo>
                      <a:pt x="2" y="2883"/>
                    </a:lnTo>
                    <a:lnTo>
                      <a:pt x="2" y="2951"/>
                    </a:lnTo>
                    <a:lnTo>
                      <a:pt x="3865" y="2951"/>
                    </a:lnTo>
                    <a:lnTo>
                      <a:pt x="3865" y="3343"/>
                    </a:lnTo>
                    <a:lnTo>
                      <a:pt x="2" y="3343"/>
                    </a:lnTo>
                    <a:lnTo>
                      <a:pt x="2" y="3411"/>
                    </a:lnTo>
                    <a:lnTo>
                      <a:pt x="3865" y="3411"/>
                    </a:lnTo>
                    <a:lnTo>
                      <a:pt x="3865" y="3804"/>
                    </a:lnTo>
                    <a:lnTo>
                      <a:pt x="2" y="3804"/>
                    </a:lnTo>
                    <a:lnTo>
                      <a:pt x="2" y="3872"/>
                    </a:lnTo>
                    <a:lnTo>
                      <a:pt x="3865" y="3872"/>
                    </a:lnTo>
                    <a:lnTo>
                      <a:pt x="3865" y="4265"/>
                    </a:lnTo>
                    <a:lnTo>
                      <a:pt x="2" y="4265"/>
                    </a:lnTo>
                    <a:lnTo>
                      <a:pt x="2" y="4333"/>
                    </a:lnTo>
                    <a:lnTo>
                      <a:pt x="179" y="4333"/>
                    </a:lnTo>
                    <a:lnTo>
                      <a:pt x="179" y="9059"/>
                    </a:lnTo>
                    <a:lnTo>
                      <a:pt x="247" y="9059"/>
                    </a:lnTo>
                    <a:lnTo>
                      <a:pt x="247" y="4333"/>
                    </a:lnTo>
                    <a:lnTo>
                      <a:pt x="640" y="4333"/>
                    </a:lnTo>
                    <a:lnTo>
                      <a:pt x="640" y="9059"/>
                    </a:lnTo>
                    <a:lnTo>
                      <a:pt x="708" y="9059"/>
                    </a:lnTo>
                    <a:lnTo>
                      <a:pt x="708" y="4333"/>
                    </a:lnTo>
                    <a:lnTo>
                      <a:pt x="1102" y="4333"/>
                    </a:lnTo>
                    <a:lnTo>
                      <a:pt x="1102" y="9059"/>
                    </a:lnTo>
                    <a:lnTo>
                      <a:pt x="1170" y="9059"/>
                    </a:lnTo>
                    <a:lnTo>
                      <a:pt x="1170" y="4335"/>
                    </a:lnTo>
                    <a:lnTo>
                      <a:pt x="1561" y="4335"/>
                    </a:lnTo>
                    <a:lnTo>
                      <a:pt x="1561" y="9059"/>
                    </a:lnTo>
                    <a:lnTo>
                      <a:pt x="1629" y="9059"/>
                    </a:lnTo>
                    <a:lnTo>
                      <a:pt x="1629" y="4335"/>
                    </a:lnTo>
                    <a:lnTo>
                      <a:pt x="2022" y="4335"/>
                    </a:lnTo>
                    <a:lnTo>
                      <a:pt x="2022" y="9059"/>
                    </a:lnTo>
                    <a:lnTo>
                      <a:pt x="2090" y="9059"/>
                    </a:lnTo>
                    <a:lnTo>
                      <a:pt x="2090" y="4335"/>
                    </a:lnTo>
                    <a:lnTo>
                      <a:pt x="2483" y="4335"/>
                    </a:lnTo>
                    <a:lnTo>
                      <a:pt x="2483" y="9059"/>
                    </a:lnTo>
                    <a:lnTo>
                      <a:pt x="2552" y="9059"/>
                    </a:lnTo>
                    <a:lnTo>
                      <a:pt x="2552" y="4335"/>
                    </a:lnTo>
                    <a:lnTo>
                      <a:pt x="2943" y="4335"/>
                    </a:lnTo>
                    <a:lnTo>
                      <a:pt x="2943" y="9059"/>
                    </a:lnTo>
                    <a:lnTo>
                      <a:pt x="3011" y="9059"/>
                    </a:lnTo>
                    <a:lnTo>
                      <a:pt x="3011" y="4335"/>
                    </a:lnTo>
                    <a:lnTo>
                      <a:pt x="3404" y="4335"/>
                    </a:lnTo>
                    <a:lnTo>
                      <a:pt x="3404" y="9059"/>
                    </a:lnTo>
                    <a:lnTo>
                      <a:pt x="3472" y="9059"/>
                    </a:lnTo>
                    <a:lnTo>
                      <a:pt x="3472" y="4335"/>
                    </a:lnTo>
                    <a:lnTo>
                      <a:pt x="3865" y="4335"/>
                    </a:lnTo>
                    <a:lnTo>
                      <a:pt x="3865" y="9059"/>
                    </a:lnTo>
                    <a:lnTo>
                      <a:pt x="3933" y="9059"/>
                    </a:lnTo>
                    <a:lnTo>
                      <a:pt x="3933" y="8942"/>
                    </a:lnTo>
                    <a:lnTo>
                      <a:pt x="9393" y="8942"/>
                    </a:lnTo>
                    <a:lnTo>
                      <a:pt x="9393" y="9049"/>
                    </a:lnTo>
                    <a:lnTo>
                      <a:pt x="9459" y="9049"/>
                    </a:lnTo>
                    <a:lnTo>
                      <a:pt x="9459" y="4335"/>
                    </a:lnTo>
                    <a:lnTo>
                      <a:pt x="9854" y="4335"/>
                    </a:lnTo>
                    <a:lnTo>
                      <a:pt x="9854" y="9049"/>
                    </a:lnTo>
                    <a:lnTo>
                      <a:pt x="9920" y="9049"/>
                    </a:lnTo>
                    <a:lnTo>
                      <a:pt x="9920" y="4335"/>
                    </a:lnTo>
                    <a:lnTo>
                      <a:pt x="10313" y="4335"/>
                    </a:lnTo>
                    <a:lnTo>
                      <a:pt x="10313" y="9049"/>
                    </a:lnTo>
                    <a:lnTo>
                      <a:pt x="10381" y="9049"/>
                    </a:lnTo>
                    <a:lnTo>
                      <a:pt x="10381" y="4335"/>
                    </a:lnTo>
                    <a:lnTo>
                      <a:pt x="10775" y="4335"/>
                    </a:lnTo>
                    <a:lnTo>
                      <a:pt x="10775" y="9049"/>
                    </a:lnTo>
                    <a:lnTo>
                      <a:pt x="10841" y="9049"/>
                    </a:lnTo>
                    <a:lnTo>
                      <a:pt x="10841" y="4335"/>
                    </a:lnTo>
                    <a:lnTo>
                      <a:pt x="11236" y="4335"/>
                    </a:lnTo>
                    <a:lnTo>
                      <a:pt x="11236" y="9049"/>
                    </a:lnTo>
                    <a:lnTo>
                      <a:pt x="11302" y="9049"/>
                    </a:lnTo>
                    <a:lnTo>
                      <a:pt x="11302" y="4335"/>
                    </a:lnTo>
                    <a:lnTo>
                      <a:pt x="11695" y="4335"/>
                    </a:lnTo>
                    <a:lnTo>
                      <a:pt x="11695" y="9049"/>
                    </a:lnTo>
                    <a:lnTo>
                      <a:pt x="11763" y="9049"/>
                    </a:lnTo>
                    <a:lnTo>
                      <a:pt x="11763" y="4335"/>
                    </a:lnTo>
                    <a:lnTo>
                      <a:pt x="12156" y="4335"/>
                    </a:lnTo>
                    <a:lnTo>
                      <a:pt x="12156" y="9049"/>
                    </a:lnTo>
                    <a:lnTo>
                      <a:pt x="12223" y="9049"/>
                    </a:lnTo>
                    <a:lnTo>
                      <a:pt x="12223" y="4335"/>
                    </a:lnTo>
                    <a:lnTo>
                      <a:pt x="12618" y="4335"/>
                    </a:lnTo>
                    <a:lnTo>
                      <a:pt x="12618" y="9049"/>
                    </a:lnTo>
                    <a:lnTo>
                      <a:pt x="12684" y="9049"/>
                    </a:lnTo>
                    <a:lnTo>
                      <a:pt x="12684" y="4335"/>
                    </a:lnTo>
                    <a:lnTo>
                      <a:pt x="13077" y="4335"/>
                    </a:lnTo>
                    <a:lnTo>
                      <a:pt x="13077" y="9049"/>
                    </a:lnTo>
                    <a:lnTo>
                      <a:pt x="13145" y="9049"/>
                    </a:lnTo>
                    <a:lnTo>
                      <a:pt x="13145" y="4335"/>
                    </a:lnTo>
                    <a:lnTo>
                      <a:pt x="13538" y="4335"/>
                    </a:lnTo>
                    <a:lnTo>
                      <a:pt x="13538" y="9049"/>
                    </a:lnTo>
                    <a:lnTo>
                      <a:pt x="13606" y="9049"/>
                    </a:lnTo>
                    <a:lnTo>
                      <a:pt x="13606" y="4335"/>
                    </a:lnTo>
                    <a:lnTo>
                      <a:pt x="14000" y="4335"/>
                    </a:lnTo>
                    <a:lnTo>
                      <a:pt x="14000" y="9049"/>
                    </a:lnTo>
                    <a:lnTo>
                      <a:pt x="14066" y="9049"/>
                    </a:lnTo>
                    <a:lnTo>
                      <a:pt x="14066" y="4335"/>
                    </a:lnTo>
                    <a:lnTo>
                      <a:pt x="14459" y="4335"/>
                    </a:lnTo>
                    <a:lnTo>
                      <a:pt x="14459" y="9049"/>
                    </a:lnTo>
                    <a:lnTo>
                      <a:pt x="14527" y="9049"/>
                    </a:lnTo>
                    <a:lnTo>
                      <a:pt x="14527" y="4335"/>
                    </a:lnTo>
                    <a:lnTo>
                      <a:pt x="14920" y="4335"/>
                    </a:lnTo>
                    <a:lnTo>
                      <a:pt x="14920" y="9049"/>
                    </a:lnTo>
                    <a:lnTo>
                      <a:pt x="14988" y="9049"/>
                    </a:lnTo>
                    <a:lnTo>
                      <a:pt x="14986" y="8940"/>
                    </a:lnTo>
                    <a:lnTo>
                      <a:pt x="17390" y="8940"/>
                    </a:lnTo>
                    <a:cubicBezTo>
                      <a:pt x="17394" y="8917"/>
                      <a:pt x="17396" y="8895"/>
                      <a:pt x="17396" y="8872"/>
                    </a:cubicBezTo>
                    <a:lnTo>
                      <a:pt x="14986" y="8872"/>
                    </a:lnTo>
                    <a:lnTo>
                      <a:pt x="14986" y="8479"/>
                    </a:lnTo>
                    <a:lnTo>
                      <a:pt x="17388" y="8479"/>
                    </a:lnTo>
                    <a:lnTo>
                      <a:pt x="17388" y="8411"/>
                    </a:lnTo>
                    <a:lnTo>
                      <a:pt x="14986" y="8411"/>
                    </a:lnTo>
                    <a:lnTo>
                      <a:pt x="14986" y="8020"/>
                    </a:lnTo>
                    <a:lnTo>
                      <a:pt x="17380" y="8020"/>
                    </a:lnTo>
                    <a:cubicBezTo>
                      <a:pt x="17380" y="7996"/>
                      <a:pt x="17380" y="7975"/>
                      <a:pt x="17378" y="7951"/>
                    </a:cubicBezTo>
                    <a:lnTo>
                      <a:pt x="14986" y="7951"/>
                    </a:lnTo>
                    <a:lnTo>
                      <a:pt x="14986" y="7558"/>
                    </a:lnTo>
                    <a:lnTo>
                      <a:pt x="17371" y="7558"/>
                    </a:lnTo>
                    <a:lnTo>
                      <a:pt x="17371" y="7490"/>
                    </a:lnTo>
                    <a:lnTo>
                      <a:pt x="14988" y="7490"/>
                    </a:lnTo>
                    <a:lnTo>
                      <a:pt x="14988" y="7097"/>
                    </a:lnTo>
                    <a:lnTo>
                      <a:pt x="17363" y="7097"/>
                    </a:lnTo>
                    <a:lnTo>
                      <a:pt x="17363" y="7031"/>
                    </a:lnTo>
                    <a:lnTo>
                      <a:pt x="14990" y="7031"/>
                    </a:lnTo>
                    <a:lnTo>
                      <a:pt x="14990" y="6638"/>
                    </a:lnTo>
                    <a:lnTo>
                      <a:pt x="17355" y="6638"/>
                    </a:lnTo>
                    <a:lnTo>
                      <a:pt x="17355" y="6570"/>
                    </a:lnTo>
                    <a:lnTo>
                      <a:pt x="14990" y="6570"/>
                    </a:lnTo>
                    <a:lnTo>
                      <a:pt x="14990" y="6176"/>
                    </a:lnTo>
                    <a:lnTo>
                      <a:pt x="17347" y="6176"/>
                    </a:lnTo>
                    <a:lnTo>
                      <a:pt x="17347" y="6108"/>
                    </a:lnTo>
                    <a:lnTo>
                      <a:pt x="14992" y="6108"/>
                    </a:lnTo>
                    <a:lnTo>
                      <a:pt x="14992" y="5715"/>
                    </a:lnTo>
                    <a:lnTo>
                      <a:pt x="17339" y="5715"/>
                    </a:lnTo>
                    <a:lnTo>
                      <a:pt x="17339" y="5649"/>
                    </a:lnTo>
                    <a:lnTo>
                      <a:pt x="14994" y="5649"/>
                    </a:lnTo>
                    <a:lnTo>
                      <a:pt x="14994" y="5256"/>
                    </a:lnTo>
                    <a:lnTo>
                      <a:pt x="17334" y="5256"/>
                    </a:lnTo>
                    <a:lnTo>
                      <a:pt x="17334" y="5188"/>
                    </a:lnTo>
                    <a:lnTo>
                      <a:pt x="14994" y="5188"/>
                    </a:lnTo>
                    <a:lnTo>
                      <a:pt x="14994" y="4795"/>
                    </a:lnTo>
                    <a:lnTo>
                      <a:pt x="17326" y="4795"/>
                    </a:lnTo>
                    <a:lnTo>
                      <a:pt x="17326" y="4726"/>
                    </a:lnTo>
                    <a:lnTo>
                      <a:pt x="14996" y="4726"/>
                    </a:lnTo>
                    <a:lnTo>
                      <a:pt x="14996" y="4333"/>
                    </a:lnTo>
                    <a:lnTo>
                      <a:pt x="17320" y="4333"/>
                    </a:lnTo>
                    <a:lnTo>
                      <a:pt x="17320" y="4267"/>
                    </a:lnTo>
                    <a:lnTo>
                      <a:pt x="17293" y="4267"/>
                    </a:lnTo>
                    <a:lnTo>
                      <a:pt x="17293" y="3220"/>
                    </a:lnTo>
                    <a:cubicBezTo>
                      <a:pt x="17289" y="3158"/>
                      <a:pt x="17265" y="3097"/>
                      <a:pt x="17225" y="3051"/>
                    </a:cubicBezTo>
                    <a:lnTo>
                      <a:pt x="17225" y="4265"/>
                    </a:lnTo>
                    <a:lnTo>
                      <a:pt x="16831" y="4265"/>
                    </a:lnTo>
                    <a:lnTo>
                      <a:pt x="16831" y="2804"/>
                    </a:lnTo>
                    <a:lnTo>
                      <a:pt x="16763" y="2767"/>
                    </a:lnTo>
                    <a:lnTo>
                      <a:pt x="16763" y="4265"/>
                    </a:lnTo>
                    <a:lnTo>
                      <a:pt x="16370" y="4265"/>
                    </a:lnTo>
                    <a:lnTo>
                      <a:pt x="16370" y="2552"/>
                    </a:lnTo>
                    <a:lnTo>
                      <a:pt x="16302" y="2515"/>
                    </a:lnTo>
                    <a:lnTo>
                      <a:pt x="16302" y="4265"/>
                    </a:lnTo>
                    <a:lnTo>
                      <a:pt x="15911" y="4265"/>
                    </a:lnTo>
                    <a:lnTo>
                      <a:pt x="15911" y="2313"/>
                    </a:lnTo>
                    <a:lnTo>
                      <a:pt x="15843" y="2280"/>
                    </a:lnTo>
                    <a:lnTo>
                      <a:pt x="15843" y="4267"/>
                    </a:lnTo>
                    <a:lnTo>
                      <a:pt x="15450" y="4267"/>
                    </a:lnTo>
                    <a:lnTo>
                      <a:pt x="15450" y="2089"/>
                    </a:lnTo>
                    <a:lnTo>
                      <a:pt x="15381" y="2056"/>
                    </a:lnTo>
                    <a:lnTo>
                      <a:pt x="15381" y="4265"/>
                    </a:lnTo>
                    <a:lnTo>
                      <a:pt x="14988" y="4265"/>
                    </a:lnTo>
                    <a:lnTo>
                      <a:pt x="14988" y="1877"/>
                    </a:lnTo>
                    <a:lnTo>
                      <a:pt x="14920" y="1846"/>
                    </a:lnTo>
                    <a:lnTo>
                      <a:pt x="14920" y="1963"/>
                    </a:lnTo>
                    <a:lnTo>
                      <a:pt x="9461" y="1963"/>
                    </a:lnTo>
                    <a:lnTo>
                      <a:pt x="9461" y="1570"/>
                    </a:lnTo>
                    <a:lnTo>
                      <a:pt x="14264" y="1570"/>
                    </a:lnTo>
                    <a:cubicBezTo>
                      <a:pt x="14208" y="1546"/>
                      <a:pt x="14151" y="1525"/>
                      <a:pt x="14095" y="1501"/>
                    </a:cubicBezTo>
                    <a:lnTo>
                      <a:pt x="9461" y="1501"/>
                    </a:lnTo>
                    <a:lnTo>
                      <a:pt x="9461" y="1108"/>
                    </a:lnTo>
                    <a:lnTo>
                      <a:pt x="13005" y="1108"/>
                    </a:lnTo>
                    <a:cubicBezTo>
                      <a:pt x="12935" y="1085"/>
                      <a:pt x="12867" y="1064"/>
                      <a:pt x="12797" y="1042"/>
                    </a:cubicBezTo>
                    <a:lnTo>
                      <a:pt x="9461" y="1042"/>
                    </a:lnTo>
                    <a:lnTo>
                      <a:pt x="9461" y="647"/>
                    </a:lnTo>
                    <a:lnTo>
                      <a:pt x="11403" y="647"/>
                    </a:lnTo>
                    <a:cubicBezTo>
                      <a:pt x="11310" y="626"/>
                      <a:pt x="11214" y="602"/>
                      <a:pt x="11121" y="581"/>
                    </a:cubicBezTo>
                    <a:lnTo>
                      <a:pt x="9461" y="581"/>
                    </a:lnTo>
                    <a:lnTo>
                      <a:pt x="9461" y="262"/>
                    </a:lnTo>
                    <a:lnTo>
                      <a:pt x="9393" y="252"/>
                    </a:lnTo>
                    <a:lnTo>
                      <a:pt x="9393" y="4265"/>
                    </a:lnTo>
                    <a:lnTo>
                      <a:pt x="9000" y="4265"/>
                    </a:lnTo>
                    <a:lnTo>
                      <a:pt x="9000" y="197"/>
                    </a:lnTo>
                    <a:lnTo>
                      <a:pt x="8933" y="188"/>
                    </a:lnTo>
                    <a:lnTo>
                      <a:pt x="8933" y="4267"/>
                    </a:lnTo>
                    <a:lnTo>
                      <a:pt x="8540" y="4267"/>
                    </a:lnTo>
                    <a:lnTo>
                      <a:pt x="8540" y="141"/>
                    </a:lnTo>
                    <a:lnTo>
                      <a:pt x="8472" y="135"/>
                    </a:lnTo>
                    <a:lnTo>
                      <a:pt x="8472" y="4267"/>
                    </a:lnTo>
                    <a:lnTo>
                      <a:pt x="8079" y="4267"/>
                    </a:lnTo>
                    <a:lnTo>
                      <a:pt x="8079" y="96"/>
                    </a:lnTo>
                    <a:lnTo>
                      <a:pt x="8011" y="88"/>
                    </a:lnTo>
                    <a:lnTo>
                      <a:pt x="8011" y="4267"/>
                    </a:lnTo>
                    <a:lnTo>
                      <a:pt x="7618" y="4267"/>
                    </a:lnTo>
                    <a:lnTo>
                      <a:pt x="7618" y="57"/>
                    </a:lnTo>
                    <a:lnTo>
                      <a:pt x="7552" y="53"/>
                    </a:lnTo>
                    <a:lnTo>
                      <a:pt x="7552" y="4267"/>
                    </a:lnTo>
                    <a:lnTo>
                      <a:pt x="7158" y="4267"/>
                    </a:lnTo>
                    <a:lnTo>
                      <a:pt x="7158" y="30"/>
                    </a:lnTo>
                    <a:lnTo>
                      <a:pt x="7090" y="28"/>
                    </a:lnTo>
                    <a:lnTo>
                      <a:pt x="7090" y="4267"/>
                    </a:lnTo>
                    <a:lnTo>
                      <a:pt x="6697" y="4267"/>
                    </a:lnTo>
                    <a:lnTo>
                      <a:pt x="6697" y="11"/>
                    </a:lnTo>
                    <a:lnTo>
                      <a:pt x="6631" y="9"/>
                    </a:lnTo>
                    <a:lnTo>
                      <a:pt x="6631" y="4267"/>
                    </a:lnTo>
                    <a:lnTo>
                      <a:pt x="6236" y="4267"/>
                    </a:lnTo>
                    <a:lnTo>
                      <a:pt x="623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20" name="Google Shape;720;p39"/>
            <p:cNvSpPr/>
            <p:nvPr/>
          </p:nvSpPr>
          <p:spPr>
            <a:xfrm flipH="1">
              <a:off x="974025" y="629433"/>
              <a:ext cx="473018" cy="164698"/>
            </a:xfrm>
            <a:custGeom>
              <a:avLst/>
              <a:gdLst/>
              <a:ahLst/>
              <a:cxnLst/>
              <a:rect l="l" t="t" r="r" b="b"/>
              <a:pathLst>
                <a:path w="9584" h="3337" extrusionOk="0">
                  <a:moveTo>
                    <a:pt x="2290" y="1"/>
                  </a:moveTo>
                  <a:cubicBezTo>
                    <a:pt x="1649" y="1"/>
                    <a:pt x="886" y="219"/>
                    <a:pt x="0" y="822"/>
                  </a:cubicBezTo>
                  <a:cubicBezTo>
                    <a:pt x="2937" y="822"/>
                    <a:pt x="4801" y="3337"/>
                    <a:pt x="4801" y="3337"/>
                  </a:cubicBezTo>
                  <a:cubicBezTo>
                    <a:pt x="4801" y="3337"/>
                    <a:pt x="6647" y="822"/>
                    <a:pt x="9583" y="822"/>
                  </a:cubicBezTo>
                  <a:cubicBezTo>
                    <a:pt x="8698" y="219"/>
                    <a:pt x="7936" y="1"/>
                    <a:pt x="7297" y="1"/>
                  </a:cubicBezTo>
                  <a:cubicBezTo>
                    <a:pt x="5628" y="1"/>
                    <a:pt x="4801" y="1491"/>
                    <a:pt x="4801" y="1491"/>
                  </a:cubicBezTo>
                  <a:cubicBezTo>
                    <a:pt x="4801" y="1491"/>
                    <a:pt x="3964" y="1"/>
                    <a:pt x="22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9"/>
            <p:cNvSpPr/>
            <p:nvPr/>
          </p:nvSpPr>
          <p:spPr>
            <a:xfrm flipH="1">
              <a:off x="8308249" y="2809675"/>
              <a:ext cx="236953" cy="81929"/>
            </a:xfrm>
            <a:custGeom>
              <a:avLst/>
              <a:gdLst/>
              <a:ahLst/>
              <a:cxnLst/>
              <a:rect l="l" t="t" r="r" b="b"/>
              <a:pathLst>
                <a:path w="4801" h="1660" extrusionOk="0">
                  <a:moveTo>
                    <a:pt x="1144" y="0"/>
                  </a:moveTo>
                  <a:cubicBezTo>
                    <a:pt x="824" y="0"/>
                    <a:pt x="444" y="110"/>
                    <a:pt x="1" y="411"/>
                  </a:cubicBezTo>
                  <a:cubicBezTo>
                    <a:pt x="1460" y="411"/>
                    <a:pt x="2392" y="1660"/>
                    <a:pt x="2392" y="1660"/>
                  </a:cubicBezTo>
                  <a:cubicBezTo>
                    <a:pt x="2392" y="1660"/>
                    <a:pt x="3324" y="411"/>
                    <a:pt x="4801" y="411"/>
                  </a:cubicBezTo>
                  <a:cubicBezTo>
                    <a:pt x="4358" y="110"/>
                    <a:pt x="3976" y="0"/>
                    <a:pt x="3655" y="0"/>
                  </a:cubicBezTo>
                  <a:cubicBezTo>
                    <a:pt x="2815" y="0"/>
                    <a:pt x="2392" y="745"/>
                    <a:pt x="2392" y="745"/>
                  </a:cubicBezTo>
                  <a:cubicBezTo>
                    <a:pt x="2392" y="745"/>
                    <a:pt x="1978" y="0"/>
                    <a:pt x="11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9"/>
            <p:cNvSpPr/>
            <p:nvPr/>
          </p:nvSpPr>
          <p:spPr>
            <a:xfrm flipH="1">
              <a:off x="6642378" y="456210"/>
              <a:ext cx="236953" cy="81979"/>
            </a:xfrm>
            <a:custGeom>
              <a:avLst/>
              <a:gdLst/>
              <a:ahLst/>
              <a:cxnLst/>
              <a:rect l="l" t="t" r="r" b="b"/>
              <a:pathLst>
                <a:path w="4801" h="1661" extrusionOk="0">
                  <a:moveTo>
                    <a:pt x="1144" y="1"/>
                  </a:moveTo>
                  <a:cubicBezTo>
                    <a:pt x="824" y="1"/>
                    <a:pt x="443" y="110"/>
                    <a:pt x="0" y="412"/>
                  </a:cubicBezTo>
                  <a:cubicBezTo>
                    <a:pt x="1477" y="412"/>
                    <a:pt x="2392" y="1660"/>
                    <a:pt x="2392" y="1660"/>
                  </a:cubicBezTo>
                  <a:cubicBezTo>
                    <a:pt x="2392" y="1660"/>
                    <a:pt x="3324" y="412"/>
                    <a:pt x="4801" y="412"/>
                  </a:cubicBezTo>
                  <a:cubicBezTo>
                    <a:pt x="4358" y="110"/>
                    <a:pt x="3976" y="1"/>
                    <a:pt x="3654" y="1"/>
                  </a:cubicBezTo>
                  <a:cubicBezTo>
                    <a:pt x="2815" y="1"/>
                    <a:pt x="2392" y="746"/>
                    <a:pt x="2392" y="746"/>
                  </a:cubicBezTo>
                  <a:cubicBezTo>
                    <a:pt x="2392" y="746"/>
                    <a:pt x="1978" y="1"/>
                    <a:pt x="1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15411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23"/>
        <p:cNvGrpSpPr/>
        <p:nvPr/>
      </p:nvGrpSpPr>
      <p:grpSpPr>
        <a:xfrm>
          <a:off x="0" y="0"/>
          <a:ext cx="0" cy="0"/>
          <a:chOff x="0" y="0"/>
          <a:chExt cx="0" cy="0"/>
        </a:xfrm>
      </p:grpSpPr>
      <p:sp>
        <p:nvSpPr>
          <p:cNvPr id="724" name="Google Shape;724;p40"/>
          <p:cNvSpPr/>
          <p:nvPr/>
        </p:nvSpPr>
        <p:spPr>
          <a:xfrm>
            <a:off x="-18950" y="-25300"/>
            <a:ext cx="18345000" cy="10379400"/>
          </a:xfrm>
          <a:prstGeom prst="rect">
            <a:avLst/>
          </a:prstGeom>
          <a:solidFill>
            <a:srgbClr val="4C92BF">
              <a:alpha val="502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725" name="Google Shape;725;p40"/>
          <p:cNvGrpSpPr/>
          <p:nvPr/>
        </p:nvGrpSpPr>
        <p:grpSpPr>
          <a:xfrm>
            <a:off x="-2108999" y="1227852"/>
            <a:ext cx="23089398" cy="11484816"/>
            <a:chOff x="-1054500" y="613926"/>
            <a:chExt cx="11544699" cy="5742408"/>
          </a:xfrm>
        </p:grpSpPr>
        <p:sp>
          <p:nvSpPr>
            <p:cNvPr id="726" name="Google Shape;726;p40"/>
            <p:cNvSpPr/>
            <p:nvPr/>
          </p:nvSpPr>
          <p:spPr>
            <a:xfrm flipH="1">
              <a:off x="7021158" y="2927100"/>
              <a:ext cx="3469041" cy="2609532"/>
            </a:xfrm>
            <a:custGeom>
              <a:avLst/>
              <a:gdLst/>
              <a:ahLst/>
              <a:cxnLst/>
              <a:rect l="l" t="t" r="r" b="b"/>
              <a:pathLst>
                <a:path w="76419" h="57485" extrusionOk="0">
                  <a:moveTo>
                    <a:pt x="14871" y="1"/>
                  </a:moveTo>
                  <a:cubicBezTo>
                    <a:pt x="13607" y="1"/>
                    <a:pt x="12327" y="162"/>
                    <a:pt x="11060" y="497"/>
                  </a:cubicBezTo>
                  <a:cubicBezTo>
                    <a:pt x="4554" y="2203"/>
                    <a:pt x="0" y="8111"/>
                    <a:pt x="18" y="14845"/>
                  </a:cubicBezTo>
                  <a:lnTo>
                    <a:pt x="18" y="57485"/>
                  </a:lnTo>
                  <a:lnTo>
                    <a:pt x="76225" y="57485"/>
                  </a:lnTo>
                  <a:lnTo>
                    <a:pt x="76225" y="34415"/>
                  </a:lnTo>
                  <a:cubicBezTo>
                    <a:pt x="76348" y="33870"/>
                    <a:pt x="76418" y="33325"/>
                    <a:pt x="76418" y="32780"/>
                  </a:cubicBezTo>
                  <a:cubicBezTo>
                    <a:pt x="76418" y="28760"/>
                    <a:pt x="73137" y="25724"/>
                    <a:pt x="69403" y="25724"/>
                  </a:cubicBezTo>
                  <a:cubicBezTo>
                    <a:pt x="68645" y="25724"/>
                    <a:pt x="67870" y="25849"/>
                    <a:pt x="67099" y="26116"/>
                  </a:cubicBezTo>
                  <a:cubicBezTo>
                    <a:pt x="65903" y="20349"/>
                    <a:pt x="60821" y="16217"/>
                    <a:pt x="54949" y="16217"/>
                  </a:cubicBezTo>
                  <a:cubicBezTo>
                    <a:pt x="54439" y="16217"/>
                    <a:pt x="53929" y="16252"/>
                    <a:pt x="53436" y="16305"/>
                  </a:cubicBezTo>
                  <a:cubicBezTo>
                    <a:pt x="52372" y="13368"/>
                    <a:pt x="49625" y="11653"/>
                    <a:pt x="46793" y="11653"/>
                  </a:cubicBezTo>
                  <a:cubicBezTo>
                    <a:pt x="45369" y="11653"/>
                    <a:pt x="43923" y="12087"/>
                    <a:pt x="42658" y="13016"/>
                  </a:cubicBezTo>
                  <a:cubicBezTo>
                    <a:pt x="40805" y="8877"/>
                    <a:pt x="36753" y="6436"/>
                    <a:pt x="32517" y="6436"/>
                  </a:cubicBezTo>
                  <a:cubicBezTo>
                    <a:pt x="30923" y="6436"/>
                    <a:pt x="29303" y="6782"/>
                    <a:pt x="27764" y="7513"/>
                  </a:cubicBezTo>
                  <a:cubicBezTo>
                    <a:pt x="25087" y="2781"/>
                    <a:pt x="20114" y="1"/>
                    <a:pt x="148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40"/>
            <p:cNvSpPr/>
            <p:nvPr/>
          </p:nvSpPr>
          <p:spPr>
            <a:xfrm>
              <a:off x="-1054500" y="2458913"/>
              <a:ext cx="4144393" cy="3117555"/>
            </a:xfrm>
            <a:custGeom>
              <a:avLst/>
              <a:gdLst/>
              <a:ahLst/>
              <a:cxnLst/>
              <a:rect l="l" t="t" r="r" b="b"/>
              <a:pathLst>
                <a:path w="76419" h="57485" extrusionOk="0">
                  <a:moveTo>
                    <a:pt x="14871" y="1"/>
                  </a:moveTo>
                  <a:cubicBezTo>
                    <a:pt x="13607" y="1"/>
                    <a:pt x="12327" y="162"/>
                    <a:pt x="11060" y="497"/>
                  </a:cubicBezTo>
                  <a:cubicBezTo>
                    <a:pt x="4554" y="2203"/>
                    <a:pt x="0" y="8111"/>
                    <a:pt x="18" y="14845"/>
                  </a:cubicBezTo>
                  <a:lnTo>
                    <a:pt x="18" y="57485"/>
                  </a:lnTo>
                  <a:lnTo>
                    <a:pt x="76225" y="57485"/>
                  </a:lnTo>
                  <a:lnTo>
                    <a:pt x="76225" y="34415"/>
                  </a:lnTo>
                  <a:cubicBezTo>
                    <a:pt x="76348" y="33870"/>
                    <a:pt x="76418" y="33325"/>
                    <a:pt x="76418" y="32780"/>
                  </a:cubicBezTo>
                  <a:cubicBezTo>
                    <a:pt x="76418" y="28760"/>
                    <a:pt x="73137" y="25724"/>
                    <a:pt x="69403" y="25724"/>
                  </a:cubicBezTo>
                  <a:cubicBezTo>
                    <a:pt x="68645" y="25724"/>
                    <a:pt x="67870" y="25849"/>
                    <a:pt x="67099" y="26116"/>
                  </a:cubicBezTo>
                  <a:cubicBezTo>
                    <a:pt x="65903" y="20349"/>
                    <a:pt x="60821" y="16217"/>
                    <a:pt x="54949" y="16217"/>
                  </a:cubicBezTo>
                  <a:cubicBezTo>
                    <a:pt x="54439" y="16217"/>
                    <a:pt x="53929" y="16252"/>
                    <a:pt x="53436" y="16305"/>
                  </a:cubicBezTo>
                  <a:cubicBezTo>
                    <a:pt x="52372" y="13368"/>
                    <a:pt x="49625" y="11653"/>
                    <a:pt x="46793" y="11653"/>
                  </a:cubicBezTo>
                  <a:cubicBezTo>
                    <a:pt x="45369" y="11653"/>
                    <a:pt x="43923" y="12087"/>
                    <a:pt x="42658" y="13016"/>
                  </a:cubicBezTo>
                  <a:cubicBezTo>
                    <a:pt x="40805" y="8877"/>
                    <a:pt x="36753" y="6436"/>
                    <a:pt x="32517" y="6436"/>
                  </a:cubicBezTo>
                  <a:cubicBezTo>
                    <a:pt x="30923" y="6436"/>
                    <a:pt x="29303" y="6782"/>
                    <a:pt x="27764" y="7513"/>
                  </a:cubicBezTo>
                  <a:cubicBezTo>
                    <a:pt x="25087" y="2781"/>
                    <a:pt x="20114" y="1"/>
                    <a:pt x="148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728" name="Google Shape;728;p40"/>
            <p:cNvGrpSpPr/>
            <p:nvPr/>
          </p:nvGrpSpPr>
          <p:grpSpPr>
            <a:xfrm flipH="1">
              <a:off x="1989506" y="3882206"/>
              <a:ext cx="7590116" cy="2474128"/>
              <a:chOff x="11870627" y="-8845569"/>
              <a:chExt cx="7590116" cy="2474128"/>
            </a:xfrm>
          </p:grpSpPr>
          <p:sp>
            <p:nvSpPr>
              <p:cNvPr id="729" name="Google Shape;729;p40"/>
              <p:cNvSpPr/>
              <p:nvPr/>
            </p:nvSpPr>
            <p:spPr>
              <a:xfrm rot="167277">
                <a:off x="11917555" y="-8664511"/>
                <a:ext cx="7496261" cy="2112012"/>
              </a:xfrm>
              <a:custGeom>
                <a:avLst/>
                <a:gdLst/>
                <a:ahLst/>
                <a:cxnLst/>
                <a:rect l="l" t="t" r="r" b="b"/>
                <a:pathLst>
                  <a:path w="129182" h="36396" extrusionOk="0">
                    <a:moveTo>
                      <a:pt x="85669" y="1"/>
                    </a:moveTo>
                    <a:cubicBezTo>
                      <a:pt x="85595" y="1"/>
                      <a:pt x="85521" y="1"/>
                      <a:pt x="85447" y="1"/>
                    </a:cubicBezTo>
                    <a:cubicBezTo>
                      <a:pt x="78583" y="52"/>
                      <a:pt x="71651" y="5235"/>
                      <a:pt x="64957" y="6543"/>
                    </a:cubicBezTo>
                    <a:cubicBezTo>
                      <a:pt x="64147" y="6700"/>
                      <a:pt x="63338" y="6769"/>
                      <a:pt x="62530" y="6769"/>
                    </a:cubicBezTo>
                    <a:cubicBezTo>
                      <a:pt x="58102" y="6769"/>
                      <a:pt x="53705" y="4704"/>
                      <a:pt x="49308" y="3841"/>
                    </a:cubicBezTo>
                    <a:cubicBezTo>
                      <a:pt x="46761" y="3345"/>
                      <a:pt x="44683" y="3078"/>
                      <a:pt x="42651" y="3078"/>
                    </a:cubicBezTo>
                    <a:cubicBezTo>
                      <a:pt x="40306" y="3078"/>
                      <a:pt x="38023" y="3433"/>
                      <a:pt x="35155" y="4198"/>
                    </a:cubicBezTo>
                    <a:cubicBezTo>
                      <a:pt x="30618" y="5404"/>
                      <a:pt x="24264" y="9737"/>
                      <a:pt x="19540" y="9873"/>
                    </a:cubicBezTo>
                    <a:cubicBezTo>
                      <a:pt x="19403" y="9877"/>
                      <a:pt x="19266" y="9879"/>
                      <a:pt x="19129" y="9879"/>
                    </a:cubicBezTo>
                    <a:cubicBezTo>
                      <a:pt x="12756" y="9879"/>
                      <a:pt x="6322" y="5704"/>
                      <a:pt x="1" y="4640"/>
                    </a:cubicBezTo>
                    <a:lnTo>
                      <a:pt x="1" y="4640"/>
                    </a:lnTo>
                    <a:cubicBezTo>
                      <a:pt x="103" y="9737"/>
                      <a:pt x="2516" y="34391"/>
                      <a:pt x="2448" y="36395"/>
                    </a:cubicBezTo>
                    <a:lnTo>
                      <a:pt x="129131" y="26864"/>
                    </a:lnTo>
                    <a:cubicBezTo>
                      <a:pt x="129181" y="26031"/>
                      <a:pt x="128451" y="14834"/>
                      <a:pt x="128502" y="14002"/>
                    </a:cubicBezTo>
                    <a:cubicBezTo>
                      <a:pt x="128655" y="11538"/>
                      <a:pt x="128026" y="8701"/>
                      <a:pt x="127550" y="6254"/>
                    </a:cubicBezTo>
                    <a:cubicBezTo>
                      <a:pt x="120448" y="6050"/>
                      <a:pt x="113329" y="4300"/>
                      <a:pt x="106244" y="3349"/>
                    </a:cubicBezTo>
                    <a:cubicBezTo>
                      <a:pt x="99148" y="2407"/>
                      <a:pt x="92767" y="1"/>
                      <a:pt x="856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40"/>
              <p:cNvSpPr/>
              <p:nvPr/>
            </p:nvSpPr>
            <p:spPr>
              <a:xfrm>
                <a:off x="11966525" y="-8516100"/>
                <a:ext cx="7409261" cy="1782869"/>
              </a:xfrm>
              <a:custGeom>
                <a:avLst/>
                <a:gdLst/>
                <a:ahLst/>
                <a:cxnLst/>
                <a:rect l="l" t="t" r="r" b="b"/>
                <a:pathLst>
                  <a:path w="28792" h="6928" extrusionOk="0">
                    <a:moveTo>
                      <a:pt x="11855" y="886"/>
                    </a:moveTo>
                    <a:lnTo>
                      <a:pt x="11855" y="1281"/>
                    </a:lnTo>
                    <a:lnTo>
                      <a:pt x="6396" y="1281"/>
                    </a:lnTo>
                    <a:lnTo>
                      <a:pt x="6396" y="886"/>
                    </a:lnTo>
                    <a:close/>
                    <a:moveTo>
                      <a:pt x="22910" y="886"/>
                    </a:moveTo>
                    <a:lnTo>
                      <a:pt x="22910" y="1281"/>
                    </a:lnTo>
                    <a:lnTo>
                      <a:pt x="17450" y="1281"/>
                    </a:lnTo>
                    <a:lnTo>
                      <a:pt x="17450" y="886"/>
                    </a:lnTo>
                    <a:close/>
                    <a:moveTo>
                      <a:pt x="11855" y="1349"/>
                    </a:moveTo>
                    <a:lnTo>
                      <a:pt x="11855" y="1742"/>
                    </a:lnTo>
                    <a:lnTo>
                      <a:pt x="6396" y="1742"/>
                    </a:lnTo>
                    <a:lnTo>
                      <a:pt x="6396" y="1349"/>
                    </a:lnTo>
                    <a:close/>
                    <a:moveTo>
                      <a:pt x="22910" y="1349"/>
                    </a:moveTo>
                    <a:lnTo>
                      <a:pt x="22910" y="1742"/>
                    </a:lnTo>
                    <a:lnTo>
                      <a:pt x="17450" y="1742"/>
                    </a:lnTo>
                    <a:lnTo>
                      <a:pt x="17450" y="1349"/>
                    </a:lnTo>
                    <a:close/>
                    <a:moveTo>
                      <a:pt x="11855" y="1810"/>
                    </a:moveTo>
                    <a:lnTo>
                      <a:pt x="11855" y="2201"/>
                    </a:lnTo>
                    <a:lnTo>
                      <a:pt x="6396" y="2201"/>
                    </a:lnTo>
                    <a:lnTo>
                      <a:pt x="6396" y="1810"/>
                    </a:lnTo>
                    <a:close/>
                    <a:moveTo>
                      <a:pt x="22910" y="1810"/>
                    </a:moveTo>
                    <a:lnTo>
                      <a:pt x="22910" y="2201"/>
                    </a:lnTo>
                    <a:lnTo>
                      <a:pt x="17450" y="2201"/>
                    </a:lnTo>
                    <a:lnTo>
                      <a:pt x="17450" y="1810"/>
                    </a:lnTo>
                    <a:close/>
                    <a:moveTo>
                      <a:pt x="11855" y="2270"/>
                    </a:moveTo>
                    <a:lnTo>
                      <a:pt x="11855" y="2663"/>
                    </a:lnTo>
                    <a:lnTo>
                      <a:pt x="6396" y="2663"/>
                    </a:lnTo>
                    <a:lnTo>
                      <a:pt x="6396" y="2270"/>
                    </a:lnTo>
                    <a:close/>
                    <a:moveTo>
                      <a:pt x="22910" y="2270"/>
                    </a:moveTo>
                    <a:lnTo>
                      <a:pt x="22910" y="2663"/>
                    </a:lnTo>
                    <a:lnTo>
                      <a:pt x="17450" y="2663"/>
                    </a:lnTo>
                    <a:lnTo>
                      <a:pt x="17450" y="2270"/>
                    </a:lnTo>
                    <a:close/>
                    <a:moveTo>
                      <a:pt x="11855" y="2731"/>
                    </a:moveTo>
                    <a:lnTo>
                      <a:pt x="11855" y="3124"/>
                    </a:lnTo>
                    <a:lnTo>
                      <a:pt x="6396" y="3124"/>
                    </a:lnTo>
                    <a:lnTo>
                      <a:pt x="6396" y="2731"/>
                    </a:lnTo>
                    <a:close/>
                    <a:moveTo>
                      <a:pt x="22910" y="2731"/>
                    </a:moveTo>
                    <a:lnTo>
                      <a:pt x="22910" y="3124"/>
                    </a:lnTo>
                    <a:lnTo>
                      <a:pt x="17450" y="3124"/>
                    </a:lnTo>
                    <a:lnTo>
                      <a:pt x="17450" y="2731"/>
                    </a:lnTo>
                    <a:close/>
                    <a:moveTo>
                      <a:pt x="6327" y="3188"/>
                    </a:moveTo>
                    <a:lnTo>
                      <a:pt x="6327" y="3583"/>
                    </a:lnTo>
                    <a:lnTo>
                      <a:pt x="866" y="3583"/>
                    </a:lnTo>
                    <a:lnTo>
                      <a:pt x="866" y="3188"/>
                    </a:lnTo>
                    <a:close/>
                    <a:moveTo>
                      <a:pt x="17382" y="3188"/>
                    </a:moveTo>
                    <a:lnTo>
                      <a:pt x="17382" y="3583"/>
                    </a:lnTo>
                    <a:lnTo>
                      <a:pt x="11923" y="3583"/>
                    </a:lnTo>
                    <a:lnTo>
                      <a:pt x="11923" y="3188"/>
                    </a:lnTo>
                    <a:close/>
                    <a:moveTo>
                      <a:pt x="28437" y="3188"/>
                    </a:moveTo>
                    <a:lnTo>
                      <a:pt x="28437" y="3583"/>
                    </a:lnTo>
                    <a:lnTo>
                      <a:pt x="22978" y="3583"/>
                    </a:lnTo>
                    <a:lnTo>
                      <a:pt x="22978" y="3188"/>
                    </a:lnTo>
                    <a:close/>
                    <a:moveTo>
                      <a:pt x="6327" y="3651"/>
                    </a:moveTo>
                    <a:lnTo>
                      <a:pt x="6327" y="4045"/>
                    </a:lnTo>
                    <a:lnTo>
                      <a:pt x="866" y="4045"/>
                    </a:lnTo>
                    <a:lnTo>
                      <a:pt x="866" y="3651"/>
                    </a:lnTo>
                    <a:close/>
                    <a:moveTo>
                      <a:pt x="17382" y="3651"/>
                    </a:moveTo>
                    <a:lnTo>
                      <a:pt x="17382" y="4045"/>
                    </a:lnTo>
                    <a:lnTo>
                      <a:pt x="11923" y="4045"/>
                    </a:lnTo>
                    <a:lnTo>
                      <a:pt x="11923" y="3651"/>
                    </a:lnTo>
                    <a:close/>
                    <a:moveTo>
                      <a:pt x="28437" y="3651"/>
                    </a:moveTo>
                    <a:lnTo>
                      <a:pt x="28437" y="4045"/>
                    </a:lnTo>
                    <a:lnTo>
                      <a:pt x="22978" y="4045"/>
                    </a:lnTo>
                    <a:lnTo>
                      <a:pt x="22978" y="3651"/>
                    </a:lnTo>
                    <a:close/>
                    <a:moveTo>
                      <a:pt x="6327" y="4113"/>
                    </a:moveTo>
                    <a:lnTo>
                      <a:pt x="6327" y="4506"/>
                    </a:lnTo>
                    <a:lnTo>
                      <a:pt x="866" y="4506"/>
                    </a:lnTo>
                    <a:lnTo>
                      <a:pt x="866" y="4113"/>
                    </a:lnTo>
                    <a:close/>
                    <a:moveTo>
                      <a:pt x="17382" y="4113"/>
                    </a:moveTo>
                    <a:lnTo>
                      <a:pt x="17382" y="4506"/>
                    </a:lnTo>
                    <a:lnTo>
                      <a:pt x="11923" y="4506"/>
                    </a:lnTo>
                    <a:lnTo>
                      <a:pt x="11923" y="4113"/>
                    </a:lnTo>
                    <a:close/>
                    <a:moveTo>
                      <a:pt x="28437" y="4113"/>
                    </a:moveTo>
                    <a:lnTo>
                      <a:pt x="28437" y="4506"/>
                    </a:lnTo>
                    <a:lnTo>
                      <a:pt x="22978" y="4506"/>
                    </a:lnTo>
                    <a:lnTo>
                      <a:pt x="22978" y="4113"/>
                    </a:lnTo>
                    <a:close/>
                    <a:moveTo>
                      <a:pt x="6327" y="4574"/>
                    </a:moveTo>
                    <a:lnTo>
                      <a:pt x="6327" y="4965"/>
                    </a:lnTo>
                    <a:lnTo>
                      <a:pt x="866" y="4965"/>
                    </a:lnTo>
                    <a:lnTo>
                      <a:pt x="866" y="4574"/>
                    </a:lnTo>
                    <a:close/>
                    <a:moveTo>
                      <a:pt x="17382" y="4574"/>
                    </a:moveTo>
                    <a:lnTo>
                      <a:pt x="17382" y="4965"/>
                    </a:lnTo>
                    <a:lnTo>
                      <a:pt x="11923" y="4965"/>
                    </a:lnTo>
                    <a:lnTo>
                      <a:pt x="11923" y="4574"/>
                    </a:lnTo>
                    <a:close/>
                    <a:moveTo>
                      <a:pt x="28437" y="4572"/>
                    </a:moveTo>
                    <a:lnTo>
                      <a:pt x="28437" y="4965"/>
                    </a:lnTo>
                    <a:lnTo>
                      <a:pt x="22978" y="4965"/>
                    </a:lnTo>
                    <a:lnTo>
                      <a:pt x="22978" y="4572"/>
                    </a:lnTo>
                    <a:close/>
                    <a:moveTo>
                      <a:pt x="6327" y="5033"/>
                    </a:moveTo>
                    <a:lnTo>
                      <a:pt x="6327" y="5426"/>
                    </a:lnTo>
                    <a:lnTo>
                      <a:pt x="866" y="5426"/>
                    </a:lnTo>
                    <a:lnTo>
                      <a:pt x="866" y="5033"/>
                    </a:lnTo>
                    <a:close/>
                    <a:moveTo>
                      <a:pt x="17382" y="5033"/>
                    </a:moveTo>
                    <a:lnTo>
                      <a:pt x="17382" y="5426"/>
                    </a:lnTo>
                    <a:lnTo>
                      <a:pt x="11923" y="5426"/>
                    </a:lnTo>
                    <a:lnTo>
                      <a:pt x="11923" y="5033"/>
                    </a:lnTo>
                    <a:close/>
                    <a:moveTo>
                      <a:pt x="28437" y="5033"/>
                    </a:moveTo>
                    <a:lnTo>
                      <a:pt x="28437" y="5426"/>
                    </a:lnTo>
                    <a:lnTo>
                      <a:pt x="22978" y="5426"/>
                    </a:lnTo>
                    <a:lnTo>
                      <a:pt x="22978" y="5033"/>
                    </a:lnTo>
                    <a:close/>
                    <a:moveTo>
                      <a:pt x="6327" y="5493"/>
                    </a:moveTo>
                    <a:lnTo>
                      <a:pt x="6327" y="5888"/>
                    </a:lnTo>
                    <a:lnTo>
                      <a:pt x="866" y="5888"/>
                    </a:lnTo>
                    <a:lnTo>
                      <a:pt x="866" y="5493"/>
                    </a:lnTo>
                    <a:close/>
                    <a:moveTo>
                      <a:pt x="17382" y="5493"/>
                    </a:moveTo>
                    <a:lnTo>
                      <a:pt x="17382" y="5888"/>
                    </a:lnTo>
                    <a:lnTo>
                      <a:pt x="11923" y="5888"/>
                    </a:lnTo>
                    <a:lnTo>
                      <a:pt x="11923" y="5493"/>
                    </a:lnTo>
                    <a:close/>
                    <a:moveTo>
                      <a:pt x="28437" y="5493"/>
                    </a:moveTo>
                    <a:lnTo>
                      <a:pt x="28437" y="5888"/>
                    </a:lnTo>
                    <a:lnTo>
                      <a:pt x="22978" y="5888"/>
                    </a:lnTo>
                    <a:lnTo>
                      <a:pt x="22978" y="5493"/>
                    </a:lnTo>
                    <a:close/>
                    <a:moveTo>
                      <a:pt x="6327" y="5956"/>
                    </a:moveTo>
                    <a:lnTo>
                      <a:pt x="6327" y="6347"/>
                    </a:lnTo>
                    <a:lnTo>
                      <a:pt x="866" y="6347"/>
                    </a:lnTo>
                    <a:lnTo>
                      <a:pt x="866" y="5956"/>
                    </a:lnTo>
                    <a:close/>
                    <a:moveTo>
                      <a:pt x="17382" y="5956"/>
                    </a:moveTo>
                    <a:lnTo>
                      <a:pt x="17382" y="6347"/>
                    </a:lnTo>
                    <a:lnTo>
                      <a:pt x="11923" y="6347"/>
                    </a:lnTo>
                    <a:lnTo>
                      <a:pt x="11923" y="5956"/>
                    </a:lnTo>
                    <a:close/>
                    <a:moveTo>
                      <a:pt x="17450" y="0"/>
                    </a:moveTo>
                    <a:lnTo>
                      <a:pt x="17382" y="24"/>
                    </a:lnTo>
                    <a:lnTo>
                      <a:pt x="17382" y="3124"/>
                    </a:lnTo>
                    <a:lnTo>
                      <a:pt x="16989" y="3124"/>
                    </a:lnTo>
                    <a:lnTo>
                      <a:pt x="16989" y="162"/>
                    </a:lnTo>
                    <a:lnTo>
                      <a:pt x="16923" y="185"/>
                    </a:lnTo>
                    <a:lnTo>
                      <a:pt x="16923" y="3124"/>
                    </a:lnTo>
                    <a:lnTo>
                      <a:pt x="16530" y="3124"/>
                    </a:lnTo>
                    <a:lnTo>
                      <a:pt x="16530" y="329"/>
                    </a:lnTo>
                    <a:lnTo>
                      <a:pt x="16462" y="354"/>
                    </a:lnTo>
                    <a:lnTo>
                      <a:pt x="16462" y="3124"/>
                    </a:lnTo>
                    <a:lnTo>
                      <a:pt x="16069" y="3124"/>
                    </a:lnTo>
                    <a:lnTo>
                      <a:pt x="16069" y="500"/>
                    </a:lnTo>
                    <a:lnTo>
                      <a:pt x="16000" y="528"/>
                    </a:lnTo>
                    <a:lnTo>
                      <a:pt x="16000" y="3124"/>
                    </a:lnTo>
                    <a:lnTo>
                      <a:pt x="15607" y="3124"/>
                    </a:lnTo>
                    <a:lnTo>
                      <a:pt x="15607" y="672"/>
                    </a:lnTo>
                    <a:cubicBezTo>
                      <a:pt x="15586" y="679"/>
                      <a:pt x="15563" y="687"/>
                      <a:pt x="15541" y="695"/>
                    </a:cubicBezTo>
                    <a:lnTo>
                      <a:pt x="15541" y="3124"/>
                    </a:lnTo>
                    <a:lnTo>
                      <a:pt x="15146" y="3124"/>
                    </a:lnTo>
                    <a:lnTo>
                      <a:pt x="15146" y="804"/>
                    </a:lnTo>
                    <a:lnTo>
                      <a:pt x="15080" y="820"/>
                    </a:lnTo>
                    <a:lnTo>
                      <a:pt x="15080" y="3122"/>
                    </a:lnTo>
                    <a:lnTo>
                      <a:pt x="14687" y="3122"/>
                    </a:lnTo>
                    <a:lnTo>
                      <a:pt x="14687" y="886"/>
                    </a:lnTo>
                    <a:lnTo>
                      <a:pt x="14619" y="894"/>
                    </a:lnTo>
                    <a:lnTo>
                      <a:pt x="14619" y="3124"/>
                    </a:lnTo>
                    <a:lnTo>
                      <a:pt x="14225" y="3124"/>
                    </a:lnTo>
                    <a:lnTo>
                      <a:pt x="14225" y="923"/>
                    </a:lnTo>
                    <a:lnTo>
                      <a:pt x="14157" y="923"/>
                    </a:lnTo>
                    <a:lnTo>
                      <a:pt x="14157" y="3124"/>
                    </a:lnTo>
                    <a:lnTo>
                      <a:pt x="13764" y="3124"/>
                    </a:lnTo>
                    <a:lnTo>
                      <a:pt x="13764" y="905"/>
                    </a:lnTo>
                    <a:lnTo>
                      <a:pt x="13698" y="897"/>
                    </a:lnTo>
                    <a:lnTo>
                      <a:pt x="13698" y="3124"/>
                    </a:lnTo>
                    <a:lnTo>
                      <a:pt x="13305" y="3124"/>
                    </a:lnTo>
                    <a:lnTo>
                      <a:pt x="13305" y="835"/>
                    </a:lnTo>
                    <a:cubicBezTo>
                      <a:pt x="13282" y="829"/>
                      <a:pt x="13260" y="825"/>
                      <a:pt x="13237" y="820"/>
                    </a:cubicBezTo>
                    <a:lnTo>
                      <a:pt x="13237" y="3124"/>
                    </a:lnTo>
                    <a:lnTo>
                      <a:pt x="12844" y="3124"/>
                    </a:lnTo>
                    <a:lnTo>
                      <a:pt x="12844" y="711"/>
                    </a:lnTo>
                    <a:lnTo>
                      <a:pt x="12776" y="689"/>
                    </a:lnTo>
                    <a:lnTo>
                      <a:pt x="12776" y="3124"/>
                    </a:lnTo>
                    <a:lnTo>
                      <a:pt x="12382" y="3124"/>
                    </a:lnTo>
                    <a:lnTo>
                      <a:pt x="12382" y="547"/>
                    </a:lnTo>
                    <a:lnTo>
                      <a:pt x="12316" y="524"/>
                    </a:lnTo>
                    <a:lnTo>
                      <a:pt x="12316" y="3124"/>
                    </a:lnTo>
                    <a:lnTo>
                      <a:pt x="11923" y="3124"/>
                    </a:lnTo>
                    <a:lnTo>
                      <a:pt x="11923" y="391"/>
                    </a:lnTo>
                    <a:cubicBezTo>
                      <a:pt x="11890" y="380"/>
                      <a:pt x="11859" y="370"/>
                      <a:pt x="11826" y="358"/>
                    </a:cubicBezTo>
                    <a:lnTo>
                      <a:pt x="6997" y="358"/>
                    </a:lnTo>
                    <a:lnTo>
                      <a:pt x="6826" y="426"/>
                    </a:lnTo>
                    <a:lnTo>
                      <a:pt x="11855" y="426"/>
                    </a:lnTo>
                    <a:lnTo>
                      <a:pt x="11855" y="820"/>
                    </a:lnTo>
                    <a:lnTo>
                      <a:pt x="6396" y="820"/>
                    </a:lnTo>
                    <a:lnTo>
                      <a:pt x="6396" y="598"/>
                    </a:lnTo>
                    <a:lnTo>
                      <a:pt x="6327" y="625"/>
                    </a:lnTo>
                    <a:lnTo>
                      <a:pt x="6327" y="3122"/>
                    </a:lnTo>
                    <a:lnTo>
                      <a:pt x="5934" y="3122"/>
                    </a:lnTo>
                    <a:lnTo>
                      <a:pt x="5934" y="779"/>
                    </a:lnTo>
                    <a:cubicBezTo>
                      <a:pt x="5913" y="788"/>
                      <a:pt x="5890" y="796"/>
                      <a:pt x="5866" y="804"/>
                    </a:cubicBezTo>
                    <a:lnTo>
                      <a:pt x="5866" y="3124"/>
                    </a:lnTo>
                    <a:lnTo>
                      <a:pt x="5473" y="3124"/>
                    </a:lnTo>
                    <a:lnTo>
                      <a:pt x="5473" y="948"/>
                    </a:lnTo>
                    <a:lnTo>
                      <a:pt x="5407" y="969"/>
                    </a:lnTo>
                    <a:lnTo>
                      <a:pt x="5407" y="3124"/>
                    </a:lnTo>
                    <a:lnTo>
                      <a:pt x="5014" y="3124"/>
                    </a:lnTo>
                    <a:lnTo>
                      <a:pt x="5014" y="1080"/>
                    </a:lnTo>
                    <a:cubicBezTo>
                      <a:pt x="4990" y="1086"/>
                      <a:pt x="4969" y="1090"/>
                      <a:pt x="4946" y="1094"/>
                    </a:cubicBezTo>
                    <a:lnTo>
                      <a:pt x="4946" y="3124"/>
                    </a:lnTo>
                    <a:lnTo>
                      <a:pt x="4552" y="3124"/>
                    </a:lnTo>
                    <a:lnTo>
                      <a:pt x="4552" y="1152"/>
                    </a:lnTo>
                    <a:lnTo>
                      <a:pt x="4484" y="1156"/>
                    </a:lnTo>
                    <a:lnTo>
                      <a:pt x="4484" y="3124"/>
                    </a:lnTo>
                    <a:lnTo>
                      <a:pt x="4093" y="3124"/>
                    </a:lnTo>
                    <a:lnTo>
                      <a:pt x="4093" y="1150"/>
                    </a:lnTo>
                    <a:lnTo>
                      <a:pt x="4025" y="1145"/>
                    </a:lnTo>
                    <a:lnTo>
                      <a:pt x="4025" y="3124"/>
                    </a:lnTo>
                    <a:lnTo>
                      <a:pt x="3632" y="3124"/>
                    </a:lnTo>
                    <a:lnTo>
                      <a:pt x="3632" y="1080"/>
                    </a:lnTo>
                    <a:lnTo>
                      <a:pt x="3564" y="1065"/>
                    </a:lnTo>
                    <a:lnTo>
                      <a:pt x="3564" y="3124"/>
                    </a:lnTo>
                    <a:lnTo>
                      <a:pt x="3171" y="3124"/>
                    </a:lnTo>
                    <a:lnTo>
                      <a:pt x="3171" y="958"/>
                    </a:lnTo>
                    <a:cubicBezTo>
                      <a:pt x="3147" y="950"/>
                      <a:pt x="3126" y="944"/>
                      <a:pt x="3103" y="936"/>
                    </a:cubicBezTo>
                    <a:lnTo>
                      <a:pt x="3103" y="3124"/>
                    </a:lnTo>
                    <a:lnTo>
                      <a:pt x="2709" y="3124"/>
                    </a:lnTo>
                    <a:lnTo>
                      <a:pt x="2709" y="796"/>
                    </a:lnTo>
                    <a:lnTo>
                      <a:pt x="2643" y="771"/>
                    </a:lnTo>
                    <a:lnTo>
                      <a:pt x="2643" y="3124"/>
                    </a:lnTo>
                    <a:lnTo>
                      <a:pt x="2250" y="3124"/>
                    </a:lnTo>
                    <a:lnTo>
                      <a:pt x="2250" y="613"/>
                    </a:lnTo>
                    <a:lnTo>
                      <a:pt x="2182" y="586"/>
                    </a:lnTo>
                    <a:lnTo>
                      <a:pt x="2182" y="3124"/>
                    </a:lnTo>
                    <a:lnTo>
                      <a:pt x="1789" y="3124"/>
                    </a:lnTo>
                    <a:lnTo>
                      <a:pt x="1789" y="423"/>
                    </a:lnTo>
                    <a:lnTo>
                      <a:pt x="1721" y="395"/>
                    </a:lnTo>
                    <a:lnTo>
                      <a:pt x="1721" y="3124"/>
                    </a:lnTo>
                    <a:lnTo>
                      <a:pt x="1327" y="3124"/>
                    </a:lnTo>
                    <a:lnTo>
                      <a:pt x="1327" y="230"/>
                    </a:lnTo>
                    <a:lnTo>
                      <a:pt x="1261" y="203"/>
                    </a:lnTo>
                    <a:lnTo>
                      <a:pt x="1261" y="3124"/>
                    </a:lnTo>
                    <a:lnTo>
                      <a:pt x="868" y="3124"/>
                    </a:lnTo>
                    <a:lnTo>
                      <a:pt x="868" y="47"/>
                    </a:lnTo>
                    <a:lnTo>
                      <a:pt x="800" y="22"/>
                    </a:lnTo>
                    <a:lnTo>
                      <a:pt x="800" y="360"/>
                    </a:lnTo>
                    <a:lnTo>
                      <a:pt x="0" y="360"/>
                    </a:lnTo>
                    <a:lnTo>
                      <a:pt x="2" y="428"/>
                    </a:lnTo>
                    <a:lnTo>
                      <a:pt x="800" y="428"/>
                    </a:lnTo>
                    <a:lnTo>
                      <a:pt x="800" y="820"/>
                    </a:lnTo>
                    <a:lnTo>
                      <a:pt x="12" y="820"/>
                    </a:lnTo>
                    <a:lnTo>
                      <a:pt x="12" y="888"/>
                    </a:lnTo>
                    <a:lnTo>
                      <a:pt x="798" y="888"/>
                    </a:lnTo>
                    <a:lnTo>
                      <a:pt x="798" y="1281"/>
                    </a:lnTo>
                    <a:lnTo>
                      <a:pt x="20" y="1281"/>
                    </a:lnTo>
                    <a:lnTo>
                      <a:pt x="20" y="1349"/>
                    </a:lnTo>
                    <a:lnTo>
                      <a:pt x="796" y="1349"/>
                    </a:lnTo>
                    <a:lnTo>
                      <a:pt x="796" y="1742"/>
                    </a:lnTo>
                    <a:lnTo>
                      <a:pt x="31" y="1742"/>
                    </a:lnTo>
                    <a:lnTo>
                      <a:pt x="31" y="1744"/>
                    </a:lnTo>
                    <a:cubicBezTo>
                      <a:pt x="31" y="1765"/>
                      <a:pt x="33" y="1787"/>
                      <a:pt x="33" y="1810"/>
                    </a:cubicBezTo>
                    <a:lnTo>
                      <a:pt x="796" y="1810"/>
                    </a:lnTo>
                    <a:lnTo>
                      <a:pt x="796" y="2201"/>
                    </a:lnTo>
                    <a:lnTo>
                      <a:pt x="47" y="2201"/>
                    </a:lnTo>
                    <a:cubicBezTo>
                      <a:pt x="47" y="2225"/>
                      <a:pt x="47" y="2246"/>
                      <a:pt x="49" y="2270"/>
                    </a:cubicBezTo>
                    <a:lnTo>
                      <a:pt x="794" y="2270"/>
                    </a:lnTo>
                    <a:lnTo>
                      <a:pt x="794" y="2663"/>
                    </a:lnTo>
                    <a:lnTo>
                      <a:pt x="60" y="2663"/>
                    </a:lnTo>
                    <a:cubicBezTo>
                      <a:pt x="60" y="2686"/>
                      <a:pt x="60" y="2707"/>
                      <a:pt x="62" y="2731"/>
                    </a:cubicBezTo>
                    <a:lnTo>
                      <a:pt x="794" y="2731"/>
                    </a:lnTo>
                    <a:lnTo>
                      <a:pt x="794" y="3124"/>
                    </a:lnTo>
                    <a:lnTo>
                      <a:pt x="76" y="3124"/>
                    </a:lnTo>
                    <a:cubicBezTo>
                      <a:pt x="76" y="3145"/>
                      <a:pt x="76" y="3169"/>
                      <a:pt x="78" y="3192"/>
                    </a:cubicBezTo>
                    <a:lnTo>
                      <a:pt x="333" y="3192"/>
                    </a:lnTo>
                    <a:lnTo>
                      <a:pt x="333" y="6927"/>
                    </a:lnTo>
                    <a:lnTo>
                      <a:pt x="401" y="6927"/>
                    </a:lnTo>
                    <a:lnTo>
                      <a:pt x="401" y="3188"/>
                    </a:lnTo>
                    <a:lnTo>
                      <a:pt x="794" y="3188"/>
                    </a:lnTo>
                    <a:lnTo>
                      <a:pt x="794" y="6911"/>
                    </a:lnTo>
                    <a:lnTo>
                      <a:pt x="862" y="6910"/>
                    </a:lnTo>
                    <a:lnTo>
                      <a:pt x="862" y="6874"/>
                    </a:lnTo>
                    <a:lnTo>
                      <a:pt x="2075" y="6874"/>
                    </a:lnTo>
                    <a:cubicBezTo>
                      <a:pt x="2727" y="6855"/>
                      <a:pt x="3381" y="6837"/>
                      <a:pt x="4033" y="6820"/>
                    </a:cubicBezTo>
                    <a:lnTo>
                      <a:pt x="4582" y="6806"/>
                    </a:lnTo>
                    <a:lnTo>
                      <a:pt x="862" y="6806"/>
                    </a:lnTo>
                    <a:lnTo>
                      <a:pt x="862" y="6413"/>
                    </a:lnTo>
                    <a:lnTo>
                      <a:pt x="6322" y="6413"/>
                    </a:lnTo>
                    <a:lnTo>
                      <a:pt x="6322" y="6760"/>
                    </a:lnTo>
                    <a:lnTo>
                      <a:pt x="6390" y="6758"/>
                    </a:lnTo>
                    <a:lnTo>
                      <a:pt x="6390" y="3190"/>
                    </a:lnTo>
                    <a:lnTo>
                      <a:pt x="6783" y="3190"/>
                    </a:lnTo>
                    <a:lnTo>
                      <a:pt x="6783" y="6750"/>
                    </a:lnTo>
                    <a:lnTo>
                      <a:pt x="6851" y="6748"/>
                    </a:lnTo>
                    <a:lnTo>
                      <a:pt x="6851" y="3188"/>
                    </a:lnTo>
                    <a:lnTo>
                      <a:pt x="7244" y="3188"/>
                    </a:lnTo>
                    <a:lnTo>
                      <a:pt x="7244" y="6736"/>
                    </a:lnTo>
                    <a:lnTo>
                      <a:pt x="7310" y="6734"/>
                    </a:lnTo>
                    <a:lnTo>
                      <a:pt x="7310" y="3188"/>
                    </a:lnTo>
                    <a:lnTo>
                      <a:pt x="7704" y="3188"/>
                    </a:lnTo>
                    <a:lnTo>
                      <a:pt x="7704" y="6725"/>
                    </a:lnTo>
                    <a:lnTo>
                      <a:pt x="7772" y="6723"/>
                    </a:lnTo>
                    <a:lnTo>
                      <a:pt x="7772" y="3188"/>
                    </a:lnTo>
                    <a:lnTo>
                      <a:pt x="8165" y="3188"/>
                    </a:lnTo>
                    <a:lnTo>
                      <a:pt x="8165" y="6711"/>
                    </a:lnTo>
                    <a:lnTo>
                      <a:pt x="8233" y="6709"/>
                    </a:lnTo>
                    <a:lnTo>
                      <a:pt x="8233" y="3188"/>
                    </a:lnTo>
                    <a:lnTo>
                      <a:pt x="8626" y="3188"/>
                    </a:lnTo>
                    <a:lnTo>
                      <a:pt x="8626" y="6699"/>
                    </a:lnTo>
                    <a:lnTo>
                      <a:pt x="8692" y="6699"/>
                    </a:lnTo>
                    <a:lnTo>
                      <a:pt x="8692" y="3188"/>
                    </a:lnTo>
                    <a:lnTo>
                      <a:pt x="9085" y="3188"/>
                    </a:lnTo>
                    <a:lnTo>
                      <a:pt x="9085" y="6688"/>
                    </a:lnTo>
                    <a:lnTo>
                      <a:pt x="9153" y="6688"/>
                    </a:lnTo>
                    <a:lnTo>
                      <a:pt x="9153" y="3188"/>
                    </a:lnTo>
                    <a:lnTo>
                      <a:pt x="9547" y="3188"/>
                    </a:lnTo>
                    <a:lnTo>
                      <a:pt x="9547" y="6674"/>
                    </a:lnTo>
                    <a:lnTo>
                      <a:pt x="9615" y="6672"/>
                    </a:lnTo>
                    <a:lnTo>
                      <a:pt x="9615" y="3188"/>
                    </a:lnTo>
                    <a:lnTo>
                      <a:pt x="10008" y="3188"/>
                    </a:lnTo>
                    <a:lnTo>
                      <a:pt x="10008" y="6662"/>
                    </a:lnTo>
                    <a:lnTo>
                      <a:pt x="10074" y="6660"/>
                    </a:lnTo>
                    <a:lnTo>
                      <a:pt x="10074" y="3190"/>
                    </a:lnTo>
                    <a:lnTo>
                      <a:pt x="10467" y="3190"/>
                    </a:lnTo>
                    <a:lnTo>
                      <a:pt x="10467" y="6651"/>
                    </a:lnTo>
                    <a:lnTo>
                      <a:pt x="10535" y="6649"/>
                    </a:lnTo>
                    <a:lnTo>
                      <a:pt x="10535" y="3188"/>
                    </a:lnTo>
                    <a:lnTo>
                      <a:pt x="10928" y="3188"/>
                    </a:lnTo>
                    <a:lnTo>
                      <a:pt x="10928" y="6637"/>
                    </a:lnTo>
                    <a:lnTo>
                      <a:pt x="10997" y="6635"/>
                    </a:lnTo>
                    <a:lnTo>
                      <a:pt x="10997" y="3188"/>
                    </a:lnTo>
                    <a:lnTo>
                      <a:pt x="11390" y="3188"/>
                    </a:lnTo>
                    <a:lnTo>
                      <a:pt x="11390" y="6627"/>
                    </a:lnTo>
                    <a:lnTo>
                      <a:pt x="11456" y="6625"/>
                    </a:lnTo>
                    <a:lnTo>
                      <a:pt x="11456" y="3188"/>
                    </a:lnTo>
                    <a:lnTo>
                      <a:pt x="11851" y="3188"/>
                    </a:lnTo>
                    <a:lnTo>
                      <a:pt x="11851" y="6612"/>
                    </a:lnTo>
                    <a:lnTo>
                      <a:pt x="11917" y="6612"/>
                    </a:lnTo>
                    <a:lnTo>
                      <a:pt x="11917" y="6415"/>
                    </a:lnTo>
                    <a:lnTo>
                      <a:pt x="17377" y="6415"/>
                    </a:lnTo>
                    <a:lnTo>
                      <a:pt x="17377" y="6470"/>
                    </a:lnTo>
                    <a:lnTo>
                      <a:pt x="17445" y="6468"/>
                    </a:lnTo>
                    <a:lnTo>
                      <a:pt x="17445" y="3192"/>
                    </a:lnTo>
                    <a:lnTo>
                      <a:pt x="17838" y="3192"/>
                    </a:lnTo>
                    <a:lnTo>
                      <a:pt x="17838" y="6458"/>
                    </a:lnTo>
                    <a:lnTo>
                      <a:pt x="17906" y="6456"/>
                    </a:lnTo>
                    <a:lnTo>
                      <a:pt x="17906" y="3188"/>
                    </a:lnTo>
                    <a:lnTo>
                      <a:pt x="18299" y="3188"/>
                    </a:lnTo>
                    <a:lnTo>
                      <a:pt x="18299" y="6442"/>
                    </a:lnTo>
                    <a:lnTo>
                      <a:pt x="18367" y="6440"/>
                    </a:lnTo>
                    <a:lnTo>
                      <a:pt x="18367" y="3188"/>
                    </a:lnTo>
                    <a:lnTo>
                      <a:pt x="18758" y="3188"/>
                    </a:lnTo>
                    <a:lnTo>
                      <a:pt x="18758" y="6433"/>
                    </a:lnTo>
                    <a:lnTo>
                      <a:pt x="18826" y="6433"/>
                    </a:lnTo>
                    <a:lnTo>
                      <a:pt x="18826" y="3188"/>
                    </a:lnTo>
                    <a:lnTo>
                      <a:pt x="19220" y="3188"/>
                    </a:lnTo>
                    <a:lnTo>
                      <a:pt x="19220" y="6417"/>
                    </a:lnTo>
                    <a:lnTo>
                      <a:pt x="19288" y="6415"/>
                    </a:lnTo>
                    <a:lnTo>
                      <a:pt x="19288" y="3188"/>
                    </a:lnTo>
                    <a:lnTo>
                      <a:pt x="19681" y="3188"/>
                    </a:lnTo>
                    <a:lnTo>
                      <a:pt x="19681" y="6405"/>
                    </a:lnTo>
                    <a:lnTo>
                      <a:pt x="19749" y="6405"/>
                    </a:lnTo>
                    <a:lnTo>
                      <a:pt x="19749" y="3188"/>
                    </a:lnTo>
                    <a:lnTo>
                      <a:pt x="20140" y="3188"/>
                    </a:lnTo>
                    <a:lnTo>
                      <a:pt x="20140" y="6394"/>
                    </a:lnTo>
                    <a:lnTo>
                      <a:pt x="20208" y="6392"/>
                    </a:lnTo>
                    <a:lnTo>
                      <a:pt x="20208" y="3188"/>
                    </a:lnTo>
                    <a:lnTo>
                      <a:pt x="20601" y="3188"/>
                    </a:lnTo>
                    <a:lnTo>
                      <a:pt x="20601" y="6380"/>
                    </a:lnTo>
                    <a:lnTo>
                      <a:pt x="20670" y="6378"/>
                    </a:lnTo>
                    <a:lnTo>
                      <a:pt x="20670" y="3188"/>
                    </a:lnTo>
                    <a:lnTo>
                      <a:pt x="21063" y="3188"/>
                    </a:lnTo>
                    <a:lnTo>
                      <a:pt x="21063" y="6368"/>
                    </a:lnTo>
                    <a:lnTo>
                      <a:pt x="21131" y="6366"/>
                    </a:lnTo>
                    <a:lnTo>
                      <a:pt x="21131" y="3186"/>
                    </a:lnTo>
                    <a:lnTo>
                      <a:pt x="21522" y="3186"/>
                    </a:lnTo>
                    <a:lnTo>
                      <a:pt x="21522" y="6355"/>
                    </a:lnTo>
                    <a:lnTo>
                      <a:pt x="21590" y="6355"/>
                    </a:lnTo>
                    <a:lnTo>
                      <a:pt x="21590" y="3188"/>
                    </a:lnTo>
                    <a:lnTo>
                      <a:pt x="21983" y="3188"/>
                    </a:lnTo>
                    <a:lnTo>
                      <a:pt x="21983" y="6345"/>
                    </a:lnTo>
                    <a:lnTo>
                      <a:pt x="22051" y="6345"/>
                    </a:lnTo>
                    <a:lnTo>
                      <a:pt x="22051" y="3188"/>
                    </a:lnTo>
                    <a:lnTo>
                      <a:pt x="22445" y="3188"/>
                    </a:lnTo>
                    <a:lnTo>
                      <a:pt x="22445" y="6331"/>
                    </a:lnTo>
                    <a:lnTo>
                      <a:pt x="22513" y="6330"/>
                    </a:lnTo>
                    <a:lnTo>
                      <a:pt x="22513" y="3188"/>
                    </a:lnTo>
                    <a:lnTo>
                      <a:pt x="22904" y="3188"/>
                    </a:lnTo>
                    <a:lnTo>
                      <a:pt x="22904" y="6320"/>
                    </a:lnTo>
                    <a:lnTo>
                      <a:pt x="22972" y="6318"/>
                    </a:lnTo>
                    <a:lnTo>
                      <a:pt x="22972" y="5952"/>
                    </a:lnTo>
                    <a:lnTo>
                      <a:pt x="28433" y="5952"/>
                    </a:lnTo>
                    <a:lnTo>
                      <a:pt x="28433" y="6176"/>
                    </a:lnTo>
                    <a:lnTo>
                      <a:pt x="28499" y="6176"/>
                    </a:lnTo>
                    <a:lnTo>
                      <a:pt x="28499" y="3192"/>
                    </a:lnTo>
                    <a:lnTo>
                      <a:pt x="28791" y="3192"/>
                    </a:lnTo>
                    <a:lnTo>
                      <a:pt x="28791" y="3124"/>
                    </a:lnTo>
                    <a:lnTo>
                      <a:pt x="28505" y="3124"/>
                    </a:lnTo>
                    <a:lnTo>
                      <a:pt x="28505" y="2731"/>
                    </a:lnTo>
                    <a:lnTo>
                      <a:pt x="28791" y="2731"/>
                    </a:lnTo>
                    <a:cubicBezTo>
                      <a:pt x="28791" y="2707"/>
                      <a:pt x="28791" y="2686"/>
                      <a:pt x="28789" y="2663"/>
                    </a:cubicBezTo>
                    <a:lnTo>
                      <a:pt x="28505" y="2663"/>
                    </a:lnTo>
                    <a:lnTo>
                      <a:pt x="28505" y="2270"/>
                    </a:lnTo>
                    <a:lnTo>
                      <a:pt x="28756" y="2270"/>
                    </a:lnTo>
                    <a:cubicBezTo>
                      <a:pt x="28754" y="2246"/>
                      <a:pt x="28753" y="2225"/>
                      <a:pt x="28749" y="2201"/>
                    </a:cubicBezTo>
                    <a:lnTo>
                      <a:pt x="28505" y="2201"/>
                    </a:lnTo>
                    <a:lnTo>
                      <a:pt x="28505" y="1810"/>
                    </a:lnTo>
                    <a:lnTo>
                      <a:pt x="28700" y="1810"/>
                    </a:lnTo>
                    <a:cubicBezTo>
                      <a:pt x="28696" y="1787"/>
                      <a:pt x="28694" y="1764"/>
                      <a:pt x="28690" y="1742"/>
                    </a:cubicBezTo>
                    <a:lnTo>
                      <a:pt x="28505" y="1742"/>
                    </a:lnTo>
                    <a:lnTo>
                      <a:pt x="28505" y="1518"/>
                    </a:lnTo>
                    <a:lnTo>
                      <a:pt x="28437" y="1512"/>
                    </a:lnTo>
                    <a:lnTo>
                      <a:pt x="28437" y="3124"/>
                    </a:lnTo>
                    <a:lnTo>
                      <a:pt x="28044" y="3124"/>
                    </a:lnTo>
                    <a:lnTo>
                      <a:pt x="28044" y="1474"/>
                    </a:lnTo>
                    <a:lnTo>
                      <a:pt x="27976" y="1464"/>
                    </a:lnTo>
                    <a:lnTo>
                      <a:pt x="27976" y="3124"/>
                    </a:lnTo>
                    <a:lnTo>
                      <a:pt x="27583" y="3124"/>
                    </a:lnTo>
                    <a:lnTo>
                      <a:pt x="27583" y="1405"/>
                    </a:lnTo>
                    <a:lnTo>
                      <a:pt x="27517" y="1392"/>
                    </a:lnTo>
                    <a:lnTo>
                      <a:pt x="27517" y="3124"/>
                    </a:lnTo>
                    <a:lnTo>
                      <a:pt x="27123" y="3124"/>
                    </a:lnTo>
                    <a:lnTo>
                      <a:pt x="27123" y="1322"/>
                    </a:lnTo>
                    <a:lnTo>
                      <a:pt x="27055" y="1308"/>
                    </a:lnTo>
                    <a:lnTo>
                      <a:pt x="27055" y="3126"/>
                    </a:lnTo>
                    <a:lnTo>
                      <a:pt x="26662" y="3126"/>
                    </a:lnTo>
                    <a:lnTo>
                      <a:pt x="26662" y="1234"/>
                    </a:lnTo>
                    <a:lnTo>
                      <a:pt x="26594" y="1221"/>
                    </a:lnTo>
                    <a:lnTo>
                      <a:pt x="26594" y="3124"/>
                    </a:lnTo>
                    <a:lnTo>
                      <a:pt x="26201" y="3124"/>
                    </a:lnTo>
                    <a:lnTo>
                      <a:pt x="26201" y="1141"/>
                    </a:lnTo>
                    <a:lnTo>
                      <a:pt x="26135" y="1127"/>
                    </a:lnTo>
                    <a:lnTo>
                      <a:pt x="26135" y="3124"/>
                    </a:lnTo>
                    <a:lnTo>
                      <a:pt x="25742" y="3124"/>
                    </a:lnTo>
                    <a:lnTo>
                      <a:pt x="25742" y="1043"/>
                    </a:lnTo>
                    <a:lnTo>
                      <a:pt x="25673" y="1030"/>
                    </a:lnTo>
                    <a:lnTo>
                      <a:pt x="25673" y="3124"/>
                    </a:lnTo>
                    <a:lnTo>
                      <a:pt x="25280" y="3124"/>
                    </a:lnTo>
                    <a:lnTo>
                      <a:pt x="25280" y="946"/>
                    </a:lnTo>
                    <a:lnTo>
                      <a:pt x="25214" y="931"/>
                    </a:lnTo>
                    <a:lnTo>
                      <a:pt x="25214" y="3124"/>
                    </a:lnTo>
                    <a:lnTo>
                      <a:pt x="24819" y="3124"/>
                    </a:lnTo>
                    <a:lnTo>
                      <a:pt x="24819" y="845"/>
                    </a:lnTo>
                    <a:lnTo>
                      <a:pt x="24753" y="831"/>
                    </a:lnTo>
                    <a:lnTo>
                      <a:pt x="24753" y="3124"/>
                    </a:lnTo>
                    <a:lnTo>
                      <a:pt x="24360" y="3124"/>
                    </a:lnTo>
                    <a:lnTo>
                      <a:pt x="24360" y="744"/>
                    </a:lnTo>
                    <a:lnTo>
                      <a:pt x="24292" y="730"/>
                    </a:lnTo>
                    <a:lnTo>
                      <a:pt x="24292" y="3124"/>
                    </a:lnTo>
                    <a:lnTo>
                      <a:pt x="23898" y="3124"/>
                    </a:lnTo>
                    <a:lnTo>
                      <a:pt x="23898" y="644"/>
                    </a:lnTo>
                    <a:lnTo>
                      <a:pt x="23830" y="629"/>
                    </a:lnTo>
                    <a:lnTo>
                      <a:pt x="23830" y="3124"/>
                    </a:lnTo>
                    <a:lnTo>
                      <a:pt x="23437" y="3124"/>
                    </a:lnTo>
                    <a:lnTo>
                      <a:pt x="23437" y="545"/>
                    </a:lnTo>
                    <a:lnTo>
                      <a:pt x="23371" y="532"/>
                    </a:lnTo>
                    <a:lnTo>
                      <a:pt x="23371" y="3124"/>
                    </a:lnTo>
                    <a:lnTo>
                      <a:pt x="22978" y="3124"/>
                    </a:lnTo>
                    <a:lnTo>
                      <a:pt x="22978" y="446"/>
                    </a:lnTo>
                    <a:lnTo>
                      <a:pt x="22910" y="430"/>
                    </a:lnTo>
                    <a:lnTo>
                      <a:pt x="22910" y="820"/>
                    </a:lnTo>
                    <a:lnTo>
                      <a:pt x="17450" y="820"/>
                    </a:lnTo>
                    <a:lnTo>
                      <a:pt x="17450" y="426"/>
                    </a:lnTo>
                    <a:lnTo>
                      <a:pt x="22900" y="426"/>
                    </a:lnTo>
                    <a:cubicBezTo>
                      <a:pt x="22807" y="405"/>
                      <a:pt x="22713" y="382"/>
                      <a:pt x="22620" y="358"/>
                    </a:cubicBezTo>
                    <a:lnTo>
                      <a:pt x="17450" y="358"/>
                    </a:lnTo>
                    <a:lnTo>
                      <a:pt x="174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31" name="Google Shape;731;p40"/>
            <p:cNvGrpSpPr/>
            <p:nvPr/>
          </p:nvGrpSpPr>
          <p:grpSpPr>
            <a:xfrm flipH="1">
              <a:off x="-189473" y="3964075"/>
              <a:ext cx="5418485" cy="2310376"/>
              <a:chOff x="25820175" y="-5853500"/>
              <a:chExt cx="5418485" cy="2310376"/>
            </a:xfrm>
          </p:grpSpPr>
          <p:sp>
            <p:nvSpPr>
              <p:cNvPr id="732" name="Google Shape;732;p40"/>
              <p:cNvSpPr/>
              <p:nvPr/>
            </p:nvSpPr>
            <p:spPr>
              <a:xfrm>
                <a:off x="25820175" y="-5853500"/>
                <a:ext cx="5418485" cy="2310376"/>
              </a:xfrm>
              <a:custGeom>
                <a:avLst/>
                <a:gdLst/>
                <a:ahLst/>
                <a:cxnLst/>
                <a:rect l="l" t="t" r="r" b="b"/>
                <a:pathLst>
                  <a:path w="137761" h="61528" extrusionOk="0">
                    <a:moveTo>
                      <a:pt x="77702" y="1"/>
                    </a:moveTo>
                    <a:cubicBezTo>
                      <a:pt x="66240" y="1"/>
                      <a:pt x="54639" y="1595"/>
                      <a:pt x="42783" y="6189"/>
                    </a:cubicBezTo>
                    <a:cubicBezTo>
                      <a:pt x="30430" y="10980"/>
                      <a:pt x="14663" y="21633"/>
                      <a:pt x="0" y="44893"/>
                    </a:cubicBezTo>
                    <a:lnTo>
                      <a:pt x="130455" y="61527"/>
                    </a:lnTo>
                    <a:lnTo>
                      <a:pt x="137761" y="6681"/>
                    </a:lnTo>
                    <a:lnTo>
                      <a:pt x="137761" y="6681"/>
                    </a:lnTo>
                    <a:cubicBezTo>
                      <a:pt x="137761" y="6681"/>
                      <a:pt x="137342" y="6730"/>
                      <a:pt x="136463" y="6730"/>
                    </a:cubicBezTo>
                    <a:cubicBezTo>
                      <a:pt x="135254" y="6730"/>
                      <a:pt x="133174" y="6639"/>
                      <a:pt x="130115" y="6206"/>
                    </a:cubicBezTo>
                    <a:cubicBezTo>
                      <a:pt x="112692" y="3784"/>
                      <a:pt x="95362" y="1"/>
                      <a:pt x="777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40"/>
              <p:cNvSpPr/>
              <p:nvPr/>
            </p:nvSpPr>
            <p:spPr>
              <a:xfrm>
                <a:off x="26295977" y="-5844781"/>
                <a:ext cx="4764600" cy="2144247"/>
              </a:xfrm>
              <a:custGeom>
                <a:avLst/>
                <a:gdLst/>
                <a:ahLst/>
                <a:cxnLst/>
                <a:rect l="l" t="t" r="r" b="b"/>
                <a:pathLst>
                  <a:path w="18874" h="8494" extrusionOk="0">
                    <a:moveTo>
                      <a:pt x="14636" y="561"/>
                    </a:moveTo>
                    <a:lnTo>
                      <a:pt x="14636" y="956"/>
                    </a:lnTo>
                    <a:lnTo>
                      <a:pt x="9175" y="956"/>
                    </a:lnTo>
                    <a:lnTo>
                      <a:pt x="9175" y="561"/>
                    </a:lnTo>
                    <a:close/>
                    <a:moveTo>
                      <a:pt x="14636" y="1022"/>
                    </a:moveTo>
                    <a:lnTo>
                      <a:pt x="14636" y="1415"/>
                    </a:lnTo>
                    <a:lnTo>
                      <a:pt x="9175" y="1415"/>
                    </a:lnTo>
                    <a:lnTo>
                      <a:pt x="9175" y="1022"/>
                    </a:lnTo>
                    <a:close/>
                    <a:moveTo>
                      <a:pt x="14636" y="1483"/>
                    </a:moveTo>
                    <a:lnTo>
                      <a:pt x="14636" y="1876"/>
                    </a:lnTo>
                    <a:lnTo>
                      <a:pt x="9175" y="1876"/>
                    </a:lnTo>
                    <a:lnTo>
                      <a:pt x="9175" y="1483"/>
                    </a:lnTo>
                    <a:close/>
                    <a:moveTo>
                      <a:pt x="14636" y="1943"/>
                    </a:moveTo>
                    <a:lnTo>
                      <a:pt x="14636" y="2338"/>
                    </a:lnTo>
                    <a:lnTo>
                      <a:pt x="9175" y="2338"/>
                    </a:lnTo>
                    <a:lnTo>
                      <a:pt x="9175" y="1943"/>
                    </a:lnTo>
                    <a:close/>
                    <a:moveTo>
                      <a:pt x="14636" y="2404"/>
                    </a:moveTo>
                    <a:lnTo>
                      <a:pt x="14636" y="2797"/>
                    </a:lnTo>
                    <a:lnTo>
                      <a:pt x="9175" y="2797"/>
                    </a:lnTo>
                    <a:lnTo>
                      <a:pt x="9175" y="2404"/>
                    </a:lnTo>
                    <a:close/>
                    <a:moveTo>
                      <a:pt x="14636" y="2865"/>
                    </a:moveTo>
                    <a:lnTo>
                      <a:pt x="14636" y="3258"/>
                    </a:lnTo>
                    <a:lnTo>
                      <a:pt x="9175" y="3258"/>
                    </a:lnTo>
                    <a:lnTo>
                      <a:pt x="9175" y="2865"/>
                    </a:lnTo>
                    <a:close/>
                    <a:moveTo>
                      <a:pt x="14636" y="3326"/>
                    </a:moveTo>
                    <a:lnTo>
                      <a:pt x="14636" y="3720"/>
                    </a:lnTo>
                    <a:lnTo>
                      <a:pt x="9175" y="3720"/>
                    </a:lnTo>
                    <a:lnTo>
                      <a:pt x="9175" y="3326"/>
                    </a:lnTo>
                    <a:close/>
                    <a:moveTo>
                      <a:pt x="14636" y="3786"/>
                    </a:moveTo>
                    <a:lnTo>
                      <a:pt x="14636" y="4179"/>
                    </a:lnTo>
                    <a:lnTo>
                      <a:pt x="9175" y="4179"/>
                    </a:lnTo>
                    <a:lnTo>
                      <a:pt x="9175" y="3786"/>
                    </a:lnTo>
                    <a:close/>
                    <a:moveTo>
                      <a:pt x="9107" y="4247"/>
                    </a:moveTo>
                    <a:lnTo>
                      <a:pt x="9107" y="4640"/>
                    </a:lnTo>
                    <a:lnTo>
                      <a:pt x="3648" y="4640"/>
                    </a:lnTo>
                    <a:lnTo>
                      <a:pt x="3648" y="4247"/>
                    </a:lnTo>
                    <a:close/>
                    <a:moveTo>
                      <a:pt x="9107" y="4708"/>
                    </a:moveTo>
                    <a:lnTo>
                      <a:pt x="9107" y="5101"/>
                    </a:lnTo>
                    <a:lnTo>
                      <a:pt x="3648" y="5101"/>
                    </a:lnTo>
                    <a:lnTo>
                      <a:pt x="3648" y="4708"/>
                    </a:lnTo>
                    <a:close/>
                    <a:moveTo>
                      <a:pt x="9107" y="5168"/>
                    </a:moveTo>
                    <a:lnTo>
                      <a:pt x="9107" y="5561"/>
                    </a:lnTo>
                    <a:lnTo>
                      <a:pt x="3648" y="5561"/>
                    </a:lnTo>
                    <a:lnTo>
                      <a:pt x="3648" y="5168"/>
                    </a:lnTo>
                    <a:close/>
                    <a:moveTo>
                      <a:pt x="9107" y="5629"/>
                    </a:moveTo>
                    <a:lnTo>
                      <a:pt x="9107" y="6022"/>
                    </a:lnTo>
                    <a:lnTo>
                      <a:pt x="3648" y="6022"/>
                    </a:lnTo>
                    <a:lnTo>
                      <a:pt x="3648" y="5629"/>
                    </a:lnTo>
                    <a:close/>
                    <a:moveTo>
                      <a:pt x="9107" y="6090"/>
                    </a:moveTo>
                    <a:lnTo>
                      <a:pt x="9107" y="6483"/>
                    </a:lnTo>
                    <a:lnTo>
                      <a:pt x="3648" y="6483"/>
                    </a:lnTo>
                    <a:lnTo>
                      <a:pt x="3648" y="6090"/>
                    </a:lnTo>
                    <a:close/>
                    <a:moveTo>
                      <a:pt x="9107" y="6549"/>
                    </a:moveTo>
                    <a:lnTo>
                      <a:pt x="9107" y="6945"/>
                    </a:lnTo>
                    <a:lnTo>
                      <a:pt x="3648" y="6945"/>
                    </a:lnTo>
                    <a:lnTo>
                      <a:pt x="3648" y="6549"/>
                    </a:lnTo>
                    <a:close/>
                    <a:moveTo>
                      <a:pt x="9175" y="0"/>
                    </a:moveTo>
                    <a:cubicBezTo>
                      <a:pt x="9154" y="0"/>
                      <a:pt x="9130" y="4"/>
                      <a:pt x="9107" y="4"/>
                    </a:cubicBezTo>
                    <a:lnTo>
                      <a:pt x="9107" y="4179"/>
                    </a:lnTo>
                    <a:lnTo>
                      <a:pt x="8716" y="4179"/>
                    </a:lnTo>
                    <a:lnTo>
                      <a:pt x="8716" y="31"/>
                    </a:lnTo>
                    <a:lnTo>
                      <a:pt x="8648" y="35"/>
                    </a:lnTo>
                    <a:lnTo>
                      <a:pt x="8648" y="4179"/>
                    </a:lnTo>
                    <a:lnTo>
                      <a:pt x="8255" y="4179"/>
                    </a:lnTo>
                    <a:lnTo>
                      <a:pt x="8255" y="72"/>
                    </a:lnTo>
                    <a:lnTo>
                      <a:pt x="8186" y="80"/>
                    </a:lnTo>
                    <a:lnTo>
                      <a:pt x="8186" y="4179"/>
                    </a:lnTo>
                    <a:lnTo>
                      <a:pt x="7793" y="4179"/>
                    </a:lnTo>
                    <a:lnTo>
                      <a:pt x="7793" y="129"/>
                    </a:lnTo>
                    <a:lnTo>
                      <a:pt x="7725" y="138"/>
                    </a:lnTo>
                    <a:lnTo>
                      <a:pt x="7725" y="4179"/>
                    </a:lnTo>
                    <a:lnTo>
                      <a:pt x="7334" y="4179"/>
                    </a:lnTo>
                    <a:lnTo>
                      <a:pt x="7334" y="201"/>
                    </a:lnTo>
                    <a:lnTo>
                      <a:pt x="7266" y="212"/>
                    </a:lnTo>
                    <a:lnTo>
                      <a:pt x="7266" y="4179"/>
                    </a:lnTo>
                    <a:lnTo>
                      <a:pt x="6873" y="4179"/>
                    </a:lnTo>
                    <a:lnTo>
                      <a:pt x="6873" y="286"/>
                    </a:lnTo>
                    <a:lnTo>
                      <a:pt x="6805" y="300"/>
                    </a:lnTo>
                    <a:lnTo>
                      <a:pt x="6805" y="4179"/>
                    </a:lnTo>
                    <a:lnTo>
                      <a:pt x="6411" y="4179"/>
                    </a:lnTo>
                    <a:lnTo>
                      <a:pt x="6411" y="388"/>
                    </a:lnTo>
                    <a:lnTo>
                      <a:pt x="6345" y="405"/>
                    </a:lnTo>
                    <a:lnTo>
                      <a:pt x="6345" y="4179"/>
                    </a:lnTo>
                    <a:lnTo>
                      <a:pt x="5952" y="4179"/>
                    </a:lnTo>
                    <a:lnTo>
                      <a:pt x="5952" y="506"/>
                    </a:lnTo>
                    <a:lnTo>
                      <a:pt x="5884" y="524"/>
                    </a:lnTo>
                    <a:lnTo>
                      <a:pt x="5884" y="4179"/>
                    </a:lnTo>
                    <a:lnTo>
                      <a:pt x="5491" y="4179"/>
                    </a:lnTo>
                    <a:lnTo>
                      <a:pt x="5491" y="641"/>
                    </a:lnTo>
                    <a:lnTo>
                      <a:pt x="5423" y="660"/>
                    </a:lnTo>
                    <a:lnTo>
                      <a:pt x="5423" y="4179"/>
                    </a:lnTo>
                    <a:lnTo>
                      <a:pt x="5030" y="4179"/>
                    </a:lnTo>
                    <a:lnTo>
                      <a:pt x="5030" y="790"/>
                    </a:lnTo>
                    <a:cubicBezTo>
                      <a:pt x="5008" y="798"/>
                      <a:pt x="4985" y="806"/>
                      <a:pt x="4963" y="814"/>
                    </a:cubicBezTo>
                    <a:lnTo>
                      <a:pt x="4963" y="4179"/>
                    </a:lnTo>
                    <a:lnTo>
                      <a:pt x="4570" y="4179"/>
                    </a:lnTo>
                    <a:lnTo>
                      <a:pt x="4570" y="960"/>
                    </a:lnTo>
                    <a:lnTo>
                      <a:pt x="4502" y="987"/>
                    </a:lnTo>
                    <a:lnTo>
                      <a:pt x="4502" y="4179"/>
                    </a:lnTo>
                    <a:lnTo>
                      <a:pt x="4109" y="4179"/>
                    </a:lnTo>
                    <a:lnTo>
                      <a:pt x="4109" y="1154"/>
                    </a:lnTo>
                    <a:lnTo>
                      <a:pt x="4041" y="1185"/>
                    </a:lnTo>
                    <a:lnTo>
                      <a:pt x="4041" y="4179"/>
                    </a:lnTo>
                    <a:lnTo>
                      <a:pt x="3648" y="4179"/>
                    </a:lnTo>
                    <a:lnTo>
                      <a:pt x="3648" y="1378"/>
                    </a:lnTo>
                    <a:lnTo>
                      <a:pt x="3582" y="1413"/>
                    </a:lnTo>
                    <a:lnTo>
                      <a:pt x="3582" y="1417"/>
                    </a:lnTo>
                    <a:lnTo>
                      <a:pt x="3572" y="1417"/>
                    </a:lnTo>
                    <a:cubicBezTo>
                      <a:pt x="3529" y="1439"/>
                      <a:pt x="3488" y="1462"/>
                      <a:pt x="3445" y="1485"/>
                    </a:cubicBezTo>
                    <a:lnTo>
                      <a:pt x="3582" y="1485"/>
                    </a:lnTo>
                    <a:lnTo>
                      <a:pt x="3582" y="1876"/>
                    </a:lnTo>
                    <a:lnTo>
                      <a:pt x="2778" y="1876"/>
                    </a:lnTo>
                    <a:lnTo>
                      <a:pt x="2675" y="1945"/>
                    </a:lnTo>
                    <a:lnTo>
                      <a:pt x="3580" y="1945"/>
                    </a:lnTo>
                    <a:lnTo>
                      <a:pt x="3580" y="2338"/>
                    </a:lnTo>
                    <a:lnTo>
                      <a:pt x="2106" y="2338"/>
                    </a:lnTo>
                    <a:lnTo>
                      <a:pt x="2017" y="2406"/>
                    </a:lnTo>
                    <a:lnTo>
                      <a:pt x="3580" y="2406"/>
                    </a:lnTo>
                    <a:lnTo>
                      <a:pt x="3580" y="2799"/>
                    </a:lnTo>
                    <a:lnTo>
                      <a:pt x="1517" y="2799"/>
                    </a:lnTo>
                    <a:lnTo>
                      <a:pt x="1435" y="2867"/>
                    </a:lnTo>
                    <a:lnTo>
                      <a:pt x="3580" y="2867"/>
                    </a:lnTo>
                    <a:lnTo>
                      <a:pt x="3580" y="3258"/>
                    </a:lnTo>
                    <a:lnTo>
                      <a:pt x="985" y="3258"/>
                    </a:lnTo>
                    <a:lnTo>
                      <a:pt x="911" y="3326"/>
                    </a:lnTo>
                    <a:lnTo>
                      <a:pt x="3580" y="3326"/>
                    </a:lnTo>
                    <a:lnTo>
                      <a:pt x="3580" y="3720"/>
                    </a:lnTo>
                    <a:lnTo>
                      <a:pt x="502" y="3720"/>
                    </a:lnTo>
                    <a:cubicBezTo>
                      <a:pt x="479" y="3741"/>
                      <a:pt x="458" y="3764"/>
                      <a:pt x="436" y="3788"/>
                    </a:cubicBezTo>
                    <a:lnTo>
                      <a:pt x="3580" y="3788"/>
                    </a:lnTo>
                    <a:lnTo>
                      <a:pt x="3580" y="4181"/>
                    </a:lnTo>
                    <a:lnTo>
                      <a:pt x="61" y="4181"/>
                    </a:lnTo>
                    <a:lnTo>
                      <a:pt x="0" y="4247"/>
                    </a:lnTo>
                    <a:lnTo>
                      <a:pt x="355" y="4247"/>
                    </a:lnTo>
                    <a:lnTo>
                      <a:pt x="355" y="6754"/>
                    </a:lnTo>
                    <a:lnTo>
                      <a:pt x="423" y="6762"/>
                    </a:lnTo>
                    <a:lnTo>
                      <a:pt x="423" y="4247"/>
                    </a:lnTo>
                    <a:lnTo>
                      <a:pt x="816" y="4247"/>
                    </a:lnTo>
                    <a:lnTo>
                      <a:pt x="816" y="6810"/>
                    </a:lnTo>
                    <a:lnTo>
                      <a:pt x="884" y="6818"/>
                    </a:lnTo>
                    <a:lnTo>
                      <a:pt x="884" y="4249"/>
                    </a:lnTo>
                    <a:lnTo>
                      <a:pt x="1277" y="4249"/>
                    </a:lnTo>
                    <a:lnTo>
                      <a:pt x="1277" y="6867"/>
                    </a:lnTo>
                    <a:lnTo>
                      <a:pt x="1343" y="6874"/>
                    </a:lnTo>
                    <a:lnTo>
                      <a:pt x="1343" y="4247"/>
                    </a:lnTo>
                    <a:lnTo>
                      <a:pt x="1738" y="4247"/>
                    </a:lnTo>
                    <a:lnTo>
                      <a:pt x="1738" y="6921"/>
                    </a:lnTo>
                    <a:lnTo>
                      <a:pt x="1805" y="6929"/>
                    </a:lnTo>
                    <a:lnTo>
                      <a:pt x="1805" y="4247"/>
                    </a:lnTo>
                    <a:lnTo>
                      <a:pt x="2198" y="4247"/>
                    </a:lnTo>
                    <a:lnTo>
                      <a:pt x="2198" y="6976"/>
                    </a:lnTo>
                    <a:lnTo>
                      <a:pt x="2266" y="6985"/>
                    </a:lnTo>
                    <a:lnTo>
                      <a:pt x="2266" y="4247"/>
                    </a:lnTo>
                    <a:lnTo>
                      <a:pt x="2659" y="4247"/>
                    </a:lnTo>
                    <a:lnTo>
                      <a:pt x="2659" y="7032"/>
                    </a:lnTo>
                    <a:lnTo>
                      <a:pt x="2725" y="7040"/>
                    </a:lnTo>
                    <a:lnTo>
                      <a:pt x="2725" y="4247"/>
                    </a:lnTo>
                    <a:lnTo>
                      <a:pt x="3120" y="4247"/>
                    </a:lnTo>
                    <a:lnTo>
                      <a:pt x="3120" y="7089"/>
                    </a:lnTo>
                    <a:lnTo>
                      <a:pt x="3186" y="7096"/>
                    </a:lnTo>
                    <a:lnTo>
                      <a:pt x="3186" y="4247"/>
                    </a:lnTo>
                    <a:lnTo>
                      <a:pt x="3580" y="4247"/>
                    </a:lnTo>
                    <a:lnTo>
                      <a:pt x="3580" y="7145"/>
                    </a:lnTo>
                    <a:lnTo>
                      <a:pt x="3648" y="7153"/>
                    </a:lnTo>
                    <a:lnTo>
                      <a:pt x="3648" y="7011"/>
                    </a:lnTo>
                    <a:lnTo>
                      <a:pt x="9107" y="7011"/>
                    </a:lnTo>
                    <a:lnTo>
                      <a:pt x="9107" y="7404"/>
                    </a:lnTo>
                    <a:lnTo>
                      <a:pt x="5705" y="7404"/>
                    </a:lnTo>
                    <a:lnTo>
                      <a:pt x="6256" y="7470"/>
                    </a:lnTo>
                    <a:lnTo>
                      <a:pt x="9107" y="7470"/>
                    </a:lnTo>
                    <a:lnTo>
                      <a:pt x="9107" y="7818"/>
                    </a:lnTo>
                    <a:lnTo>
                      <a:pt x="9175" y="7826"/>
                    </a:lnTo>
                    <a:lnTo>
                      <a:pt x="9175" y="4247"/>
                    </a:lnTo>
                    <a:lnTo>
                      <a:pt x="9568" y="4247"/>
                    </a:lnTo>
                    <a:lnTo>
                      <a:pt x="9568" y="7875"/>
                    </a:lnTo>
                    <a:lnTo>
                      <a:pt x="9636" y="7883"/>
                    </a:lnTo>
                    <a:lnTo>
                      <a:pt x="9636" y="4247"/>
                    </a:lnTo>
                    <a:lnTo>
                      <a:pt x="10030" y="4247"/>
                    </a:lnTo>
                    <a:lnTo>
                      <a:pt x="10030" y="7929"/>
                    </a:lnTo>
                    <a:lnTo>
                      <a:pt x="10096" y="7937"/>
                    </a:lnTo>
                    <a:lnTo>
                      <a:pt x="10096" y="4247"/>
                    </a:lnTo>
                    <a:lnTo>
                      <a:pt x="10489" y="4247"/>
                    </a:lnTo>
                    <a:lnTo>
                      <a:pt x="10489" y="7986"/>
                    </a:lnTo>
                    <a:lnTo>
                      <a:pt x="10557" y="7994"/>
                    </a:lnTo>
                    <a:lnTo>
                      <a:pt x="10557" y="4247"/>
                    </a:lnTo>
                    <a:lnTo>
                      <a:pt x="10950" y="4247"/>
                    </a:lnTo>
                    <a:lnTo>
                      <a:pt x="10950" y="8042"/>
                    </a:lnTo>
                    <a:lnTo>
                      <a:pt x="11018" y="8050"/>
                    </a:lnTo>
                    <a:lnTo>
                      <a:pt x="11018" y="4247"/>
                    </a:lnTo>
                    <a:lnTo>
                      <a:pt x="11411" y="4247"/>
                    </a:lnTo>
                    <a:lnTo>
                      <a:pt x="11411" y="8097"/>
                    </a:lnTo>
                    <a:lnTo>
                      <a:pt x="11478" y="8106"/>
                    </a:lnTo>
                    <a:lnTo>
                      <a:pt x="11478" y="4245"/>
                    </a:lnTo>
                    <a:lnTo>
                      <a:pt x="11871" y="4245"/>
                    </a:lnTo>
                    <a:lnTo>
                      <a:pt x="11871" y="8153"/>
                    </a:lnTo>
                    <a:lnTo>
                      <a:pt x="11939" y="8161"/>
                    </a:lnTo>
                    <a:lnTo>
                      <a:pt x="11939" y="4245"/>
                    </a:lnTo>
                    <a:lnTo>
                      <a:pt x="12332" y="4245"/>
                    </a:lnTo>
                    <a:lnTo>
                      <a:pt x="12332" y="8208"/>
                    </a:lnTo>
                    <a:lnTo>
                      <a:pt x="12400" y="8215"/>
                    </a:lnTo>
                    <a:lnTo>
                      <a:pt x="12400" y="4245"/>
                    </a:lnTo>
                    <a:lnTo>
                      <a:pt x="12791" y="4245"/>
                    </a:lnTo>
                    <a:lnTo>
                      <a:pt x="12791" y="8262"/>
                    </a:lnTo>
                    <a:lnTo>
                      <a:pt x="12859" y="8270"/>
                    </a:lnTo>
                    <a:lnTo>
                      <a:pt x="12859" y="4245"/>
                    </a:lnTo>
                    <a:lnTo>
                      <a:pt x="13253" y="4245"/>
                    </a:lnTo>
                    <a:lnTo>
                      <a:pt x="13253" y="8319"/>
                    </a:lnTo>
                    <a:lnTo>
                      <a:pt x="13321" y="8326"/>
                    </a:lnTo>
                    <a:lnTo>
                      <a:pt x="13321" y="4247"/>
                    </a:lnTo>
                    <a:lnTo>
                      <a:pt x="13714" y="4247"/>
                    </a:lnTo>
                    <a:lnTo>
                      <a:pt x="13714" y="8375"/>
                    </a:lnTo>
                    <a:lnTo>
                      <a:pt x="13780" y="8383"/>
                    </a:lnTo>
                    <a:lnTo>
                      <a:pt x="13780" y="4247"/>
                    </a:lnTo>
                    <a:lnTo>
                      <a:pt x="14173" y="4247"/>
                    </a:lnTo>
                    <a:lnTo>
                      <a:pt x="14173" y="8430"/>
                    </a:lnTo>
                    <a:lnTo>
                      <a:pt x="14241" y="8437"/>
                    </a:lnTo>
                    <a:lnTo>
                      <a:pt x="14241" y="4247"/>
                    </a:lnTo>
                    <a:lnTo>
                      <a:pt x="14634" y="4247"/>
                    </a:lnTo>
                    <a:lnTo>
                      <a:pt x="14634" y="8486"/>
                    </a:lnTo>
                    <a:lnTo>
                      <a:pt x="14703" y="8494"/>
                    </a:lnTo>
                    <a:lnTo>
                      <a:pt x="14703" y="8393"/>
                    </a:lnTo>
                    <a:lnTo>
                      <a:pt x="18282" y="8393"/>
                    </a:lnTo>
                    <a:cubicBezTo>
                      <a:pt x="18286" y="8369"/>
                      <a:pt x="18288" y="8348"/>
                      <a:pt x="18291" y="8324"/>
                    </a:cubicBezTo>
                    <a:lnTo>
                      <a:pt x="14703" y="8324"/>
                    </a:lnTo>
                    <a:lnTo>
                      <a:pt x="14703" y="7931"/>
                    </a:lnTo>
                    <a:lnTo>
                      <a:pt x="18346" y="7931"/>
                    </a:lnTo>
                    <a:cubicBezTo>
                      <a:pt x="18348" y="7910"/>
                      <a:pt x="18352" y="7887"/>
                      <a:pt x="18356" y="7865"/>
                    </a:cubicBezTo>
                    <a:lnTo>
                      <a:pt x="14703" y="7865"/>
                    </a:lnTo>
                    <a:lnTo>
                      <a:pt x="14703" y="7472"/>
                    </a:lnTo>
                    <a:lnTo>
                      <a:pt x="18410" y="7472"/>
                    </a:lnTo>
                    <a:lnTo>
                      <a:pt x="18420" y="7404"/>
                    </a:lnTo>
                    <a:lnTo>
                      <a:pt x="14703" y="7404"/>
                    </a:lnTo>
                    <a:lnTo>
                      <a:pt x="14703" y="7011"/>
                    </a:lnTo>
                    <a:lnTo>
                      <a:pt x="18476" y="7011"/>
                    </a:lnTo>
                    <a:cubicBezTo>
                      <a:pt x="18478" y="6989"/>
                      <a:pt x="18482" y="6966"/>
                      <a:pt x="18486" y="6945"/>
                    </a:cubicBezTo>
                    <a:lnTo>
                      <a:pt x="14703" y="6945"/>
                    </a:lnTo>
                    <a:lnTo>
                      <a:pt x="14703" y="6549"/>
                    </a:lnTo>
                    <a:lnTo>
                      <a:pt x="18541" y="6549"/>
                    </a:lnTo>
                    <a:lnTo>
                      <a:pt x="18550" y="6483"/>
                    </a:lnTo>
                    <a:lnTo>
                      <a:pt x="14703" y="6483"/>
                    </a:lnTo>
                    <a:lnTo>
                      <a:pt x="14703" y="6090"/>
                    </a:lnTo>
                    <a:lnTo>
                      <a:pt x="18605" y="6090"/>
                    </a:lnTo>
                    <a:lnTo>
                      <a:pt x="18615" y="6022"/>
                    </a:lnTo>
                    <a:lnTo>
                      <a:pt x="14703" y="6022"/>
                    </a:lnTo>
                    <a:lnTo>
                      <a:pt x="14703" y="5629"/>
                    </a:lnTo>
                    <a:lnTo>
                      <a:pt x="18671" y="5629"/>
                    </a:lnTo>
                    <a:cubicBezTo>
                      <a:pt x="18673" y="5607"/>
                      <a:pt x="18677" y="5584"/>
                      <a:pt x="18681" y="5561"/>
                    </a:cubicBezTo>
                    <a:lnTo>
                      <a:pt x="14703" y="5561"/>
                    </a:lnTo>
                    <a:lnTo>
                      <a:pt x="14703" y="5168"/>
                    </a:lnTo>
                    <a:lnTo>
                      <a:pt x="18735" y="5168"/>
                    </a:lnTo>
                    <a:cubicBezTo>
                      <a:pt x="18739" y="5146"/>
                      <a:pt x="18741" y="5123"/>
                      <a:pt x="18745" y="5101"/>
                    </a:cubicBezTo>
                    <a:lnTo>
                      <a:pt x="14703" y="5101"/>
                    </a:lnTo>
                    <a:lnTo>
                      <a:pt x="14703" y="4708"/>
                    </a:lnTo>
                    <a:lnTo>
                      <a:pt x="18799" y="4708"/>
                    </a:lnTo>
                    <a:cubicBezTo>
                      <a:pt x="18803" y="4685"/>
                      <a:pt x="18807" y="4662"/>
                      <a:pt x="18809" y="4640"/>
                    </a:cubicBezTo>
                    <a:lnTo>
                      <a:pt x="14703" y="4640"/>
                    </a:lnTo>
                    <a:lnTo>
                      <a:pt x="14703" y="4247"/>
                    </a:lnTo>
                    <a:lnTo>
                      <a:pt x="18866" y="4247"/>
                    </a:lnTo>
                    <a:cubicBezTo>
                      <a:pt x="18868" y="4226"/>
                      <a:pt x="18871" y="4202"/>
                      <a:pt x="18873" y="4179"/>
                    </a:cubicBezTo>
                    <a:lnTo>
                      <a:pt x="18848" y="4179"/>
                    </a:lnTo>
                    <a:lnTo>
                      <a:pt x="18848" y="944"/>
                    </a:lnTo>
                    <a:lnTo>
                      <a:pt x="18782" y="940"/>
                    </a:lnTo>
                    <a:lnTo>
                      <a:pt x="18782" y="4179"/>
                    </a:lnTo>
                    <a:lnTo>
                      <a:pt x="18389" y="4179"/>
                    </a:lnTo>
                    <a:lnTo>
                      <a:pt x="18389" y="907"/>
                    </a:lnTo>
                    <a:lnTo>
                      <a:pt x="18321" y="899"/>
                    </a:lnTo>
                    <a:lnTo>
                      <a:pt x="18321" y="4179"/>
                    </a:lnTo>
                    <a:lnTo>
                      <a:pt x="17928" y="4179"/>
                    </a:lnTo>
                    <a:lnTo>
                      <a:pt x="17928" y="845"/>
                    </a:lnTo>
                    <a:lnTo>
                      <a:pt x="17859" y="835"/>
                    </a:lnTo>
                    <a:lnTo>
                      <a:pt x="17859" y="4179"/>
                    </a:lnTo>
                    <a:lnTo>
                      <a:pt x="17466" y="4179"/>
                    </a:lnTo>
                    <a:lnTo>
                      <a:pt x="17466" y="781"/>
                    </a:lnTo>
                    <a:lnTo>
                      <a:pt x="17400" y="771"/>
                    </a:lnTo>
                    <a:lnTo>
                      <a:pt x="17400" y="4179"/>
                    </a:lnTo>
                    <a:lnTo>
                      <a:pt x="17007" y="4179"/>
                    </a:lnTo>
                    <a:lnTo>
                      <a:pt x="17007" y="713"/>
                    </a:lnTo>
                    <a:lnTo>
                      <a:pt x="16939" y="703"/>
                    </a:lnTo>
                    <a:lnTo>
                      <a:pt x="16939" y="4179"/>
                    </a:lnTo>
                    <a:lnTo>
                      <a:pt x="16546" y="4179"/>
                    </a:lnTo>
                    <a:lnTo>
                      <a:pt x="16546" y="644"/>
                    </a:lnTo>
                    <a:lnTo>
                      <a:pt x="16478" y="635"/>
                    </a:lnTo>
                    <a:lnTo>
                      <a:pt x="16478" y="4179"/>
                    </a:lnTo>
                    <a:lnTo>
                      <a:pt x="16084" y="4179"/>
                    </a:lnTo>
                    <a:lnTo>
                      <a:pt x="16084" y="576"/>
                    </a:lnTo>
                    <a:lnTo>
                      <a:pt x="16018" y="567"/>
                    </a:lnTo>
                    <a:lnTo>
                      <a:pt x="16018" y="4179"/>
                    </a:lnTo>
                    <a:lnTo>
                      <a:pt x="15625" y="4179"/>
                    </a:lnTo>
                    <a:lnTo>
                      <a:pt x="15625" y="508"/>
                    </a:lnTo>
                    <a:lnTo>
                      <a:pt x="15557" y="498"/>
                    </a:lnTo>
                    <a:lnTo>
                      <a:pt x="15557" y="4179"/>
                    </a:lnTo>
                    <a:lnTo>
                      <a:pt x="15164" y="4179"/>
                    </a:lnTo>
                    <a:lnTo>
                      <a:pt x="15164" y="440"/>
                    </a:lnTo>
                    <a:lnTo>
                      <a:pt x="15096" y="430"/>
                    </a:lnTo>
                    <a:lnTo>
                      <a:pt x="15096" y="4179"/>
                    </a:lnTo>
                    <a:lnTo>
                      <a:pt x="14703" y="4179"/>
                    </a:lnTo>
                    <a:lnTo>
                      <a:pt x="14703" y="374"/>
                    </a:lnTo>
                    <a:lnTo>
                      <a:pt x="14636" y="364"/>
                    </a:lnTo>
                    <a:lnTo>
                      <a:pt x="14636" y="493"/>
                    </a:lnTo>
                    <a:lnTo>
                      <a:pt x="9175" y="493"/>
                    </a:lnTo>
                    <a:lnTo>
                      <a:pt x="9175" y="99"/>
                    </a:lnTo>
                    <a:lnTo>
                      <a:pt x="12542" y="99"/>
                    </a:lnTo>
                    <a:cubicBezTo>
                      <a:pt x="12276" y="74"/>
                      <a:pt x="12007" y="51"/>
                      <a:pt x="11740" y="33"/>
                    </a:cubicBezTo>
                    <a:lnTo>
                      <a:pt x="9175" y="33"/>
                    </a:lnTo>
                    <a:lnTo>
                      <a:pt x="917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34" name="Google Shape;734;p40"/>
            <p:cNvSpPr/>
            <p:nvPr/>
          </p:nvSpPr>
          <p:spPr>
            <a:xfrm flipH="1">
              <a:off x="7663626" y="695558"/>
              <a:ext cx="473018" cy="164698"/>
            </a:xfrm>
            <a:custGeom>
              <a:avLst/>
              <a:gdLst/>
              <a:ahLst/>
              <a:cxnLst/>
              <a:rect l="l" t="t" r="r" b="b"/>
              <a:pathLst>
                <a:path w="9584" h="3337" extrusionOk="0">
                  <a:moveTo>
                    <a:pt x="2290" y="1"/>
                  </a:moveTo>
                  <a:cubicBezTo>
                    <a:pt x="1649" y="1"/>
                    <a:pt x="886" y="219"/>
                    <a:pt x="0" y="822"/>
                  </a:cubicBezTo>
                  <a:cubicBezTo>
                    <a:pt x="2937" y="822"/>
                    <a:pt x="4801" y="3337"/>
                    <a:pt x="4801" y="3337"/>
                  </a:cubicBezTo>
                  <a:cubicBezTo>
                    <a:pt x="4801" y="3337"/>
                    <a:pt x="6647" y="822"/>
                    <a:pt x="9583" y="822"/>
                  </a:cubicBezTo>
                  <a:cubicBezTo>
                    <a:pt x="8698" y="219"/>
                    <a:pt x="7936" y="1"/>
                    <a:pt x="7297" y="1"/>
                  </a:cubicBezTo>
                  <a:cubicBezTo>
                    <a:pt x="5628" y="1"/>
                    <a:pt x="4801" y="1491"/>
                    <a:pt x="4801" y="1491"/>
                  </a:cubicBezTo>
                  <a:cubicBezTo>
                    <a:pt x="4801" y="1491"/>
                    <a:pt x="3964" y="1"/>
                    <a:pt x="22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40"/>
            <p:cNvSpPr/>
            <p:nvPr/>
          </p:nvSpPr>
          <p:spPr>
            <a:xfrm flipH="1">
              <a:off x="1583241" y="2245860"/>
              <a:ext cx="236953" cy="81979"/>
            </a:xfrm>
            <a:custGeom>
              <a:avLst/>
              <a:gdLst/>
              <a:ahLst/>
              <a:cxnLst/>
              <a:rect l="l" t="t" r="r" b="b"/>
              <a:pathLst>
                <a:path w="4801" h="1661" extrusionOk="0">
                  <a:moveTo>
                    <a:pt x="1144" y="1"/>
                  </a:moveTo>
                  <a:cubicBezTo>
                    <a:pt x="824" y="1"/>
                    <a:pt x="443" y="110"/>
                    <a:pt x="0" y="412"/>
                  </a:cubicBezTo>
                  <a:cubicBezTo>
                    <a:pt x="1477" y="412"/>
                    <a:pt x="2392" y="1660"/>
                    <a:pt x="2392" y="1660"/>
                  </a:cubicBezTo>
                  <a:cubicBezTo>
                    <a:pt x="2392" y="1660"/>
                    <a:pt x="3324" y="412"/>
                    <a:pt x="4801" y="412"/>
                  </a:cubicBezTo>
                  <a:cubicBezTo>
                    <a:pt x="4358" y="110"/>
                    <a:pt x="3976" y="1"/>
                    <a:pt x="3654" y="1"/>
                  </a:cubicBezTo>
                  <a:cubicBezTo>
                    <a:pt x="2815" y="1"/>
                    <a:pt x="2392" y="746"/>
                    <a:pt x="2392" y="746"/>
                  </a:cubicBezTo>
                  <a:cubicBezTo>
                    <a:pt x="2392" y="746"/>
                    <a:pt x="1978" y="1"/>
                    <a:pt x="1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40"/>
            <p:cNvSpPr/>
            <p:nvPr/>
          </p:nvSpPr>
          <p:spPr>
            <a:xfrm flipH="1">
              <a:off x="2852941" y="955635"/>
              <a:ext cx="236953" cy="81979"/>
            </a:xfrm>
            <a:custGeom>
              <a:avLst/>
              <a:gdLst/>
              <a:ahLst/>
              <a:cxnLst/>
              <a:rect l="l" t="t" r="r" b="b"/>
              <a:pathLst>
                <a:path w="4801" h="1661" extrusionOk="0">
                  <a:moveTo>
                    <a:pt x="1144" y="1"/>
                  </a:moveTo>
                  <a:cubicBezTo>
                    <a:pt x="824" y="1"/>
                    <a:pt x="443" y="110"/>
                    <a:pt x="0" y="412"/>
                  </a:cubicBezTo>
                  <a:cubicBezTo>
                    <a:pt x="1477" y="412"/>
                    <a:pt x="2392" y="1660"/>
                    <a:pt x="2392" y="1660"/>
                  </a:cubicBezTo>
                  <a:cubicBezTo>
                    <a:pt x="2392" y="1660"/>
                    <a:pt x="3324" y="412"/>
                    <a:pt x="4801" y="412"/>
                  </a:cubicBezTo>
                  <a:cubicBezTo>
                    <a:pt x="4358" y="110"/>
                    <a:pt x="3976" y="1"/>
                    <a:pt x="3654" y="1"/>
                  </a:cubicBezTo>
                  <a:cubicBezTo>
                    <a:pt x="2815" y="1"/>
                    <a:pt x="2392" y="746"/>
                    <a:pt x="2392" y="746"/>
                  </a:cubicBezTo>
                  <a:cubicBezTo>
                    <a:pt x="2392" y="746"/>
                    <a:pt x="1978" y="1"/>
                    <a:pt x="1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40"/>
            <p:cNvSpPr/>
            <p:nvPr/>
          </p:nvSpPr>
          <p:spPr>
            <a:xfrm flipH="1">
              <a:off x="8426663" y="1733075"/>
              <a:ext cx="236953" cy="81929"/>
            </a:xfrm>
            <a:custGeom>
              <a:avLst/>
              <a:gdLst/>
              <a:ahLst/>
              <a:cxnLst/>
              <a:rect l="l" t="t" r="r" b="b"/>
              <a:pathLst>
                <a:path w="4801" h="1660" extrusionOk="0">
                  <a:moveTo>
                    <a:pt x="1144" y="0"/>
                  </a:moveTo>
                  <a:cubicBezTo>
                    <a:pt x="824" y="0"/>
                    <a:pt x="444" y="110"/>
                    <a:pt x="1" y="411"/>
                  </a:cubicBezTo>
                  <a:cubicBezTo>
                    <a:pt x="1460" y="411"/>
                    <a:pt x="2392" y="1660"/>
                    <a:pt x="2392" y="1660"/>
                  </a:cubicBezTo>
                  <a:cubicBezTo>
                    <a:pt x="2392" y="1660"/>
                    <a:pt x="3324" y="411"/>
                    <a:pt x="4801" y="411"/>
                  </a:cubicBezTo>
                  <a:cubicBezTo>
                    <a:pt x="4358" y="110"/>
                    <a:pt x="3976" y="0"/>
                    <a:pt x="3655" y="0"/>
                  </a:cubicBezTo>
                  <a:cubicBezTo>
                    <a:pt x="2815" y="0"/>
                    <a:pt x="2392" y="745"/>
                    <a:pt x="2392" y="745"/>
                  </a:cubicBezTo>
                  <a:cubicBezTo>
                    <a:pt x="2392" y="745"/>
                    <a:pt x="1978" y="0"/>
                    <a:pt x="11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40"/>
            <p:cNvSpPr/>
            <p:nvPr/>
          </p:nvSpPr>
          <p:spPr>
            <a:xfrm flipH="1">
              <a:off x="365726" y="1037615"/>
              <a:ext cx="443504" cy="154333"/>
            </a:xfrm>
            <a:custGeom>
              <a:avLst/>
              <a:gdLst/>
              <a:ahLst/>
              <a:cxnLst/>
              <a:rect l="l" t="t" r="r" b="b"/>
              <a:pathLst>
                <a:path w="8986" h="3127" extrusionOk="0">
                  <a:moveTo>
                    <a:pt x="2147" y="0"/>
                  </a:moveTo>
                  <a:cubicBezTo>
                    <a:pt x="1545" y="0"/>
                    <a:pt x="830" y="205"/>
                    <a:pt x="0" y="771"/>
                  </a:cubicBezTo>
                  <a:cubicBezTo>
                    <a:pt x="2743" y="771"/>
                    <a:pt x="4502" y="3127"/>
                    <a:pt x="4502" y="3127"/>
                  </a:cubicBezTo>
                  <a:cubicBezTo>
                    <a:pt x="4502" y="3127"/>
                    <a:pt x="6242" y="771"/>
                    <a:pt x="8985" y="771"/>
                  </a:cubicBezTo>
                  <a:cubicBezTo>
                    <a:pt x="8156" y="205"/>
                    <a:pt x="7441" y="0"/>
                    <a:pt x="6842" y="0"/>
                  </a:cubicBezTo>
                  <a:cubicBezTo>
                    <a:pt x="5282" y="0"/>
                    <a:pt x="4502" y="1386"/>
                    <a:pt x="4502" y="1386"/>
                  </a:cubicBezTo>
                  <a:cubicBezTo>
                    <a:pt x="4502" y="1386"/>
                    <a:pt x="3712" y="0"/>
                    <a:pt x="2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40"/>
            <p:cNvSpPr/>
            <p:nvPr/>
          </p:nvSpPr>
          <p:spPr>
            <a:xfrm>
              <a:off x="876496" y="613926"/>
              <a:ext cx="1317300" cy="1317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740" name="Google Shape;740;p40"/>
            <p:cNvGrpSpPr/>
            <p:nvPr/>
          </p:nvGrpSpPr>
          <p:grpSpPr>
            <a:xfrm>
              <a:off x="1395857" y="3113974"/>
              <a:ext cx="1393420" cy="1610550"/>
              <a:chOff x="3674050" y="2647325"/>
              <a:chExt cx="518675" cy="599475"/>
            </a:xfrm>
          </p:grpSpPr>
          <p:sp>
            <p:nvSpPr>
              <p:cNvPr id="741" name="Google Shape;741;p40"/>
              <p:cNvSpPr/>
              <p:nvPr/>
            </p:nvSpPr>
            <p:spPr>
              <a:xfrm>
                <a:off x="3867750" y="2915475"/>
                <a:ext cx="56950" cy="331325"/>
              </a:xfrm>
              <a:custGeom>
                <a:avLst/>
                <a:gdLst/>
                <a:ahLst/>
                <a:cxnLst/>
                <a:rect l="l" t="t" r="r" b="b"/>
                <a:pathLst>
                  <a:path w="2278" h="13253" extrusionOk="0">
                    <a:moveTo>
                      <a:pt x="578" y="0"/>
                    </a:moveTo>
                    <a:lnTo>
                      <a:pt x="1" y="13168"/>
                    </a:lnTo>
                    <a:lnTo>
                      <a:pt x="2227" y="13253"/>
                    </a:lnTo>
                    <a:cubicBezTo>
                      <a:pt x="2278" y="12828"/>
                      <a:pt x="2261" y="0"/>
                      <a:pt x="22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40"/>
              <p:cNvSpPr/>
              <p:nvPr/>
            </p:nvSpPr>
            <p:spPr>
              <a:xfrm>
                <a:off x="3674050" y="2647325"/>
                <a:ext cx="518675" cy="444400"/>
              </a:xfrm>
              <a:custGeom>
                <a:avLst/>
                <a:gdLst/>
                <a:ahLst/>
                <a:cxnLst/>
                <a:rect l="l" t="t" r="r" b="b"/>
                <a:pathLst>
                  <a:path w="20747" h="17776" extrusionOk="0">
                    <a:moveTo>
                      <a:pt x="8162" y="1"/>
                    </a:moveTo>
                    <a:cubicBezTo>
                      <a:pt x="5953" y="1"/>
                      <a:pt x="3692" y="1014"/>
                      <a:pt x="2329" y="2707"/>
                    </a:cubicBezTo>
                    <a:cubicBezTo>
                      <a:pt x="952" y="4423"/>
                      <a:pt x="1428" y="7175"/>
                      <a:pt x="1428" y="7175"/>
                    </a:cubicBezTo>
                    <a:cubicBezTo>
                      <a:pt x="239" y="8925"/>
                      <a:pt x="1" y="12442"/>
                      <a:pt x="1105" y="14107"/>
                    </a:cubicBezTo>
                    <a:cubicBezTo>
                      <a:pt x="2357" y="15952"/>
                      <a:pt x="4589" y="17040"/>
                      <a:pt x="6804" y="17040"/>
                    </a:cubicBezTo>
                    <a:cubicBezTo>
                      <a:pt x="7445" y="17040"/>
                      <a:pt x="8086" y="16949"/>
                      <a:pt x="8700" y="16758"/>
                    </a:cubicBezTo>
                    <a:cubicBezTo>
                      <a:pt x="8700" y="16758"/>
                      <a:pt x="9927" y="17776"/>
                      <a:pt x="11862" y="17776"/>
                    </a:cubicBezTo>
                    <a:cubicBezTo>
                      <a:pt x="12513" y="17776"/>
                      <a:pt x="13244" y="17661"/>
                      <a:pt x="14035" y="17353"/>
                    </a:cubicBezTo>
                    <a:cubicBezTo>
                      <a:pt x="16652" y="16350"/>
                      <a:pt x="17060" y="13088"/>
                      <a:pt x="17060" y="13088"/>
                    </a:cubicBezTo>
                    <a:cubicBezTo>
                      <a:pt x="17060" y="13088"/>
                      <a:pt x="20747" y="10658"/>
                      <a:pt x="19302" y="7515"/>
                    </a:cubicBezTo>
                    <a:cubicBezTo>
                      <a:pt x="18406" y="5555"/>
                      <a:pt x="16517" y="4817"/>
                      <a:pt x="14900" y="4817"/>
                    </a:cubicBezTo>
                    <a:cubicBezTo>
                      <a:pt x="14709" y="4817"/>
                      <a:pt x="14522" y="4828"/>
                      <a:pt x="14341" y="4847"/>
                    </a:cubicBezTo>
                    <a:cubicBezTo>
                      <a:pt x="14035" y="3658"/>
                      <a:pt x="12591" y="311"/>
                      <a:pt x="8717" y="22"/>
                    </a:cubicBezTo>
                    <a:cubicBezTo>
                      <a:pt x="8533" y="8"/>
                      <a:pt x="8348" y="1"/>
                      <a:pt x="81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40"/>
              <p:cNvSpPr/>
              <p:nvPr/>
            </p:nvSpPr>
            <p:spPr>
              <a:xfrm>
                <a:off x="3867325" y="2716675"/>
                <a:ext cx="28925" cy="24375"/>
              </a:xfrm>
              <a:custGeom>
                <a:avLst/>
                <a:gdLst/>
                <a:ahLst/>
                <a:cxnLst/>
                <a:rect l="l" t="t" r="r" b="b"/>
                <a:pathLst>
                  <a:path w="1157" h="975" extrusionOk="0">
                    <a:moveTo>
                      <a:pt x="663" y="1"/>
                    </a:moveTo>
                    <a:cubicBezTo>
                      <a:pt x="222" y="1"/>
                      <a:pt x="1" y="527"/>
                      <a:pt x="307" y="833"/>
                    </a:cubicBezTo>
                    <a:cubicBezTo>
                      <a:pt x="410" y="931"/>
                      <a:pt x="534" y="975"/>
                      <a:pt x="655" y="975"/>
                    </a:cubicBezTo>
                    <a:cubicBezTo>
                      <a:pt x="913" y="975"/>
                      <a:pt x="1156" y="777"/>
                      <a:pt x="1156" y="476"/>
                    </a:cubicBezTo>
                    <a:cubicBezTo>
                      <a:pt x="1156" y="204"/>
                      <a:pt x="935" y="1"/>
                      <a:pt x="6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40"/>
              <p:cNvSpPr/>
              <p:nvPr/>
            </p:nvSpPr>
            <p:spPr>
              <a:xfrm>
                <a:off x="3787475" y="2791900"/>
                <a:ext cx="28050" cy="24450"/>
              </a:xfrm>
              <a:custGeom>
                <a:avLst/>
                <a:gdLst/>
                <a:ahLst/>
                <a:cxnLst/>
                <a:rect l="l" t="t" r="r" b="b"/>
                <a:pathLst>
                  <a:path w="1122" h="978" extrusionOk="0">
                    <a:moveTo>
                      <a:pt x="554" y="0"/>
                    </a:moveTo>
                    <a:cubicBezTo>
                      <a:pt x="481" y="0"/>
                      <a:pt x="408" y="16"/>
                      <a:pt x="340" y="50"/>
                    </a:cubicBezTo>
                    <a:cubicBezTo>
                      <a:pt x="102" y="169"/>
                      <a:pt x="0" y="475"/>
                      <a:pt x="136" y="713"/>
                    </a:cubicBezTo>
                    <a:cubicBezTo>
                      <a:pt x="219" y="878"/>
                      <a:pt x="383" y="977"/>
                      <a:pt x="556" y="977"/>
                    </a:cubicBezTo>
                    <a:cubicBezTo>
                      <a:pt x="632" y="977"/>
                      <a:pt x="709" y="958"/>
                      <a:pt x="782" y="916"/>
                    </a:cubicBezTo>
                    <a:cubicBezTo>
                      <a:pt x="1020" y="798"/>
                      <a:pt x="1122" y="509"/>
                      <a:pt x="1003" y="271"/>
                    </a:cubicBezTo>
                    <a:cubicBezTo>
                      <a:pt x="918" y="101"/>
                      <a:pt x="737" y="0"/>
                      <a:pt x="5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40"/>
              <p:cNvSpPr/>
              <p:nvPr/>
            </p:nvSpPr>
            <p:spPr>
              <a:xfrm>
                <a:off x="3883900" y="2831800"/>
                <a:ext cx="24225" cy="24650"/>
              </a:xfrm>
              <a:custGeom>
                <a:avLst/>
                <a:gdLst/>
                <a:ahLst/>
                <a:cxnLst/>
                <a:rect l="l" t="t" r="r" b="b"/>
                <a:pathLst>
                  <a:path w="969" h="986" extrusionOk="0">
                    <a:moveTo>
                      <a:pt x="493" y="0"/>
                    </a:moveTo>
                    <a:cubicBezTo>
                      <a:pt x="221" y="0"/>
                      <a:pt x="0" y="221"/>
                      <a:pt x="0" y="493"/>
                    </a:cubicBezTo>
                    <a:cubicBezTo>
                      <a:pt x="0" y="765"/>
                      <a:pt x="221" y="986"/>
                      <a:pt x="493" y="986"/>
                    </a:cubicBezTo>
                    <a:cubicBezTo>
                      <a:pt x="765" y="986"/>
                      <a:pt x="969" y="765"/>
                      <a:pt x="969" y="493"/>
                    </a:cubicBezTo>
                    <a:cubicBezTo>
                      <a:pt x="969" y="221"/>
                      <a:pt x="765" y="0"/>
                      <a:pt x="49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6" name="Google Shape;746;p40"/>
            <p:cNvGrpSpPr/>
            <p:nvPr/>
          </p:nvGrpSpPr>
          <p:grpSpPr>
            <a:xfrm flipH="1">
              <a:off x="324267" y="2522079"/>
              <a:ext cx="1570755" cy="1999673"/>
              <a:chOff x="9608323" y="901528"/>
              <a:chExt cx="1731432" cy="2204225"/>
            </a:xfrm>
          </p:grpSpPr>
          <p:sp>
            <p:nvSpPr>
              <p:cNvPr id="747" name="Google Shape;747;p40"/>
              <p:cNvSpPr/>
              <p:nvPr/>
            </p:nvSpPr>
            <p:spPr>
              <a:xfrm flipH="1">
                <a:off x="10461288" y="2006603"/>
                <a:ext cx="166012" cy="1099151"/>
              </a:xfrm>
              <a:custGeom>
                <a:avLst/>
                <a:gdLst/>
                <a:ahLst/>
                <a:cxnLst/>
                <a:rect l="l" t="t" r="r" b="b"/>
                <a:pathLst>
                  <a:path w="1989" h="13169" extrusionOk="0">
                    <a:moveTo>
                      <a:pt x="511" y="0"/>
                    </a:moveTo>
                    <a:lnTo>
                      <a:pt x="1" y="13066"/>
                    </a:lnTo>
                    <a:lnTo>
                      <a:pt x="1938" y="13168"/>
                    </a:lnTo>
                    <a:cubicBezTo>
                      <a:pt x="1989" y="12743"/>
                      <a:pt x="1972" y="0"/>
                      <a:pt x="19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40"/>
              <p:cNvSpPr/>
              <p:nvPr/>
            </p:nvSpPr>
            <p:spPr>
              <a:xfrm rot="-6186855" flipH="1">
                <a:off x="9706084" y="1100558"/>
                <a:ext cx="1535910" cy="1419978"/>
              </a:xfrm>
              <a:custGeom>
                <a:avLst/>
                <a:gdLst/>
                <a:ahLst/>
                <a:cxnLst/>
                <a:rect l="l" t="t" r="r" b="b"/>
                <a:pathLst>
                  <a:path w="18402" h="17013" extrusionOk="0">
                    <a:moveTo>
                      <a:pt x="10766" y="1"/>
                    </a:moveTo>
                    <a:cubicBezTo>
                      <a:pt x="10633" y="1"/>
                      <a:pt x="10499" y="5"/>
                      <a:pt x="10365" y="13"/>
                    </a:cubicBezTo>
                    <a:cubicBezTo>
                      <a:pt x="7018" y="302"/>
                      <a:pt x="5778" y="3513"/>
                      <a:pt x="5523" y="4652"/>
                    </a:cubicBezTo>
                    <a:cubicBezTo>
                      <a:pt x="5348" y="4629"/>
                      <a:pt x="5175" y="4618"/>
                      <a:pt x="5003" y="4618"/>
                    </a:cubicBezTo>
                    <a:cubicBezTo>
                      <a:pt x="3351" y="4618"/>
                      <a:pt x="1858" y="5630"/>
                      <a:pt x="1258" y="7200"/>
                    </a:cubicBezTo>
                    <a:cubicBezTo>
                      <a:pt x="1" y="10208"/>
                      <a:pt x="3178" y="12535"/>
                      <a:pt x="3178" y="12535"/>
                    </a:cubicBezTo>
                    <a:cubicBezTo>
                      <a:pt x="3178" y="12535"/>
                      <a:pt x="3518" y="15662"/>
                      <a:pt x="5778" y="16613"/>
                    </a:cubicBezTo>
                    <a:cubicBezTo>
                      <a:pt x="6462" y="16904"/>
                      <a:pt x="7093" y="17013"/>
                      <a:pt x="7654" y="17013"/>
                    </a:cubicBezTo>
                    <a:cubicBezTo>
                      <a:pt x="9319" y="17013"/>
                      <a:pt x="10365" y="16052"/>
                      <a:pt x="10365" y="16052"/>
                    </a:cubicBezTo>
                    <a:cubicBezTo>
                      <a:pt x="11154" y="16323"/>
                      <a:pt x="11989" y="16498"/>
                      <a:pt x="12816" y="16498"/>
                    </a:cubicBezTo>
                    <a:cubicBezTo>
                      <a:pt x="14482" y="16498"/>
                      <a:pt x="16111" y="15786"/>
                      <a:pt x="17247" y="13708"/>
                    </a:cubicBezTo>
                    <a:cubicBezTo>
                      <a:pt x="18402" y="11584"/>
                      <a:pt x="17654" y="8560"/>
                      <a:pt x="16635" y="6877"/>
                    </a:cubicBezTo>
                    <a:cubicBezTo>
                      <a:pt x="16635" y="6877"/>
                      <a:pt x="17043" y="4244"/>
                      <a:pt x="15853" y="2596"/>
                    </a:cubicBezTo>
                    <a:cubicBezTo>
                      <a:pt x="14674" y="954"/>
                      <a:pt x="12777" y="1"/>
                      <a:pt x="107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40"/>
              <p:cNvSpPr/>
              <p:nvPr/>
            </p:nvSpPr>
            <p:spPr>
              <a:xfrm flipH="1">
                <a:off x="10695237" y="1591119"/>
                <a:ext cx="83799" cy="71196"/>
              </a:xfrm>
              <a:custGeom>
                <a:avLst/>
                <a:gdLst/>
                <a:ahLst/>
                <a:cxnLst/>
                <a:rect l="l" t="t" r="r" b="b"/>
                <a:pathLst>
                  <a:path w="1004" h="853" extrusionOk="0">
                    <a:moveTo>
                      <a:pt x="562" y="0"/>
                    </a:moveTo>
                    <a:cubicBezTo>
                      <a:pt x="205" y="0"/>
                      <a:pt x="1" y="442"/>
                      <a:pt x="256" y="714"/>
                    </a:cubicBezTo>
                    <a:cubicBezTo>
                      <a:pt x="340" y="810"/>
                      <a:pt x="451" y="853"/>
                      <a:pt x="561" y="853"/>
                    </a:cubicBezTo>
                    <a:cubicBezTo>
                      <a:pt x="764" y="853"/>
                      <a:pt x="964" y="707"/>
                      <a:pt x="986" y="476"/>
                    </a:cubicBezTo>
                    <a:cubicBezTo>
                      <a:pt x="1003" y="221"/>
                      <a:pt x="817" y="17"/>
                      <a:pt x="5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40"/>
              <p:cNvSpPr/>
              <p:nvPr/>
            </p:nvSpPr>
            <p:spPr>
              <a:xfrm flipH="1">
                <a:off x="10946210" y="1870473"/>
                <a:ext cx="83799" cy="71196"/>
              </a:xfrm>
              <a:custGeom>
                <a:avLst/>
                <a:gdLst/>
                <a:ahLst/>
                <a:cxnLst/>
                <a:rect l="l" t="t" r="r" b="b"/>
                <a:pathLst>
                  <a:path w="1004" h="853" extrusionOk="0">
                    <a:moveTo>
                      <a:pt x="561" y="0"/>
                    </a:moveTo>
                    <a:cubicBezTo>
                      <a:pt x="205" y="0"/>
                      <a:pt x="1" y="442"/>
                      <a:pt x="255" y="714"/>
                    </a:cubicBezTo>
                    <a:cubicBezTo>
                      <a:pt x="345" y="810"/>
                      <a:pt x="458" y="853"/>
                      <a:pt x="568" y="853"/>
                    </a:cubicBezTo>
                    <a:cubicBezTo>
                      <a:pt x="771" y="853"/>
                      <a:pt x="964" y="707"/>
                      <a:pt x="986" y="476"/>
                    </a:cubicBezTo>
                    <a:cubicBezTo>
                      <a:pt x="1003" y="221"/>
                      <a:pt x="816" y="17"/>
                      <a:pt x="5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40"/>
              <p:cNvSpPr/>
              <p:nvPr/>
            </p:nvSpPr>
            <p:spPr>
              <a:xfrm flipH="1">
                <a:off x="10247124" y="1591119"/>
                <a:ext cx="83715" cy="71196"/>
              </a:xfrm>
              <a:custGeom>
                <a:avLst/>
                <a:gdLst/>
                <a:ahLst/>
                <a:cxnLst/>
                <a:rect l="l" t="t" r="r" b="b"/>
                <a:pathLst>
                  <a:path w="1003" h="853" extrusionOk="0">
                    <a:moveTo>
                      <a:pt x="561" y="0"/>
                    </a:moveTo>
                    <a:cubicBezTo>
                      <a:pt x="204" y="0"/>
                      <a:pt x="0" y="442"/>
                      <a:pt x="255" y="714"/>
                    </a:cubicBezTo>
                    <a:cubicBezTo>
                      <a:pt x="339" y="810"/>
                      <a:pt x="450" y="853"/>
                      <a:pt x="560" y="853"/>
                    </a:cubicBezTo>
                    <a:cubicBezTo>
                      <a:pt x="763" y="853"/>
                      <a:pt x="963" y="707"/>
                      <a:pt x="986" y="476"/>
                    </a:cubicBezTo>
                    <a:cubicBezTo>
                      <a:pt x="1002" y="221"/>
                      <a:pt x="816" y="17"/>
                      <a:pt x="5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40"/>
              <p:cNvSpPr/>
              <p:nvPr/>
            </p:nvSpPr>
            <p:spPr>
              <a:xfrm flipH="1">
                <a:off x="10499516" y="1311765"/>
                <a:ext cx="82380" cy="71112"/>
              </a:xfrm>
              <a:custGeom>
                <a:avLst/>
                <a:gdLst/>
                <a:ahLst/>
                <a:cxnLst/>
                <a:rect l="l" t="t" r="r" b="b"/>
                <a:pathLst>
                  <a:path w="987" h="852" extrusionOk="0">
                    <a:moveTo>
                      <a:pt x="561" y="0"/>
                    </a:moveTo>
                    <a:cubicBezTo>
                      <a:pt x="188" y="0"/>
                      <a:pt x="1" y="442"/>
                      <a:pt x="239" y="714"/>
                    </a:cubicBezTo>
                    <a:cubicBezTo>
                      <a:pt x="328" y="809"/>
                      <a:pt x="441" y="852"/>
                      <a:pt x="553" y="852"/>
                    </a:cubicBezTo>
                    <a:cubicBezTo>
                      <a:pt x="762" y="852"/>
                      <a:pt x="964" y="702"/>
                      <a:pt x="986" y="459"/>
                    </a:cubicBezTo>
                    <a:cubicBezTo>
                      <a:pt x="986" y="221"/>
                      <a:pt x="799" y="17"/>
                      <a:pt x="5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40"/>
              <p:cNvSpPr/>
              <p:nvPr/>
            </p:nvSpPr>
            <p:spPr>
              <a:xfrm flipH="1">
                <a:off x="10499516" y="1911621"/>
                <a:ext cx="82380" cy="71196"/>
              </a:xfrm>
              <a:custGeom>
                <a:avLst/>
                <a:gdLst/>
                <a:ahLst/>
                <a:cxnLst/>
                <a:rect l="l" t="t" r="r" b="b"/>
                <a:pathLst>
                  <a:path w="987" h="853" extrusionOk="0">
                    <a:moveTo>
                      <a:pt x="561" y="0"/>
                    </a:moveTo>
                    <a:cubicBezTo>
                      <a:pt x="188" y="0"/>
                      <a:pt x="1" y="442"/>
                      <a:pt x="239" y="714"/>
                    </a:cubicBezTo>
                    <a:cubicBezTo>
                      <a:pt x="328" y="809"/>
                      <a:pt x="443" y="853"/>
                      <a:pt x="556" y="853"/>
                    </a:cubicBezTo>
                    <a:cubicBezTo>
                      <a:pt x="764" y="853"/>
                      <a:pt x="964" y="707"/>
                      <a:pt x="986" y="476"/>
                    </a:cubicBezTo>
                    <a:cubicBezTo>
                      <a:pt x="986" y="221"/>
                      <a:pt x="799" y="17"/>
                      <a:pt x="5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06924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2"/>
        <p:cNvGrpSpPr/>
        <p:nvPr/>
      </p:nvGrpSpPr>
      <p:grpSpPr>
        <a:xfrm>
          <a:off x="0" y="0"/>
          <a:ext cx="0" cy="0"/>
          <a:chOff x="0" y="0"/>
          <a:chExt cx="0" cy="0"/>
        </a:xfrm>
      </p:grpSpPr>
      <p:sp>
        <p:nvSpPr>
          <p:cNvPr id="453" name="Google Shape;453;p27"/>
          <p:cNvSpPr/>
          <p:nvPr/>
        </p:nvSpPr>
        <p:spPr>
          <a:xfrm>
            <a:off x="-18950" y="-25300"/>
            <a:ext cx="18345000" cy="10379400"/>
          </a:xfrm>
          <a:prstGeom prst="rect">
            <a:avLst/>
          </a:prstGeom>
          <a:solidFill>
            <a:srgbClr val="4C92BF">
              <a:alpha val="502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454" name="Google Shape;454;p27"/>
          <p:cNvGrpSpPr/>
          <p:nvPr/>
        </p:nvGrpSpPr>
        <p:grpSpPr>
          <a:xfrm>
            <a:off x="-488374" y="912421"/>
            <a:ext cx="21015840" cy="12498650"/>
            <a:chOff x="-244187" y="456210"/>
            <a:chExt cx="10507920" cy="6249325"/>
          </a:xfrm>
        </p:grpSpPr>
        <p:sp>
          <p:nvSpPr>
            <p:cNvPr id="455" name="Google Shape;455;p27"/>
            <p:cNvSpPr/>
            <p:nvPr/>
          </p:nvSpPr>
          <p:spPr>
            <a:xfrm>
              <a:off x="-244187" y="2932601"/>
              <a:ext cx="3849034" cy="2895376"/>
            </a:xfrm>
            <a:custGeom>
              <a:avLst/>
              <a:gdLst/>
              <a:ahLst/>
              <a:cxnLst/>
              <a:rect l="l" t="t" r="r" b="b"/>
              <a:pathLst>
                <a:path w="76419" h="57485" extrusionOk="0">
                  <a:moveTo>
                    <a:pt x="14871" y="1"/>
                  </a:moveTo>
                  <a:cubicBezTo>
                    <a:pt x="13607" y="1"/>
                    <a:pt x="12327" y="162"/>
                    <a:pt x="11060" y="497"/>
                  </a:cubicBezTo>
                  <a:cubicBezTo>
                    <a:pt x="4554" y="2203"/>
                    <a:pt x="0" y="8111"/>
                    <a:pt x="18" y="14845"/>
                  </a:cubicBezTo>
                  <a:lnTo>
                    <a:pt x="18" y="57485"/>
                  </a:lnTo>
                  <a:lnTo>
                    <a:pt x="76225" y="57485"/>
                  </a:lnTo>
                  <a:lnTo>
                    <a:pt x="76225" y="34415"/>
                  </a:lnTo>
                  <a:cubicBezTo>
                    <a:pt x="76348" y="33870"/>
                    <a:pt x="76418" y="33325"/>
                    <a:pt x="76418" y="32780"/>
                  </a:cubicBezTo>
                  <a:cubicBezTo>
                    <a:pt x="76418" y="28760"/>
                    <a:pt x="73137" y="25724"/>
                    <a:pt x="69403" y="25724"/>
                  </a:cubicBezTo>
                  <a:cubicBezTo>
                    <a:pt x="68645" y="25724"/>
                    <a:pt x="67870" y="25849"/>
                    <a:pt x="67099" y="26116"/>
                  </a:cubicBezTo>
                  <a:cubicBezTo>
                    <a:pt x="65903" y="20349"/>
                    <a:pt x="60821" y="16217"/>
                    <a:pt x="54949" y="16217"/>
                  </a:cubicBezTo>
                  <a:cubicBezTo>
                    <a:pt x="54439" y="16217"/>
                    <a:pt x="53929" y="16252"/>
                    <a:pt x="53436" y="16305"/>
                  </a:cubicBezTo>
                  <a:cubicBezTo>
                    <a:pt x="52372" y="13368"/>
                    <a:pt x="49625" y="11653"/>
                    <a:pt x="46793" y="11653"/>
                  </a:cubicBezTo>
                  <a:cubicBezTo>
                    <a:pt x="45369" y="11653"/>
                    <a:pt x="43923" y="12087"/>
                    <a:pt x="42658" y="13016"/>
                  </a:cubicBezTo>
                  <a:cubicBezTo>
                    <a:pt x="40805" y="8877"/>
                    <a:pt x="36753" y="6436"/>
                    <a:pt x="32517" y="6436"/>
                  </a:cubicBezTo>
                  <a:cubicBezTo>
                    <a:pt x="30923" y="6436"/>
                    <a:pt x="29303" y="6782"/>
                    <a:pt x="27764" y="7513"/>
                  </a:cubicBezTo>
                  <a:cubicBezTo>
                    <a:pt x="25087" y="2781"/>
                    <a:pt x="20114" y="1"/>
                    <a:pt x="148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7"/>
            <p:cNvSpPr/>
            <p:nvPr/>
          </p:nvSpPr>
          <p:spPr>
            <a:xfrm rot="1072874">
              <a:off x="6161216" y="2900896"/>
              <a:ext cx="3723118" cy="3057022"/>
            </a:xfrm>
            <a:custGeom>
              <a:avLst/>
              <a:gdLst/>
              <a:ahLst/>
              <a:cxnLst/>
              <a:rect l="l" t="t" r="r" b="b"/>
              <a:pathLst>
                <a:path w="79566" h="65331" extrusionOk="0">
                  <a:moveTo>
                    <a:pt x="59135" y="1"/>
                  </a:moveTo>
                  <a:cubicBezTo>
                    <a:pt x="53137" y="1"/>
                    <a:pt x="47632" y="3641"/>
                    <a:pt x="45348" y="9327"/>
                  </a:cubicBezTo>
                  <a:cubicBezTo>
                    <a:pt x="44224" y="8967"/>
                    <a:pt x="43086" y="8796"/>
                    <a:pt x="41967" y="8796"/>
                  </a:cubicBezTo>
                  <a:cubicBezTo>
                    <a:pt x="37186" y="8796"/>
                    <a:pt x="32759" y="11920"/>
                    <a:pt x="31334" y="16765"/>
                  </a:cubicBezTo>
                  <a:cubicBezTo>
                    <a:pt x="30252" y="16176"/>
                    <a:pt x="29102" y="15902"/>
                    <a:pt x="27975" y="15902"/>
                  </a:cubicBezTo>
                  <a:cubicBezTo>
                    <a:pt x="24798" y="15902"/>
                    <a:pt x="21810" y="18076"/>
                    <a:pt x="21083" y="21477"/>
                  </a:cubicBezTo>
                  <a:cubicBezTo>
                    <a:pt x="20590" y="21477"/>
                    <a:pt x="20080" y="21512"/>
                    <a:pt x="19571" y="21583"/>
                  </a:cubicBezTo>
                  <a:cubicBezTo>
                    <a:pt x="13750" y="22374"/>
                    <a:pt x="9267" y="27139"/>
                    <a:pt x="8862" y="33012"/>
                  </a:cubicBezTo>
                  <a:cubicBezTo>
                    <a:pt x="8421" y="32920"/>
                    <a:pt x="7967" y="32875"/>
                    <a:pt x="7516" y="32875"/>
                  </a:cubicBezTo>
                  <a:cubicBezTo>
                    <a:pt x="7194" y="32875"/>
                    <a:pt x="6873" y="32898"/>
                    <a:pt x="6559" y="32942"/>
                  </a:cubicBezTo>
                  <a:cubicBezTo>
                    <a:pt x="2708" y="33452"/>
                    <a:pt x="0" y="37003"/>
                    <a:pt x="510" y="40854"/>
                  </a:cubicBezTo>
                  <a:cubicBezTo>
                    <a:pt x="598" y="41399"/>
                    <a:pt x="721" y="41927"/>
                    <a:pt x="932" y="42437"/>
                  </a:cubicBezTo>
                  <a:lnTo>
                    <a:pt x="4027" y="65330"/>
                  </a:lnTo>
                  <a:lnTo>
                    <a:pt x="79566" y="55114"/>
                  </a:lnTo>
                  <a:lnTo>
                    <a:pt x="73851" y="12861"/>
                  </a:lnTo>
                  <a:cubicBezTo>
                    <a:pt x="72954" y="6180"/>
                    <a:pt x="67662" y="940"/>
                    <a:pt x="60962" y="113"/>
                  </a:cubicBezTo>
                  <a:cubicBezTo>
                    <a:pt x="60350" y="38"/>
                    <a:pt x="59740" y="1"/>
                    <a:pt x="591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457" name="Google Shape;457;p27"/>
            <p:cNvGrpSpPr/>
            <p:nvPr/>
          </p:nvGrpSpPr>
          <p:grpSpPr>
            <a:xfrm>
              <a:off x="3226136" y="4043945"/>
              <a:ext cx="6070496" cy="2005201"/>
              <a:chOff x="21065229" y="-11566680"/>
              <a:chExt cx="6070496" cy="2005201"/>
            </a:xfrm>
          </p:grpSpPr>
          <p:sp>
            <p:nvSpPr>
              <p:cNvPr id="458" name="Google Shape;458;p27"/>
              <p:cNvSpPr/>
              <p:nvPr/>
            </p:nvSpPr>
            <p:spPr>
              <a:xfrm flipH="1">
                <a:off x="21074519" y="-11566680"/>
                <a:ext cx="6061206" cy="2005201"/>
              </a:xfrm>
              <a:custGeom>
                <a:avLst/>
                <a:gdLst/>
                <a:ahLst/>
                <a:cxnLst/>
                <a:rect l="l" t="t" r="r" b="b"/>
                <a:pathLst>
                  <a:path w="36684" h="12136" extrusionOk="0">
                    <a:moveTo>
                      <a:pt x="12912" y="0"/>
                    </a:moveTo>
                    <a:cubicBezTo>
                      <a:pt x="12040" y="0"/>
                      <a:pt x="11168" y="54"/>
                      <a:pt x="10297" y="174"/>
                    </a:cubicBezTo>
                    <a:cubicBezTo>
                      <a:pt x="7392" y="565"/>
                      <a:pt x="4571" y="1703"/>
                      <a:pt x="1768" y="2842"/>
                    </a:cubicBezTo>
                    <a:cubicBezTo>
                      <a:pt x="1651" y="2804"/>
                      <a:pt x="1520" y="2786"/>
                      <a:pt x="1382" y="2786"/>
                    </a:cubicBezTo>
                    <a:cubicBezTo>
                      <a:pt x="903" y="2786"/>
                      <a:pt x="344" y="3001"/>
                      <a:pt x="1" y="3318"/>
                    </a:cubicBezTo>
                    <a:cubicBezTo>
                      <a:pt x="341" y="3657"/>
                      <a:pt x="222" y="4575"/>
                      <a:pt x="307" y="5153"/>
                    </a:cubicBezTo>
                    <a:cubicBezTo>
                      <a:pt x="663" y="7497"/>
                      <a:pt x="1156" y="9842"/>
                      <a:pt x="1802" y="12136"/>
                    </a:cubicBezTo>
                    <a:cubicBezTo>
                      <a:pt x="12608" y="11286"/>
                      <a:pt x="23924" y="10012"/>
                      <a:pt x="34713" y="9162"/>
                    </a:cubicBezTo>
                    <a:cubicBezTo>
                      <a:pt x="35460" y="9094"/>
                      <a:pt x="36293" y="8975"/>
                      <a:pt x="36684" y="8126"/>
                    </a:cubicBezTo>
                    <a:cubicBezTo>
                      <a:pt x="36582" y="6546"/>
                      <a:pt x="36531" y="5628"/>
                      <a:pt x="36310" y="4065"/>
                    </a:cubicBezTo>
                    <a:cubicBezTo>
                      <a:pt x="36132" y="4070"/>
                      <a:pt x="35955" y="4072"/>
                      <a:pt x="35777" y="4072"/>
                    </a:cubicBezTo>
                    <a:cubicBezTo>
                      <a:pt x="28149" y="4072"/>
                      <a:pt x="20497" y="0"/>
                      <a:pt x="129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27"/>
              <p:cNvSpPr/>
              <p:nvPr/>
            </p:nvSpPr>
            <p:spPr>
              <a:xfrm>
                <a:off x="21065229" y="-11522033"/>
                <a:ext cx="6061212" cy="1858358"/>
              </a:xfrm>
              <a:custGeom>
                <a:avLst/>
                <a:gdLst/>
                <a:ahLst/>
                <a:cxnLst/>
                <a:rect l="l" t="t" r="r" b="b"/>
                <a:pathLst>
                  <a:path w="23627" h="7244" extrusionOk="0">
                    <a:moveTo>
                      <a:pt x="17363" y="334"/>
                    </a:moveTo>
                    <a:lnTo>
                      <a:pt x="17363" y="727"/>
                    </a:lnTo>
                    <a:lnTo>
                      <a:pt x="11904" y="727"/>
                    </a:lnTo>
                    <a:lnTo>
                      <a:pt x="11904" y="334"/>
                    </a:lnTo>
                    <a:close/>
                    <a:moveTo>
                      <a:pt x="17363" y="793"/>
                    </a:moveTo>
                    <a:lnTo>
                      <a:pt x="17363" y="1186"/>
                    </a:lnTo>
                    <a:lnTo>
                      <a:pt x="11904" y="1186"/>
                    </a:lnTo>
                    <a:lnTo>
                      <a:pt x="11904" y="793"/>
                    </a:lnTo>
                    <a:close/>
                    <a:moveTo>
                      <a:pt x="17363" y="1254"/>
                    </a:moveTo>
                    <a:lnTo>
                      <a:pt x="17363" y="1647"/>
                    </a:lnTo>
                    <a:lnTo>
                      <a:pt x="11904" y="1647"/>
                    </a:lnTo>
                    <a:lnTo>
                      <a:pt x="11904" y="1254"/>
                    </a:lnTo>
                    <a:close/>
                    <a:moveTo>
                      <a:pt x="17363" y="1716"/>
                    </a:moveTo>
                    <a:lnTo>
                      <a:pt x="17363" y="2109"/>
                    </a:lnTo>
                    <a:lnTo>
                      <a:pt x="11904" y="2109"/>
                    </a:lnTo>
                    <a:lnTo>
                      <a:pt x="11904" y="1716"/>
                    </a:lnTo>
                    <a:close/>
                    <a:moveTo>
                      <a:pt x="17363" y="2175"/>
                    </a:moveTo>
                    <a:lnTo>
                      <a:pt x="17363" y="2570"/>
                    </a:lnTo>
                    <a:lnTo>
                      <a:pt x="11904" y="2570"/>
                    </a:lnTo>
                    <a:lnTo>
                      <a:pt x="11904" y="2175"/>
                    </a:lnTo>
                    <a:close/>
                    <a:moveTo>
                      <a:pt x="6310" y="2636"/>
                    </a:moveTo>
                    <a:lnTo>
                      <a:pt x="6310" y="3029"/>
                    </a:lnTo>
                    <a:lnTo>
                      <a:pt x="849" y="3029"/>
                    </a:lnTo>
                    <a:lnTo>
                      <a:pt x="849" y="2636"/>
                    </a:lnTo>
                    <a:close/>
                    <a:moveTo>
                      <a:pt x="17363" y="2636"/>
                    </a:moveTo>
                    <a:lnTo>
                      <a:pt x="17363" y="3029"/>
                    </a:lnTo>
                    <a:lnTo>
                      <a:pt x="11904" y="3029"/>
                    </a:lnTo>
                    <a:lnTo>
                      <a:pt x="11904" y="2636"/>
                    </a:lnTo>
                    <a:close/>
                    <a:moveTo>
                      <a:pt x="6310" y="3097"/>
                    </a:moveTo>
                    <a:lnTo>
                      <a:pt x="6310" y="3491"/>
                    </a:lnTo>
                    <a:lnTo>
                      <a:pt x="849" y="3491"/>
                    </a:lnTo>
                    <a:lnTo>
                      <a:pt x="849" y="3097"/>
                    </a:lnTo>
                    <a:close/>
                    <a:moveTo>
                      <a:pt x="17363" y="3097"/>
                    </a:moveTo>
                    <a:lnTo>
                      <a:pt x="17363" y="3491"/>
                    </a:lnTo>
                    <a:lnTo>
                      <a:pt x="11904" y="3491"/>
                    </a:lnTo>
                    <a:lnTo>
                      <a:pt x="11904" y="3097"/>
                    </a:lnTo>
                    <a:close/>
                    <a:moveTo>
                      <a:pt x="6310" y="3557"/>
                    </a:moveTo>
                    <a:lnTo>
                      <a:pt x="6310" y="3952"/>
                    </a:lnTo>
                    <a:lnTo>
                      <a:pt x="849" y="3952"/>
                    </a:lnTo>
                    <a:lnTo>
                      <a:pt x="849" y="3557"/>
                    </a:lnTo>
                    <a:close/>
                    <a:moveTo>
                      <a:pt x="17363" y="3557"/>
                    </a:moveTo>
                    <a:lnTo>
                      <a:pt x="17363" y="3952"/>
                    </a:lnTo>
                    <a:lnTo>
                      <a:pt x="11904" y="3952"/>
                    </a:lnTo>
                    <a:lnTo>
                      <a:pt x="11904" y="3557"/>
                    </a:lnTo>
                    <a:close/>
                    <a:moveTo>
                      <a:pt x="11836" y="4018"/>
                    </a:moveTo>
                    <a:lnTo>
                      <a:pt x="11836" y="4411"/>
                    </a:lnTo>
                    <a:lnTo>
                      <a:pt x="6376" y="4411"/>
                    </a:lnTo>
                    <a:lnTo>
                      <a:pt x="6376" y="4018"/>
                    </a:lnTo>
                    <a:close/>
                    <a:moveTo>
                      <a:pt x="22892" y="4018"/>
                    </a:moveTo>
                    <a:lnTo>
                      <a:pt x="22892" y="4411"/>
                    </a:lnTo>
                    <a:lnTo>
                      <a:pt x="17431" y="4411"/>
                    </a:lnTo>
                    <a:lnTo>
                      <a:pt x="17431" y="4018"/>
                    </a:lnTo>
                    <a:close/>
                    <a:moveTo>
                      <a:pt x="11836" y="4479"/>
                    </a:moveTo>
                    <a:lnTo>
                      <a:pt x="11836" y="4872"/>
                    </a:lnTo>
                    <a:lnTo>
                      <a:pt x="6376" y="4872"/>
                    </a:lnTo>
                    <a:lnTo>
                      <a:pt x="6376" y="4479"/>
                    </a:lnTo>
                    <a:close/>
                    <a:moveTo>
                      <a:pt x="22892" y="4479"/>
                    </a:moveTo>
                    <a:lnTo>
                      <a:pt x="22892" y="4872"/>
                    </a:lnTo>
                    <a:lnTo>
                      <a:pt x="17431" y="4872"/>
                    </a:lnTo>
                    <a:lnTo>
                      <a:pt x="17431" y="4479"/>
                    </a:lnTo>
                    <a:close/>
                    <a:moveTo>
                      <a:pt x="11836" y="4941"/>
                    </a:moveTo>
                    <a:lnTo>
                      <a:pt x="11836" y="5334"/>
                    </a:lnTo>
                    <a:lnTo>
                      <a:pt x="6376" y="5334"/>
                    </a:lnTo>
                    <a:lnTo>
                      <a:pt x="6376" y="4941"/>
                    </a:lnTo>
                    <a:close/>
                    <a:moveTo>
                      <a:pt x="22892" y="4941"/>
                    </a:moveTo>
                    <a:lnTo>
                      <a:pt x="22892" y="5334"/>
                    </a:lnTo>
                    <a:lnTo>
                      <a:pt x="17431" y="5334"/>
                    </a:lnTo>
                    <a:lnTo>
                      <a:pt x="17431" y="4941"/>
                    </a:lnTo>
                    <a:close/>
                    <a:moveTo>
                      <a:pt x="11836" y="5400"/>
                    </a:moveTo>
                    <a:lnTo>
                      <a:pt x="11836" y="5793"/>
                    </a:lnTo>
                    <a:lnTo>
                      <a:pt x="6376" y="5793"/>
                    </a:lnTo>
                    <a:lnTo>
                      <a:pt x="6376" y="5400"/>
                    </a:lnTo>
                    <a:close/>
                    <a:moveTo>
                      <a:pt x="22892" y="5400"/>
                    </a:moveTo>
                    <a:lnTo>
                      <a:pt x="22892" y="5793"/>
                    </a:lnTo>
                    <a:lnTo>
                      <a:pt x="17431" y="5793"/>
                    </a:lnTo>
                    <a:lnTo>
                      <a:pt x="17431" y="5400"/>
                    </a:lnTo>
                    <a:close/>
                    <a:moveTo>
                      <a:pt x="22892" y="5861"/>
                    </a:moveTo>
                    <a:lnTo>
                      <a:pt x="22892" y="6254"/>
                    </a:lnTo>
                    <a:lnTo>
                      <a:pt x="17431" y="6254"/>
                    </a:lnTo>
                    <a:lnTo>
                      <a:pt x="17431" y="5861"/>
                    </a:lnTo>
                    <a:close/>
                    <a:moveTo>
                      <a:pt x="17363" y="1"/>
                    </a:moveTo>
                    <a:lnTo>
                      <a:pt x="17363" y="266"/>
                    </a:lnTo>
                    <a:lnTo>
                      <a:pt x="11904" y="266"/>
                    </a:lnTo>
                    <a:lnTo>
                      <a:pt x="11904" y="205"/>
                    </a:lnTo>
                    <a:lnTo>
                      <a:pt x="11836" y="219"/>
                    </a:lnTo>
                    <a:lnTo>
                      <a:pt x="11836" y="3950"/>
                    </a:lnTo>
                    <a:lnTo>
                      <a:pt x="11444" y="3950"/>
                    </a:lnTo>
                    <a:lnTo>
                      <a:pt x="11444" y="297"/>
                    </a:lnTo>
                    <a:lnTo>
                      <a:pt x="11376" y="310"/>
                    </a:lnTo>
                    <a:lnTo>
                      <a:pt x="11376" y="3950"/>
                    </a:lnTo>
                    <a:lnTo>
                      <a:pt x="10983" y="3950"/>
                    </a:lnTo>
                    <a:lnTo>
                      <a:pt x="10983" y="394"/>
                    </a:lnTo>
                    <a:lnTo>
                      <a:pt x="10915" y="410"/>
                    </a:lnTo>
                    <a:lnTo>
                      <a:pt x="10915" y="3950"/>
                    </a:lnTo>
                    <a:lnTo>
                      <a:pt x="10522" y="3950"/>
                    </a:lnTo>
                    <a:lnTo>
                      <a:pt x="10522" y="499"/>
                    </a:lnTo>
                    <a:lnTo>
                      <a:pt x="10454" y="515"/>
                    </a:lnTo>
                    <a:lnTo>
                      <a:pt x="10454" y="3950"/>
                    </a:lnTo>
                    <a:lnTo>
                      <a:pt x="10062" y="3950"/>
                    </a:lnTo>
                    <a:lnTo>
                      <a:pt x="10062" y="608"/>
                    </a:lnTo>
                    <a:lnTo>
                      <a:pt x="9994" y="624"/>
                    </a:lnTo>
                    <a:lnTo>
                      <a:pt x="9994" y="3948"/>
                    </a:lnTo>
                    <a:lnTo>
                      <a:pt x="9601" y="3948"/>
                    </a:lnTo>
                    <a:lnTo>
                      <a:pt x="9601" y="723"/>
                    </a:lnTo>
                    <a:lnTo>
                      <a:pt x="9533" y="739"/>
                    </a:lnTo>
                    <a:lnTo>
                      <a:pt x="9533" y="3948"/>
                    </a:lnTo>
                    <a:lnTo>
                      <a:pt x="9140" y="3948"/>
                    </a:lnTo>
                    <a:lnTo>
                      <a:pt x="9140" y="840"/>
                    </a:lnTo>
                    <a:lnTo>
                      <a:pt x="9074" y="857"/>
                    </a:lnTo>
                    <a:lnTo>
                      <a:pt x="9074" y="3948"/>
                    </a:lnTo>
                    <a:lnTo>
                      <a:pt x="8679" y="3948"/>
                    </a:lnTo>
                    <a:lnTo>
                      <a:pt x="8679" y="958"/>
                    </a:lnTo>
                    <a:lnTo>
                      <a:pt x="8612" y="978"/>
                    </a:lnTo>
                    <a:lnTo>
                      <a:pt x="8612" y="3948"/>
                    </a:lnTo>
                    <a:lnTo>
                      <a:pt x="8219" y="3948"/>
                    </a:lnTo>
                    <a:lnTo>
                      <a:pt x="8219" y="1081"/>
                    </a:lnTo>
                    <a:lnTo>
                      <a:pt x="8151" y="1099"/>
                    </a:lnTo>
                    <a:lnTo>
                      <a:pt x="8151" y="3948"/>
                    </a:lnTo>
                    <a:lnTo>
                      <a:pt x="7758" y="3948"/>
                    </a:lnTo>
                    <a:lnTo>
                      <a:pt x="7758" y="1204"/>
                    </a:lnTo>
                    <a:lnTo>
                      <a:pt x="7692" y="1221"/>
                    </a:lnTo>
                    <a:lnTo>
                      <a:pt x="7692" y="3948"/>
                    </a:lnTo>
                    <a:lnTo>
                      <a:pt x="7297" y="3948"/>
                    </a:lnTo>
                    <a:lnTo>
                      <a:pt x="7297" y="1324"/>
                    </a:lnTo>
                    <a:lnTo>
                      <a:pt x="7231" y="1342"/>
                    </a:lnTo>
                    <a:lnTo>
                      <a:pt x="7231" y="3948"/>
                    </a:lnTo>
                    <a:lnTo>
                      <a:pt x="6837" y="3948"/>
                    </a:lnTo>
                    <a:lnTo>
                      <a:pt x="6837" y="1445"/>
                    </a:lnTo>
                    <a:lnTo>
                      <a:pt x="6769" y="1463"/>
                    </a:lnTo>
                    <a:lnTo>
                      <a:pt x="6769" y="3948"/>
                    </a:lnTo>
                    <a:lnTo>
                      <a:pt x="6376" y="3948"/>
                    </a:lnTo>
                    <a:lnTo>
                      <a:pt x="6376" y="1566"/>
                    </a:lnTo>
                    <a:lnTo>
                      <a:pt x="6310" y="1583"/>
                    </a:lnTo>
                    <a:lnTo>
                      <a:pt x="6310" y="1647"/>
                    </a:lnTo>
                    <a:lnTo>
                      <a:pt x="6055" y="1647"/>
                    </a:lnTo>
                    <a:cubicBezTo>
                      <a:pt x="5964" y="1671"/>
                      <a:pt x="5872" y="1694"/>
                      <a:pt x="5781" y="1716"/>
                    </a:cubicBezTo>
                    <a:lnTo>
                      <a:pt x="6310" y="1716"/>
                    </a:lnTo>
                    <a:lnTo>
                      <a:pt x="6310" y="2109"/>
                    </a:lnTo>
                    <a:lnTo>
                      <a:pt x="3965" y="2109"/>
                    </a:lnTo>
                    <a:cubicBezTo>
                      <a:pt x="3840" y="2132"/>
                      <a:pt x="3716" y="2155"/>
                      <a:pt x="3589" y="2177"/>
                    </a:cubicBezTo>
                    <a:lnTo>
                      <a:pt x="6310" y="2177"/>
                    </a:lnTo>
                    <a:lnTo>
                      <a:pt x="6310" y="2570"/>
                    </a:lnTo>
                    <a:lnTo>
                      <a:pt x="849" y="2570"/>
                    </a:lnTo>
                    <a:lnTo>
                      <a:pt x="849" y="2455"/>
                    </a:lnTo>
                    <a:lnTo>
                      <a:pt x="781" y="2455"/>
                    </a:lnTo>
                    <a:lnTo>
                      <a:pt x="781" y="3952"/>
                    </a:lnTo>
                    <a:lnTo>
                      <a:pt x="388" y="3952"/>
                    </a:lnTo>
                    <a:lnTo>
                      <a:pt x="388" y="2455"/>
                    </a:lnTo>
                    <a:cubicBezTo>
                      <a:pt x="366" y="2455"/>
                      <a:pt x="343" y="2457"/>
                      <a:pt x="321" y="2461"/>
                    </a:cubicBezTo>
                    <a:lnTo>
                      <a:pt x="321" y="3952"/>
                    </a:lnTo>
                    <a:lnTo>
                      <a:pt x="72" y="3952"/>
                    </a:lnTo>
                    <a:cubicBezTo>
                      <a:pt x="70" y="3975"/>
                      <a:pt x="68" y="3997"/>
                      <a:pt x="66" y="4020"/>
                    </a:cubicBezTo>
                    <a:lnTo>
                      <a:pt x="781" y="4020"/>
                    </a:lnTo>
                    <a:lnTo>
                      <a:pt x="781" y="4413"/>
                    </a:lnTo>
                    <a:lnTo>
                      <a:pt x="35" y="4413"/>
                    </a:lnTo>
                    <a:cubicBezTo>
                      <a:pt x="33" y="4435"/>
                      <a:pt x="33" y="4458"/>
                      <a:pt x="31" y="4479"/>
                    </a:cubicBezTo>
                    <a:lnTo>
                      <a:pt x="781" y="4479"/>
                    </a:lnTo>
                    <a:lnTo>
                      <a:pt x="781" y="4872"/>
                    </a:lnTo>
                    <a:lnTo>
                      <a:pt x="2" y="4872"/>
                    </a:lnTo>
                    <a:cubicBezTo>
                      <a:pt x="0" y="4896"/>
                      <a:pt x="0" y="4917"/>
                      <a:pt x="0" y="4941"/>
                    </a:cubicBezTo>
                    <a:lnTo>
                      <a:pt x="781" y="4941"/>
                    </a:lnTo>
                    <a:lnTo>
                      <a:pt x="781" y="5334"/>
                    </a:lnTo>
                    <a:lnTo>
                      <a:pt x="160" y="5334"/>
                    </a:lnTo>
                    <a:cubicBezTo>
                      <a:pt x="181" y="5357"/>
                      <a:pt x="205" y="5378"/>
                      <a:pt x="228" y="5400"/>
                    </a:cubicBezTo>
                    <a:lnTo>
                      <a:pt x="781" y="5400"/>
                    </a:lnTo>
                    <a:lnTo>
                      <a:pt x="781" y="5674"/>
                    </a:lnTo>
                    <a:lnTo>
                      <a:pt x="796" y="5676"/>
                    </a:lnTo>
                    <a:lnTo>
                      <a:pt x="847" y="5686"/>
                    </a:lnTo>
                    <a:lnTo>
                      <a:pt x="847" y="4018"/>
                    </a:lnTo>
                    <a:lnTo>
                      <a:pt x="1240" y="4018"/>
                    </a:lnTo>
                    <a:lnTo>
                      <a:pt x="1240" y="5739"/>
                    </a:lnTo>
                    <a:lnTo>
                      <a:pt x="1308" y="5746"/>
                    </a:lnTo>
                    <a:lnTo>
                      <a:pt x="1308" y="4018"/>
                    </a:lnTo>
                    <a:lnTo>
                      <a:pt x="1701" y="4018"/>
                    </a:lnTo>
                    <a:lnTo>
                      <a:pt x="1701" y="5783"/>
                    </a:lnTo>
                    <a:lnTo>
                      <a:pt x="1769" y="5789"/>
                    </a:lnTo>
                    <a:lnTo>
                      <a:pt x="1769" y="4018"/>
                    </a:lnTo>
                    <a:lnTo>
                      <a:pt x="2163" y="4018"/>
                    </a:lnTo>
                    <a:lnTo>
                      <a:pt x="2163" y="5818"/>
                    </a:lnTo>
                    <a:lnTo>
                      <a:pt x="2229" y="5822"/>
                    </a:lnTo>
                    <a:lnTo>
                      <a:pt x="2229" y="4018"/>
                    </a:lnTo>
                    <a:lnTo>
                      <a:pt x="2622" y="4018"/>
                    </a:lnTo>
                    <a:lnTo>
                      <a:pt x="2622" y="5855"/>
                    </a:lnTo>
                    <a:lnTo>
                      <a:pt x="2690" y="5861"/>
                    </a:lnTo>
                    <a:lnTo>
                      <a:pt x="2690" y="4018"/>
                    </a:lnTo>
                    <a:lnTo>
                      <a:pt x="3083" y="4018"/>
                    </a:lnTo>
                    <a:lnTo>
                      <a:pt x="3083" y="5896"/>
                    </a:lnTo>
                    <a:lnTo>
                      <a:pt x="3151" y="5902"/>
                    </a:lnTo>
                    <a:lnTo>
                      <a:pt x="3151" y="4020"/>
                    </a:lnTo>
                    <a:lnTo>
                      <a:pt x="3544" y="4020"/>
                    </a:lnTo>
                    <a:lnTo>
                      <a:pt x="3544" y="5935"/>
                    </a:lnTo>
                    <a:lnTo>
                      <a:pt x="3611" y="5941"/>
                    </a:lnTo>
                    <a:lnTo>
                      <a:pt x="3611" y="4020"/>
                    </a:lnTo>
                    <a:lnTo>
                      <a:pt x="4004" y="4020"/>
                    </a:lnTo>
                    <a:lnTo>
                      <a:pt x="4004" y="5974"/>
                    </a:lnTo>
                    <a:lnTo>
                      <a:pt x="4072" y="5980"/>
                    </a:lnTo>
                    <a:lnTo>
                      <a:pt x="4072" y="4020"/>
                    </a:lnTo>
                    <a:lnTo>
                      <a:pt x="4465" y="4020"/>
                    </a:lnTo>
                    <a:lnTo>
                      <a:pt x="4465" y="6013"/>
                    </a:lnTo>
                    <a:lnTo>
                      <a:pt x="4533" y="6019"/>
                    </a:lnTo>
                    <a:lnTo>
                      <a:pt x="4533" y="4020"/>
                    </a:lnTo>
                    <a:lnTo>
                      <a:pt x="4926" y="4020"/>
                    </a:lnTo>
                    <a:lnTo>
                      <a:pt x="4926" y="6054"/>
                    </a:lnTo>
                    <a:lnTo>
                      <a:pt x="4994" y="6060"/>
                    </a:lnTo>
                    <a:lnTo>
                      <a:pt x="4994" y="4020"/>
                    </a:lnTo>
                    <a:lnTo>
                      <a:pt x="5386" y="4020"/>
                    </a:lnTo>
                    <a:lnTo>
                      <a:pt x="5386" y="6097"/>
                    </a:lnTo>
                    <a:lnTo>
                      <a:pt x="5454" y="6102"/>
                    </a:lnTo>
                    <a:lnTo>
                      <a:pt x="5454" y="4020"/>
                    </a:lnTo>
                    <a:lnTo>
                      <a:pt x="5847" y="4020"/>
                    </a:lnTo>
                    <a:lnTo>
                      <a:pt x="5847" y="6139"/>
                    </a:lnTo>
                    <a:lnTo>
                      <a:pt x="5915" y="6145"/>
                    </a:lnTo>
                    <a:lnTo>
                      <a:pt x="5915" y="4020"/>
                    </a:lnTo>
                    <a:lnTo>
                      <a:pt x="6308" y="4020"/>
                    </a:lnTo>
                    <a:lnTo>
                      <a:pt x="6308" y="6182"/>
                    </a:lnTo>
                    <a:lnTo>
                      <a:pt x="6376" y="6188"/>
                    </a:lnTo>
                    <a:lnTo>
                      <a:pt x="6376" y="5863"/>
                    </a:lnTo>
                    <a:lnTo>
                      <a:pt x="11836" y="5863"/>
                    </a:lnTo>
                    <a:lnTo>
                      <a:pt x="11836" y="6256"/>
                    </a:lnTo>
                    <a:lnTo>
                      <a:pt x="7094" y="6256"/>
                    </a:lnTo>
                    <a:lnTo>
                      <a:pt x="7449" y="6287"/>
                    </a:lnTo>
                    <a:lnTo>
                      <a:pt x="7822" y="6322"/>
                    </a:lnTo>
                    <a:lnTo>
                      <a:pt x="11836" y="6322"/>
                    </a:lnTo>
                    <a:lnTo>
                      <a:pt x="11836" y="6698"/>
                    </a:lnTo>
                    <a:lnTo>
                      <a:pt x="11904" y="6704"/>
                    </a:lnTo>
                    <a:lnTo>
                      <a:pt x="11904" y="4020"/>
                    </a:lnTo>
                    <a:lnTo>
                      <a:pt x="12297" y="4020"/>
                    </a:lnTo>
                    <a:lnTo>
                      <a:pt x="12297" y="6741"/>
                    </a:lnTo>
                    <a:lnTo>
                      <a:pt x="12365" y="6747"/>
                    </a:lnTo>
                    <a:lnTo>
                      <a:pt x="12365" y="4020"/>
                    </a:lnTo>
                    <a:lnTo>
                      <a:pt x="12758" y="4020"/>
                    </a:lnTo>
                    <a:lnTo>
                      <a:pt x="12758" y="6786"/>
                    </a:lnTo>
                    <a:lnTo>
                      <a:pt x="12826" y="6791"/>
                    </a:lnTo>
                    <a:lnTo>
                      <a:pt x="12826" y="4020"/>
                    </a:lnTo>
                    <a:lnTo>
                      <a:pt x="13217" y="4020"/>
                    </a:lnTo>
                    <a:lnTo>
                      <a:pt x="13217" y="6828"/>
                    </a:lnTo>
                    <a:lnTo>
                      <a:pt x="13286" y="6834"/>
                    </a:lnTo>
                    <a:lnTo>
                      <a:pt x="13286" y="4020"/>
                    </a:lnTo>
                    <a:lnTo>
                      <a:pt x="13679" y="4020"/>
                    </a:lnTo>
                    <a:lnTo>
                      <a:pt x="13679" y="6871"/>
                    </a:lnTo>
                    <a:lnTo>
                      <a:pt x="13747" y="6877"/>
                    </a:lnTo>
                    <a:lnTo>
                      <a:pt x="13747" y="4020"/>
                    </a:lnTo>
                    <a:lnTo>
                      <a:pt x="14140" y="4020"/>
                    </a:lnTo>
                    <a:lnTo>
                      <a:pt x="14140" y="6914"/>
                    </a:lnTo>
                    <a:lnTo>
                      <a:pt x="14208" y="6920"/>
                    </a:lnTo>
                    <a:lnTo>
                      <a:pt x="14208" y="4020"/>
                    </a:lnTo>
                    <a:lnTo>
                      <a:pt x="14599" y="4020"/>
                    </a:lnTo>
                    <a:lnTo>
                      <a:pt x="14599" y="6957"/>
                    </a:lnTo>
                    <a:lnTo>
                      <a:pt x="14667" y="6963"/>
                    </a:lnTo>
                    <a:lnTo>
                      <a:pt x="14667" y="4020"/>
                    </a:lnTo>
                    <a:lnTo>
                      <a:pt x="15061" y="4020"/>
                    </a:lnTo>
                    <a:lnTo>
                      <a:pt x="15061" y="7000"/>
                    </a:lnTo>
                    <a:lnTo>
                      <a:pt x="15129" y="7006"/>
                    </a:lnTo>
                    <a:lnTo>
                      <a:pt x="15129" y="4020"/>
                    </a:lnTo>
                    <a:lnTo>
                      <a:pt x="15522" y="4020"/>
                    </a:lnTo>
                    <a:lnTo>
                      <a:pt x="15522" y="7043"/>
                    </a:lnTo>
                    <a:lnTo>
                      <a:pt x="15590" y="7048"/>
                    </a:lnTo>
                    <a:lnTo>
                      <a:pt x="15590" y="4020"/>
                    </a:lnTo>
                    <a:lnTo>
                      <a:pt x="15981" y="4020"/>
                    </a:lnTo>
                    <a:lnTo>
                      <a:pt x="15981" y="7085"/>
                    </a:lnTo>
                    <a:lnTo>
                      <a:pt x="16049" y="7093"/>
                    </a:lnTo>
                    <a:lnTo>
                      <a:pt x="16049" y="4020"/>
                    </a:lnTo>
                    <a:lnTo>
                      <a:pt x="16442" y="4020"/>
                    </a:lnTo>
                    <a:lnTo>
                      <a:pt x="16442" y="7130"/>
                    </a:lnTo>
                    <a:lnTo>
                      <a:pt x="16510" y="7136"/>
                    </a:lnTo>
                    <a:lnTo>
                      <a:pt x="16510" y="4020"/>
                    </a:lnTo>
                    <a:lnTo>
                      <a:pt x="16904" y="4020"/>
                    </a:lnTo>
                    <a:lnTo>
                      <a:pt x="16904" y="7173"/>
                    </a:lnTo>
                    <a:lnTo>
                      <a:pt x="16972" y="7179"/>
                    </a:lnTo>
                    <a:lnTo>
                      <a:pt x="16972" y="4020"/>
                    </a:lnTo>
                    <a:lnTo>
                      <a:pt x="17363" y="4020"/>
                    </a:lnTo>
                    <a:lnTo>
                      <a:pt x="17363" y="7218"/>
                    </a:lnTo>
                    <a:lnTo>
                      <a:pt x="17643" y="7243"/>
                    </a:lnTo>
                    <a:lnTo>
                      <a:pt x="22657" y="7243"/>
                    </a:lnTo>
                    <a:lnTo>
                      <a:pt x="22674" y="7177"/>
                    </a:lnTo>
                    <a:lnTo>
                      <a:pt x="17431" y="7177"/>
                    </a:lnTo>
                    <a:lnTo>
                      <a:pt x="17431" y="6784"/>
                    </a:lnTo>
                    <a:lnTo>
                      <a:pt x="22776" y="6784"/>
                    </a:lnTo>
                    <a:cubicBezTo>
                      <a:pt x="22781" y="6760"/>
                      <a:pt x="22787" y="6739"/>
                      <a:pt x="22793" y="6716"/>
                    </a:cubicBezTo>
                    <a:lnTo>
                      <a:pt x="17431" y="6716"/>
                    </a:lnTo>
                    <a:lnTo>
                      <a:pt x="17431" y="6322"/>
                    </a:lnTo>
                    <a:lnTo>
                      <a:pt x="22890" y="6322"/>
                    </a:lnTo>
                    <a:cubicBezTo>
                      <a:pt x="22914" y="6225"/>
                      <a:pt x="22937" y="6128"/>
                      <a:pt x="22959" y="6032"/>
                    </a:cubicBezTo>
                    <a:lnTo>
                      <a:pt x="22959" y="4020"/>
                    </a:lnTo>
                    <a:lnTo>
                      <a:pt x="23352" y="4020"/>
                    </a:lnTo>
                    <a:lnTo>
                      <a:pt x="23352" y="4141"/>
                    </a:lnTo>
                    <a:cubicBezTo>
                      <a:pt x="23363" y="4078"/>
                      <a:pt x="23375" y="4014"/>
                      <a:pt x="23387" y="3952"/>
                    </a:cubicBezTo>
                    <a:lnTo>
                      <a:pt x="22959" y="3952"/>
                    </a:lnTo>
                    <a:lnTo>
                      <a:pt x="22959" y="3557"/>
                    </a:lnTo>
                    <a:lnTo>
                      <a:pt x="23453" y="3557"/>
                    </a:lnTo>
                    <a:cubicBezTo>
                      <a:pt x="23457" y="3535"/>
                      <a:pt x="23461" y="3512"/>
                      <a:pt x="23465" y="3491"/>
                    </a:cubicBezTo>
                    <a:lnTo>
                      <a:pt x="22959" y="3491"/>
                    </a:lnTo>
                    <a:lnTo>
                      <a:pt x="22959" y="3097"/>
                    </a:lnTo>
                    <a:lnTo>
                      <a:pt x="23511" y="3097"/>
                    </a:lnTo>
                    <a:cubicBezTo>
                      <a:pt x="23513" y="3074"/>
                      <a:pt x="23515" y="3053"/>
                      <a:pt x="23517" y="3029"/>
                    </a:cubicBezTo>
                    <a:lnTo>
                      <a:pt x="22959" y="3029"/>
                    </a:lnTo>
                    <a:lnTo>
                      <a:pt x="22959" y="2636"/>
                    </a:lnTo>
                    <a:lnTo>
                      <a:pt x="23544" y="2636"/>
                    </a:lnTo>
                    <a:lnTo>
                      <a:pt x="23546" y="2570"/>
                    </a:lnTo>
                    <a:lnTo>
                      <a:pt x="22959" y="2570"/>
                    </a:lnTo>
                    <a:lnTo>
                      <a:pt x="22959" y="2175"/>
                    </a:lnTo>
                    <a:lnTo>
                      <a:pt x="23599" y="2175"/>
                    </a:lnTo>
                    <a:cubicBezTo>
                      <a:pt x="23607" y="2153"/>
                      <a:pt x="23616" y="2130"/>
                      <a:pt x="23626" y="2109"/>
                    </a:cubicBezTo>
                    <a:lnTo>
                      <a:pt x="22959" y="2109"/>
                    </a:lnTo>
                    <a:lnTo>
                      <a:pt x="22959" y="1716"/>
                    </a:lnTo>
                    <a:lnTo>
                      <a:pt x="23245" y="1716"/>
                    </a:lnTo>
                    <a:cubicBezTo>
                      <a:pt x="23132" y="1675"/>
                      <a:pt x="23011" y="1651"/>
                      <a:pt x="22892" y="1646"/>
                    </a:cubicBezTo>
                    <a:lnTo>
                      <a:pt x="22892" y="3952"/>
                    </a:lnTo>
                    <a:lnTo>
                      <a:pt x="22497" y="3952"/>
                    </a:lnTo>
                    <a:lnTo>
                      <a:pt x="22497" y="1638"/>
                    </a:lnTo>
                    <a:cubicBezTo>
                      <a:pt x="22476" y="1632"/>
                      <a:pt x="22452" y="1626"/>
                      <a:pt x="22431" y="1618"/>
                    </a:cubicBezTo>
                    <a:lnTo>
                      <a:pt x="22431" y="3952"/>
                    </a:lnTo>
                    <a:lnTo>
                      <a:pt x="22038" y="3952"/>
                    </a:lnTo>
                    <a:lnTo>
                      <a:pt x="22038" y="1463"/>
                    </a:lnTo>
                    <a:lnTo>
                      <a:pt x="21970" y="1435"/>
                    </a:lnTo>
                    <a:lnTo>
                      <a:pt x="21970" y="3952"/>
                    </a:lnTo>
                    <a:lnTo>
                      <a:pt x="21577" y="3952"/>
                    </a:lnTo>
                    <a:lnTo>
                      <a:pt x="21577" y="1276"/>
                    </a:lnTo>
                    <a:lnTo>
                      <a:pt x="21510" y="1250"/>
                    </a:lnTo>
                    <a:lnTo>
                      <a:pt x="21510" y="3952"/>
                    </a:lnTo>
                    <a:lnTo>
                      <a:pt x="21115" y="3952"/>
                    </a:lnTo>
                    <a:lnTo>
                      <a:pt x="21115" y="1097"/>
                    </a:lnTo>
                    <a:lnTo>
                      <a:pt x="21049" y="1071"/>
                    </a:lnTo>
                    <a:lnTo>
                      <a:pt x="21049" y="3952"/>
                    </a:lnTo>
                    <a:lnTo>
                      <a:pt x="20656" y="3952"/>
                    </a:lnTo>
                    <a:lnTo>
                      <a:pt x="20656" y="921"/>
                    </a:lnTo>
                    <a:lnTo>
                      <a:pt x="20588" y="896"/>
                    </a:lnTo>
                    <a:lnTo>
                      <a:pt x="20588" y="3952"/>
                    </a:lnTo>
                    <a:lnTo>
                      <a:pt x="20195" y="3952"/>
                    </a:lnTo>
                    <a:lnTo>
                      <a:pt x="20195" y="754"/>
                    </a:lnTo>
                    <a:lnTo>
                      <a:pt x="20127" y="731"/>
                    </a:lnTo>
                    <a:lnTo>
                      <a:pt x="20127" y="3952"/>
                    </a:lnTo>
                    <a:lnTo>
                      <a:pt x="19735" y="3952"/>
                    </a:lnTo>
                    <a:lnTo>
                      <a:pt x="19735" y="596"/>
                    </a:lnTo>
                    <a:lnTo>
                      <a:pt x="19667" y="575"/>
                    </a:lnTo>
                    <a:lnTo>
                      <a:pt x="19667" y="3952"/>
                    </a:lnTo>
                    <a:lnTo>
                      <a:pt x="19274" y="3952"/>
                    </a:lnTo>
                    <a:lnTo>
                      <a:pt x="19274" y="450"/>
                    </a:lnTo>
                    <a:lnTo>
                      <a:pt x="19206" y="431"/>
                    </a:lnTo>
                    <a:lnTo>
                      <a:pt x="19206" y="3952"/>
                    </a:lnTo>
                    <a:lnTo>
                      <a:pt x="18813" y="3952"/>
                    </a:lnTo>
                    <a:lnTo>
                      <a:pt x="18813" y="318"/>
                    </a:lnTo>
                    <a:lnTo>
                      <a:pt x="18745" y="301"/>
                    </a:lnTo>
                    <a:lnTo>
                      <a:pt x="18745" y="3950"/>
                    </a:lnTo>
                    <a:lnTo>
                      <a:pt x="18354" y="3950"/>
                    </a:lnTo>
                    <a:lnTo>
                      <a:pt x="18354" y="201"/>
                    </a:lnTo>
                    <a:lnTo>
                      <a:pt x="18285" y="184"/>
                    </a:lnTo>
                    <a:lnTo>
                      <a:pt x="18285" y="3950"/>
                    </a:lnTo>
                    <a:lnTo>
                      <a:pt x="17892" y="3950"/>
                    </a:lnTo>
                    <a:lnTo>
                      <a:pt x="17892" y="98"/>
                    </a:lnTo>
                    <a:lnTo>
                      <a:pt x="17824" y="85"/>
                    </a:lnTo>
                    <a:lnTo>
                      <a:pt x="17824" y="3950"/>
                    </a:lnTo>
                    <a:lnTo>
                      <a:pt x="17431" y="3950"/>
                    </a:lnTo>
                    <a:lnTo>
                      <a:pt x="17431" y="13"/>
                    </a:lnTo>
                    <a:lnTo>
                      <a:pt x="1736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0" name="Google Shape;460;p27"/>
            <p:cNvGrpSpPr/>
            <p:nvPr/>
          </p:nvGrpSpPr>
          <p:grpSpPr>
            <a:xfrm>
              <a:off x="-201284" y="4365586"/>
              <a:ext cx="4487203" cy="2339949"/>
              <a:chOff x="13787704" y="-3883639"/>
              <a:chExt cx="4487203" cy="2339949"/>
            </a:xfrm>
          </p:grpSpPr>
          <p:sp>
            <p:nvSpPr>
              <p:cNvPr id="461" name="Google Shape;461;p27"/>
              <p:cNvSpPr/>
              <p:nvPr/>
            </p:nvSpPr>
            <p:spPr>
              <a:xfrm flipH="1">
                <a:off x="13787704" y="-3883639"/>
                <a:ext cx="4486732" cy="2339933"/>
              </a:xfrm>
              <a:custGeom>
                <a:avLst/>
                <a:gdLst/>
                <a:ahLst/>
                <a:cxnLst/>
                <a:rect l="l" t="t" r="r" b="b"/>
                <a:pathLst>
                  <a:path w="74549" h="38879" extrusionOk="0">
                    <a:moveTo>
                      <a:pt x="48566" y="0"/>
                    </a:moveTo>
                    <a:cubicBezTo>
                      <a:pt x="31742" y="0"/>
                      <a:pt x="14871" y="4478"/>
                      <a:pt x="453" y="13195"/>
                    </a:cubicBezTo>
                    <a:lnTo>
                      <a:pt x="0" y="38819"/>
                    </a:lnTo>
                    <a:lnTo>
                      <a:pt x="74548" y="38879"/>
                    </a:lnTo>
                    <a:lnTo>
                      <a:pt x="74548" y="3703"/>
                    </a:lnTo>
                    <a:cubicBezTo>
                      <a:pt x="66138" y="1223"/>
                      <a:pt x="57359" y="0"/>
                      <a:pt x="485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7"/>
              <p:cNvSpPr/>
              <p:nvPr/>
            </p:nvSpPr>
            <p:spPr>
              <a:xfrm>
                <a:off x="13788175" y="-3880165"/>
                <a:ext cx="4486733" cy="2336475"/>
              </a:xfrm>
              <a:custGeom>
                <a:avLst/>
                <a:gdLst/>
                <a:ahLst/>
                <a:cxnLst/>
                <a:rect l="l" t="t" r="r" b="b"/>
                <a:pathLst>
                  <a:path w="17396" h="9059" extrusionOk="0">
                    <a:moveTo>
                      <a:pt x="14920" y="2031"/>
                    </a:moveTo>
                    <a:lnTo>
                      <a:pt x="14920" y="2424"/>
                    </a:lnTo>
                    <a:lnTo>
                      <a:pt x="9459" y="2424"/>
                    </a:lnTo>
                    <a:lnTo>
                      <a:pt x="9459" y="2031"/>
                    </a:lnTo>
                    <a:close/>
                    <a:moveTo>
                      <a:pt x="14920" y="2492"/>
                    </a:moveTo>
                    <a:lnTo>
                      <a:pt x="14920" y="2885"/>
                    </a:lnTo>
                    <a:lnTo>
                      <a:pt x="9459" y="2885"/>
                    </a:lnTo>
                    <a:lnTo>
                      <a:pt x="9459" y="2492"/>
                    </a:lnTo>
                    <a:close/>
                    <a:moveTo>
                      <a:pt x="14920" y="2951"/>
                    </a:moveTo>
                    <a:lnTo>
                      <a:pt x="14920" y="3345"/>
                    </a:lnTo>
                    <a:lnTo>
                      <a:pt x="9459" y="3345"/>
                    </a:lnTo>
                    <a:lnTo>
                      <a:pt x="9459" y="2951"/>
                    </a:lnTo>
                    <a:close/>
                    <a:moveTo>
                      <a:pt x="14920" y="3413"/>
                    </a:moveTo>
                    <a:lnTo>
                      <a:pt x="14920" y="3806"/>
                    </a:lnTo>
                    <a:lnTo>
                      <a:pt x="9459" y="3806"/>
                    </a:lnTo>
                    <a:lnTo>
                      <a:pt x="9459" y="3413"/>
                    </a:lnTo>
                    <a:close/>
                    <a:moveTo>
                      <a:pt x="14920" y="3874"/>
                    </a:moveTo>
                    <a:lnTo>
                      <a:pt x="14920" y="4267"/>
                    </a:lnTo>
                    <a:lnTo>
                      <a:pt x="9459" y="4267"/>
                    </a:lnTo>
                    <a:lnTo>
                      <a:pt x="9459" y="3874"/>
                    </a:lnTo>
                    <a:close/>
                    <a:moveTo>
                      <a:pt x="9393" y="4333"/>
                    </a:moveTo>
                    <a:lnTo>
                      <a:pt x="9393" y="4726"/>
                    </a:lnTo>
                    <a:lnTo>
                      <a:pt x="3933" y="4726"/>
                    </a:lnTo>
                    <a:lnTo>
                      <a:pt x="3933" y="4333"/>
                    </a:lnTo>
                    <a:close/>
                    <a:moveTo>
                      <a:pt x="9393" y="4795"/>
                    </a:moveTo>
                    <a:lnTo>
                      <a:pt x="9393" y="5188"/>
                    </a:lnTo>
                    <a:lnTo>
                      <a:pt x="3933" y="5188"/>
                    </a:lnTo>
                    <a:lnTo>
                      <a:pt x="3933" y="4795"/>
                    </a:lnTo>
                    <a:close/>
                    <a:moveTo>
                      <a:pt x="9393" y="5256"/>
                    </a:moveTo>
                    <a:lnTo>
                      <a:pt x="9393" y="5649"/>
                    </a:lnTo>
                    <a:lnTo>
                      <a:pt x="3933" y="5649"/>
                    </a:lnTo>
                    <a:lnTo>
                      <a:pt x="3933" y="5256"/>
                    </a:lnTo>
                    <a:close/>
                    <a:moveTo>
                      <a:pt x="9393" y="5715"/>
                    </a:moveTo>
                    <a:lnTo>
                      <a:pt x="9393" y="6108"/>
                    </a:lnTo>
                    <a:lnTo>
                      <a:pt x="3933" y="6108"/>
                    </a:lnTo>
                    <a:lnTo>
                      <a:pt x="3933" y="5715"/>
                    </a:lnTo>
                    <a:close/>
                    <a:moveTo>
                      <a:pt x="9393" y="6176"/>
                    </a:moveTo>
                    <a:lnTo>
                      <a:pt x="9393" y="6570"/>
                    </a:lnTo>
                    <a:lnTo>
                      <a:pt x="3933" y="6570"/>
                    </a:lnTo>
                    <a:lnTo>
                      <a:pt x="3933" y="6176"/>
                    </a:lnTo>
                    <a:close/>
                    <a:moveTo>
                      <a:pt x="9393" y="6638"/>
                    </a:moveTo>
                    <a:lnTo>
                      <a:pt x="9393" y="7031"/>
                    </a:lnTo>
                    <a:lnTo>
                      <a:pt x="3933" y="7031"/>
                    </a:lnTo>
                    <a:lnTo>
                      <a:pt x="3933" y="6638"/>
                    </a:lnTo>
                    <a:close/>
                    <a:moveTo>
                      <a:pt x="9393" y="7097"/>
                    </a:moveTo>
                    <a:lnTo>
                      <a:pt x="9393" y="7490"/>
                    </a:lnTo>
                    <a:lnTo>
                      <a:pt x="3933" y="7490"/>
                    </a:lnTo>
                    <a:lnTo>
                      <a:pt x="3933" y="7097"/>
                    </a:lnTo>
                    <a:close/>
                    <a:moveTo>
                      <a:pt x="9393" y="7558"/>
                    </a:moveTo>
                    <a:lnTo>
                      <a:pt x="9393" y="7951"/>
                    </a:lnTo>
                    <a:lnTo>
                      <a:pt x="3933" y="7951"/>
                    </a:lnTo>
                    <a:lnTo>
                      <a:pt x="3933" y="7558"/>
                    </a:lnTo>
                    <a:close/>
                    <a:moveTo>
                      <a:pt x="9393" y="8020"/>
                    </a:moveTo>
                    <a:lnTo>
                      <a:pt x="9393" y="8411"/>
                    </a:lnTo>
                    <a:lnTo>
                      <a:pt x="3933" y="8411"/>
                    </a:lnTo>
                    <a:lnTo>
                      <a:pt x="3933" y="8020"/>
                    </a:lnTo>
                    <a:close/>
                    <a:moveTo>
                      <a:pt x="9393" y="8479"/>
                    </a:moveTo>
                    <a:lnTo>
                      <a:pt x="9393" y="8872"/>
                    </a:lnTo>
                    <a:lnTo>
                      <a:pt x="3933" y="8872"/>
                    </a:lnTo>
                    <a:lnTo>
                      <a:pt x="3933" y="8479"/>
                    </a:lnTo>
                    <a:close/>
                    <a:moveTo>
                      <a:pt x="6170" y="1"/>
                    </a:moveTo>
                    <a:lnTo>
                      <a:pt x="6170" y="4267"/>
                    </a:lnTo>
                    <a:lnTo>
                      <a:pt x="5777" y="4267"/>
                    </a:lnTo>
                    <a:lnTo>
                      <a:pt x="5777" y="3"/>
                    </a:lnTo>
                    <a:lnTo>
                      <a:pt x="5708" y="3"/>
                    </a:lnTo>
                    <a:lnTo>
                      <a:pt x="5708" y="4267"/>
                    </a:lnTo>
                    <a:lnTo>
                      <a:pt x="5315" y="4267"/>
                    </a:lnTo>
                    <a:lnTo>
                      <a:pt x="5315" y="13"/>
                    </a:lnTo>
                    <a:lnTo>
                      <a:pt x="5249" y="15"/>
                    </a:lnTo>
                    <a:lnTo>
                      <a:pt x="5249" y="4267"/>
                    </a:lnTo>
                    <a:lnTo>
                      <a:pt x="4854" y="4267"/>
                    </a:lnTo>
                    <a:lnTo>
                      <a:pt x="4854" y="32"/>
                    </a:lnTo>
                    <a:lnTo>
                      <a:pt x="4788" y="36"/>
                    </a:lnTo>
                    <a:lnTo>
                      <a:pt x="4788" y="4267"/>
                    </a:lnTo>
                    <a:lnTo>
                      <a:pt x="4395" y="4267"/>
                    </a:lnTo>
                    <a:lnTo>
                      <a:pt x="4395" y="61"/>
                    </a:lnTo>
                    <a:lnTo>
                      <a:pt x="4327" y="67"/>
                    </a:lnTo>
                    <a:lnTo>
                      <a:pt x="4327" y="4267"/>
                    </a:lnTo>
                    <a:lnTo>
                      <a:pt x="3933" y="4267"/>
                    </a:lnTo>
                    <a:lnTo>
                      <a:pt x="3933" y="100"/>
                    </a:lnTo>
                    <a:lnTo>
                      <a:pt x="3867" y="108"/>
                    </a:lnTo>
                    <a:lnTo>
                      <a:pt x="3867" y="122"/>
                    </a:lnTo>
                    <a:lnTo>
                      <a:pt x="3739" y="122"/>
                    </a:lnTo>
                    <a:cubicBezTo>
                      <a:pt x="3552" y="141"/>
                      <a:pt x="3365" y="162"/>
                      <a:pt x="3178" y="188"/>
                    </a:cubicBezTo>
                    <a:lnTo>
                      <a:pt x="3867" y="188"/>
                    </a:lnTo>
                    <a:lnTo>
                      <a:pt x="3867" y="581"/>
                    </a:lnTo>
                    <a:lnTo>
                      <a:pt x="1061" y="581"/>
                    </a:lnTo>
                    <a:cubicBezTo>
                      <a:pt x="969" y="602"/>
                      <a:pt x="878" y="626"/>
                      <a:pt x="784" y="649"/>
                    </a:cubicBezTo>
                    <a:lnTo>
                      <a:pt x="3867" y="649"/>
                    </a:lnTo>
                    <a:lnTo>
                      <a:pt x="3867" y="1042"/>
                    </a:lnTo>
                    <a:lnTo>
                      <a:pt x="0" y="1042"/>
                    </a:lnTo>
                    <a:lnTo>
                      <a:pt x="0" y="1060"/>
                    </a:lnTo>
                    <a:lnTo>
                      <a:pt x="0" y="1110"/>
                    </a:lnTo>
                    <a:lnTo>
                      <a:pt x="3867" y="1110"/>
                    </a:lnTo>
                    <a:lnTo>
                      <a:pt x="3867" y="1501"/>
                    </a:lnTo>
                    <a:lnTo>
                      <a:pt x="2" y="1501"/>
                    </a:lnTo>
                    <a:lnTo>
                      <a:pt x="2" y="1570"/>
                    </a:lnTo>
                    <a:lnTo>
                      <a:pt x="3867" y="1570"/>
                    </a:lnTo>
                    <a:lnTo>
                      <a:pt x="3867" y="1961"/>
                    </a:lnTo>
                    <a:lnTo>
                      <a:pt x="2" y="1961"/>
                    </a:lnTo>
                    <a:lnTo>
                      <a:pt x="2" y="2029"/>
                    </a:lnTo>
                    <a:lnTo>
                      <a:pt x="3867" y="2029"/>
                    </a:lnTo>
                    <a:lnTo>
                      <a:pt x="3867" y="2422"/>
                    </a:lnTo>
                    <a:lnTo>
                      <a:pt x="2" y="2422"/>
                    </a:lnTo>
                    <a:lnTo>
                      <a:pt x="2" y="2490"/>
                    </a:lnTo>
                    <a:lnTo>
                      <a:pt x="3867" y="2490"/>
                    </a:lnTo>
                    <a:lnTo>
                      <a:pt x="3867" y="2883"/>
                    </a:lnTo>
                    <a:lnTo>
                      <a:pt x="2" y="2883"/>
                    </a:lnTo>
                    <a:lnTo>
                      <a:pt x="2" y="2951"/>
                    </a:lnTo>
                    <a:lnTo>
                      <a:pt x="3865" y="2951"/>
                    </a:lnTo>
                    <a:lnTo>
                      <a:pt x="3865" y="3343"/>
                    </a:lnTo>
                    <a:lnTo>
                      <a:pt x="2" y="3343"/>
                    </a:lnTo>
                    <a:lnTo>
                      <a:pt x="2" y="3411"/>
                    </a:lnTo>
                    <a:lnTo>
                      <a:pt x="3865" y="3411"/>
                    </a:lnTo>
                    <a:lnTo>
                      <a:pt x="3865" y="3804"/>
                    </a:lnTo>
                    <a:lnTo>
                      <a:pt x="2" y="3804"/>
                    </a:lnTo>
                    <a:lnTo>
                      <a:pt x="2" y="3872"/>
                    </a:lnTo>
                    <a:lnTo>
                      <a:pt x="3865" y="3872"/>
                    </a:lnTo>
                    <a:lnTo>
                      <a:pt x="3865" y="4265"/>
                    </a:lnTo>
                    <a:lnTo>
                      <a:pt x="2" y="4265"/>
                    </a:lnTo>
                    <a:lnTo>
                      <a:pt x="2" y="4333"/>
                    </a:lnTo>
                    <a:lnTo>
                      <a:pt x="179" y="4333"/>
                    </a:lnTo>
                    <a:lnTo>
                      <a:pt x="179" y="9059"/>
                    </a:lnTo>
                    <a:lnTo>
                      <a:pt x="247" y="9059"/>
                    </a:lnTo>
                    <a:lnTo>
                      <a:pt x="247" y="4333"/>
                    </a:lnTo>
                    <a:lnTo>
                      <a:pt x="640" y="4333"/>
                    </a:lnTo>
                    <a:lnTo>
                      <a:pt x="640" y="9059"/>
                    </a:lnTo>
                    <a:lnTo>
                      <a:pt x="708" y="9059"/>
                    </a:lnTo>
                    <a:lnTo>
                      <a:pt x="708" y="4333"/>
                    </a:lnTo>
                    <a:lnTo>
                      <a:pt x="1102" y="4333"/>
                    </a:lnTo>
                    <a:lnTo>
                      <a:pt x="1102" y="9059"/>
                    </a:lnTo>
                    <a:lnTo>
                      <a:pt x="1170" y="9059"/>
                    </a:lnTo>
                    <a:lnTo>
                      <a:pt x="1170" y="4335"/>
                    </a:lnTo>
                    <a:lnTo>
                      <a:pt x="1561" y="4335"/>
                    </a:lnTo>
                    <a:lnTo>
                      <a:pt x="1561" y="9059"/>
                    </a:lnTo>
                    <a:lnTo>
                      <a:pt x="1629" y="9059"/>
                    </a:lnTo>
                    <a:lnTo>
                      <a:pt x="1629" y="4335"/>
                    </a:lnTo>
                    <a:lnTo>
                      <a:pt x="2022" y="4335"/>
                    </a:lnTo>
                    <a:lnTo>
                      <a:pt x="2022" y="9059"/>
                    </a:lnTo>
                    <a:lnTo>
                      <a:pt x="2090" y="9059"/>
                    </a:lnTo>
                    <a:lnTo>
                      <a:pt x="2090" y="4335"/>
                    </a:lnTo>
                    <a:lnTo>
                      <a:pt x="2483" y="4335"/>
                    </a:lnTo>
                    <a:lnTo>
                      <a:pt x="2483" y="9059"/>
                    </a:lnTo>
                    <a:lnTo>
                      <a:pt x="2552" y="9059"/>
                    </a:lnTo>
                    <a:lnTo>
                      <a:pt x="2552" y="4335"/>
                    </a:lnTo>
                    <a:lnTo>
                      <a:pt x="2943" y="4335"/>
                    </a:lnTo>
                    <a:lnTo>
                      <a:pt x="2943" y="9059"/>
                    </a:lnTo>
                    <a:lnTo>
                      <a:pt x="3011" y="9059"/>
                    </a:lnTo>
                    <a:lnTo>
                      <a:pt x="3011" y="4335"/>
                    </a:lnTo>
                    <a:lnTo>
                      <a:pt x="3404" y="4335"/>
                    </a:lnTo>
                    <a:lnTo>
                      <a:pt x="3404" y="9059"/>
                    </a:lnTo>
                    <a:lnTo>
                      <a:pt x="3472" y="9059"/>
                    </a:lnTo>
                    <a:lnTo>
                      <a:pt x="3472" y="4335"/>
                    </a:lnTo>
                    <a:lnTo>
                      <a:pt x="3865" y="4335"/>
                    </a:lnTo>
                    <a:lnTo>
                      <a:pt x="3865" y="9059"/>
                    </a:lnTo>
                    <a:lnTo>
                      <a:pt x="3933" y="9059"/>
                    </a:lnTo>
                    <a:lnTo>
                      <a:pt x="3933" y="8942"/>
                    </a:lnTo>
                    <a:lnTo>
                      <a:pt x="9393" y="8942"/>
                    </a:lnTo>
                    <a:lnTo>
                      <a:pt x="9393" y="9049"/>
                    </a:lnTo>
                    <a:lnTo>
                      <a:pt x="9459" y="9049"/>
                    </a:lnTo>
                    <a:lnTo>
                      <a:pt x="9459" y="4335"/>
                    </a:lnTo>
                    <a:lnTo>
                      <a:pt x="9854" y="4335"/>
                    </a:lnTo>
                    <a:lnTo>
                      <a:pt x="9854" y="9049"/>
                    </a:lnTo>
                    <a:lnTo>
                      <a:pt x="9920" y="9049"/>
                    </a:lnTo>
                    <a:lnTo>
                      <a:pt x="9920" y="4335"/>
                    </a:lnTo>
                    <a:lnTo>
                      <a:pt x="10313" y="4335"/>
                    </a:lnTo>
                    <a:lnTo>
                      <a:pt x="10313" y="9049"/>
                    </a:lnTo>
                    <a:lnTo>
                      <a:pt x="10381" y="9049"/>
                    </a:lnTo>
                    <a:lnTo>
                      <a:pt x="10381" y="4335"/>
                    </a:lnTo>
                    <a:lnTo>
                      <a:pt x="10775" y="4335"/>
                    </a:lnTo>
                    <a:lnTo>
                      <a:pt x="10775" y="9049"/>
                    </a:lnTo>
                    <a:lnTo>
                      <a:pt x="10841" y="9049"/>
                    </a:lnTo>
                    <a:lnTo>
                      <a:pt x="10841" y="4335"/>
                    </a:lnTo>
                    <a:lnTo>
                      <a:pt x="11236" y="4335"/>
                    </a:lnTo>
                    <a:lnTo>
                      <a:pt x="11236" y="9049"/>
                    </a:lnTo>
                    <a:lnTo>
                      <a:pt x="11302" y="9049"/>
                    </a:lnTo>
                    <a:lnTo>
                      <a:pt x="11302" y="4335"/>
                    </a:lnTo>
                    <a:lnTo>
                      <a:pt x="11695" y="4335"/>
                    </a:lnTo>
                    <a:lnTo>
                      <a:pt x="11695" y="9049"/>
                    </a:lnTo>
                    <a:lnTo>
                      <a:pt x="11763" y="9049"/>
                    </a:lnTo>
                    <a:lnTo>
                      <a:pt x="11763" y="4335"/>
                    </a:lnTo>
                    <a:lnTo>
                      <a:pt x="12156" y="4335"/>
                    </a:lnTo>
                    <a:lnTo>
                      <a:pt x="12156" y="9049"/>
                    </a:lnTo>
                    <a:lnTo>
                      <a:pt x="12223" y="9049"/>
                    </a:lnTo>
                    <a:lnTo>
                      <a:pt x="12223" y="4335"/>
                    </a:lnTo>
                    <a:lnTo>
                      <a:pt x="12618" y="4335"/>
                    </a:lnTo>
                    <a:lnTo>
                      <a:pt x="12618" y="9049"/>
                    </a:lnTo>
                    <a:lnTo>
                      <a:pt x="12684" y="9049"/>
                    </a:lnTo>
                    <a:lnTo>
                      <a:pt x="12684" y="4335"/>
                    </a:lnTo>
                    <a:lnTo>
                      <a:pt x="13077" y="4335"/>
                    </a:lnTo>
                    <a:lnTo>
                      <a:pt x="13077" y="9049"/>
                    </a:lnTo>
                    <a:lnTo>
                      <a:pt x="13145" y="9049"/>
                    </a:lnTo>
                    <a:lnTo>
                      <a:pt x="13145" y="4335"/>
                    </a:lnTo>
                    <a:lnTo>
                      <a:pt x="13538" y="4335"/>
                    </a:lnTo>
                    <a:lnTo>
                      <a:pt x="13538" y="9049"/>
                    </a:lnTo>
                    <a:lnTo>
                      <a:pt x="13606" y="9049"/>
                    </a:lnTo>
                    <a:lnTo>
                      <a:pt x="13606" y="4335"/>
                    </a:lnTo>
                    <a:lnTo>
                      <a:pt x="14000" y="4335"/>
                    </a:lnTo>
                    <a:lnTo>
                      <a:pt x="14000" y="9049"/>
                    </a:lnTo>
                    <a:lnTo>
                      <a:pt x="14066" y="9049"/>
                    </a:lnTo>
                    <a:lnTo>
                      <a:pt x="14066" y="4335"/>
                    </a:lnTo>
                    <a:lnTo>
                      <a:pt x="14459" y="4335"/>
                    </a:lnTo>
                    <a:lnTo>
                      <a:pt x="14459" y="9049"/>
                    </a:lnTo>
                    <a:lnTo>
                      <a:pt x="14527" y="9049"/>
                    </a:lnTo>
                    <a:lnTo>
                      <a:pt x="14527" y="4335"/>
                    </a:lnTo>
                    <a:lnTo>
                      <a:pt x="14920" y="4335"/>
                    </a:lnTo>
                    <a:lnTo>
                      <a:pt x="14920" y="9049"/>
                    </a:lnTo>
                    <a:lnTo>
                      <a:pt x="14988" y="9049"/>
                    </a:lnTo>
                    <a:lnTo>
                      <a:pt x="14986" y="8940"/>
                    </a:lnTo>
                    <a:lnTo>
                      <a:pt x="17390" y="8940"/>
                    </a:lnTo>
                    <a:cubicBezTo>
                      <a:pt x="17394" y="8917"/>
                      <a:pt x="17396" y="8895"/>
                      <a:pt x="17396" y="8872"/>
                    </a:cubicBezTo>
                    <a:lnTo>
                      <a:pt x="14986" y="8872"/>
                    </a:lnTo>
                    <a:lnTo>
                      <a:pt x="14986" y="8479"/>
                    </a:lnTo>
                    <a:lnTo>
                      <a:pt x="17388" y="8479"/>
                    </a:lnTo>
                    <a:lnTo>
                      <a:pt x="17388" y="8411"/>
                    </a:lnTo>
                    <a:lnTo>
                      <a:pt x="14986" y="8411"/>
                    </a:lnTo>
                    <a:lnTo>
                      <a:pt x="14986" y="8020"/>
                    </a:lnTo>
                    <a:lnTo>
                      <a:pt x="17380" y="8020"/>
                    </a:lnTo>
                    <a:cubicBezTo>
                      <a:pt x="17380" y="7996"/>
                      <a:pt x="17380" y="7975"/>
                      <a:pt x="17378" y="7951"/>
                    </a:cubicBezTo>
                    <a:lnTo>
                      <a:pt x="14986" y="7951"/>
                    </a:lnTo>
                    <a:lnTo>
                      <a:pt x="14986" y="7558"/>
                    </a:lnTo>
                    <a:lnTo>
                      <a:pt x="17371" y="7558"/>
                    </a:lnTo>
                    <a:lnTo>
                      <a:pt x="17371" y="7490"/>
                    </a:lnTo>
                    <a:lnTo>
                      <a:pt x="14988" y="7490"/>
                    </a:lnTo>
                    <a:lnTo>
                      <a:pt x="14988" y="7097"/>
                    </a:lnTo>
                    <a:lnTo>
                      <a:pt x="17363" y="7097"/>
                    </a:lnTo>
                    <a:lnTo>
                      <a:pt x="17363" y="7031"/>
                    </a:lnTo>
                    <a:lnTo>
                      <a:pt x="14990" y="7031"/>
                    </a:lnTo>
                    <a:lnTo>
                      <a:pt x="14990" y="6638"/>
                    </a:lnTo>
                    <a:lnTo>
                      <a:pt x="17355" y="6638"/>
                    </a:lnTo>
                    <a:lnTo>
                      <a:pt x="17355" y="6570"/>
                    </a:lnTo>
                    <a:lnTo>
                      <a:pt x="14990" y="6570"/>
                    </a:lnTo>
                    <a:lnTo>
                      <a:pt x="14990" y="6176"/>
                    </a:lnTo>
                    <a:lnTo>
                      <a:pt x="17347" y="6176"/>
                    </a:lnTo>
                    <a:lnTo>
                      <a:pt x="17347" y="6108"/>
                    </a:lnTo>
                    <a:lnTo>
                      <a:pt x="14992" y="6108"/>
                    </a:lnTo>
                    <a:lnTo>
                      <a:pt x="14992" y="5715"/>
                    </a:lnTo>
                    <a:lnTo>
                      <a:pt x="17339" y="5715"/>
                    </a:lnTo>
                    <a:lnTo>
                      <a:pt x="17339" y="5649"/>
                    </a:lnTo>
                    <a:lnTo>
                      <a:pt x="14994" y="5649"/>
                    </a:lnTo>
                    <a:lnTo>
                      <a:pt x="14994" y="5256"/>
                    </a:lnTo>
                    <a:lnTo>
                      <a:pt x="17334" y="5256"/>
                    </a:lnTo>
                    <a:lnTo>
                      <a:pt x="17334" y="5188"/>
                    </a:lnTo>
                    <a:lnTo>
                      <a:pt x="14994" y="5188"/>
                    </a:lnTo>
                    <a:lnTo>
                      <a:pt x="14994" y="4795"/>
                    </a:lnTo>
                    <a:lnTo>
                      <a:pt x="17326" y="4795"/>
                    </a:lnTo>
                    <a:lnTo>
                      <a:pt x="17326" y="4726"/>
                    </a:lnTo>
                    <a:lnTo>
                      <a:pt x="14996" y="4726"/>
                    </a:lnTo>
                    <a:lnTo>
                      <a:pt x="14996" y="4333"/>
                    </a:lnTo>
                    <a:lnTo>
                      <a:pt x="17320" y="4333"/>
                    </a:lnTo>
                    <a:lnTo>
                      <a:pt x="17320" y="4267"/>
                    </a:lnTo>
                    <a:lnTo>
                      <a:pt x="17293" y="4267"/>
                    </a:lnTo>
                    <a:lnTo>
                      <a:pt x="17293" y="3220"/>
                    </a:lnTo>
                    <a:cubicBezTo>
                      <a:pt x="17289" y="3158"/>
                      <a:pt x="17265" y="3097"/>
                      <a:pt x="17225" y="3051"/>
                    </a:cubicBezTo>
                    <a:lnTo>
                      <a:pt x="17225" y="4265"/>
                    </a:lnTo>
                    <a:lnTo>
                      <a:pt x="16831" y="4265"/>
                    </a:lnTo>
                    <a:lnTo>
                      <a:pt x="16831" y="2804"/>
                    </a:lnTo>
                    <a:lnTo>
                      <a:pt x="16763" y="2767"/>
                    </a:lnTo>
                    <a:lnTo>
                      <a:pt x="16763" y="4265"/>
                    </a:lnTo>
                    <a:lnTo>
                      <a:pt x="16370" y="4265"/>
                    </a:lnTo>
                    <a:lnTo>
                      <a:pt x="16370" y="2552"/>
                    </a:lnTo>
                    <a:lnTo>
                      <a:pt x="16302" y="2515"/>
                    </a:lnTo>
                    <a:lnTo>
                      <a:pt x="16302" y="4265"/>
                    </a:lnTo>
                    <a:lnTo>
                      <a:pt x="15911" y="4265"/>
                    </a:lnTo>
                    <a:lnTo>
                      <a:pt x="15911" y="2313"/>
                    </a:lnTo>
                    <a:lnTo>
                      <a:pt x="15843" y="2280"/>
                    </a:lnTo>
                    <a:lnTo>
                      <a:pt x="15843" y="4267"/>
                    </a:lnTo>
                    <a:lnTo>
                      <a:pt x="15450" y="4267"/>
                    </a:lnTo>
                    <a:lnTo>
                      <a:pt x="15450" y="2089"/>
                    </a:lnTo>
                    <a:lnTo>
                      <a:pt x="15381" y="2056"/>
                    </a:lnTo>
                    <a:lnTo>
                      <a:pt x="15381" y="4265"/>
                    </a:lnTo>
                    <a:lnTo>
                      <a:pt x="14988" y="4265"/>
                    </a:lnTo>
                    <a:lnTo>
                      <a:pt x="14988" y="1877"/>
                    </a:lnTo>
                    <a:lnTo>
                      <a:pt x="14920" y="1846"/>
                    </a:lnTo>
                    <a:lnTo>
                      <a:pt x="14920" y="1963"/>
                    </a:lnTo>
                    <a:lnTo>
                      <a:pt x="9461" y="1963"/>
                    </a:lnTo>
                    <a:lnTo>
                      <a:pt x="9461" y="1570"/>
                    </a:lnTo>
                    <a:lnTo>
                      <a:pt x="14264" y="1570"/>
                    </a:lnTo>
                    <a:cubicBezTo>
                      <a:pt x="14208" y="1546"/>
                      <a:pt x="14151" y="1525"/>
                      <a:pt x="14095" y="1501"/>
                    </a:cubicBezTo>
                    <a:lnTo>
                      <a:pt x="9461" y="1501"/>
                    </a:lnTo>
                    <a:lnTo>
                      <a:pt x="9461" y="1108"/>
                    </a:lnTo>
                    <a:lnTo>
                      <a:pt x="13005" y="1108"/>
                    </a:lnTo>
                    <a:cubicBezTo>
                      <a:pt x="12935" y="1085"/>
                      <a:pt x="12867" y="1064"/>
                      <a:pt x="12797" y="1042"/>
                    </a:cubicBezTo>
                    <a:lnTo>
                      <a:pt x="9461" y="1042"/>
                    </a:lnTo>
                    <a:lnTo>
                      <a:pt x="9461" y="647"/>
                    </a:lnTo>
                    <a:lnTo>
                      <a:pt x="11403" y="647"/>
                    </a:lnTo>
                    <a:cubicBezTo>
                      <a:pt x="11310" y="626"/>
                      <a:pt x="11214" y="602"/>
                      <a:pt x="11121" y="581"/>
                    </a:cubicBezTo>
                    <a:lnTo>
                      <a:pt x="9461" y="581"/>
                    </a:lnTo>
                    <a:lnTo>
                      <a:pt x="9461" y="262"/>
                    </a:lnTo>
                    <a:lnTo>
                      <a:pt x="9393" y="252"/>
                    </a:lnTo>
                    <a:lnTo>
                      <a:pt x="9393" y="4265"/>
                    </a:lnTo>
                    <a:lnTo>
                      <a:pt x="9000" y="4265"/>
                    </a:lnTo>
                    <a:lnTo>
                      <a:pt x="9000" y="197"/>
                    </a:lnTo>
                    <a:lnTo>
                      <a:pt x="8933" y="188"/>
                    </a:lnTo>
                    <a:lnTo>
                      <a:pt x="8933" y="4267"/>
                    </a:lnTo>
                    <a:lnTo>
                      <a:pt x="8540" y="4267"/>
                    </a:lnTo>
                    <a:lnTo>
                      <a:pt x="8540" y="141"/>
                    </a:lnTo>
                    <a:lnTo>
                      <a:pt x="8472" y="135"/>
                    </a:lnTo>
                    <a:lnTo>
                      <a:pt x="8472" y="4267"/>
                    </a:lnTo>
                    <a:lnTo>
                      <a:pt x="8079" y="4267"/>
                    </a:lnTo>
                    <a:lnTo>
                      <a:pt x="8079" y="96"/>
                    </a:lnTo>
                    <a:lnTo>
                      <a:pt x="8011" y="88"/>
                    </a:lnTo>
                    <a:lnTo>
                      <a:pt x="8011" y="4267"/>
                    </a:lnTo>
                    <a:lnTo>
                      <a:pt x="7618" y="4267"/>
                    </a:lnTo>
                    <a:lnTo>
                      <a:pt x="7618" y="57"/>
                    </a:lnTo>
                    <a:lnTo>
                      <a:pt x="7552" y="53"/>
                    </a:lnTo>
                    <a:lnTo>
                      <a:pt x="7552" y="4267"/>
                    </a:lnTo>
                    <a:lnTo>
                      <a:pt x="7158" y="4267"/>
                    </a:lnTo>
                    <a:lnTo>
                      <a:pt x="7158" y="30"/>
                    </a:lnTo>
                    <a:lnTo>
                      <a:pt x="7090" y="28"/>
                    </a:lnTo>
                    <a:lnTo>
                      <a:pt x="7090" y="4267"/>
                    </a:lnTo>
                    <a:lnTo>
                      <a:pt x="6697" y="4267"/>
                    </a:lnTo>
                    <a:lnTo>
                      <a:pt x="6697" y="11"/>
                    </a:lnTo>
                    <a:lnTo>
                      <a:pt x="6631" y="9"/>
                    </a:lnTo>
                    <a:lnTo>
                      <a:pt x="6631" y="4267"/>
                    </a:lnTo>
                    <a:lnTo>
                      <a:pt x="6236" y="4267"/>
                    </a:lnTo>
                    <a:lnTo>
                      <a:pt x="623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3" name="Google Shape;463;p27"/>
            <p:cNvGrpSpPr/>
            <p:nvPr/>
          </p:nvGrpSpPr>
          <p:grpSpPr>
            <a:xfrm>
              <a:off x="-32850" y="1491438"/>
              <a:ext cx="1375124" cy="3846246"/>
              <a:chOff x="-32850" y="1491438"/>
              <a:chExt cx="1375124" cy="3846246"/>
            </a:xfrm>
          </p:grpSpPr>
          <p:sp>
            <p:nvSpPr>
              <p:cNvPr id="464" name="Google Shape;464;p27"/>
              <p:cNvSpPr/>
              <p:nvPr/>
            </p:nvSpPr>
            <p:spPr>
              <a:xfrm>
                <a:off x="87165" y="2353230"/>
                <a:ext cx="209213" cy="162574"/>
              </a:xfrm>
              <a:custGeom>
                <a:avLst/>
                <a:gdLst/>
                <a:ahLst/>
                <a:cxnLst/>
                <a:rect l="l" t="t" r="r" b="b"/>
                <a:pathLst>
                  <a:path w="4100" h="3186" extrusionOk="0">
                    <a:moveTo>
                      <a:pt x="1687" y="0"/>
                    </a:moveTo>
                    <a:cubicBezTo>
                      <a:pt x="359" y="0"/>
                      <a:pt x="0" y="1448"/>
                      <a:pt x="499" y="2142"/>
                    </a:cubicBezTo>
                    <a:cubicBezTo>
                      <a:pt x="901" y="2721"/>
                      <a:pt x="1661" y="3186"/>
                      <a:pt x="2362" y="3186"/>
                    </a:cubicBezTo>
                    <a:cubicBezTo>
                      <a:pt x="2700" y="3186"/>
                      <a:pt x="3025" y="3077"/>
                      <a:pt x="3289" y="2821"/>
                    </a:cubicBezTo>
                    <a:cubicBezTo>
                      <a:pt x="4100" y="2034"/>
                      <a:pt x="4016" y="782"/>
                      <a:pt x="2705" y="234"/>
                    </a:cubicBezTo>
                    <a:cubicBezTo>
                      <a:pt x="2318" y="70"/>
                      <a:pt x="1979" y="0"/>
                      <a:pt x="16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7"/>
              <p:cNvSpPr/>
              <p:nvPr/>
            </p:nvSpPr>
            <p:spPr>
              <a:xfrm>
                <a:off x="136916" y="2368691"/>
                <a:ext cx="39597" cy="34903"/>
              </a:xfrm>
              <a:custGeom>
                <a:avLst/>
                <a:gdLst/>
                <a:ahLst/>
                <a:cxnLst/>
                <a:rect l="l" t="t" r="r" b="b"/>
                <a:pathLst>
                  <a:path w="776" h="684" extrusionOk="0">
                    <a:moveTo>
                      <a:pt x="387" y="0"/>
                    </a:moveTo>
                    <a:cubicBezTo>
                      <a:pt x="255" y="0"/>
                      <a:pt x="126" y="79"/>
                      <a:pt x="72" y="205"/>
                    </a:cubicBezTo>
                    <a:cubicBezTo>
                      <a:pt x="1" y="384"/>
                      <a:pt x="72" y="587"/>
                      <a:pt x="251" y="658"/>
                    </a:cubicBezTo>
                    <a:cubicBezTo>
                      <a:pt x="291" y="675"/>
                      <a:pt x="334" y="684"/>
                      <a:pt x="376" y="684"/>
                    </a:cubicBezTo>
                    <a:cubicBezTo>
                      <a:pt x="508" y="684"/>
                      <a:pt x="638" y="603"/>
                      <a:pt x="692" y="467"/>
                    </a:cubicBezTo>
                    <a:cubicBezTo>
                      <a:pt x="776" y="300"/>
                      <a:pt x="692" y="98"/>
                      <a:pt x="513" y="26"/>
                    </a:cubicBezTo>
                    <a:cubicBezTo>
                      <a:pt x="473" y="9"/>
                      <a:pt x="430" y="0"/>
                      <a:pt x="38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7"/>
              <p:cNvSpPr/>
              <p:nvPr/>
            </p:nvSpPr>
            <p:spPr>
              <a:xfrm>
                <a:off x="334696" y="2620356"/>
                <a:ext cx="163696" cy="126599"/>
              </a:xfrm>
              <a:custGeom>
                <a:avLst/>
                <a:gdLst/>
                <a:ahLst/>
                <a:cxnLst/>
                <a:rect l="l" t="t" r="r" b="b"/>
                <a:pathLst>
                  <a:path w="3208" h="2481" extrusionOk="0">
                    <a:moveTo>
                      <a:pt x="1309" y="0"/>
                    </a:moveTo>
                    <a:cubicBezTo>
                      <a:pt x="275" y="0"/>
                      <a:pt x="1" y="1130"/>
                      <a:pt x="381" y="1676"/>
                    </a:cubicBezTo>
                    <a:cubicBezTo>
                      <a:pt x="704" y="2119"/>
                      <a:pt x="1299" y="2481"/>
                      <a:pt x="1849" y="2481"/>
                    </a:cubicBezTo>
                    <a:cubicBezTo>
                      <a:pt x="2113" y="2481"/>
                      <a:pt x="2367" y="2398"/>
                      <a:pt x="2575" y="2201"/>
                    </a:cubicBezTo>
                    <a:cubicBezTo>
                      <a:pt x="3207" y="1593"/>
                      <a:pt x="3148" y="615"/>
                      <a:pt x="2110" y="186"/>
                    </a:cubicBezTo>
                    <a:cubicBezTo>
                      <a:pt x="1805" y="56"/>
                      <a:pt x="1538" y="0"/>
                      <a:pt x="13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7"/>
              <p:cNvSpPr/>
              <p:nvPr/>
            </p:nvSpPr>
            <p:spPr>
              <a:xfrm>
                <a:off x="373017" y="2632347"/>
                <a:ext cx="31076" cy="27810"/>
              </a:xfrm>
              <a:custGeom>
                <a:avLst/>
                <a:gdLst/>
                <a:ahLst/>
                <a:cxnLst/>
                <a:rect l="l" t="t" r="r" b="b"/>
                <a:pathLst>
                  <a:path w="609" h="545" extrusionOk="0">
                    <a:moveTo>
                      <a:pt x="312" y="1"/>
                    </a:moveTo>
                    <a:cubicBezTo>
                      <a:pt x="205" y="1"/>
                      <a:pt x="105" y="66"/>
                      <a:pt x="60" y="165"/>
                    </a:cubicBezTo>
                    <a:cubicBezTo>
                      <a:pt x="0" y="308"/>
                      <a:pt x="72" y="463"/>
                      <a:pt x="203" y="523"/>
                    </a:cubicBezTo>
                    <a:cubicBezTo>
                      <a:pt x="237" y="537"/>
                      <a:pt x="272" y="544"/>
                      <a:pt x="306" y="544"/>
                    </a:cubicBezTo>
                    <a:cubicBezTo>
                      <a:pt x="414" y="544"/>
                      <a:pt x="512" y="477"/>
                      <a:pt x="549" y="368"/>
                    </a:cubicBezTo>
                    <a:cubicBezTo>
                      <a:pt x="608" y="237"/>
                      <a:pt x="549" y="82"/>
                      <a:pt x="417" y="22"/>
                    </a:cubicBezTo>
                    <a:cubicBezTo>
                      <a:pt x="383" y="8"/>
                      <a:pt x="347" y="1"/>
                      <a:pt x="31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7"/>
              <p:cNvSpPr/>
              <p:nvPr/>
            </p:nvSpPr>
            <p:spPr>
              <a:xfrm>
                <a:off x="910227" y="2798082"/>
                <a:ext cx="176402" cy="124813"/>
              </a:xfrm>
              <a:custGeom>
                <a:avLst/>
                <a:gdLst/>
                <a:ahLst/>
                <a:cxnLst/>
                <a:rect l="l" t="t" r="r" b="b"/>
                <a:pathLst>
                  <a:path w="3457" h="2446" extrusionOk="0">
                    <a:moveTo>
                      <a:pt x="2310" y="0"/>
                    </a:moveTo>
                    <a:cubicBezTo>
                      <a:pt x="2117" y="0"/>
                      <a:pt x="1906" y="43"/>
                      <a:pt x="1682" y="137"/>
                    </a:cubicBezTo>
                    <a:cubicBezTo>
                      <a:pt x="1" y="852"/>
                      <a:pt x="740" y="2295"/>
                      <a:pt x="1551" y="2426"/>
                    </a:cubicBezTo>
                    <a:cubicBezTo>
                      <a:pt x="1637" y="2439"/>
                      <a:pt x="1727" y="2445"/>
                      <a:pt x="1818" y="2445"/>
                    </a:cubicBezTo>
                    <a:cubicBezTo>
                      <a:pt x="2574" y="2445"/>
                      <a:pt x="3447" y="2010"/>
                      <a:pt x="3447" y="1234"/>
                    </a:cubicBezTo>
                    <a:cubicBezTo>
                      <a:pt x="3456" y="544"/>
                      <a:pt x="3000" y="0"/>
                      <a:pt x="231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7"/>
              <p:cNvSpPr/>
              <p:nvPr/>
            </p:nvSpPr>
            <p:spPr>
              <a:xfrm>
                <a:off x="954059" y="2841047"/>
                <a:ext cx="31688" cy="27759"/>
              </a:xfrm>
              <a:custGeom>
                <a:avLst/>
                <a:gdLst/>
                <a:ahLst/>
                <a:cxnLst/>
                <a:rect l="l" t="t" r="r" b="b"/>
                <a:pathLst>
                  <a:path w="621" h="544" extrusionOk="0">
                    <a:moveTo>
                      <a:pt x="313" y="1"/>
                    </a:moveTo>
                    <a:cubicBezTo>
                      <a:pt x="280" y="1"/>
                      <a:pt x="247" y="8"/>
                      <a:pt x="215" y="22"/>
                    </a:cubicBezTo>
                    <a:cubicBezTo>
                      <a:pt x="72" y="82"/>
                      <a:pt x="0" y="237"/>
                      <a:pt x="60" y="368"/>
                    </a:cubicBezTo>
                    <a:cubicBezTo>
                      <a:pt x="105" y="477"/>
                      <a:pt x="206" y="544"/>
                      <a:pt x="309" y="544"/>
                    </a:cubicBezTo>
                    <a:cubicBezTo>
                      <a:pt x="341" y="544"/>
                      <a:pt x="374" y="537"/>
                      <a:pt x="406" y="523"/>
                    </a:cubicBezTo>
                    <a:cubicBezTo>
                      <a:pt x="549" y="463"/>
                      <a:pt x="620" y="308"/>
                      <a:pt x="561" y="165"/>
                    </a:cubicBezTo>
                    <a:cubicBezTo>
                      <a:pt x="516" y="66"/>
                      <a:pt x="416" y="1"/>
                      <a:pt x="3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7"/>
              <p:cNvSpPr/>
              <p:nvPr/>
            </p:nvSpPr>
            <p:spPr>
              <a:xfrm>
                <a:off x="589626" y="2160196"/>
                <a:ext cx="176453" cy="124609"/>
              </a:xfrm>
              <a:custGeom>
                <a:avLst/>
                <a:gdLst/>
                <a:ahLst/>
                <a:cxnLst/>
                <a:rect l="l" t="t" r="r" b="b"/>
                <a:pathLst>
                  <a:path w="3458" h="2442" extrusionOk="0">
                    <a:moveTo>
                      <a:pt x="2315" y="0"/>
                    </a:moveTo>
                    <a:cubicBezTo>
                      <a:pt x="2121" y="0"/>
                      <a:pt x="1908" y="44"/>
                      <a:pt x="1681" y="141"/>
                    </a:cubicBezTo>
                    <a:cubicBezTo>
                      <a:pt x="0" y="845"/>
                      <a:pt x="739" y="2288"/>
                      <a:pt x="1550" y="2419"/>
                    </a:cubicBezTo>
                    <a:cubicBezTo>
                      <a:pt x="1644" y="2434"/>
                      <a:pt x="1742" y="2442"/>
                      <a:pt x="1842" y="2442"/>
                    </a:cubicBezTo>
                    <a:cubicBezTo>
                      <a:pt x="2598" y="2442"/>
                      <a:pt x="3447" y="2006"/>
                      <a:pt x="3458" y="1227"/>
                    </a:cubicBezTo>
                    <a:cubicBezTo>
                      <a:pt x="3458" y="548"/>
                      <a:pt x="3002" y="0"/>
                      <a:pt x="231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7"/>
              <p:cNvSpPr/>
              <p:nvPr/>
            </p:nvSpPr>
            <p:spPr>
              <a:xfrm>
                <a:off x="634019" y="2203415"/>
                <a:ext cx="31688" cy="27504"/>
              </a:xfrm>
              <a:custGeom>
                <a:avLst/>
                <a:gdLst/>
                <a:ahLst/>
                <a:cxnLst/>
                <a:rect l="l" t="t" r="r" b="b"/>
                <a:pathLst>
                  <a:path w="621" h="539" extrusionOk="0">
                    <a:moveTo>
                      <a:pt x="308" y="1"/>
                    </a:moveTo>
                    <a:cubicBezTo>
                      <a:pt x="274" y="1"/>
                      <a:pt x="238" y="7"/>
                      <a:pt x="203" y="22"/>
                    </a:cubicBezTo>
                    <a:cubicBezTo>
                      <a:pt x="72" y="70"/>
                      <a:pt x="0" y="236"/>
                      <a:pt x="60" y="368"/>
                    </a:cubicBezTo>
                    <a:cubicBezTo>
                      <a:pt x="97" y="478"/>
                      <a:pt x="205" y="539"/>
                      <a:pt x="312" y="539"/>
                    </a:cubicBezTo>
                    <a:cubicBezTo>
                      <a:pt x="344" y="539"/>
                      <a:pt x="376" y="534"/>
                      <a:pt x="406" y="523"/>
                    </a:cubicBezTo>
                    <a:cubicBezTo>
                      <a:pt x="549" y="463"/>
                      <a:pt x="620" y="308"/>
                      <a:pt x="561" y="165"/>
                    </a:cubicBezTo>
                    <a:cubicBezTo>
                      <a:pt x="516" y="66"/>
                      <a:pt x="416" y="1"/>
                      <a:pt x="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7"/>
              <p:cNvSpPr/>
              <p:nvPr/>
            </p:nvSpPr>
            <p:spPr>
              <a:xfrm>
                <a:off x="450629" y="1890468"/>
                <a:ext cx="196813" cy="147521"/>
              </a:xfrm>
              <a:custGeom>
                <a:avLst/>
                <a:gdLst/>
                <a:ahLst/>
                <a:cxnLst/>
                <a:rect l="l" t="t" r="r" b="b"/>
                <a:pathLst>
                  <a:path w="3857" h="2891" extrusionOk="0">
                    <a:moveTo>
                      <a:pt x="1628" y="1"/>
                    </a:moveTo>
                    <a:cubicBezTo>
                      <a:pt x="247" y="1"/>
                      <a:pt x="0" y="1465"/>
                      <a:pt x="542" y="2089"/>
                    </a:cubicBezTo>
                    <a:cubicBezTo>
                      <a:pt x="936" y="2550"/>
                      <a:pt x="1599" y="2890"/>
                      <a:pt x="2208" y="2890"/>
                    </a:cubicBezTo>
                    <a:cubicBezTo>
                      <a:pt x="2574" y="2890"/>
                      <a:pt x="2921" y="2766"/>
                      <a:pt x="3177" y="2470"/>
                    </a:cubicBezTo>
                    <a:cubicBezTo>
                      <a:pt x="3857" y="1671"/>
                      <a:pt x="3666" y="527"/>
                      <a:pt x="2414" y="133"/>
                    </a:cubicBezTo>
                    <a:cubicBezTo>
                      <a:pt x="2119" y="41"/>
                      <a:pt x="1858" y="1"/>
                      <a:pt x="16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7"/>
              <p:cNvSpPr/>
              <p:nvPr/>
            </p:nvSpPr>
            <p:spPr>
              <a:xfrm>
                <a:off x="494053" y="1906337"/>
                <a:ext cx="35974" cy="32402"/>
              </a:xfrm>
              <a:custGeom>
                <a:avLst/>
                <a:gdLst/>
                <a:ahLst/>
                <a:cxnLst/>
                <a:rect l="l" t="t" r="r" b="b"/>
                <a:pathLst>
                  <a:path w="705" h="635" extrusionOk="0">
                    <a:moveTo>
                      <a:pt x="366" y="1"/>
                    </a:moveTo>
                    <a:cubicBezTo>
                      <a:pt x="228" y="1"/>
                      <a:pt x="98" y="90"/>
                      <a:pt x="49" y="228"/>
                    </a:cubicBezTo>
                    <a:cubicBezTo>
                      <a:pt x="1" y="395"/>
                      <a:pt x="96" y="573"/>
                      <a:pt x="263" y="621"/>
                    </a:cubicBezTo>
                    <a:cubicBezTo>
                      <a:pt x="294" y="630"/>
                      <a:pt x="326" y="634"/>
                      <a:pt x="357" y="634"/>
                    </a:cubicBezTo>
                    <a:cubicBezTo>
                      <a:pt x="492" y="634"/>
                      <a:pt x="618" y="552"/>
                      <a:pt x="657" y="407"/>
                    </a:cubicBezTo>
                    <a:cubicBezTo>
                      <a:pt x="704" y="252"/>
                      <a:pt x="621" y="73"/>
                      <a:pt x="454" y="13"/>
                    </a:cubicBezTo>
                    <a:cubicBezTo>
                      <a:pt x="425" y="5"/>
                      <a:pt x="396" y="1"/>
                      <a:pt x="3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7"/>
              <p:cNvSpPr/>
              <p:nvPr/>
            </p:nvSpPr>
            <p:spPr>
              <a:xfrm>
                <a:off x="1055653" y="2811094"/>
                <a:ext cx="2500" cy="2500"/>
              </a:xfrm>
              <a:custGeom>
                <a:avLst/>
                <a:gdLst/>
                <a:ahLst/>
                <a:cxnLst/>
                <a:rect l="l" t="t" r="r" b="b"/>
                <a:pathLst>
                  <a:path w="49" h="49" extrusionOk="0">
                    <a:moveTo>
                      <a:pt x="1" y="1"/>
                    </a:moveTo>
                    <a:cubicBezTo>
                      <a:pt x="10" y="7"/>
                      <a:pt x="18" y="14"/>
                      <a:pt x="25" y="20"/>
                    </a:cubicBezTo>
                    <a:lnTo>
                      <a:pt x="25" y="20"/>
                    </a:lnTo>
                    <a:cubicBezTo>
                      <a:pt x="18" y="13"/>
                      <a:pt x="10" y="6"/>
                      <a:pt x="1" y="1"/>
                    </a:cubicBezTo>
                    <a:close/>
                    <a:moveTo>
                      <a:pt x="25" y="20"/>
                    </a:moveTo>
                    <a:cubicBezTo>
                      <a:pt x="34" y="30"/>
                      <a:pt x="41" y="42"/>
                      <a:pt x="48" y="49"/>
                    </a:cubicBezTo>
                    <a:cubicBezTo>
                      <a:pt x="48" y="49"/>
                      <a:pt x="42" y="36"/>
                      <a:pt x="25" y="20"/>
                    </a:cubicBezTo>
                    <a:close/>
                  </a:path>
                </a:pathLst>
              </a:custGeom>
              <a:solidFill>
                <a:srgbClr val="22354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7"/>
              <p:cNvSpPr/>
              <p:nvPr/>
            </p:nvSpPr>
            <p:spPr>
              <a:xfrm>
                <a:off x="959519" y="2764251"/>
                <a:ext cx="96187" cy="73071"/>
              </a:xfrm>
              <a:custGeom>
                <a:avLst/>
                <a:gdLst/>
                <a:ahLst/>
                <a:cxnLst/>
                <a:rect l="l" t="t" r="r" b="b"/>
                <a:pathLst>
                  <a:path w="1885" h="1432" extrusionOk="0">
                    <a:moveTo>
                      <a:pt x="263" y="1"/>
                    </a:moveTo>
                    <a:lnTo>
                      <a:pt x="132" y="168"/>
                    </a:lnTo>
                    <a:cubicBezTo>
                      <a:pt x="287" y="263"/>
                      <a:pt x="442" y="382"/>
                      <a:pt x="585" y="502"/>
                    </a:cubicBezTo>
                    <a:cubicBezTo>
                      <a:pt x="561" y="514"/>
                      <a:pt x="525" y="525"/>
                      <a:pt x="490" y="537"/>
                    </a:cubicBezTo>
                    <a:cubicBezTo>
                      <a:pt x="490" y="537"/>
                      <a:pt x="1" y="740"/>
                      <a:pt x="156" y="1432"/>
                    </a:cubicBezTo>
                    <a:cubicBezTo>
                      <a:pt x="156" y="1432"/>
                      <a:pt x="239" y="1014"/>
                      <a:pt x="633" y="990"/>
                    </a:cubicBezTo>
                    <a:cubicBezTo>
                      <a:pt x="636" y="990"/>
                      <a:pt x="640" y="990"/>
                      <a:pt x="644" y="990"/>
                    </a:cubicBezTo>
                    <a:cubicBezTo>
                      <a:pt x="805" y="990"/>
                      <a:pt x="1157" y="1229"/>
                      <a:pt x="1157" y="1229"/>
                    </a:cubicBezTo>
                    <a:cubicBezTo>
                      <a:pt x="1229" y="1074"/>
                      <a:pt x="1217" y="895"/>
                      <a:pt x="1133" y="752"/>
                    </a:cubicBezTo>
                    <a:cubicBezTo>
                      <a:pt x="1109" y="727"/>
                      <a:pt x="1136" y="716"/>
                      <a:pt x="1193" y="716"/>
                    </a:cubicBezTo>
                    <a:cubicBezTo>
                      <a:pt x="1354" y="716"/>
                      <a:pt x="1753" y="804"/>
                      <a:pt x="1885" y="919"/>
                    </a:cubicBezTo>
                    <a:cubicBezTo>
                      <a:pt x="1773" y="777"/>
                      <a:pt x="1428" y="445"/>
                      <a:pt x="953" y="445"/>
                    </a:cubicBezTo>
                    <a:cubicBezTo>
                      <a:pt x="870" y="445"/>
                      <a:pt x="783" y="455"/>
                      <a:pt x="692" y="478"/>
                    </a:cubicBezTo>
                    <a:cubicBezTo>
                      <a:pt x="609" y="275"/>
                      <a:pt x="466" y="96"/>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7"/>
              <p:cNvSpPr/>
              <p:nvPr/>
            </p:nvSpPr>
            <p:spPr>
              <a:xfrm>
                <a:off x="401592" y="2643777"/>
                <a:ext cx="1888" cy="3113"/>
              </a:xfrm>
              <a:custGeom>
                <a:avLst/>
                <a:gdLst/>
                <a:ahLst/>
                <a:cxnLst/>
                <a:rect l="l" t="t" r="r" b="b"/>
                <a:pathLst>
                  <a:path w="37" h="61" extrusionOk="0">
                    <a:moveTo>
                      <a:pt x="36" y="1"/>
                    </a:moveTo>
                    <a:lnTo>
                      <a:pt x="36" y="1"/>
                    </a:lnTo>
                    <a:cubicBezTo>
                      <a:pt x="12" y="13"/>
                      <a:pt x="1" y="37"/>
                      <a:pt x="1" y="60"/>
                    </a:cubicBezTo>
                    <a:lnTo>
                      <a:pt x="36" y="1"/>
                    </a:lnTo>
                    <a:close/>
                  </a:path>
                </a:pathLst>
              </a:custGeom>
              <a:solidFill>
                <a:srgbClr val="22354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7"/>
              <p:cNvSpPr/>
              <p:nvPr/>
            </p:nvSpPr>
            <p:spPr>
              <a:xfrm>
                <a:off x="403429" y="2591475"/>
                <a:ext cx="82205" cy="82205"/>
              </a:xfrm>
              <a:custGeom>
                <a:avLst/>
                <a:gdLst/>
                <a:ahLst/>
                <a:cxnLst/>
                <a:rect l="l" t="t" r="r" b="b"/>
                <a:pathLst>
                  <a:path w="1611" h="1611" extrusionOk="0">
                    <a:moveTo>
                      <a:pt x="1383" y="0"/>
                    </a:moveTo>
                    <a:cubicBezTo>
                      <a:pt x="1205" y="132"/>
                      <a:pt x="1073" y="322"/>
                      <a:pt x="1026" y="537"/>
                    </a:cubicBezTo>
                    <a:cubicBezTo>
                      <a:pt x="947" y="510"/>
                      <a:pt x="871" y="498"/>
                      <a:pt x="799" y="498"/>
                    </a:cubicBezTo>
                    <a:cubicBezTo>
                      <a:pt x="392" y="498"/>
                      <a:pt x="102" y="874"/>
                      <a:pt x="0" y="1026"/>
                    </a:cubicBezTo>
                    <a:cubicBezTo>
                      <a:pt x="117" y="900"/>
                      <a:pt x="472" y="801"/>
                      <a:pt x="603" y="801"/>
                    </a:cubicBezTo>
                    <a:cubicBezTo>
                      <a:pt x="646" y="801"/>
                      <a:pt x="665" y="812"/>
                      <a:pt x="644" y="835"/>
                    </a:cubicBezTo>
                    <a:cubicBezTo>
                      <a:pt x="573" y="1002"/>
                      <a:pt x="561" y="1193"/>
                      <a:pt x="620" y="1372"/>
                    </a:cubicBezTo>
                    <a:cubicBezTo>
                      <a:pt x="620" y="1372"/>
                      <a:pt x="929" y="1097"/>
                      <a:pt x="1065" y="1097"/>
                    </a:cubicBezTo>
                    <a:cubicBezTo>
                      <a:pt x="1068" y="1097"/>
                      <a:pt x="1071" y="1097"/>
                      <a:pt x="1073" y="1097"/>
                    </a:cubicBezTo>
                    <a:cubicBezTo>
                      <a:pt x="1407" y="1145"/>
                      <a:pt x="1479" y="1610"/>
                      <a:pt x="1479" y="1610"/>
                    </a:cubicBezTo>
                    <a:cubicBezTo>
                      <a:pt x="1610" y="835"/>
                      <a:pt x="1193" y="609"/>
                      <a:pt x="1193" y="609"/>
                    </a:cubicBezTo>
                    <a:cubicBezTo>
                      <a:pt x="1169" y="597"/>
                      <a:pt x="1133" y="585"/>
                      <a:pt x="1109" y="573"/>
                    </a:cubicBezTo>
                    <a:cubicBezTo>
                      <a:pt x="1228" y="430"/>
                      <a:pt x="1360" y="299"/>
                      <a:pt x="1503" y="179"/>
                    </a:cubicBezTo>
                    <a:lnTo>
                      <a:pt x="138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27"/>
              <p:cNvSpPr/>
              <p:nvPr/>
            </p:nvSpPr>
            <p:spPr>
              <a:xfrm>
                <a:off x="537885" y="1907001"/>
                <a:ext cx="2500" cy="2449"/>
              </a:xfrm>
              <a:custGeom>
                <a:avLst/>
                <a:gdLst/>
                <a:ahLst/>
                <a:cxnLst/>
                <a:rect l="l" t="t" r="r" b="b"/>
                <a:pathLst>
                  <a:path w="49" h="48" extrusionOk="0">
                    <a:moveTo>
                      <a:pt x="48" y="0"/>
                    </a:moveTo>
                    <a:cubicBezTo>
                      <a:pt x="24" y="12"/>
                      <a:pt x="12" y="24"/>
                      <a:pt x="0" y="48"/>
                    </a:cubicBezTo>
                    <a:cubicBezTo>
                      <a:pt x="0" y="48"/>
                      <a:pt x="12" y="24"/>
                      <a:pt x="48" y="0"/>
                    </a:cubicBezTo>
                    <a:close/>
                  </a:path>
                </a:pathLst>
              </a:custGeom>
              <a:solidFill>
                <a:srgbClr val="22354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27"/>
              <p:cNvSpPr/>
              <p:nvPr/>
            </p:nvSpPr>
            <p:spPr>
              <a:xfrm>
                <a:off x="540334" y="1874752"/>
                <a:ext cx="87053" cy="75470"/>
              </a:xfrm>
              <a:custGeom>
                <a:avLst/>
                <a:gdLst/>
                <a:ahLst/>
                <a:cxnLst/>
                <a:rect l="l" t="t" r="r" b="b"/>
                <a:pathLst>
                  <a:path w="1706" h="1479" extrusionOk="0">
                    <a:moveTo>
                      <a:pt x="1622" y="0"/>
                    </a:moveTo>
                    <a:cubicBezTo>
                      <a:pt x="1407" y="72"/>
                      <a:pt x="1240" y="215"/>
                      <a:pt x="1145" y="406"/>
                    </a:cubicBezTo>
                    <a:cubicBezTo>
                      <a:pt x="1009" y="329"/>
                      <a:pt x="875" y="300"/>
                      <a:pt x="749" y="300"/>
                    </a:cubicBezTo>
                    <a:cubicBezTo>
                      <a:pt x="401" y="300"/>
                      <a:pt x="114" y="527"/>
                      <a:pt x="0" y="632"/>
                    </a:cubicBezTo>
                    <a:cubicBezTo>
                      <a:pt x="102" y="569"/>
                      <a:pt x="321" y="542"/>
                      <a:pt x="488" y="542"/>
                    </a:cubicBezTo>
                    <a:cubicBezTo>
                      <a:pt x="635" y="542"/>
                      <a:pt x="742" y="563"/>
                      <a:pt x="692" y="596"/>
                    </a:cubicBezTo>
                    <a:cubicBezTo>
                      <a:pt x="584" y="727"/>
                      <a:pt x="549" y="906"/>
                      <a:pt x="573" y="1073"/>
                    </a:cubicBezTo>
                    <a:cubicBezTo>
                      <a:pt x="573" y="1073"/>
                      <a:pt x="874" y="923"/>
                      <a:pt x="1033" y="923"/>
                    </a:cubicBezTo>
                    <a:cubicBezTo>
                      <a:pt x="1053" y="923"/>
                      <a:pt x="1071" y="925"/>
                      <a:pt x="1085" y="930"/>
                    </a:cubicBezTo>
                    <a:cubicBezTo>
                      <a:pt x="1419" y="1037"/>
                      <a:pt x="1407" y="1479"/>
                      <a:pt x="1407" y="1479"/>
                    </a:cubicBezTo>
                    <a:cubicBezTo>
                      <a:pt x="1681" y="799"/>
                      <a:pt x="1300" y="501"/>
                      <a:pt x="1300" y="501"/>
                    </a:cubicBezTo>
                    <a:cubicBezTo>
                      <a:pt x="1276" y="477"/>
                      <a:pt x="1252" y="465"/>
                      <a:pt x="1228" y="453"/>
                    </a:cubicBezTo>
                    <a:cubicBezTo>
                      <a:pt x="1371" y="346"/>
                      <a:pt x="1538" y="262"/>
                      <a:pt x="1705" y="179"/>
                    </a:cubicBezTo>
                    <a:lnTo>
                      <a:pt x="162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7"/>
              <p:cNvSpPr/>
              <p:nvPr/>
            </p:nvSpPr>
            <p:spPr>
              <a:xfrm>
                <a:off x="709488" y="2173463"/>
                <a:ext cx="2449" cy="2500"/>
              </a:xfrm>
              <a:custGeom>
                <a:avLst/>
                <a:gdLst/>
                <a:ahLst/>
                <a:cxnLst/>
                <a:rect l="l" t="t" r="r" b="b"/>
                <a:pathLst>
                  <a:path w="48" h="49" extrusionOk="0">
                    <a:moveTo>
                      <a:pt x="0" y="1"/>
                    </a:moveTo>
                    <a:lnTo>
                      <a:pt x="48" y="48"/>
                    </a:lnTo>
                    <a:cubicBezTo>
                      <a:pt x="36" y="25"/>
                      <a:pt x="12" y="13"/>
                      <a:pt x="0" y="1"/>
                    </a:cubicBezTo>
                    <a:close/>
                  </a:path>
                </a:pathLst>
              </a:custGeom>
              <a:solidFill>
                <a:srgbClr val="22354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7"/>
              <p:cNvSpPr/>
              <p:nvPr/>
            </p:nvSpPr>
            <p:spPr>
              <a:xfrm>
                <a:off x="620038" y="2143051"/>
                <a:ext cx="89502" cy="78531"/>
              </a:xfrm>
              <a:custGeom>
                <a:avLst/>
                <a:gdLst/>
                <a:ahLst/>
                <a:cxnLst/>
                <a:rect l="l" t="t" r="r" b="b"/>
                <a:pathLst>
                  <a:path w="1754" h="1539" extrusionOk="0">
                    <a:moveTo>
                      <a:pt x="84" y="1"/>
                    </a:moveTo>
                    <a:lnTo>
                      <a:pt x="0" y="191"/>
                    </a:lnTo>
                    <a:cubicBezTo>
                      <a:pt x="167" y="275"/>
                      <a:pt x="334" y="358"/>
                      <a:pt x="501" y="454"/>
                    </a:cubicBezTo>
                    <a:cubicBezTo>
                      <a:pt x="477" y="477"/>
                      <a:pt x="453" y="489"/>
                      <a:pt x="429" y="513"/>
                    </a:cubicBezTo>
                    <a:cubicBezTo>
                      <a:pt x="429" y="513"/>
                      <a:pt x="48" y="835"/>
                      <a:pt x="382" y="1539"/>
                    </a:cubicBezTo>
                    <a:cubicBezTo>
                      <a:pt x="382" y="1539"/>
                      <a:pt x="334" y="1074"/>
                      <a:pt x="680" y="954"/>
                    </a:cubicBezTo>
                    <a:cubicBezTo>
                      <a:pt x="694" y="949"/>
                      <a:pt x="712" y="946"/>
                      <a:pt x="732" y="946"/>
                    </a:cubicBezTo>
                    <a:cubicBezTo>
                      <a:pt x="886" y="946"/>
                      <a:pt x="1193" y="1086"/>
                      <a:pt x="1193" y="1086"/>
                    </a:cubicBezTo>
                    <a:cubicBezTo>
                      <a:pt x="1216" y="907"/>
                      <a:pt x="1157" y="728"/>
                      <a:pt x="1050" y="585"/>
                    </a:cubicBezTo>
                    <a:cubicBezTo>
                      <a:pt x="993" y="547"/>
                      <a:pt x="1137" y="519"/>
                      <a:pt x="1316" y="519"/>
                    </a:cubicBezTo>
                    <a:cubicBezTo>
                      <a:pt x="1473" y="519"/>
                      <a:pt x="1658" y="541"/>
                      <a:pt x="1753" y="597"/>
                    </a:cubicBezTo>
                    <a:cubicBezTo>
                      <a:pt x="1625" y="495"/>
                      <a:pt x="1334" y="283"/>
                      <a:pt x="995" y="283"/>
                    </a:cubicBezTo>
                    <a:cubicBezTo>
                      <a:pt x="859" y="283"/>
                      <a:pt x="716" y="317"/>
                      <a:pt x="573" y="406"/>
                    </a:cubicBezTo>
                    <a:cubicBezTo>
                      <a:pt x="465" y="215"/>
                      <a:pt x="286" y="72"/>
                      <a:pt x="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7"/>
              <p:cNvSpPr/>
              <p:nvPr/>
            </p:nvSpPr>
            <p:spPr>
              <a:xfrm>
                <a:off x="186208" y="2377315"/>
                <a:ext cx="2500" cy="2449"/>
              </a:xfrm>
              <a:custGeom>
                <a:avLst/>
                <a:gdLst/>
                <a:ahLst/>
                <a:cxnLst/>
                <a:rect l="l" t="t" r="r" b="b"/>
                <a:pathLst>
                  <a:path w="49" h="48" extrusionOk="0">
                    <a:moveTo>
                      <a:pt x="48" y="0"/>
                    </a:moveTo>
                    <a:cubicBezTo>
                      <a:pt x="24" y="12"/>
                      <a:pt x="12" y="24"/>
                      <a:pt x="1" y="48"/>
                    </a:cubicBezTo>
                    <a:cubicBezTo>
                      <a:pt x="1" y="48"/>
                      <a:pt x="12" y="24"/>
                      <a:pt x="48" y="0"/>
                    </a:cubicBezTo>
                    <a:close/>
                  </a:path>
                </a:pathLst>
              </a:custGeom>
              <a:solidFill>
                <a:srgbClr val="22354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7"/>
              <p:cNvSpPr/>
              <p:nvPr/>
            </p:nvSpPr>
            <p:spPr>
              <a:xfrm>
                <a:off x="188657" y="2343229"/>
                <a:ext cx="77919" cy="75521"/>
              </a:xfrm>
              <a:custGeom>
                <a:avLst/>
                <a:gdLst/>
                <a:ahLst/>
                <a:cxnLst/>
                <a:rect l="l" t="t" r="r" b="b"/>
                <a:pathLst>
                  <a:path w="1527" h="1480" extrusionOk="0">
                    <a:moveTo>
                      <a:pt x="1455" y="0"/>
                    </a:moveTo>
                    <a:cubicBezTo>
                      <a:pt x="1264" y="84"/>
                      <a:pt x="1109" y="227"/>
                      <a:pt x="1026" y="418"/>
                    </a:cubicBezTo>
                    <a:cubicBezTo>
                      <a:pt x="912" y="352"/>
                      <a:pt x="801" y="326"/>
                      <a:pt x="694" y="326"/>
                    </a:cubicBezTo>
                    <a:cubicBezTo>
                      <a:pt x="376" y="326"/>
                      <a:pt x="108" y="561"/>
                      <a:pt x="0" y="668"/>
                    </a:cubicBezTo>
                    <a:cubicBezTo>
                      <a:pt x="103" y="593"/>
                      <a:pt x="324" y="561"/>
                      <a:pt x="476" y="561"/>
                    </a:cubicBezTo>
                    <a:cubicBezTo>
                      <a:pt x="587" y="561"/>
                      <a:pt x="661" y="578"/>
                      <a:pt x="620" y="609"/>
                    </a:cubicBezTo>
                    <a:cubicBezTo>
                      <a:pt x="525" y="752"/>
                      <a:pt x="477" y="931"/>
                      <a:pt x="501" y="1097"/>
                    </a:cubicBezTo>
                    <a:cubicBezTo>
                      <a:pt x="501" y="1097"/>
                      <a:pt x="778" y="935"/>
                      <a:pt x="913" y="935"/>
                    </a:cubicBezTo>
                    <a:cubicBezTo>
                      <a:pt x="929" y="935"/>
                      <a:pt x="943" y="937"/>
                      <a:pt x="954" y="942"/>
                    </a:cubicBezTo>
                    <a:cubicBezTo>
                      <a:pt x="1252" y="1038"/>
                      <a:pt x="1228" y="1479"/>
                      <a:pt x="1228" y="1479"/>
                    </a:cubicBezTo>
                    <a:cubicBezTo>
                      <a:pt x="1491" y="799"/>
                      <a:pt x="1157" y="513"/>
                      <a:pt x="1157" y="513"/>
                    </a:cubicBezTo>
                    <a:cubicBezTo>
                      <a:pt x="1133" y="489"/>
                      <a:pt x="1109" y="477"/>
                      <a:pt x="1085" y="466"/>
                    </a:cubicBezTo>
                    <a:cubicBezTo>
                      <a:pt x="1228" y="358"/>
                      <a:pt x="1371" y="275"/>
                      <a:pt x="1526" y="179"/>
                    </a:cubicBezTo>
                    <a:lnTo>
                      <a:pt x="145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7"/>
              <p:cNvSpPr/>
              <p:nvPr/>
            </p:nvSpPr>
            <p:spPr>
              <a:xfrm>
                <a:off x="155796" y="2289702"/>
                <a:ext cx="487415" cy="637997"/>
              </a:xfrm>
              <a:custGeom>
                <a:avLst/>
                <a:gdLst/>
                <a:ahLst/>
                <a:cxnLst/>
                <a:rect l="l" t="t" r="r" b="b"/>
                <a:pathLst>
                  <a:path w="9552" h="12503" extrusionOk="0">
                    <a:moveTo>
                      <a:pt x="0" y="0"/>
                    </a:moveTo>
                    <a:lnTo>
                      <a:pt x="561" y="358"/>
                    </a:lnTo>
                    <a:cubicBezTo>
                      <a:pt x="740" y="477"/>
                      <a:pt x="966" y="608"/>
                      <a:pt x="1205" y="775"/>
                    </a:cubicBezTo>
                    <a:lnTo>
                      <a:pt x="1992" y="1383"/>
                    </a:lnTo>
                    <a:lnTo>
                      <a:pt x="2206" y="1550"/>
                    </a:lnTo>
                    <a:lnTo>
                      <a:pt x="2421" y="1753"/>
                    </a:lnTo>
                    <a:lnTo>
                      <a:pt x="2862" y="2170"/>
                    </a:lnTo>
                    <a:cubicBezTo>
                      <a:pt x="3184" y="2468"/>
                      <a:pt x="3482" y="2778"/>
                      <a:pt x="3768" y="3112"/>
                    </a:cubicBezTo>
                    <a:cubicBezTo>
                      <a:pt x="4090" y="3434"/>
                      <a:pt x="4364" y="3816"/>
                      <a:pt x="4663" y="4185"/>
                    </a:cubicBezTo>
                    <a:cubicBezTo>
                      <a:pt x="4961" y="4555"/>
                      <a:pt x="5235" y="4961"/>
                      <a:pt x="5521" y="5354"/>
                    </a:cubicBezTo>
                    <a:cubicBezTo>
                      <a:pt x="5795" y="5747"/>
                      <a:pt x="6046" y="6165"/>
                      <a:pt x="6296" y="6570"/>
                    </a:cubicBezTo>
                    <a:cubicBezTo>
                      <a:pt x="6547" y="6976"/>
                      <a:pt x="6773" y="7381"/>
                      <a:pt x="6976" y="7786"/>
                    </a:cubicBezTo>
                    <a:cubicBezTo>
                      <a:pt x="7178" y="8192"/>
                      <a:pt x="7393" y="8573"/>
                      <a:pt x="7560" y="8955"/>
                    </a:cubicBezTo>
                    <a:cubicBezTo>
                      <a:pt x="7739" y="9337"/>
                      <a:pt x="7894" y="9694"/>
                      <a:pt x="8049" y="10016"/>
                    </a:cubicBezTo>
                    <a:cubicBezTo>
                      <a:pt x="8335" y="10684"/>
                      <a:pt x="8550" y="11256"/>
                      <a:pt x="8681" y="11650"/>
                    </a:cubicBezTo>
                    <a:cubicBezTo>
                      <a:pt x="8752" y="11853"/>
                      <a:pt x="8800" y="11996"/>
                      <a:pt x="8836" y="12103"/>
                    </a:cubicBezTo>
                    <a:lnTo>
                      <a:pt x="8884" y="12270"/>
                    </a:lnTo>
                    <a:cubicBezTo>
                      <a:pt x="8922" y="12413"/>
                      <a:pt x="9051" y="12502"/>
                      <a:pt x="9186" y="12502"/>
                    </a:cubicBezTo>
                    <a:cubicBezTo>
                      <a:pt x="9221" y="12502"/>
                      <a:pt x="9255" y="12497"/>
                      <a:pt x="9289" y="12484"/>
                    </a:cubicBezTo>
                    <a:cubicBezTo>
                      <a:pt x="9456" y="12437"/>
                      <a:pt x="9551" y="12258"/>
                      <a:pt x="9492" y="12091"/>
                    </a:cubicBezTo>
                    <a:cubicBezTo>
                      <a:pt x="9492" y="12091"/>
                      <a:pt x="9492" y="12079"/>
                      <a:pt x="9492" y="12079"/>
                    </a:cubicBezTo>
                    <a:lnTo>
                      <a:pt x="9432" y="11912"/>
                    </a:lnTo>
                    <a:cubicBezTo>
                      <a:pt x="9396" y="11793"/>
                      <a:pt x="9325" y="11638"/>
                      <a:pt x="9253" y="11435"/>
                    </a:cubicBezTo>
                    <a:cubicBezTo>
                      <a:pt x="9086" y="11042"/>
                      <a:pt x="8848" y="10469"/>
                      <a:pt x="8526" y="9802"/>
                    </a:cubicBezTo>
                    <a:cubicBezTo>
                      <a:pt x="8371" y="9480"/>
                      <a:pt x="8204" y="9110"/>
                      <a:pt x="8001" y="8740"/>
                    </a:cubicBezTo>
                    <a:cubicBezTo>
                      <a:pt x="7799" y="8371"/>
                      <a:pt x="7584" y="7977"/>
                      <a:pt x="7357" y="7584"/>
                    </a:cubicBezTo>
                    <a:cubicBezTo>
                      <a:pt x="7119" y="7178"/>
                      <a:pt x="6857" y="6785"/>
                      <a:pt x="6606" y="6379"/>
                    </a:cubicBezTo>
                    <a:cubicBezTo>
                      <a:pt x="6356" y="5962"/>
                      <a:pt x="6058" y="5569"/>
                      <a:pt x="5771" y="5175"/>
                    </a:cubicBezTo>
                    <a:cubicBezTo>
                      <a:pt x="5485" y="4782"/>
                      <a:pt x="5187" y="4388"/>
                      <a:pt x="4865" y="4030"/>
                    </a:cubicBezTo>
                    <a:cubicBezTo>
                      <a:pt x="4543" y="3673"/>
                      <a:pt x="4245" y="3291"/>
                      <a:pt x="3911" y="2981"/>
                    </a:cubicBezTo>
                    <a:cubicBezTo>
                      <a:pt x="3601" y="2659"/>
                      <a:pt x="3291" y="2361"/>
                      <a:pt x="2957" y="2075"/>
                    </a:cubicBezTo>
                    <a:cubicBezTo>
                      <a:pt x="2802" y="1932"/>
                      <a:pt x="2647" y="1801"/>
                      <a:pt x="2492" y="1670"/>
                    </a:cubicBezTo>
                    <a:lnTo>
                      <a:pt x="2266" y="1479"/>
                    </a:lnTo>
                    <a:lnTo>
                      <a:pt x="2039" y="1312"/>
                    </a:lnTo>
                    <a:lnTo>
                      <a:pt x="1240" y="728"/>
                    </a:lnTo>
                    <a:cubicBezTo>
                      <a:pt x="990" y="561"/>
                      <a:pt x="752" y="441"/>
                      <a:pt x="573" y="334"/>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7"/>
              <p:cNvSpPr/>
              <p:nvPr/>
            </p:nvSpPr>
            <p:spPr>
              <a:xfrm>
                <a:off x="399143" y="1611300"/>
                <a:ext cx="235543" cy="227021"/>
              </a:xfrm>
              <a:custGeom>
                <a:avLst/>
                <a:gdLst/>
                <a:ahLst/>
                <a:cxnLst/>
                <a:rect l="l" t="t" r="r" b="b"/>
                <a:pathLst>
                  <a:path w="4616" h="4449" extrusionOk="0">
                    <a:moveTo>
                      <a:pt x="1" y="0"/>
                    </a:moveTo>
                    <a:cubicBezTo>
                      <a:pt x="1" y="0"/>
                      <a:pt x="728" y="2647"/>
                      <a:pt x="1754" y="3673"/>
                    </a:cubicBezTo>
                    <a:cubicBezTo>
                      <a:pt x="2394" y="4313"/>
                      <a:pt x="3170" y="4448"/>
                      <a:pt x="3711" y="4448"/>
                    </a:cubicBezTo>
                    <a:cubicBezTo>
                      <a:pt x="4107" y="4448"/>
                      <a:pt x="4377" y="4376"/>
                      <a:pt x="4377" y="4376"/>
                    </a:cubicBezTo>
                    <a:cubicBezTo>
                      <a:pt x="4377" y="4376"/>
                      <a:pt x="4615" y="2707"/>
                      <a:pt x="3661" y="1753"/>
                    </a:cubicBezTo>
                    <a:cubicBezTo>
                      <a:pt x="2767" y="859"/>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7"/>
              <p:cNvSpPr/>
              <p:nvPr/>
            </p:nvSpPr>
            <p:spPr>
              <a:xfrm>
                <a:off x="455731" y="1668450"/>
                <a:ext cx="149766" cy="149766"/>
              </a:xfrm>
              <a:custGeom>
                <a:avLst/>
                <a:gdLst/>
                <a:ahLst/>
                <a:cxnLst/>
                <a:rect l="l" t="t" r="r" b="b"/>
                <a:pathLst>
                  <a:path w="2935" h="2935" extrusionOk="0">
                    <a:moveTo>
                      <a:pt x="2934" y="2934"/>
                    </a:moveTo>
                    <a:lnTo>
                      <a:pt x="1" y="1"/>
                    </a:lnTo>
                  </a:path>
                </a:pathLst>
              </a:custGeom>
              <a:solidFill>
                <a:srgbClr val="4D897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7"/>
              <p:cNvSpPr/>
              <p:nvPr/>
            </p:nvSpPr>
            <p:spPr>
              <a:xfrm>
                <a:off x="-32850" y="2090748"/>
                <a:ext cx="235543" cy="226970"/>
              </a:xfrm>
              <a:custGeom>
                <a:avLst/>
                <a:gdLst/>
                <a:ahLst/>
                <a:cxnLst/>
                <a:rect l="l" t="t" r="r" b="b"/>
                <a:pathLst>
                  <a:path w="4616" h="4448" extrusionOk="0">
                    <a:moveTo>
                      <a:pt x="1" y="0"/>
                    </a:moveTo>
                    <a:cubicBezTo>
                      <a:pt x="1" y="0"/>
                      <a:pt x="728" y="2647"/>
                      <a:pt x="1742" y="3661"/>
                    </a:cubicBezTo>
                    <a:cubicBezTo>
                      <a:pt x="2392" y="4311"/>
                      <a:pt x="3175" y="4448"/>
                      <a:pt x="3718" y="4448"/>
                    </a:cubicBezTo>
                    <a:cubicBezTo>
                      <a:pt x="4110" y="4448"/>
                      <a:pt x="4377" y="4376"/>
                      <a:pt x="4377" y="4376"/>
                    </a:cubicBezTo>
                    <a:cubicBezTo>
                      <a:pt x="4377" y="4376"/>
                      <a:pt x="4615" y="2707"/>
                      <a:pt x="3662" y="1753"/>
                    </a:cubicBezTo>
                    <a:cubicBezTo>
                      <a:pt x="2767" y="859"/>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7"/>
              <p:cNvSpPr/>
              <p:nvPr/>
            </p:nvSpPr>
            <p:spPr>
              <a:xfrm>
                <a:off x="23739" y="2147898"/>
                <a:ext cx="149766" cy="149766"/>
              </a:xfrm>
              <a:custGeom>
                <a:avLst/>
                <a:gdLst/>
                <a:ahLst/>
                <a:cxnLst/>
                <a:rect l="l" t="t" r="r" b="b"/>
                <a:pathLst>
                  <a:path w="2935" h="2935" extrusionOk="0">
                    <a:moveTo>
                      <a:pt x="2934" y="2934"/>
                    </a:moveTo>
                    <a:lnTo>
                      <a:pt x="1" y="1"/>
                    </a:lnTo>
                  </a:path>
                </a:pathLst>
              </a:custGeom>
              <a:solidFill>
                <a:srgbClr val="4D897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7"/>
              <p:cNvSpPr/>
              <p:nvPr/>
            </p:nvSpPr>
            <p:spPr>
              <a:xfrm>
                <a:off x="188657" y="2092534"/>
                <a:ext cx="161859" cy="310400"/>
              </a:xfrm>
              <a:custGeom>
                <a:avLst/>
                <a:gdLst/>
                <a:ahLst/>
                <a:cxnLst/>
                <a:rect l="l" t="t" r="r" b="b"/>
                <a:pathLst>
                  <a:path w="3172" h="6083" extrusionOk="0">
                    <a:moveTo>
                      <a:pt x="894" y="1"/>
                    </a:moveTo>
                    <a:cubicBezTo>
                      <a:pt x="894" y="1"/>
                      <a:pt x="0" y="2588"/>
                      <a:pt x="263" y="4007"/>
                    </a:cubicBezTo>
                    <a:cubicBezTo>
                      <a:pt x="561" y="5569"/>
                      <a:pt x="2027" y="6082"/>
                      <a:pt x="2027" y="6082"/>
                    </a:cubicBezTo>
                    <a:cubicBezTo>
                      <a:pt x="2027" y="6082"/>
                      <a:pt x="3172" y="4842"/>
                      <a:pt x="2922" y="3518"/>
                    </a:cubicBezTo>
                    <a:cubicBezTo>
                      <a:pt x="2695" y="2278"/>
                      <a:pt x="894" y="1"/>
                      <a:pt x="8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7"/>
              <p:cNvSpPr/>
              <p:nvPr/>
            </p:nvSpPr>
            <p:spPr>
              <a:xfrm>
                <a:off x="248869" y="2171626"/>
                <a:ext cx="38985" cy="208141"/>
              </a:xfrm>
              <a:custGeom>
                <a:avLst/>
                <a:gdLst/>
                <a:ahLst/>
                <a:cxnLst/>
                <a:rect l="l" t="t" r="r" b="b"/>
                <a:pathLst>
                  <a:path w="764" h="4079" extrusionOk="0">
                    <a:moveTo>
                      <a:pt x="764" y="4079"/>
                    </a:moveTo>
                    <a:lnTo>
                      <a:pt x="1" y="1"/>
                    </a:lnTo>
                  </a:path>
                </a:pathLst>
              </a:custGeom>
              <a:solidFill>
                <a:srgbClr val="4D897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7"/>
              <p:cNvSpPr/>
              <p:nvPr/>
            </p:nvSpPr>
            <p:spPr>
              <a:xfrm>
                <a:off x="103443" y="2443599"/>
                <a:ext cx="310400" cy="140070"/>
              </a:xfrm>
              <a:custGeom>
                <a:avLst/>
                <a:gdLst/>
                <a:ahLst/>
                <a:cxnLst/>
                <a:rect l="l" t="t" r="r" b="b"/>
                <a:pathLst>
                  <a:path w="6083" h="2745" extrusionOk="0">
                    <a:moveTo>
                      <a:pt x="3906" y="1"/>
                    </a:moveTo>
                    <a:cubicBezTo>
                      <a:pt x="3779" y="1"/>
                      <a:pt x="3649" y="12"/>
                      <a:pt x="3518" y="37"/>
                    </a:cubicBezTo>
                    <a:cubicBezTo>
                      <a:pt x="2278" y="275"/>
                      <a:pt x="1" y="2076"/>
                      <a:pt x="1" y="2076"/>
                    </a:cubicBezTo>
                    <a:cubicBezTo>
                      <a:pt x="1" y="2076"/>
                      <a:pt x="1962" y="2744"/>
                      <a:pt x="3406" y="2744"/>
                    </a:cubicBezTo>
                    <a:cubicBezTo>
                      <a:pt x="3620" y="2744"/>
                      <a:pt x="3824" y="2730"/>
                      <a:pt x="4007" y="2696"/>
                    </a:cubicBezTo>
                    <a:cubicBezTo>
                      <a:pt x="5557" y="2410"/>
                      <a:pt x="6082" y="931"/>
                      <a:pt x="6082" y="931"/>
                    </a:cubicBezTo>
                    <a:cubicBezTo>
                      <a:pt x="6082" y="931"/>
                      <a:pt x="5074" y="1"/>
                      <a:pt x="39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7"/>
              <p:cNvSpPr/>
              <p:nvPr/>
            </p:nvSpPr>
            <p:spPr>
              <a:xfrm>
                <a:off x="182534" y="2495952"/>
                <a:ext cx="208141" cy="38373"/>
              </a:xfrm>
              <a:custGeom>
                <a:avLst/>
                <a:gdLst/>
                <a:ahLst/>
                <a:cxnLst/>
                <a:rect l="l" t="t" r="r" b="b"/>
                <a:pathLst>
                  <a:path w="4079" h="752" extrusionOk="0">
                    <a:moveTo>
                      <a:pt x="4079" y="0"/>
                    </a:moveTo>
                    <a:lnTo>
                      <a:pt x="1" y="752"/>
                    </a:lnTo>
                  </a:path>
                </a:pathLst>
              </a:custGeom>
              <a:solidFill>
                <a:srgbClr val="4D897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7"/>
              <p:cNvSpPr/>
              <p:nvPr/>
            </p:nvSpPr>
            <p:spPr>
              <a:xfrm>
                <a:off x="682086" y="2705264"/>
                <a:ext cx="162523" cy="310349"/>
              </a:xfrm>
              <a:custGeom>
                <a:avLst/>
                <a:gdLst/>
                <a:ahLst/>
                <a:cxnLst/>
                <a:rect l="l" t="t" r="r" b="b"/>
                <a:pathLst>
                  <a:path w="3185" h="6082" extrusionOk="0">
                    <a:moveTo>
                      <a:pt x="895" y="0"/>
                    </a:moveTo>
                    <a:cubicBezTo>
                      <a:pt x="895" y="0"/>
                      <a:pt x="0" y="2588"/>
                      <a:pt x="275" y="4007"/>
                    </a:cubicBezTo>
                    <a:cubicBezTo>
                      <a:pt x="561" y="5569"/>
                      <a:pt x="2027" y="6081"/>
                      <a:pt x="2027" y="6081"/>
                    </a:cubicBezTo>
                    <a:cubicBezTo>
                      <a:pt x="2027" y="6081"/>
                      <a:pt x="3184" y="4841"/>
                      <a:pt x="2922" y="3518"/>
                    </a:cubicBezTo>
                    <a:cubicBezTo>
                      <a:pt x="2695" y="2278"/>
                      <a:pt x="895" y="0"/>
                      <a:pt x="8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7"/>
              <p:cNvSpPr/>
              <p:nvPr/>
            </p:nvSpPr>
            <p:spPr>
              <a:xfrm>
                <a:off x="742910" y="2784356"/>
                <a:ext cx="38424" cy="208141"/>
              </a:xfrm>
              <a:custGeom>
                <a:avLst/>
                <a:gdLst/>
                <a:ahLst/>
                <a:cxnLst/>
                <a:rect l="l" t="t" r="r" b="b"/>
                <a:pathLst>
                  <a:path w="753" h="4079" extrusionOk="0">
                    <a:moveTo>
                      <a:pt x="752" y="4078"/>
                    </a:moveTo>
                    <a:lnTo>
                      <a:pt x="1" y="0"/>
                    </a:lnTo>
                  </a:path>
                </a:pathLst>
              </a:custGeom>
              <a:solidFill>
                <a:srgbClr val="4D897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7"/>
              <p:cNvSpPr/>
              <p:nvPr/>
            </p:nvSpPr>
            <p:spPr>
              <a:xfrm>
                <a:off x="881040" y="2436302"/>
                <a:ext cx="161910" cy="310962"/>
              </a:xfrm>
              <a:custGeom>
                <a:avLst/>
                <a:gdLst/>
                <a:ahLst/>
                <a:cxnLst/>
                <a:rect l="l" t="t" r="r" b="b"/>
                <a:pathLst>
                  <a:path w="3173" h="6094" extrusionOk="0">
                    <a:moveTo>
                      <a:pt x="895" y="1"/>
                    </a:moveTo>
                    <a:cubicBezTo>
                      <a:pt x="895" y="1"/>
                      <a:pt x="1" y="2600"/>
                      <a:pt x="263" y="4019"/>
                    </a:cubicBezTo>
                    <a:cubicBezTo>
                      <a:pt x="549" y="5581"/>
                      <a:pt x="2028" y="6094"/>
                      <a:pt x="2028" y="6094"/>
                    </a:cubicBezTo>
                    <a:cubicBezTo>
                      <a:pt x="2028" y="6094"/>
                      <a:pt x="3172" y="4854"/>
                      <a:pt x="2922" y="3530"/>
                    </a:cubicBezTo>
                    <a:cubicBezTo>
                      <a:pt x="2695" y="2278"/>
                      <a:pt x="895" y="1"/>
                      <a:pt x="8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7"/>
              <p:cNvSpPr/>
              <p:nvPr/>
            </p:nvSpPr>
            <p:spPr>
              <a:xfrm>
                <a:off x="941302" y="2516006"/>
                <a:ext cx="38985" cy="208141"/>
              </a:xfrm>
              <a:custGeom>
                <a:avLst/>
                <a:gdLst/>
                <a:ahLst/>
                <a:cxnLst/>
                <a:rect l="l" t="t" r="r" b="b"/>
                <a:pathLst>
                  <a:path w="764" h="4079" extrusionOk="0">
                    <a:moveTo>
                      <a:pt x="763" y="4079"/>
                    </a:moveTo>
                    <a:lnTo>
                      <a:pt x="0" y="1"/>
                    </a:lnTo>
                  </a:path>
                </a:pathLst>
              </a:custGeom>
              <a:solidFill>
                <a:srgbClr val="4D897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7"/>
              <p:cNvSpPr/>
              <p:nvPr/>
            </p:nvSpPr>
            <p:spPr>
              <a:xfrm>
                <a:off x="997840" y="2659544"/>
                <a:ext cx="310400" cy="140070"/>
              </a:xfrm>
              <a:custGeom>
                <a:avLst/>
                <a:gdLst/>
                <a:ahLst/>
                <a:cxnLst/>
                <a:rect l="l" t="t" r="r" b="b"/>
                <a:pathLst>
                  <a:path w="6083" h="2745" extrusionOk="0">
                    <a:moveTo>
                      <a:pt x="2677" y="1"/>
                    </a:moveTo>
                    <a:cubicBezTo>
                      <a:pt x="2462" y="1"/>
                      <a:pt x="2259" y="16"/>
                      <a:pt x="2076" y="50"/>
                    </a:cubicBezTo>
                    <a:cubicBezTo>
                      <a:pt x="526" y="336"/>
                      <a:pt x="1" y="1814"/>
                      <a:pt x="1" y="1814"/>
                    </a:cubicBezTo>
                    <a:cubicBezTo>
                      <a:pt x="1" y="1814"/>
                      <a:pt x="1009" y="2744"/>
                      <a:pt x="2177" y="2744"/>
                    </a:cubicBezTo>
                    <a:cubicBezTo>
                      <a:pt x="2304" y="2744"/>
                      <a:pt x="2434" y="2733"/>
                      <a:pt x="2565" y="2709"/>
                    </a:cubicBezTo>
                    <a:cubicBezTo>
                      <a:pt x="3805" y="2482"/>
                      <a:pt x="6082" y="670"/>
                      <a:pt x="6082" y="670"/>
                    </a:cubicBezTo>
                    <a:cubicBezTo>
                      <a:pt x="6082" y="670"/>
                      <a:pt x="4121" y="1"/>
                      <a:pt x="26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7"/>
              <p:cNvSpPr/>
              <p:nvPr/>
            </p:nvSpPr>
            <p:spPr>
              <a:xfrm>
                <a:off x="1021006" y="2708887"/>
                <a:ext cx="208090" cy="38985"/>
              </a:xfrm>
              <a:custGeom>
                <a:avLst/>
                <a:gdLst/>
                <a:ahLst/>
                <a:cxnLst/>
                <a:rect l="l" t="t" r="r" b="b"/>
                <a:pathLst>
                  <a:path w="4078" h="764" extrusionOk="0">
                    <a:moveTo>
                      <a:pt x="0" y="764"/>
                    </a:moveTo>
                    <a:lnTo>
                      <a:pt x="4078" y="1"/>
                    </a:lnTo>
                  </a:path>
                </a:pathLst>
              </a:custGeom>
              <a:solidFill>
                <a:srgbClr val="4D897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7"/>
              <p:cNvSpPr/>
              <p:nvPr/>
            </p:nvSpPr>
            <p:spPr>
              <a:xfrm>
                <a:off x="723469" y="3039745"/>
                <a:ext cx="312799" cy="139254"/>
              </a:xfrm>
              <a:custGeom>
                <a:avLst/>
                <a:gdLst/>
                <a:ahLst/>
                <a:cxnLst/>
                <a:rect l="l" t="t" r="r" b="b"/>
                <a:pathLst>
                  <a:path w="6130" h="2729" extrusionOk="0">
                    <a:moveTo>
                      <a:pt x="2562" y="0"/>
                    </a:moveTo>
                    <a:cubicBezTo>
                      <a:pt x="2416" y="0"/>
                      <a:pt x="2277" y="9"/>
                      <a:pt x="2147" y="27"/>
                    </a:cubicBezTo>
                    <a:cubicBezTo>
                      <a:pt x="573" y="242"/>
                      <a:pt x="0" y="1697"/>
                      <a:pt x="0" y="1697"/>
                    </a:cubicBezTo>
                    <a:cubicBezTo>
                      <a:pt x="0" y="1697"/>
                      <a:pt x="1022" y="2728"/>
                      <a:pt x="2239" y="2728"/>
                    </a:cubicBezTo>
                    <a:cubicBezTo>
                      <a:pt x="2331" y="2728"/>
                      <a:pt x="2423" y="2723"/>
                      <a:pt x="2516" y="2710"/>
                    </a:cubicBezTo>
                    <a:cubicBezTo>
                      <a:pt x="3768" y="2531"/>
                      <a:pt x="6129" y="838"/>
                      <a:pt x="6129" y="838"/>
                    </a:cubicBezTo>
                    <a:cubicBezTo>
                      <a:pt x="6129" y="838"/>
                      <a:pt x="4020" y="0"/>
                      <a:pt x="25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7"/>
              <p:cNvSpPr/>
              <p:nvPr/>
            </p:nvSpPr>
            <p:spPr>
              <a:xfrm>
                <a:off x="746584" y="3093425"/>
                <a:ext cx="209366" cy="29239"/>
              </a:xfrm>
              <a:custGeom>
                <a:avLst/>
                <a:gdLst/>
                <a:ahLst/>
                <a:cxnLst/>
                <a:rect l="l" t="t" r="r" b="b"/>
                <a:pathLst>
                  <a:path w="4103" h="573" extrusionOk="0">
                    <a:moveTo>
                      <a:pt x="0" y="573"/>
                    </a:moveTo>
                    <a:lnTo>
                      <a:pt x="4102" y="1"/>
                    </a:lnTo>
                  </a:path>
                </a:pathLst>
              </a:custGeom>
              <a:solidFill>
                <a:srgbClr val="4D897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7"/>
              <p:cNvSpPr/>
              <p:nvPr/>
            </p:nvSpPr>
            <p:spPr>
              <a:xfrm>
                <a:off x="623048" y="1907613"/>
                <a:ext cx="271415" cy="177014"/>
              </a:xfrm>
              <a:custGeom>
                <a:avLst/>
                <a:gdLst/>
                <a:ahLst/>
                <a:cxnLst/>
                <a:rect l="l" t="t" r="r" b="b"/>
                <a:pathLst>
                  <a:path w="5319" h="3469" extrusionOk="0">
                    <a:moveTo>
                      <a:pt x="5319" y="0"/>
                    </a:moveTo>
                    <a:cubicBezTo>
                      <a:pt x="5319" y="0"/>
                      <a:pt x="2588" y="72"/>
                      <a:pt x="1348" y="823"/>
                    </a:cubicBezTo>
                    <a:cubicBezTo>
                      <a:pt x="1" y="1645"/>
                      <a:pt x="25" y="3208"/>
                      <a:pt x="25" y="3208"/>
                    </a:cubicBezTo>
                    <a:cubicBezTo>
                      <a:pt x="25" y="3208"/>
                      <a:pt x="669" y="3468"/>
                      <a:pt x="1437" y="3468"/>
                    </a:cubicBezTo>
                    <a:cubicBezTo>
                      <a:pt x="1864" y="3468"/>
                      <a:pt x="2330" y="3388"/>
                      <a:pt x="2743" y="3136"/>
                    </a:cubicBezTo>
                    <a:cubicBezTo>
                      <a:pt x="3828" y="2492"/>
                      <a:pt x="5319" y="0"/>
                      <a:pt x="5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7"/>
              <p:cNvSpPr/>
              <p:nvPr/>
            </p:nvSpPr>
            <p:spPr>
              <a:xfrm>
                <a:off x="644990" y="1948945"/>
                <a:ext cx="180739" cy="110219"/>
              </a:xfrm>
              <a:custGeom>
                <a:avLst/>
                <a:gdLst/>
                <a:ahLst/>
                <a:cxnLst/>
                <a:rect l="l" t="t" r="r" b="b"/>
                <a:pathLst>
                  <a:path w="3542" h="2160" extrusionOk="0">
                    <a:moveTo>
                      <a:pt x="0" y="2159"/>
                    </a:moveTo>
                    <a:lnTo>
                      <a:pt x="3541" y="1"/>
                    </a:lnTo>
                  </a:path>
                </a:pathLst>
              </a:custGeom>
              <a:solidFill>
                <a:srgbClr val="4D897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7"/>
              <p:cNvSpPr/>
              <p:nvPr/>
            </p:nvSpPr>
            <p:spPr>
              <a:xfrm>
                <a:off x="475224" y="2077328"/>
                <a:ext cx="183189" cy="290295"/>
              </a:xfrm>
              <a:custGeom>
                <a:avLst/>
                <a:gdLst/>
                <a:ahLst/>
                <a:cxnLst/>
                <a:rect l="l" t="t" r="r" b="b"/>
                <a:pathLst>
                  <a:path w="3590" h="5689" extrusionOk="0">
                    <a:moveTo>
                      <a:pt x="310" y="1"/>
                    </a:moveTo>
                    <a:cubicBezTo>
                      <a:pt x="310" y="1"/>
                      <a:pt x="0" y="2719"/>
                      <a:pt x="561" y="4055"/>
                    </a:cubicBezTo>
                    <a:cubicBezTo>
                      <a:pt x="1181" y="5510"/>
                      <a:pt x="2731" y="5688"/>
                      <a:pt x="2731" y="5688"/>
                    </a:cubicBezTo>
                    <a:cubicBezTo>
                      <a:pt x="2731" y="5688"/>
                      <a:pt x="3589" y="4234"/>
                      <a:pt x="3053" y="2994"/>
                    </a:cubicBezTo>
                    <a:cubicBezTo>
                      <a:pt x="2564" y="1837"/>
                      <a:pt x="311" y="1"/>
                      <a:pt x="3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7"/>
              <p:cNvSpPr/>
              <p:nvPr/>
            </p:nvSpPr>
            <p:spPr>
              <a:xfrm>
                <a:off x="522679" y="2151572"/>
                <a:ext cx="82818" cy="194772"/>
              </a:xfrm>
              <a:custGeom>
                <a:avLst/>
                <a:gdLst/>
                <a:ahLst/>
                <a:cxnLst/>
                <a:rect l="l" t="t" r="r" b="b"/>
                <a:pathLst>
                  <a:path w="1623" h="3817" extrusionOk="0">
                    <a:moveTo>
                      <a:pt x="1622" y="3816"/>
                    </a:moveTo>
                    <a:lnTo>
                      <a:pt x="0" y="0"/>
                    </a:lnTo>
                  </a:path>
                </a:pathLst>
              </a:custGeom>
              <a:solidFill>
                <a:srgbClr val="4D897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7"/>
              <p:cNvSpPr/>
              <p:nvPr/>
            </p:nvSpPr>
            <p:spPr>
              <a:xfrm>
                <a:off x="501400" y="1491438"/>
                <a:ext cx="183189" cy="290857"/>
              </a:xfrm>
              <a:custGeom>
                <a:avLst/>
                <a:gdLst/>
                <a:ahLst/>
                <a:cxnLst/>
                <a:rect l="l" t="t" r="r" b="b"/>
                <a:pathLst>
                  <a:path w="3590" h="5700" extrusionOk="0">
                    <a:moveTo>
                      <a:pt x="310" y="0"/>
                    </a:moveTo>
                    <a:cubicBezTo>
                      <a:pt x="310" y="0"/>
                      <a:pt x="0" y="2731"/>
                      <a:pt x="560" y="4054"/>
                    </a:cubicBezTo>
                    <a:cubicBezTo>
                      <a:pt x="1181" y="5509"/>
                      <a:pt x="2731" y="5700"/>
                      <a:pt x="2731" y="5700"/>
                    </a:cubicBezTo>
                    <a:cubicBezTo>
                      <a:pt x="2731" y="5700"/>
                      <a:pt x="3589" y="4245"/>
                      <a:pt x="3053" y="3005"/>
                    </a:cubicBezTo>
                    <a:cubicBezTo>
                      <a:pt x="2564" y="1836"/>
                      <a:pt x="310" y="0"/>
                      <a:pt x="3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7"/>
              <p:cNvSpPr/>
              <p:nvPr/>
            </p:nvSpPr>
            <p:spPr>
              <a:xfrm>
                <a:off x="548855" y="1566243"/>
                <a:ext cx="82767" cy="194772"/>
              </a:xfrm>
              <a:custGeom>
                <a:avLst/>
                <a:gdLst/>
                <a:ahLst/>
                <a:cxnLst/>
                <a:rect l="l" t="t" r="r" b="b"/>
                <a:pathLst>
                  <a:path w="1622" h="3817" extrusionOk="0">
                    <a:moveTo>
                      <a:pt x="1622" y="3816"/>
                    </a:moveTo>
                    <a:lnTo>
                      <a:pt x="0" y="1"/>
                    </a:lnTo>
                  </a:path>
                </a:pathLst>
              </a:custGeom>
              <a:solidFill>
                <a:srgbClr val="4D897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7"/>
              <p:cNvSpPr/>
              <p:nvPr/>
            </p:nvSpPr>
            <p:spPr>
              <a:xfrm>
                <a:off x="596923" y="2272047"/>
                <a:ext cx="182576" cy="292694"/>
              </a:xfrm>
              <a:custGeom>
                <a:avLst/>
                <a:gdLst/>
                <a:ahLst/>
                <a:cxnLst/>
                <a:rect l="l" t="t" r="r" b="b"/>
                <a:pathLst>
                  <a:path w="3578" h="5736" extrusionOk="0">
                    <a:moveTo>
                      <a:pt x="3279" y="0"/>
                    </a:moveTo>
                    <a:cubicBezTo>
                      <a:pt x="3279" y="1"/>
                      <a:pt x="1133" y="1706"/>
                      <a:pt x="596" y="3053"/>
                    </a:cubicBezTo>
                    <a:cubicBezTo>
                      <a:pt x="0" y="4508"/>
                      <a:pt x="966" y="5736"/>
                      <a:pt x="966" y="5736"/>
                    </a:cubicBezTo>
                    <a:cubicBezTo>
                      <a:pt x="966" y="5736"/>
                      <a:pt x="2600" y="5318"/>
                      <a:pt x="3112" y="4066"/>
                    </a:cubicBezTo>
                    <a:cubicBezTo>
                      <a:pt x="3577" y="2886"/>
                      <a:pt x="3279" y="1"/>
                      <a:pt x="32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7"/>
              <p:cNvSpPr/>
              <p:nvPr/>
            </p:nvSpPr>
            <p:spPr>
              <a:xfrm>
                <a:off x="655297" y="2346903"/>
                <a:ext cx="79144" cy="196558"/>
              </a:xfrm>
              <a:custGeom>
                <a:avLst/>
                <a:gdLst/>
                <a:ahLst/>
                <a:cxnLst/>
                <a:rect l="l" t="t" r="r" b="b"/>
                <a:pathLst>
                  <a:path w="1551" h="3852" extrusionOk="0">
                    <a:moveTo>
                      <a:pt x="1" y="3851"/>
                    </a:moveTo>
                    <a:lnTo>
                      <a:pt x="1551" y="0"/>
                    </a:lnTo>
                  </a:path>
                </a:pathLst>
              </a:custGeom>
              <a:solidFill>
                <a:srgbClr val="4D897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7"/>
              <p:cNvSpPr/>
              <p:nvPr/>
            </p:nvSpPr>
            <p:spPr>
              <a:xfrm>
                <a:off x="607842" y="1611912"/>
                <a:ext cx="244065" cy="224827"/>
              </a:xfrm>
              <a:custGeom>
                <a:avLst/>
                <a:gdLst/>
                <a:ahLst/>
                <a:cxnLst/>
                <a:rect l="l" t="t" r="r" b="b"/>
                <a:pathLst>
                  <a:path w="4783" h="4406" extrusionOk="0">
                    <a:moveTo>
                      <a:pt x="4782" y="0"/>
                    </a:moveTo>
                    <a:cubicBezTo>
                      <a:pt x="4782" y="0"/>
                      <a:pt x="2135" y="739"/>
                      <a:pt x="1110" y="1765"/>
                    </a:cubicBezTo>
                    <a:cubicBezTo>
                      <a:pt x="1" y="2874"/>
                      <a:pt x="406" y="4376"/>
                      <a:pt x="406" y="4376"/>
                    </a:cubicBezTo>
                    <a:cubicBezTo>
                      <a:pt x="406" y="4376"/>
                      <a:pt x="604" y="4406"/>
                      <a:pt x="902" y="4406"/>
                    </a:cubicBezTo>
                    <a:cubicBezTo>
                      <a:pt x="1471" y="4406"/>
                      <a:pt x="2404" y="4298"/>
                      <a:pt x="3029" y="3673"/>
                    </a:cubicBezTo>
                    <a:cubicBezTo>
                      <a:pt x="3924" y="2778"/>
                      <a:pt x="4782" y="0"/>
                      <a:pt x="47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7"/>
              <p:cNvSpPr/>
              <p:nvPr/>
            </p:nvSpPr>
            <p:spPr>
              <a:xfrm>
                <a:off x="644990" y="1669675"/>
                <a:ext cx="149715" cy="149153"/>
              </a:xfrm>
              <a:custGeom>
                <a:avLst/>
                <a:gdLst/>
                <a:ahLst/>
                <a:cxnLst/>
                <a:rect l="l" t="t" r="r" b="b"/>
                <a:pathLst>
                  <a:path w="2934" h="2923" extrusionOk="0">
                    <a:moveTo>
                      <a:pt x="0" y="2922"/>
                    </a:moveTo>
                    <a:lnTo>
                      <a:pt x="2933" y="1"/>
                    </a:lnTo>
                  </a:path>
                </a:pathLst>
              </a:custGeom>
              <a:solidFill>
                <a:srgbClr val="4D897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7"/>
              <p:cNvSpPr/>
              <p:nvPr/>
            </p:nvSpPr>
            <p:spPr>
              <a:xfrm>
                <a:off x="1098873" y="2383387"/>
                <a:ext cx="243401" cy="224827"/>
              </a:xfrm>
              <a:custGeom>
                <a:avLst/>
                <a:gdLst/>
                <a:ahLst/>
                <a:cxnLst/>
                <a:rect l="l" t="t" r="r" b="b"/>
                <a:pathLst>
                  <a:path w="4770" h="4406" extrusionOk="0">
                    <a:moveTo>
                      <a:pt x="4770" y="0"/>
                    </a:moveTo>
                    <a:cubicBezTo>
                      <a:pt x="4770" y="1"/>
                      <a:pt x="2135" y="740"/>
                      <a:pt x="1109" y="1753"/>
                    </a:cubicBezTo>
                    <a:cubicBezTo>
                      <a:pt x="0" y="2874"/>
                      <a:pt x="406" y="4377"/>
                      <a:pt x="406" y="4377"/>
                    </a:cubicBezTo>
                    <a:cubicBezTo>
                      <a:pt x="406" y="4377"/>
                      <a:pt x="600" y="4406"/>
                      <a:pt x="895" y="4406"/>
                    </a:cubicBezTo>
                    <a:cubicBezTo>
                      <a:pt x="1462" y="4406"/>
                      <a:pt x="2401" y="4297"/>
                      <a:pt x="3029" y="3661"/>
                    </a:cubicBezTo>
                    <a:cubicBezTo>
                      <a:pt x="3923" y="2767"/>
                      <a:pt x="4770" y="1"/>
                      <a:pt x="4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1135969" y="2440588"/>
                <a:ext cx="149715" cy="149715"/>
              </a:xfrm>
              <a:custGeom>
                <a:avLst/>
                <a:gdLst/>
                <a:ahLst/>
                <a:cxnLst/>
                <a:rect l="l" t="t" r="r" b="b"/>
                <a:pathLst>
                  <a:path w="2934" h="2934" extrusionOk="0">
                    <a:moveTo>
                      <a:pt x="1" y="2934"/>
                    </a:moveTo>
                    <a:lnTo>
                      <a:pt x="2934" y="0"/>
                    </a:lnTo>
                  </a:path>
                </a:pathLst>
              </a:custGeom>
              <a:solidFill>
                <a:srgbClr val="4D897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27"/>
              <p:cNvSpPr/>
              <p:nvPr/>
            </p:nvSpPr>
            <p:spPr>
              <a:xfrm>
                <a:off x="449659" y="1662378"/>
                <a:ext cx="162523" cy="161298"/>
              </a:xfrm>
              <a:custGeom>
                <a:avLst/>
                <a:gdLst/>
                <a:ahLst/>
                <a:cxnLst/>
                <a:rect l="l" t="t" r="r" b="b"/>
                <a:pathLst>
                  <a:path w="3185" h="3161" extrusionOk="0">
                    <a:moveTo>
                      <a:pt x="126" y="1"/>
                    </a:moveTo>
                    <a:cubicBezTo>
                      <a:pt x="96" y="1"/>
                      <a:pt x="66" y="13"/>
                      <a:pt x="48" y="36"/>
                    </a:cubicBezTo>
                    <a:cubicBezTo>
                      <a:pt x="1" y="84"/>
                      <a:pt x="1" y="156"/>
                      <a:pt x="48" y="203"/>
                    </a:cubicBezTo>
                    <a:lnTo>
                      <a:pt x="847" y="1002"/>
                    </a:lnTo>
                    <a:lnTo>
                      <a:pt x="322" y="943"/>
                    </a:lnTo>
                    <a:cubicBezTo>
                      <a:pt x="316" y="941"/>
                      <a:pt x="310" y="941"/>
                      <a:pt x="304" y="941"/>
                    </a:cubicBezTo>
                    <a:cubicBezTo>
                      <a:pt x="251" y="941"/>
                      <a:pt x="202" y="985"/>
                      <a:pt x="191" y="1038"/>
                    </a:cubicBezTo>
                    <a:cubicBezTo>
                      <a:pt x="179" y="1110"/>
                      <a:pt x="227" y="1157"/>
                      <a:pt x="299" y="1169"/>
                    </a:cubicBezTo>
                    <a:lnTo>
                      <a:pt x="1109" y="1265"/>
                    </a:lnTo>
                    <a:lnTo>
                      <a:pt x="1908" y="2075"/>
                    </a:lnTo>
                    <a:lnTo>
                      <a:pt x="1348" y="2004"/>
                    </a:lnTo>
                    <a:cubicBezTo>
                      <a:pt x="1340" y="2003"/>
                      <a:pt x="1333" y="2002"/>
                      <a:pt x="1326" y="2002"/>
                    </a:cubicBezTo>
                    <a:cubicBezTo>
                      <a:pt x="1265" y="2002"/>
                      <a:pt x="1217" y="2046"/>
                      <a:pt x="1217" y="2099"/>
                    </a:cubicBezTo>
                    <a:cubicBezTo>
                      <a:pt x="1205" y="2171"/>
                      <a:pt x="1253" y="2219"/>
                      <a:pt x="1312" y="2230"/>
                    </a:cubicBezTo>
                    <a:lnTo>
                      <a:pt x="2183" y="2338"/>
                    </a:lnTo>
                    <a:lnTo>
                      <a:pt x="2981" y="3137"/>
                    </a:lnTo>
                    <a:cubicBezTo>
                      <a:pt x="3005" y="3149"/>
                      <a:pt x="3029" y="3161"/>
                      <a:pt x="3065" y="3161"/>
                    </a:cubicBezTo>
                    <a:cubicBezTo>
                      <a:pt x="3089" y="3161"/>
                      <a:pt x="3125" y="3149"/>
                      <a:pt x="3148" y="3137"/>
                    </a:cubicBezTo>
                    <a:cubicBezTo>
                      <a:pt x="3184" y="3089"/>
                      <a:pt x="3184" y="3017"/>
                      <a:pt x="3148" y="2970"/>
                    </a:cubicBezTo>
                    <a:lnTo>
                      <a:pt x="2338" y="2171"/>
                    </a:lnTo>
                    <a:lnTo>
                      <a:pt x="2183" y="1336"/>
                    </a:lnTo>
                    <a:cubicBezTo>
                      <a:pt x="2172" y="1284"/>
                      <a:pt x="2126" y="1250"/>
                      <a:pt x="2074" y="1250"/>
                    </a:cubicBezTo>
                    <a:cubicBezTo>
                      <a:pt x="2067" y="1250"/>
                      <a:pt x="2059" y="1251"/>
                      <a:pt x="2051" y="1253"/>
                    </a:cubicBezTo>
                    <a:cubicBezTo>
                      <a:pt x="1992" y="1265"/>
                      <a:pt x="1944" y="1324"/>
                      <a:pt x="1956" y="1384"/>
                    </a:cubicBezTo>
                    <a:lnTo>
                      <a:pt x="2051" y="1885"/>
                    </a:lnTo>
                    <a:lnTo>
                      <a:pt x="1324" y="1157"/>
                    </a:lnTo>
                    <a:lnTo>
                      <a:pt x="1169" y="287"/>
                    </a:lnTo>
                    <a:cubicBezTo>
                      <a:pt x="1159" y="224"/>
                      <a:pt x="1112" y="189"/>
                      <a:pt x="1061" y="189"/>
                    </a:cubicBezTo>
                    <a:cubicBezTo>
                      <a:pt x="1053" y="189"/>
                      <a:pt x="1045" y="190"/>
                      <a:pt x="1038" y="191"/>
                    </a:cubicBezTo>
                    <a:cubicBezTo>
                      <a:pt x="978" y="203"/>
                      <a:pt x="931" y="263"/>
                      <a:pt x="943" y="323"/>
                    </a:cubicBezTo>
                    <a:lnTo>
                      <a:pt x="1038" y="871"/>
                    </a:lnTo>
                    <a:lnTo>
                      <a:pt x="203" y="36"/>
                    </a:lnTo>
                    <a:cubicBezTo>
                      <a:pt x="185" y="13"/>
                      <a:pt x="156" y="1"/>
                      <a:pt x="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7"/>
              <p:cNvSpPr/>
              <p:nvPr/>
            </p:nvSpPr>
            <p:spPr>
              <a:xfrm>
                <a:off x="17667" y="2141826"/>
                <a:ext cx="162523" cy="161298"/>
              </a:xfrm>
              <a:custGeom>
                <a:avLst/>
                <a:gdLst/>
                <a:ahLst/>
                <a:cxnLst/>
                <a:rect l="l" t="t" r="r" b="b"/>
                <a:pathLst>
                  <a:path w="3185" h="3161" extrusionOk="0">
                    <a:moveTo>
                      <a:pt x="126" y="1"/>
                    </a:moveTo>
                    <a:cubicBezTo>
                      <a:pt x="96" y="1"/>
                      <a:pt x="66" y="13"/>
                      <a:pt x="48" y="36"/>
                    </a:cubicBezTo>
                    <a:cubicBezTo>
                      <a:pt x="1" y="84"/>
                      <a:pt x="1" y="156"/>
                      <a:pt x="48" y="203"/>
                    </a:cubicBezTo>
                    <a:lnTo>
                      <a:pt x="847" y="1002"/>
                    </a:lnTo>
                    <a:lnTo>
                      <a:pt x="323" y="931"/>
                    </a:lnTo>
                    <a:cubicBezTo>
                      <a:pt x="263" y="931"/>
                      <a:pt x="203" y="967"/>
                      <a:pt x="191" y="1038"/>
                    </a:cubicBezTo>
                    <a:cubicBezTo>
                      <a:pt x="179" y="1098"/>
                      <a:pt x="227" y="1157"/>
                      <a:pt x="287" y="1169"/>
                    </a:cubicBezTo>
                    <a:lnTo>
                      <a:pt x="1110" y="1265"/>
                    </a:lnTo>
                    <a:lnTo>
                      <a:pt x="1908" y="2064"/>
                    </a:lnTo>
                    <a:lnTo>
                      <a:pt x="1908" y="2064"/>
                    </a:lnTo>
                    <a:lnTo>
                      <a:pt x="1348" y="1992"/>
                    </a:lnTo>
                    <a:cubicBezTo>
                      <a:pt x="1276" y="1992"/>
                      <a:pt x="1217" y="2028"/>
                      <a:pt x="1217" y="2099"/>
                    </a:cubicBezTo>
                    <a:cubicBezTo>
                      <a:pt x="1205" y="2159"/>
                      <a:pt x="1253" y="2219"/>
                      <a:pt x="1312" y="2230"/>
                    </a:cubicBezTo>
                    <a:lnTo>
                      <a:pt x="2183" y="2338"/>
                    </a:lnTo>
                    <a:lnTo>
                      <a:pt x="2970" y="3137"/>
                    </a:lnTo>
                    <a:cubicBezTo>
                      <a:pt x="2993" y="3149"/>
                      <a:pt x="3029" y="3161"/>
                      <a:pt x="3053" y="3161"/>
                    </a:cubicBezTo>
                    <a:cubicBezTo>
                      <a:pt x="3089" y="3161"/>
                      <a:pt x="3113" y="3149"/>
                      <a:pt x="3137" y="3137"/>
                    </a:cubicBezTo>
                    <a:cubicBezTo>
                      <a:pt x="3184" y="3089"/>
                      <a:pt x="3184" y="3006"/>
                      <a:pt x="3137" y="2970"/>
                    </a:cubicBezTo>
                    <a:lnTo>
                      <a:pt x="2338" y="2159"/>
                    </a:lnTo>
                    <a:lnTo>
                      <a:pt x="2183" y="1336"/>
                    </a:lnTo>
                    <a:cubicBezTo>
                      <a:pt x="2183" y="1284"/>
                      <a:pt x="2137" y="1250"/>
                      <a:pt x="2079" y="1250"/>
                    </a:cubicBezTo>
                    <a:cubicBezTo>
                      <a:pt x="2070" y="1250"/>
                      <a:pt x="2061" y="1251"/>
                      <a:pt x="2052" y="1253"/>
                    </a:cubicBezTo>
                    <a:cubicBezTo>
                      <a:pt x="1992" y="1253"/>
                      <a:pt x="1944" y="1312"/>
                      <a:pt x="1956" y="1384"/>
                    </a:cubicBezTo>
                    <a:lnTo>
                      <a:pt x="2052" y="1885"/>
                    </a:lnTo>
                    <a:lnTo>
                      <a:pt x="1324" y="1145"/>
                    </a:lnTo>
                    <a:lnTo>
                      <a:pt x="1169" y="275"/>
                    </a:lnTo>
                    <a:cubicBezTo>
                      <a:pt x="1158" y="222"/>
                      <a:pt x="1110" y="178"/>
                      <a:pt x="1057" y="178"/>
                    </a:cubicBezTo>
                    <a:cubicBezTo>
                      <a:pt x="1050" y="178"/>
                      <a:pt x="1044" y="178"/>
                      <a:pt x="1038" y="180"/>
                    </a:cubicBezTo>
                    <a:cubicBezTo>
                      <a:pt x="978" y="191"/>
                      <a:pt x="931" y="251"/>
                      <a:pt x="943" y="323"/>
                    </a:cubicBezTo>
                    <a:lnTo>
                      <a:pt x="1038" y="871"/>
                    </a:lnTo>
                    <a:lnTo>
                      <a:pt x="203" y="36"/>
                    </a:lnTo>
                    <a:cubicBezTo>
                      <a:pt x="185" y="13"/>
                      <a:pt x="156" y="1"/>
                      <a:pt x="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223917" y="2166064"/>
                <a:ext cx="77970" cy="219316"/>
              </a:xfrm>
              <a:custGeom>
                <a:avLst/>
                <a:gdLst/>
                <a:ahLst/>
                <a:cxnLst/>
                <a:rect l="l" t="t" r="r" b="b"/>
                <a:pathLst>
                  <a:path w="1528" h="4298" extrusionOk="0">
                    <a:moveTo>
                      <a:pt x="500" y="1"/>
                    </a:moveTo>
                    <a:cubicBezTo>
                      <a:pt x="493" y="1"/>
                      <a:pt x="485" y="1"/>
                      <a:pt x="478" y="3"/>
                    </a:cubicBezTo>
                    <a:cubicBezTo>
                      <a:pt x="418" y="15"/>
                      <a:pt x="382" y="74"/>
                      <a:pt x="394" y="146"/>
                    </a:cubicBezTo>
                    <a:lnTo>
                      <a:pt x="597" y="1255"/>
                    </a:lnTo>
                    <a:lnTo>
                      <a:pt x="597" y="1255"/>
                    </a:lnTo>
                    <a:lnTo>
                      <a:pt x="203" y="909"/>
                    </a:lnTo>
                    <a:cubicBezTo>
                      <a:pt x="183" y="888"/>
                      <a:pt x="157" y="878"/>
                      <a:pt x="131" y="878"/>
                    </a:cubicBezTo>
                    <a:cubicBezTo>
                      <a:pt x="98" y="878"/>
                      <a:pt x="63" y="894"/>
                      <a:pt x="37" y="921"/>
                    </a:cubicBezTo>
                    <a:cubicBezTo>
                      <a:pt x="1" y="968"/>
                      <a:pt x="1" y="1040"/>
                      <a:pt x="48" y="1076"/>
                    </a:cubicBezTo>
                    <a:lnTo>
                      <a:pt x="657" y="1612"/>
                    </a:lnTo>
                    <a:lnTo>
                      <a:pt x="859" y="2721"/>
                    </a:lnTo>
                    <a:lnTo>
                      <a:pt x="430" y="2352"/>
                    </a:lnTo>
                    <a:cubicBezTo>
                      <a:pt x="409" y="2331"/>
                      <a:pt x="384" y="2321"/>
                      <a:pt x="359" y="2321"/>
                    </a:cubicBezTo>
                    <a:cubicBezTo>
                      <a:pt x="326" y="2321"/>
                      <a:pt x="295" y="2337"/>
                      <a:pt x="275" y="2364"/>
                    </a:cubicBezTo>
                    <a:cubicBezTo>
                      <a:pt x="227" y="2411"/>
                      <a:pt x="227" y="2483"/>
                      <a:pt x="287" y="2519"/>
                    </a:cubicBezTo>
                    <a:lnTo>
                      <a:pt x="931" y="3091"/>
                    </a:lnTo>
                    <a:lnTo>
                      <a:pt x="1134" y="4200"/>
                    </a:lnTo>
                    <a:cubicBezTo>
                      <a:pt x="1144" y="4253"/>
                      <a:pt x="1184" y="4297"/>
                      <a:pt x="1235" y="4297"/>
                    </a:cubicBezTo>
                    <a:cubicBezTo>
                      <a:pt x="1240" y="4297"/>
                      <a:pt x="1247" y="4296"/>
                      <a:pt x="1253" y="4295"/>
                    </a:cubicBezTo>
                    <a:lnTo>
                      <a:pt x="1277" y="4295"/>
                    </a:lnTo>
                    <a:cubicBezTo>
                      <a:pt x="1336" y="4283"/>
                      <a:pt x="1372" y="4224"/>
                      <a:pt x="1372" y="4164"/>
                    </a:cubicBezTo>
                    <a:lnTo>
                      <a:pt x="1157" y="3055"/>
                    </a:lnTo>
                    <a:lnTo>
                      <a:pt x="1503" y="2292"/>
                    </a:lnTo>
                    <a:cubicBezTo>
                      <a:pt x="1527" y="2232"/>
                      <a:pt x="1503" y="2173"/>
                      <a:pt x="1455" y="2137"/>
                    </a:cubicBezTo>
                    <a:cubicBezTo>
                      <a:pt x="1445" y="2135"/>
                      <a:pt x="1435" y="2134"/>
                      <a:pt x="1424" y="2134"/>
                    </a:cubicBezTo>
                    <a:cubicBezTo>
                      <a:pt x="1373" y="2134"/>
                      <a:pt x="1320" y="2157"/>
                      <a:pt x="1300" y="2197"/>
                    </a:cubicBezTo>
                    <a:lnTo>
                      <a:pt x="1098" y="2662"/>
                    </a:lnTo>
                    <a:lnTo>
                      <a:pt x="907" y="1648"/>
                    </a:lnTo>
                    <a:lnTo>
                      <a:pt x="1277" y="837"/>
                    </a:lnTo>
                    <a:cubicBezTo>
                      <a:pt x="1300" y="790"/>
                      <a:pt x="1265" y="718"/>
                      <a:pt x="1217" y="694"/>
                    </a:cubicBezTo>
                    <a:cubicBezTo>
                      <a:pt x="1202" y="688"/>
                      <a:pt x="1186" y="685"/>
                      <a:pt x="1171" y="685"/>
                    </a:cubicBezTo>
                    <a:cubicBezTo>
                      <a:pt x="1128" y="685"/>
                      <a:pt x="1089" y="710"/>
                      <a:pt x="1062" y="754"/>
                    </a:cubicBezTo>
                    <a:lnTo>
                      <a:pt x="835" y="1255"/>
                    </a:lnTo>
                    <a:lnTo>
                      <a:pt x="621" y="98"/>
                    </a:lnTo>
                    <a:cubicBezTo>
                      <a:pt x="610" y="45"/>
                      <a:pt x="561" y="1"/>
                      <a:pt x="5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7"/>
              <p:cNvSpPr/>
              <p:nvPr/>
            </p:nvSpPr>
            <p:spPr>
              <a:xfrm>
                <a:off x="176462" y="2482073"/>
                <a:ext cx="220337" cy="76949"/>
              </a:xfrm>
              <a:custGeom>
                <a:avLst/>
                <a:gdLst/>
                <a:ahLst/>
                <a:cxnLst/>
                <a:rect l="l" t="t" r="r" b="b"/>
                <a:pathLst>
                  <a:path w="4318" h="1508" extrusionOk="0">
                    <a:moveTo>
                      <a:pt x="2253" y="1"/>
                    </a:moveTo>
                    <a:cubicBezTo>
                      <a:pt x="2207" y="1"/>
                      <a:pt x="2164" y="23"/>
                      <a:pt x="2147" y="58"/>
                    </a:cubicBezTo>
                    <a:cubicBezTo>
                      <a:pt x="2123" y="117"/>
                      <a:pt x="2147" y="189"/>
                      <a:pt x="2207" y="213"/>
                    </a:cubicBezTo>
                    <a:lnTo>
                      <a:pt x="2672" y="427"/>
                    </a:lnTo>
                    <a:lnTo>
                      <a:pt x="1658" y="606"/>
                    </a:lnTo>
                    <a:lnTo>
                      <a:pt x="847" y="249"/>
                    </a:lnTo>
                    <a:cubicBezTo>
                      <a:pt x="831" y="242"/>
                      <a:pt x="815" y="239"/>
                      <a:pt x="800" y="239"/>
                    </a:cubicBezTo>
                    <a:cubicBezTo>
                      <a:pt x="758" y="239"/>
                      <a:pt x="722" y="261"/>
                      <a:pt x="704" y="296"/>
                    </a:cubicBezTo>
                    <a:cubicBezTo>
                      <a:pt x="680" y="356"/>
                      <a:pt x="704" y="427"/>
                      <a:pt x="752" y="451"/>
                    </a:cubicBezTo>
                    <a:lnTo>
                      <a:pt x="1265" y="678"/>
                    </a:lnTo>
                    <a:lnTo>
                      <a:pt x="108" y="892"/>
                    </a:lnTo>
                    <a:cubicBezTo>
                      <a:pt x="48" y="904"/>
                      <a:pt x="1" y="964"/>
                      <a:pt x="13" y="1036"/>
                    </a:cubicBezTo>
                    <a:cubicBezTo>
                      <a:pt x="23" y="1087"/>
                      <a:pt x="70" y="1121"/>
                      <a:pt x="121" y="1121"/>
                    </a:cubicBezTo>
                    <a:cubicBezTo>
                      <a:pt x="128" y="1121"/>
                      <a:pt x="136" y="1121"/>
                      <a:pt x="144" y="1119"/>
                    </a:cubicBezTo>
                    <a:lnTo>
                      <a:pt x="1265" y="916"/>
                    </a:lnTo>
                    <a:lnTo>
                      <a:pt x="907" y="1310"/>
                    </a:lnTo>
                    <a:cubicBezTo>
                      <a:pt x="871" y="1357"/>
                      <a:pt x="871" y="1429"/>
                      <a:pt x="919" y="1477"/>
                    </a:cubicBezTo>
                    <a:cubicBezTo>
                      <a:pt x="940" y="1498"/>
                      <a:pt x="965" y="1507"/>
                      <a:pt x="991" y="1507"/>
                    </a:cubicBezTo>
                    <a:cubicBezTo>
                      <a:pt x="1025" y="1507"/>
                      <a:pt x="1059" y="1492"/>
                      <a:pt x="1086" y="1465"/>
                    </a:cubicBezTo>
                    <a:lnTo>
                      <a:pt x="1622" y="857"/>
                    </a:lnTo>
                    <a:lnTo>
                      <a:pt x="2743" y="654"/>
                    </a:lnTo>
                    <a:lnTo>
                      <a:pt x="2362" y="1083"/>
                    </a:lnTo>
                    <a:cubicBezTo>
                      <a:pt x="2326" y="1131"/>
                      <a:pt x="2326" y="1202"/>
                      <a:pt x="2374" y="1250"/>
                    </a:cubicBezTo>
                    <a:cubicBezTo>
                      <a:pt x="2396" y="1267"/>
                      <a:pt x="2423" y="1276"/>
                      <a:pt x="2451" y="1276"/>
                    </a:cubicBezTo>
                    <a:cubicBezTo>
                      <a:pt x="2483" y="1276"/>
                      <a:pt x="2515" y="1264"/>
                      <a:pt x="2541" y="1238"/>
                    </a:cubicBezTo>
                    <a:lnTo>
                      <a:pt x="3113" y="582"/>
                    </a:lnTo>
                    <a:lnTo>
                      <a:pt x="4222" y="380"/>
                    </a:lnTo>
                    <a:cubicBezTo>
                      <a:pt x="4269" y="368"/>
                      <a:pt x="4317" y="320"/>
                      <a:pt x="4317" y="272"/>
                    </a:cubicBezTo>
                    <a:cubicBezTo>
                      <a:pt x="4317" y="260"/>
                      <a:pt x="4317" y="249"/>
                      <a:pt x="4317" y="249"/>
                    </a:cubicBezTo>
                    <a:cubicBezTo>
                      <a:pt x="4306" y="184"/>
                      <a:pt x="4248" y="139"/>
                      <a:pt x="4193" y="139"/>
                    </a:cubicBezTo>
                    <a:cubicBezTo>
                      <a:pt x="4187" y="139"/>
                      <a:pt x="4180" y="140"/>
                      <a:pt x="4174" y="141"/>
                    </a:cubicBezTo>
                    <a:lnTo>
                      <a:pt x="3053" y="356"/>
                    </a:lnTo>
                    <a:lnTo>
                      <a:pt x="2302" y="10"/>
                    </a:lnTo>
                    <a:cubicBezTo>
                      <a:pt x="2286" y="4"/>
                      <a:pt x="2269"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a:off x="716784" y="2778794"/>
                <a:ext cx="78531" cy="219775"/>
              </a:xfrm>
              <a:custGeom>
                <a:avLst/>
                <a:gdLst/>
                <a:ahLst/>
                <a:cxnLst/>
                <a:rect l="l" t="t" r="r" b="b"/>
                <a:pathLst>
                  <a:path w="1539" h="4307" extrusionOk="0">
                    <a:moveTo>
                      <a:pt x="520" y="0"/>
                    </a:moveTo>
                    <a:cubicBezTo>
                      <a:pt x="513" y="0"/>
                      <a:pt x="507" y="1"/>
                      <a:pt x="501" y="2"/>
                    </a:cubicBezTo>
                    <a:cubicBezTo>
                      <a:pt x="429" y="14"/>
                      <a:pt x="394" y="74"/>
                      <a:pt x="406" y="145"/>
                    </a:cubicBezTo>
                    <a:lnTo>
                      <a:pt x="608" y="1254"/>
                    </a:lnTo>
                    <a:lnTo>
                      <a:pt x="608" y="1254"/>
                    </a:lnTo>
                    <a:lnTo>
                      <a:pt x="203" y="884"/>
                    </a:lnTo>
                    <a:cubicBezTo>
                      <a:pt x="181" y="868"/>
                      <a:pt x="153" y="859"/>
                      <a:pt x="127" y="859"/>
                    </a:cubicBezTo>
                    <a:cubicBezTo>
                      <a:pt x="96" y="859"/>
                      <a:pt x="67" y="871"/>
                      <a:pt x="48" y="896"/>
                    </a:cubicBezTo>
                    <a:cubicBezTo>
                      <a:pt x="0" y="944"/>
                      <a:pt x="0" y="1016"/>
                      <a:pt x="48" y="1063"/>
                    </a:cubicBezTo>
                    <a:lnTo>
                      <a:pt x="668" y="1612"/>
                    </a:lnTo>
                    <a:lnTo>
                      <a:pt x="871" y="2733"/>
                    </a:lnTo>
                    <a:lnTo>
                      <a:pt x="441" y="2351"/>
                    </a:lnTo>
                    <a:cubicBezTo>
                      <a:pt x="420" y="2330"/>
                      <a:pt x="395" y="2321"/>
                      <a:pt x="370" y="2321"/>
                    </a:cubicBezTo>
                    <a:cubicBezTo>
                      <a:pt x="338" y="2321"/>
                      <a:pt x="306" y="2336"/>
                      <a:pt x="286" y="2363"/>
                    </a:cubicBezTo>
                    <a:cubicBezTo>
                      <a:pt x="239" y="2411"/>
                      <a:pt x="239" y="2482"/>
                      <a:pt x="298" y="2518"/>
                    </a:cubicBezTo>
                    <a:lnTo>
                      <a:pt x="942" y="3102"/>
                    </a:lnTo>
                    <a:lnTo>
                      <a:pt x="1157" y="4211"/>
                    </a:lnTo>
                    <a:cubicBezTo>
                      <a:pt x="1157" y="4259"/>
                      <a:pt x="1216" y="4306"/>
                      <a:pt x="1264" y="4306"/>
                    </a:cubicBezTo>
                    <a:lnTo>
                      <a:pt x="1288" y="4306"/>
                    </a:lnTo>
                    <a:cubicBezTo>
                      <a:pt x="1347" y="4295"/>
                      <a:pt x="1395" y="4235"/>
                      <a:pt x="1383" y="4163"/>
                    </a:cubicBezTo>
                    <a:lnTo>
                      <a:pt x="1169" y="3054"/>
                    </a:lnTo>
                    <a:lnTo>
                      <a:pt x="1526" y="2291"/>
                    </a:lnTo>
                    <a:cubicBezTo>
                      <a:pt x="1538" y="2232"/>
                      <a:pt x="1514" y="2172"/>
                      <a:pt x="1467" y="2136"/>
                    </a:cubicBezTo>
                    <a:cubicBezTo>
                      <a:pt x="1451" y="2130"/>
                      <a:pt x="1436" y="2127"/>
                      <a:pt x="1421" y="2127"/>
                    </a:cubicBezTo>
                    <a:cubicBezTo>
                      <a:pt x="1378" y="2127"/>
                      <a:pt x="1338" y="2152"/>
                      <a:pt x="1312" y="2196"/>
                    </a:cubicBezTo>
                    <a:lnTo>
                      <a:pt x="1109" y="2661"/>
                    </a:lnTo>
                    <a:lnTo>
                      <a:pt x="918" y="1647"/>
                    </a:lnTo>
                    <a:lnTo>
                      <a:pt x="1288" y="837"/>
                    </a:lnTo>
                    <a:cubicBezTo>
                      <a:pt x="1312" y="789"/>
                      <a:pt x="1288" y="717"/>
                      <a:pt x="1228" y="694"/>
                    </a:cubicBezTo>
                    <a:cubicBezTo>
                      <a:pt x="1213" y="687"/>
                      <a:pt x="1197" y="684"/>
                      <a:pt x="1182" y="684"/>
                    </a:cubicBezTo>
                    <a:cubicBezTo>
                      <a:pt x="1139" y="684"/>
                      <a:pt x="1100" y="709"/>
                      <a:pt x="1073" y="753"/>
                    </a:cubicBezTo>
                    <a:lnTo>
                      <a:pt x="847" y="1254"/>
                    </a:lnTo>
                    <a:lnTo>
                      <a:pt x="632" y="97"/>
                    </a:lnTo>
                    <a:cubicBezTo>
                      <a:pt x="621" y="44"/>
                      <a:pt x="572" y="0"/>
                      <a:pt x="5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7"/>
              <p:cNvSpPr/>
              <p:nvPr/>
            </p:nvSpPr>
            <p:spPr>
              <a:xfrm>
                <a:off x="915738" y="2509832"/>
                <a:ext cx="78531" cy="219826"/>
              </a:xfrm>
              <a:custGeom>
                <a:avLst/>
                <a:gdLst/>
                <a:ahLst/>
                <a:cxnLst/>
                <a:rect l="l" t="t" r="r" b="b"/>
                <a:pathLst>
                  <a:path w="1539" h="4308" extrusionOk="0">
                    <a:moveTo>
                      <a:pt x="508" y="1"/>
                    </a:moveTo>
                    <a:cubicBezTo>
                      <a:pt x="502" y="1"/>
                      <a:pt x="495" y="1"/>
                      <a:pt x="489" y="3"/>
                    </a:cubicBezTo>
                    <a:cubicBezTo>
                      <a:pt x="429" y="15"/>
                      <a:pt x="382" y="74"/>
                      <a:pt x="394" y="146"/>
                    </a:cubicBezTo>
                    <a:lnTo>
                      <a:pt x="608" y="1255"/>
                    </a:lnTo>
                    <a:lnTo>
                      <a:pt x="608" y="1255"/>
                    </a:lnTo>
                    <a:lnTo>
                      <a:pt x="215" y="909"/>
                    </a:lnTo>
                    <a:cubicBezTo>
                      <a:pt x="189" y="888"/>
                      <a:pt x="160" y="878"/>
                      <a:pt x="134" y="878"/>
                    </a:cubicBezTo>
                    <a:cubicBezTo>
                      <a:pt x="99" y="878"/>
                      <a:pt x="68" y="894"/>
                      <a:pt x="48" y="921"/>
                    </a:cubicBezTo>
                    <a:cubicBezTo>
                      <a:pt x="0" y="968"/>
                      <a:pt x="12" y="1040"/>
                      <a:pt x="60" y="1076"/>
                    </a:cubicBezTo>
                    <a:lnTo>
                      <a:pt x="668" y="1624"/>
                    </a:lnTo>
                    <a:lnTo>
                      <a:pt x="871" y="2733"/>
                    </a:lnTo>
                    <a:lnTo>
                      <a:pt x="441" y="2352"/>
                    </a:lnTo>
                    <a:cubicBezTo>
                      <a:pt x="419" y="2335"/>
                      <a:pt x="392" y="2326"/>
                      <a:pt x="364" y="2326"/>
                    </a:cubicBezTo>
                    <a:cubicBezTo>
                      <a:pt x="332" y="2326"/>
                      <a:pt x="300" y="2338"/>
                      <a:pt x="274" y="2364"/>
                    </a:cubicBezTo>
                    <a:cubicBezTo>
                      <a:pt x="239" y="2411"/>
                      <a:pt x="239" y="2483"/>
                      <a:pt x="286" y="2530"/>
                    </a:cubicBezTo>
                    <a:lnTo>
                      <a:pt x="942" y="3103"/>
                    </a:lnTo>
                    <a:lnTo>
                      <a:pt x="1145" y="4212"/>
                    </a:lnTo>
                    <a:cubicBezTo>
                      <a:pt x="1157" y="4271"/>
                      <a:pt x="1205" y="4307"/>
                      <a:pt x="1264" y="4307"/>
                    </a:cubicBezTo>
                    <a:lnTo>
                      <a:pt x="1288" y="4307"/>
                    </a:lnTo>
                    <a:cubicBezTo>
                      <a:pt x="1348" y="4295"/>
                      <a:pt x="1383" y="4236"/>
                      <a:pt x="1371" y="4176"/>
                    </a:cubicBezTo>
                    <a:lnTo>
                      <a:pt x="1169" y="3067"/>
                    </a:lnTo>
                    <a:lnTo>
                      <a:pt x="1515" y="2304"/>
                    </a:lnTo>
                    <a:cubicBezTo>
                      <a:pt x="1538" y="2244"/>
                      <a:pt x="1515" y="2173"/>
                      <a:pt x="1455" y="2149"/>
                    </a:cubicBezTo>
                    <a:cubicBezTo>
                      <a:pt x="1439" y="2143"/>
                      <a:pt x="1423" y="2140"/>
                      <a:pt x="1408" y="2140"/>
                    </a:cubicBezTo>
                    <a:cubicBezTo>
                      <a:pt x="1366" y="2140"/>
                      <a:pt x="1329" y="2162"/>
                      <a:pt x="1312" y="2197"/>
                    </a:cubicBezTo>
                    <a:lnTo>
                      <a:pt x="1097" y="2662"/>
                    </a:lnTo>
                    <a:lnTo>
                      <a:pt x="906" y="1648"/>
                    </a:lnTo>
                    <a:lnTo>
                      <a:pt x="1276" y="837"/>
                    </a:lnTo>
                    <a:cubicBezTo>
                      <a:pt x="1300" y="790"/>
                      <a:pt x="1276" y="718"/>
                      <a:pt x="1216" y="694"/>
                    </a:cubicBezTo>
                    <a:cubicBezTo>
                      <a:pt x="1204" y="688"/>
                      <a:pt x="1190" y="685"/>
                      <a:pt x="1176" y="685"/>
                    </a:cubicBezTo>
                    <a:cubicBezTo>
                      <a:pt x="1135" y="685"/>
                      <a:pt x="1091" y="710"/>
                      <a:pt x="1073" y="754"/>
                    </a:cubicBezTo>
                    <a:lnTo>
                      <a:pt x="835" y="1255"/>
                    </a:lnTo>
                    <a:lnTo>
                      <a:pt x="620" y="98"/>
                    </a:lnTo>
                    <a:cubicBezTo>
                      <a:pt x="610" y="45"/>
                      <a:pt x="561" y="1"/>
                      <a:pt x="50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7"/>
              <p:cNvSpPr/>
              <p:nvPr/>
            </p:nvSpPr>
            <p:spPr>
              <a:xfrm>
                <a:off x="1014883" y="2683884"/>
                <a:ext cx="220337" cy="77256"/>
              </a:xfrm>
              <a:custGeom>
                <a:avLst/>
                <a:gdLst/>
                <a:ahLst/>
                <a:cxnLst/>
                <a:rect l="l" t="t" r="r" b="b"/>
                <a:pathLst>
                  <a:path w="4318" h="1514" extrusionOk="0">
                    <a:moveTo>
                      <a:pt x="3323" y="0"/>
                    </a:moveTo>
                    <a:cubicBezTo>
                      <a:pt x="3293" y="0"/>
                      <a:pt x="3263" y="12"/>
                      <a:pt x="3244" y="38"/>
                    </a:cubicBezTo>
                    <a:lnTo>
                      <a:pt x="2696" y="658"/>
                    </a:lnTo>
                    <a:lnTo>
                      <a:pt x="1575" y="860"/>
                    </a:lnTo>
                    <a:lnTo>
                      <a:pt x="1575" y="860"/>
                    </a:lnTo>
                    <a:lnTo>
                      <a:pt x="1956" y="431"/>
                    </a:lnTo>
                    <a:cubicBezTo>
                      <a:pt x="2004" y="383"/>
                      <a:pt x="1992" y="312"/>
                      <a:pt x="1944" y="264"/>
                    </a:cubicBezTo>
                    <a:cubicBezTo>
                      <a:pt x="1922" y="248"/>
                      <a:pt x="1895" y="239"/>
                      <a:pt x="1869" y="239"/>
                    </a:cubicBezTo>
                    <a:cubicBezTo>
                      <a:pt x="1838" y="239"/>
                      <a:pt x="1809" y="251"/>
                      <a:pt x="1789" y="276"/>
                    </a:cubicBezTo>
                    <a:lnTo>
                      <a:pt x="1205" y="932"/>
                    </a:lnTo>
                    <a:lnTo>
                      <a:pt x="96" y="1135"/>
                    </a:lnTo>
                    <a:cubicBezTo>
                      <a:pt x="48" y="1147"/>
                      <a:pt x="1" y="1194"/>
                      <a:pt x="1" y="1254"/>
                    </a:cubicBezTo>
                    <a:cubicBezTo>
                      <a:pt x="1" y="1254"/>
                      <a:pt x="1" y="1266"/>
                      <a:pt x="1" y="1278"/>
                    </a:cubicBezTo>
                    <a:cubicBezTo>
                      <a:pt x="11" y="1330"/>
                      <a:pt x="58" y="1363"/>
                      <a:pt x="117" y="1363"/>
                    </a:cubicBezTo>
                    <a:cubicBezTo>
                      <a:pt x="126" y="1363"/>
                      <a:pt x="135" y="1363"/>
                      <a:pt x="144" y="1361"/>
                    </a:cubicBezTo>
                    <a:lnTo>
                      <a:pt x="1253" y="1158"/>
                    </a:lnTo>
                    <a:lnTo>
                      <a:pt x="2016" y="1504"/>
                    </a:lnTo>
                    <a:cubicBezTo>
                      <a:pt x="2031" y="1510"/>
                      <a:pt x="2047" y="1513"/>
                      <a:pt x="2062" y="1513"/>
                    </a:cubicBezTo>
                    <a:cubicBezTo>
                      <a:pt x="2104" y="1513"/>
                      <a:pt x="2141" y="1489"/>
                      <a:pt x="2159" y="1445"/>
                    </a:cubicBezTo>
                    <a:cubicBezTo>
                      <a:pt x="2183" y="1397"/>
                      <a:pt x="2159" y="1325"/>
                      <a:pt x="2111" y="1302"/>
                    </a:cubicBezTo>
                    <a:lnTo>
                      <a:pt x="1646" y="1087"/>
                    </a:lnTo>
                    <a:lnTo>
                      <a:pt x="2660" y="896"/>
                    </a:lnTo>
                    <a:lnTo>
                      <a:pt x="3471" y="1254"/>
                    </a:lnTo>
                    <a:cubicBezTo>
                      <a:pt x="3487" y="1260"/>
                      <a:pt x="3503" y="1263"/>
                      <a:pt x="3518" y="1263"/>
                    </a:cubicBezTo>
                    <a:cubicBezTo>
                      <a:pt x="3560" y="1263"/>
                      <a:pt x="3599" y="1241"/>
                      <a:pt x="3626" y="1206"/>
                    </a:cubicBezTo>
                    <a:cubicBezTo>
                      <a:pt x="3649" y="1147"/>
                      <a:pt x="3614" y="1075"/>
                      <a:pt x="3566" y="1051"/>
                    </a:cubicBezTo>
                    <a:lnTo>
                      <a:pt x="3053" y="825"/>
                    </a:lnTo>
                    <a:lnTo>
                      <a:pt x="4210" y="610"/>
                    </a:lnTo>
                    <a:cubicBezTo>
                      <a:pt x="4281" y="598"/>
                      <a:pt x="4317" y="538"/>
                      <a:pt x="4305" y="467"/>
                    </a:cubicBezTo>
                    <a:cubicBezTo>
                      <a:pt x="4295" y="415"/>
                      <a:pt x="4248" y="381"/>
                      <a:pt x="4197" y="381"/>
                    </a:cubicBezTo>
                    <a:cubicBezTo>
                      <a:pt x="4190" y="381"/>
                      <a:pt x="4182" y="382"/>
                      <a:pt x="4174" y="383"/>
                    </a:cubicBezTo>
                    <a:lnTo>
                      <a:pt x="3065" y="586"/>
                    </a:lnTo>
                    <a:lnTo>
                      <a:pt x="3411" y="193"/>
                    </a:lnTo>
                    <a:cubicBezTo>
                      <a:pt x="3459" y="145"/>
                      <a:pt x="3447" y="73"/>
                      <a:pt x="3399" y="26"/>
                    </a:cubicBezTo>
                    <a:cubicBezTo>
                      <a:pt x="3377" y="9"/>
                      <a:pt x="3350" y="0"/>
                      <a:pt x="33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41124" y="3066075"/>
                <a:ext cx="222123" cy="74245"/>
              </a:xfrm>
              <a:custGeom>
                <a:avLst/>
                <a:gdLst/>
                <a:ahLst/>
                <a:cxnLst/>
                <a:rect l="l" t="t" r="r" b="b"/>
                <a:pathLst>
                  <a:path w="4353" h="1455" extrusionOk="0">
                    <a:moveTo>
                      <a:pt x="3363" y="0"/>
                    </a:moveTo>
                    <a:cubicBezTo>
                      <a:pt x="3333" y="0"/>
                      <a:pt x="3303" y="12"/>
                      <a:pt x="3279" y="36"/>
                    </a:cubicBezTo>
                    <a:lnTo>
                      <a:pt x="2707" y="632"/>
                    </a:lnTo>
                    <a:lnTo>
                      <a:pt x="1586" y="787"/>
                    </a:lnTo>
                    <a:lnTo>
                      <a:pt x="1586" y="787"/>
                    </a:lnTo>
                    <a:lnTo>
                      <a:pt x="1979" y="370"/>
                    </a:lnTo>
                    <a:cubicBezTo>
                      <a:pt x="2027" y="322"/>
                      <a:pt x="2027" y="250"/>
                      <a:pt x="1979" y="203"/>
                    </a:cubicBezTo>
                    <a:cubicBezTo>
                      <a:pt x="1962" y="185"/>
                      <a:pt x="1932" y="176"/>
                      <a:pt x="1902" y="176"/>
                    </a:cubicBezTo>
                    <a:cubicBezTo>
                      <a:pt x="1872" y="176"/>
                      <a:pt x="1842" y="185"/>
                      <a:pt x="1824" y="203"/>
                    </a:cubicBezTo>
                    <a:lnTo>
                      <a:pt x="1228" y="835"/>
                    </a:lnTo>
                    <a:lnTo>
                      <a:pt x="107" y="978"/>
                    </a:lnTo>
                    <a:cubicBezTo>
                      <a:pt x="48" y="990"/>
                      <a:pt x="0" y="1049"/>
                      <a:pt x="12" y="1109"/>
                    </a:cubicBezTo>
                    <a:cubicBezTo>
                      <a:pt x="12" y="1169"/>
                      <a:pt x="60" y="1216"/>
                      <a:pt x="119" y="1216"/>
                    </a:cubicBezTo>
                    <a:lnTo>
                      <a:pt x="143" y="1216"/>
                    </a:lnTo>
                    <a:lnTo>
                      <a:pt x="1264" y="1061"/>
                    </a:lnTo>
                    <a:lnTo>
                      <a:pt x="2003" y="1443"/>
                    </a:lnTo>
                    <a:cubicBezTo>
                      <a:pt x="2015" y="1455"/>
                      <a:pt x="2039" y="1455"/>
                      <a:pt x="2063" y="1455"/>
                    </a:cubicBezTo>
                    <a:cubicBezTo>
                      <a:pt x="2099" y="1455"/>
                      <a:pt x="2134" y="1431"/>
                      <a:pt x="2158" y="1395"/>
                    </a:cubicBezTo>
                    <a:cubicBezTo>
                      <a:pt x="2182" y="1336"/>
                      <a:pt x="2158" y="1276"/>
                      <a:pt x="2111" y="1240"/>
                    </a:cubicBezTo>
                    <a:lnTo>
                      <a:pt x="1657" y="1014"/>
                    </a:lnTo>
                    <a:lnTo>
                      <a:pt x="2683" y="859"/>
                    </a:lnTo>
                    <a:lnTo>
                      <a:pt x="3470" y="1264"/>
                    </a:lnTo>
                    <a:cubicBezTo>
                      <a:pt x="3487" y="1272"/>
                      <a:pt x="3498" y="1281"/>
                      <a:pt x="3511" y="1281"/>
                    </a:cubicBezTo>
                    <a:cubicBezTo>
                      <a:pt x="3517" y="1281"/>
                      <a:pt x="3523" y="1279"/>
                      <a:pt x="3530" y="1276"/>
                    </a:cubicBezTo>
                    <a:cubicBezTo>
                      <a:pt x="3534" y="1277"/>
                      <a:pt x="3539" y="1278"/>
                      <a:pt x="3544" y="1278"/>
                    </a:cubicBezTo>
                    <a:cubicBezTo>
                      <a:pt x="3577" y="1278"/>
                      <a:pt x="3615" y="1247"/>
                      <a:pt x="3625" y="1216"/>
                    </a:cubicBezTo>
                    <a:cubicBezTo>
                      <a:pt x="3649" y="1169"/>
                      <a:pt x="3625" y="1097"/>
                      <a:pt x="3577" y="1073"/>
                    </a:cubicBezTo>
                    <a:lnTo>
                      <a:pt x="3076" y="811"/>
                    </a:lnTo>
                    <a:lnTo>
                      <a:pt x="4245" y="656"/>
                    </a:lnTo>
                    <a:cubicBezTo>
                      <a:pt x="4316" y="644"/>
                      <a:pt x="4352" y="584"/>
                      <a:pt x="4352" y="525"/>
                    </a:cubicBezTo>
                    <a:cubicBezTo>
                      <a:pt x="4342" y="461"/>
                      <a:pt x="4283" y="416"/>
                      <a:pt x="4219" y="416"/>
                    </a:cubicBezTo>
                    <a:cubicBezTo>
                      <a:pt x="4212" y="416"/>
                      <a:pt x="4205" y="416"/>
                      <a:pt x="4197" y="417"/>
                    </a:cubicBezTo>
                    <a:lnTo>
                      <a:pt x="3076" y="584"/>
                    </a:lnTo>
                    <a:lnTo>
                      <a:pt x="3076" y="584"/>
                    </a:lnTo>
                    <a:lnTo>
                      <a:pt x="3446" y="203"/>
                    </a:lnTo>
                    <a:cubicBezTo>
                      <a:pt x="3494" y="155"/>
                      <a:pt x="3494" y="84"/>
                      <a:pt x="3446" y="36"/>
                    </a:cubicBezTo>
                    <a:cubicBezTo>
                      <a:pt x="3422" y="12"/>
                      <a:pt x="3392" y="0"/>
                      <a:pt x="33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7"/>
              <p:cNvSpPr/>
              <p:nvPr/>
            </p:nvSpPr>
            <p:spPr>
              <a:xfrm>
                <a:off x="638254" y="1940882"/>
                <a:ext cx="194160" cy="123742"/>
              </a:xfrm>
              <a:custGeom>
                <a:avLst/>
                <a:gdLst/>
                <a:ahLst/>
                <a:cxnLst/>
                <a:rect l="l" t="t" r="r" b="b"/>
                <a:pathLst>
                  <a:path w="3805" h="2425" extrusionOk="0">
                    <a:moveTo>
                      <a:pt x="2737" y="1"/>
                    </a:moveTo>
                    <a:cubicBezTo>
                      <a:pt x="2685" y="1"/>
                      <a:pt x="2632" y="26"/>
                      <a:pt x="2612" y="75"/>
                    </a:cubicBezTo>
                    <a:lnTo>
                      <a:pt x="2326" y="850"/>
                    </a:lnTo>
                    <a:lnTo>
                      <a:pt x="1360" y="1435"/>
                    </a:lnTo>
                    <a:lnTo>
                      <a:pt x="1563" y="898"/>
                    </a:lnTo>
                    <a:cubicBezTo>
                      <a:pt x="1575" y="838"/>
                      <a:pt x="1551" y="767"/>
                      <a:pt x="1491" y="755"/>
                    </a:cubicBezTo>
                    <a:cubicBezTo>
                      <a:pt x="1476" y="749"/>
                      <a:pt x="1460" y="746"/>
                      <a:pt x="1444" y="746"/>
                    </a:cubicBezTo>
                    <a:cubicBezTo>
                      <a:pt x="1399" y="746"/>
                      <a:pt x="1357" y="770"/>
                      <a:pt x="1348" y="815"/>
                    </a:cubicBezTo>
                    <a:lnTo>
                      <a:pt x="1038" y="1625"/>
                    </a:lnTo>
                    <a:lnTo>
                      <a:pt x="72" y="2210"/>
                    </a:lnTo>
                    <a:cubicBezTo>
                      <a:pt x="13" y="2246"/>
                      <a:pt x="1" y="2317"/>
                      <a:pt x="25" y="2377"/>
                    </a:cubicBezTo>
                    <a:cubicBezTo>
                      <a:pt x="49" y="2412"/>
                      <a:pt x="84" y="2424"/>
                      <a:pt x="132" y="2424"/>
                    </a:cubicBezTo>
                    <a:cubicBezTo>
                      <a:pt x="144" y="2424"/>
                      <a:pt x="168" y="2424"/>
                      <a:pt x="192" y="2412"/>
                    </a:cubicBezTo>
                    <a:lnTo>
                      <a:pt x="1158" y="1828"/>
                    </a:lnTo>
                    <a:lnTo>
                      <a:pt x="1992" y="1876"/>
                    </a:lnTo>
                    <a:lnTo>
                      <a:pt x="2004" y="1876"/>
                    </a:lnTo>
                    <a:cubicBezTo>
                      <a:pt x="2010" y="1877"/>
                      <a:pt x="2016" y="1878"/>
                      <a:pt x="2022" y="1878"/>
                    </a:cubicBezTo>
                    <a:cubicBezTo>
                      <a:pt x="2073" y="1878"/>
                      <a:pt x="2113" y="1833"/>
                      <a:pt x="2123" y="1769"/>
                    </a:cubicBezTo>
                    <a:cubicBezTo>
                      <a:pt x="2123" y="1709"/>
                      <a:pt x="2076" y="1649"/>
                      <a:pt x="2004" y="1649"/>
                    </a:cubicBezTo>
                    <a:lnTo>
                      <a:pt x="1503" y="1614"/>
                    </a:lnTo>
                    <a:lnTo>
                      <a:pt x="2386" y="1077"/>
                    </a:lnTo>
                    <a:lnTo>
                      <a:pt x="3268" y="1137"/>
                    </a:lnTo>
                    <a:lnTo>
                      <a:pt x="3280" y="1137"/>
                    </a:lnTo>
                    <a:cubicBezTo>
                      <a:pt x="3286" y="1138"/>
                      <a:pt x="3292" y="1138"/>
                      <a:pt x="3298" y="1138"/>
                    </a:cubicBezTo>
                    <a:cubicBezTo>
                      <a:pt x="3349" y="1138"/>
                      <a:pt x="3387" y="1093"/>
                      <a:pt x="3387" y="1029"/>
                    </a:cubicBezTo>
                    <a:cubicBezTo>
                      <a:pt x="3399" y="970"/>
                      <a:pt x="3352" y="910"/>
                      <a:pt x="3280" y="910"/>
                    </a:cubicBezTo>
                    <a:lnTo>
                      <a:pt x="2731" y="874"/>
                    </a:lnTo>
                    <a:lnTo>
                      <a:pt x="3733" y="266"/>
                    </a:lnTo>
                    <a:cubicBezTo>
                      <a:pt x="3793" y="230"/>
                      <a:pt x="3805" y="159"/>
                      <a:pt x="3769" y="99"/>
                    </a:cubicBezTo>
                    <a:cubicBezTo>
                      <a:pt x="3753" y="67"/>
                      <a:pt x="3716" y="46"/>
                      <a:pt x="3675" y="46"/>
                    </a:cubicBezTo>
                    <a:cubicBezTo>
                      <a:pt x="3655" y="46"/>
                      <a:pt x="3634" y="52"/>
                      <a:pt x="3614" y="63"/>
                    </a:cubicBezTo>
                    <a:lnTo>
                      <a:pt x="2648" y="648"/>
                    </a:lnTo>
                    <a:lnTo>
                      <a:pt x="2839" y="159"/>
                    </a:lnTo>
                    <a:cubicBezTo>
                      <a:pt x="2851" y="99"/>
                      <a:pt x="2827" y="28"/>
                      <a:pt x="2767" y="4"/>
                    </a:cubicBezTo>
                    <a:cubicBezTo>
                      <a:pt x="2757" y="2"/>
                      <a:pt x="2747" y="1"/>
                      <a:pt x="27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7"/>
              <p:cNvSpPr/>
              <p:nvPr/>
            </p:nvSpPr>
            <p:spPr>
              <a:xfrm>
                <a:off x="506860" y="2145653"/>
                <a:ext cx="105933" cy="206763"/>
              </a:xfrm>
              <a:custGeom>
                <a:avLst/>
                <a:gdLst/>
                <a:ahLst/>
                <a:cxnLst/>
                <a:rect l="l" t="t" r="r" b="b"/>
                <a:pathLst>
                  <a:path w="2076" h="4052" extrusionOk="0">
                    <a:moveTo>
                      <a:pt x="310" y="0"/>
                    </a:moveTo>
                    <a:cubicBezTo>
                      <a:pt x="294" y="0"/>
                      <a:pt x="278" y="3"/>
                      <a:pt x="263" y="9"/>
                    </a:cubicBezTo>
                    <a:cubicBezTo>
                      <a:pt x="215" y="33"/>
                      <a:pt x="179" y="105"/>
                      <a:pt x="203" y="152"/>
                    </a:cubicBezTo>
                    <a:lnTo>
                      <a:pt x="656" y="1202"/>
                    </a:lnTo>
                    <a:lnTo>
                      <a:pt x="191" y="939"/>
                    </a:lnTo>
                    <a:cubicBezTo>
                      <a:pt x="175" y="933"/>
                      <a:pt x="158" y="930"/>
                      <a:pt x="142" y="930"/>
                    </a:cubicBezTo>
                    <a:cubicBezTo>
                      <a:pt x="97" y="930"/>
                      <a:pt x="54" y="952"/>
                      <a:pt x="36" y="987"/>
                    </a:cubicBezTo>
                    <a:cubicBezTo>
                      <a:pt x="0" y="1047"/>
                      <a:pt x="24" y="1118"/>
                      <a:pt x="84" y="1142"/>
                    </a:cubicBezTo>
                    <a:lnTo>
                      <a:pt x="799" y="1547"/>
                    </a:lnTo>
                    <a:lnTo>
                      <a:pt x="1252" y="2585"/>
                    </a:lnTo>
                    <a:lnTo>
                      <a:pt x="752" y="2310"/>
                    </a:lnTo>
                    <a:cubicBezTo>
                      <a:pt x="733" y="2303"/>
                      <a:pt x="713" y="2299"/>
                      <a:pt x="693" y="2299"/>
                    </a:cubicBezTo>
                    <a:cubicBezTo>
                      <a:pt x="651" y="2299"/>
                      <a:pt x="613" y="2317"/>
                      <a:pt x="597" y="2358"/>
                    </a:cubicBezTo>
                    <a:cubicBezTo>
                      <a:pt x="561" y="2418"/>
                      <a:pt x="585" y="2489"/>
                      <a:pt x="632" y="2513"/>
                    </a:cubicBezTo>
                    <a:lnTo>
                      <a:pt x="1395" y="2931"/>
                    </a:lnTo>
                    <a:lnTo>
                      <a:pt x="1849" y="3980"/>
                    </a:lnTo>
                    <a:cubicBezTo>
                      <a:pt x="1860" y="4016"/>
                      <a:pt x="1896" y="4051"/>
                      <a:pt x="1944" y="4051"/>
                    </a:cubicBezTo>
                    <a:cubicBezTo>
                      <a:pt x="1968" y="4051"/>
                      <a:pt x="1980" y="4039"/>
                      <a:pt x="1992" y="4039"/>
                    </a:cubicBezTo>
                    <a:cubicBezTo>
                      <a:pt x="2051" y="4016"/>
                      <a:pt x="2075" y="3944"/>
                      <a:pt x="2051" y="3896"/>
                    </a:cubicBezTo>
                    <a:lnTo>
                      <a:pt x="1598" y="2847"/>
                    </a:lnTo>
                    <a:lnTo>
                      <a:pt x="1777" y="2024"/>
                    </a:lnTo>
                    <a:cubicBezTo>
                      <a:pt x="1789" y="1965"/>
                      <a:pt x="1741" y="1893"/>
                      <a:pt x="1682" y="1881"/>
                    </a:cubicBezTo>
                    <a:cubicBezTo>
                      <a:pt x="1675" y="1880"/>
                      <a:pt x="1669" y="1879"/>
                      <a:pt x="1663" y="1879"/>
                    </a:cubicBezTo>
                    <a:cubicBezTo>
                      <a:pt x="1610" y="1879"/>
                      <a:pt x="1561" y="1923"/>
                      <a:pt x="1550" y="1977"/>
                    </a:cubicBezTo>
                    <a:lnTo>
                      <a:pt x="1443" y="2465"/>
                    </a:lnTo>
                    <a:lnTo>
                      <a:pt x="1038" y="1523"/>
                    </a:lnTo>
                    <a:lnTo>
                      <a:pt x="1217" y="653"/>
                    </a:lnTo>
                    <a:cubicBezTo>
                      <a:pt x="1229" y="593"/>
                      <a:pt x="1193" y="534"/>
                      <a:pt x="1133" y="522"/>
                    </a:cubicBezTo>
                    <a:cubicBezTo>
                      <a:pt x="1125" y="520"/>
                      <a:pt x="1118" y="520"/>
                      <a:pt x="1110" y="520"/>
                    </a:cubicBezTo>
                    <a:cubicBezTo>
                      <a:pt x="1056" y="520"/>
                      <a:pt x="1000" y="553"/>
                      <a:pt x="990" y="605"/>
                    </a:cubicBezTo>
                    <a:lnTo>
                      <a:pt x="883" y="1154"/>
                    </a:lnTo>
                    <a:lnTo>
                      <a:pt x="418" y="69"/>
                    </a:lnTo>
                    <a:cubicBezTo>
                      <a:pt x="400" y="25"/>
                      <a:pt x="356" y="0"/>
                      <a:pt x="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7"/>
              <p:cNvSpPr/>
              <p:nvPr/>
            </p:nvSpPr>
            <p:spPr>
              <a:xfrm>
                <a:off x="533037" y="1560018"/>
                <a:ext cx="105882" cy="206457"/>
              </a:xfrm>
              <a:custGeom>
                <a:avLst/>
                <a:gdLst/>
                <a:ahLst/>
                <a:cxnLst/>
                <a:rect l="l" t="t" r="r" b="b"/>
                <a:pathLst>
                  <a:path w="2075" h="4046" extrusionOk="0">
                    <a:moveTo>
                      <a:pt x="293" y="0"/>
                    </a:moveTo>
                    <a:cubicBezTo>
                      <a:pt x="283" y="0"/>
                      <a:pt x="272" y="1"/>
                      <a:pt x="262" y="3"/>
                    </a:cubicBezTo>
                    <a:cubicBezTo>
                      <a:pt x="203" y="39"/>
                      <a:pt x="179" y="99"/>
                      <a:pt x="203" y="158"/>
                    </a:cubicBezTo>
                    <a:lnTo>
                      <a:pt x="656" y="1196"/>
                    </a:lnTo>
                    <a:lnTo>
                      <a:pt x="191" y="945"/>
                    </a:lnTo>
                    <a:cubicBezTo>
                      <a:pt x="172" y="938"/>
                      <a:pt x="152" y="934"/>
                      <a:pt x="133" y="934"/>
                    </a:cubicBezTo>
                    <a:cubicBezTo>
                      <a:pt x="91" y="934"/>
                      <a:pt x="52" y="952"/>
                      <a:pt x="36" y="993"/>
                    </a:cubicBezTo>
                    <a:cubicBezTo>
                      <a:pt x="0" y="1053"/>
                      <a:pt x="24" y="1124"/>
                      <a:pt x="72" y="1148"/>
                    </a:cubicBezTo>
                    <a:lnTo>
                      <a:pt x="799" y="1542"/>
                    </a:lnTo>
                    <a:lnTo>
                      <a:pt x="1240" y="2591"/>
                    </a:lnTo>
                    <a:lnTo>
                      <a:pt x="739" y="2317"/>
                    </a:lnTo>
                    <a:cubicBezTo>
                      <a:pt x="724" y="2305"/>
                      <a:pt x="706" y="2300"/>
                      <a:pt x="688" y="2300"/>
                    </a:cubicBezTo>
                    <a:cubicBezTo>
                      <a:pt x="649" y="2300"/>
                      <a:pt x="609" y="2324"/>
                      <a:pt x="584" y="2364"/>
                    </a:cubicBezTo>
                    <a:cubicBezTo>
                      <a:pt x="561" y="2412"/>
                      <a:pt x="572" y="2484"/>
                      <a:pt x="632" y="2519"/>
                    </a:cubicBezTo>
                    <a:lnTo>
                      <a:pt x="1395" y="2937"/>
                    </a:lnTo>
                    <a:lnTo>
                      <a:pt x="1836" y="3974"/>
                    </a:lnTo>
                    <a:cubicBezTo>
                      <a:pt x="1860" y="4022"/>
                      <a:pt x="1896" y="4046"/>
                      <a:pt x="1944" y="4046"/>
                    </a:cubicBezTo>
                    <a:lnTo>
                      <a:pt x="1991" y="4046"/>
                    </a:lnTo>
                    <a:cubicBezTo>
                      <a:pt x="2051" y="4022"/>
                      <a:pt x="2075" y="3950"/>
                      <a:pt x="2051" y="3891"/>
                    </a:cubicBezTo>
                    <a:lnTo>
                      <a:pt x="1598" y="2853"/>
                    </a:lnTo>
                    <a:lnTo>
                      <a:pt x="1765" y="2031"/>
                    </a:lnTo>
                    <a:cubicBezTo>
                      <a:pt x="1777" y="1971"/>
                      <a:pt x="1741" y="1911"/>
                      <a:pt x="1681" y="1887"/>
                    </a:cubicBezTo>
                    <a:cubicBezTo>
                      <a:pt x="1675" y="1886"/>
                      <a:pt x="1669" y="1886"/>
                      <a:pt x="1662" y="1886"/>
                    </a:cubicBezTo>
                    <a:cubicBezTo>
                      <a:pt x="1607" y="1886"/>
                      <a:pt x="1549" y="1929"/>
                      <a:pt x="1538" y="1983"/>
                    </a:cubicBezTo>
                    <a:lnTo>
                      <a:pt x="1431" y="2484"/>
                    </a:lnTo>
                    <a:lnTo>
                      <a:pt x="1037" y="1518"/>
                    </a:lnTo>
                    <a:lnTo>
                      <a:pt x="1216" y="659"/>
                    </a:lnTo>
                    <a:cubicBezTo>
                      <a:pt x="1228" y="600"/>
                      <a:pt x="1192" y="528"/>
                      <a:pt x="1133" y="516"/>
                    </a:cubicBezTo>
                    <a:cubicBezTo>
                      <a:pt x="1124" y="515"/>
                      <a:pt x="1115" y="514"/>
                      <a:pt x="1106" y="514"/>
                    </a:cubicBezTo>
                    <a:cubicBezTo>
                      <a:pt x="1047" y="514"/>
                      <a:pt x="1000" y="549"/>
                      <a:pt x="990" y="612"/>
                    </a:cubicBezTo>
                    <a:lnTo>
                      <a:pt x="871" y="1148"/>
                    </a:lnTo>
                    <a:lnTo>
                      <a:pt x="417" y="75"/>
                    </a:lnTo>
                    <a:cubicBezTo>
                      <a:pt x="398" y="25"/>
                      <a:pt x="345" y="0"/>
                      <a:pt x="2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648000" y="2340933"/>
                <a:ext cx="102871" cy="208396"/>
              </a:xfrm>
              <a:custGeom>
                <a:avLst/>
                <a:gdLst/>
                <a:ahLst/>
                <a:cxnLst/>
                <a:rect l="l" t="t" r="r" b="b"/>
                <a:pathLst>
                  <a:path w="2016" h="4084" extrusionOk="0">
                    <a:moveTo>
                      <a:pt x="1694" y="1"/>
                    </a:moveTo>
                    <a:cubicBezTo>
                      <a:pt x="1648" y="1"/>
                      <a:pt x="1604" y="25"/>
                      <a:pt x="1587" y="69"/>
                    </a:cubicBezTo>
                    <a:lnTo>
                      <a:pt x="1169" y="1119"/>
                    </a:lnTo>
                    <a:lnTo>
                      <a:pt x="1014" y="606"/>
                    </a:lnTo>
                    <a:cubicBezTo>
                      <a:pt x="1005" y="559"/>
                      <a:pt x="959" y="527"/>
                      <a:pt x="910" y="527"/>
                    </a:cubicBezTo>
                    <a:cubicBezTo>
                      <a:pt x="897" y="527"/>
                      <a:pt x="884" y="529"/>
                      <a:pt x="871" y="534"/>
                    </a:cubicBezTo>
                    <a:cubicBezTo>
                      <a:pt x="800" y="546"/>
                      <a:pt x="764" y="618"/>
                      <a:pt x="788" y="677"/>
                    </a:cubicBezTo>
                    <a:lnTo>
                      <a:pt x="1014" y="1464"/>
                    </a:lnTo>
                    <a:lnTo>
                      <a:pt x="597" y="2526"/>
                    </a:lnTo>
                    <a:lnTo>
                      <a:pt x="430" y="1977"/>
                    </a:lnTo>
                    <a:cubicBezTo>
                      <a:pt x="421" y="1921"/>
                      <a:pt x="374" y="1886"/>
                      <a:pt x="325" y="1886"/>
                    </a:cubicBezTo>
                    <a:cubicBezTo>
                      <a:pt x="312" y="1886"/>
                      <a:pt x="299" y="1889"/>
                      <a:pt x="287" y="1894"/>
                    </a:cubicBezTo>
                    <a:cubicBezTo>
                      <a:pt x="215" y="1906"/>
                      <a:pt x="180" y="1977"/>
                      <a:pt x="203" y="2037"/>
                    </a:cubicBezTo>
                    <a:lnTo>
                      <a:pt x="442" y="2883"/>
                    </a:lnTo>
                    <a:lnTo>
                      <a:pt x="25" y="3921"/>
                    </a:lnTo>
                    <a:cubicBezTo>
                      <a:pt x="1" y="3968"/>
                      <a:pt x="13" y="4016"/>
                      <a:pt x="48" y="4040"/>
                    </a:cubicBezTo>
                    <a:cubicBezTo>
                      <a:pt x="60" y="4052"/>
                      <a:pt x="72" y="4064"/>
                      <a:pt x="84" y="4076"/>
                    </a:cubicBezTo>
                    <a:cubicBezTo>
                      <a:pt x="97" y="4081"/>
                      <a:pt x="110" y="4083"/>
                      <a:pt x="123" y="4083"/>
                    </a:cubicBezTo>
                    <a:cubicBezTo>
                      <a:pt x="172" y="4083"/>
                      <a:pt x="220" y="4051"/>
                      <a:pt x="239" y="4004"/>
                    </a:cubicBezTo>
                    <a:lnTo>
                      <a:pt x="657" y="2967"/>
                    </a:lnTo>
                    <a:lnTo>
                      <a:pt x="1372" y="2502"/>
                    </a:lnTo>
                    <a:cubicBezTo>
                      <a:pt x="1432" y="2466"/>
                      <a:pt x="1443" y="2394"/>
                      <a:pt x="1408" y="2335"/>
                    </a:cubicBezTo>
                    <a:cubicBezTo>
                      <a:pt x="1384" y="2303"/>
                      <a:pt x="1344" y="2287"/>
                      <a:pt x="1306" y="2287"/>
                    </a:cubicBezTo>
                    <a:cubicBezTo>
                      <a:pt x="1287" y="2287"/>
                      <a:pt x="1269" y="2291"/>
                      <a:pt x="1253" y="2299"/>
                    </a:cubicBezTo>
                    <a:lnTo>
                      <a:pt x="823" y="2585"/>
                    </a:lnTo>
                    <a:lnTo>
                      <a:pt x="1205" y="1619"/>
                    </a:lnTo>
                    <a:lnTo>
                      <a:pt x="1956" y="1142"/>
                    </a:lnTo>
                    <a:cubicBezTo>
                      <a:pt x="2004" y="1107"/>
                      <a:pt x="2016" y="1035"/>
                      <a:pt x="1992" y="987"/>
                    </a:cubicBezTo>
                    <a:cubicBezTo>
                      <a:pt x="1970" y="950"/>
                      <a:pt x="1933" y="932"/>
                      <a:pt x="1895" y="932"/>
                    </a:cubicBezTo>
                    <a:cubicBezTo>
                      <a:pt x="1871" y="932"/>
                      <a:pt x="1847" y="938"/>
                      <a:pt x="1825" y="952"/>
                    </a:cubicBezTo>
                    <a:lnTo>
                      <a:pt x="1360" y="1250"/>
                    </a:lnTo>
                    <a:lnTo>
                      <a:pt x="1801" y="153"/>
                    </a:lnTo>
                    <a:cubicBezTo>
                      <a:pt x="1825" y="93"/>
                      <a:pt x="1801" y="34"/>
                      <a:pt x="1742" y="10"/>
                    </a:cubicBezTo>
                    <a:cubicBezTo>
                      <a:pt x="1726" y="4"/>
                      <a:pt x="1710" y="1"/>
                      <a:pt x="16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638867" y="1662990"/>
                <a:ext cx="162523" cy="161910"/>
              </a:xfrm>
              <a:custGeom>
                <a:avLst/>
                <a:gdLst/>
                <a:ahLst/>
                <a:cxnLst/>
                <a:rect l="l" t="t" r="r" b="b"/>
                <a:pathLst>
                  <a:path w="3185" h="3173" extrusionOk="0">
                    <a:moveTo>
                      <a:pt x="3053" y="1"/>
                    </a:moveTo>
                    <a:cubicBezTo>
                      <a:pt x="3024" y="1"/>
                      <a:pt x="2994" y="13"/>
                      <a:pt x="2970" y="36"/>
                    </a:cubicBezTo>
                    <a:lnTo>
                      <a:pt x="2171" y="847"/>
                    </a:lnTo>
                    <a:lnTo>
                      <a:pt x="2243" y="323"/>
                    </a:lnTo>
                    <a:cubicBezTo>
                      <a:pt x="2243" y="263"/>
                      <a:pt x="2195" y="203"/>
                      <a:pt x="2135" y="191"/>
                    </a:cubicBezTo>
                    <a:cubicBezTo>
                      <a:pt x="2076" y="191"/>
                      <a:pt x="2016" y="239"/>
                      <a:pt x="2004" y="299"/>
                    </a:cubicBezTo>
                    <a:lnTo>
                      <a:pt x="1909" y="1110"/>
                    </a:lnTo>
                    <a:lnTo>
                      <a:pt x="1110" y="1920"/>
                    </a:lnTo>
                    <a:lnTo>
                      <a:pt x="1181" y="1348"/>
                    </a:lnTo>
                    <a:cubicBezTo>
                      <a:pt x="1181" y="1288"/>
                      <a:pt x="1134" y="1229"/>
                      <a:pt x="1074" y="1217"/>
                    </a:cubicBezTo>
                    <a:cubicBezTo>
                      <a:pt x="1068" y="1216"/>
                      <a:pt x="1062" y="1215"/>
                      <a:pt x="1056" y="1215"/>
                    </a:cubicBezTo>
                    <a:cubicBezTo>
                      <a:pt x="1003" y="1215"/>
                      <a:pt x="954" y="1260"/>
                      <a:pt x="943" y="1324"/>
                    </a:cubicBezTo>
                    <a:lnTo>
                      <a:pt x="836" y="2183"/>
                    </a:lnTo>
                    <a:lnTo>
                      <a:pt x="37" y="2982"/>
                    </a:lnTo>
                    <a:cubicBezTo>
                      <a:pt x="1" y="3029"/>
                      <a:pt x="1" y="3101"/>
                      <a:pt x="37" y="3149"/>
                    </a:cubicBezTo>
                    <a:cubicBezTo>
                      <a:pt x="60" y="3160"/>
                      <a:pt x="96" y="3172"/>
                      <a:pt x="120" y="3172"/>
                    </a:cubicBezTo>
                    <a:cubicBezTo>
                      <a:pt x="156" y="3172"/>
                      <a:pt x="180" y="3160"/>
                      <a:pt x="204" y="3137"/>
                    </a:cubicBezTo>
                    <a:lnTo>
                      <a:pt x="1002" y="2338"/>
                    </a:lnTo>
                    <a:lnTo>
                      <a:pt x="1825" y="2183"/>
                    </a:lnTo>
                    <a:cubicBezTo>
                      <a:pt x="1897" y="2183"/>
                      <a:pt x="1933" y="2123"/>
                      <a:pt x="1921" y="2052"/>
                    </a:cubicBezTo>
                    <a:cubicBezTo>
                      <a:pt x="1921" y="1998"/>
                      <a:pt x="1863" y="1954"/>
                      <a:pt x="1808" y="1954"/>
                    </a:cubicBezTo>
                    <a:cubicBezTo>
                      <a:pt x="1802" y="1954"/>
                      <a:pt x="1796" y="1955"/>
                      <a:pt x="1789" y="1956"/>
                    </a:cubicBezTo>
                    <a:lnTo>
                      <a:pt x="1289" y="2052"/>
                    </a:lnTo>
                    <a:lnTo>
                      <a:pt x="2016" y="1312"/>
                    </a:lnTo>
                    <a:lnTo>
                      <a:pt x="2898" y="1169"/>
                    </a:lnTo>
                    <a:cubicBezTo>
                      <a:pt x="2958" y="1157"/>
                      <a:pt x="2994" y="1098"/>
                      <a:pt x="2994" y="1038"/>
                    </a:cubicBezTo>
                    <a:cubicBezTo>
                      <a:pt x="2983" y="976"/>
                      <a:pt x="2937" y="940"/>
                      <a:pt x="2877" y="940"/>
                    </a:cubicBezTo>
                    <a:cubicBezTo>
                      <a:pt x="2869" y="940"/>
                      <a:pt x="2860" y="941"/>
                      <a:pt x="2851" y="943"/>
                    </a:cubicBezTo>
                    <a:lnTo>
                      <a:pt x="2302" y="1038"/>
                    </a:lnTo>
                    <a:lnTo>
                      <a:pt x="3137" y="203"/>
                    </a:lnTo>
                    <a:cubicBezTo>
                      <a:pt x="3185" y="156"/>
                      <a:pt x="3185" y="84"/>
                      <a:pt x="3137" y="36"/>
                    </a:cubicBezTo>
                    <a:cubicBezTo>
                      <a:pt x="3113" y="13"/>
                      <a:pt x="3083" y="1"/>
                      <a:pt x="30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7"/>
              <p:cNvSpPr/>
              <p:nvPr/>
            </p:nvSpPr>
            <p:spPr>
              <a:xfrm>
                <a:off x="1129285" y="2434516"/>
                <a:ext cx="162523" cy="161859"/>
              </a:xfrm>
              <a:custGeom>
                <a:avLst/>
                <a:gdLst/>
                <a:ahLst/>
                <a:cxnLst/>
                <a:rect l="l" t="t" r="r" b="b"/>
                <a:pathLst>
                  <a:path w="3185" h="3172" extrusionOk="0">
                    <a:moveTo>
                      <a:pt x="3065" y="0"/>
                    </a:moveTo>
                    <a:cubicBezTo>
                      <a:pt x="3035" y="0"/>
                      <a:pt x="3005" y="12"/>
                      <a:pt x="2981" y="36"/>
                    </a:cubicBezTo>
                    <a:lnTo>
                      <a:pt x="2183" y="835"/>
                    </a:lnTo>
                    <a:lnTo>
                      <a:pt x="2242" y="310"/>
                    </a:lnTo>
                    <a:cubicBezTo>
                      <a:pt x="2254" y="250"/>
                      <a:pt x="2206" y="191"/>
                      <a:pt x="2147" y="179"/>
                    </a:cubicBezTo>
                    <a:cubicBezTo>
                      <a:pt x="2075" y="179"/>
                      <a:pt x="2016" y="227"/>
                      <a:pt x="2016" y="286"/>
                    </a:cubicBezTo>
                    <a:lnTo>
                      <a:pt x="1908" y="1097"/>
                    </a:lnTo>
                    <a:lnTo>
                      <a:pt x="1109" y="1908"/>
                    </a:lnTo>
                    <a:lnTo>
                      <a:pt x="1181" y="1336"/>
                    </a:lnTo>
                    <a:cubicBezTo>
                      <a:pt x="1193" y="1276"/>
                      <a:pt x="1145" y="1216"/>
                      <a:pt x="1086" y="1204"/>
                    </a:cubicBezTo>
                    <a:cubicBezTo>
                      <a:pt x="1014" y="1204"/>
                      <a:pt x="954" y="1240"/>
                      <a:pt x="954" y="1312"/>
                    </a:cubicBezTo>
                    <a:lnTo>
                      <a:pt x="847" y="2170"/>
                    </a:lnTo>
                    <a:lnTo>
                      <a:pt x="48" y="2969"/>
                    </a:lnTo>
                    <a:cubicBezTo>
                      <a:pt x="12" y="3005"/>
                      <a:pt x="0" y="3076"/>
                      <a:pt x="36" y="3124"/>
                    </a:cubicBezTo>
                    <a:cubicBezTo>
                      <a:pt x="36" y="3124"/>
                      <a:pt x="48" y="3124"/>
                      <a:pt x="48" y="3136"/>
                    </a:cubicBezTo>
                    <a:cubicBezTo>
                      <a:pt x="72" y="3160"/>
                      <a:pt x="102" y="3172"/>
                      <a:pt x="132" y="3172"/>
                    </a:cubicBezTo>
                    <a:cubicBezTo>
                      <a:pt x="161" y="3172"/>
                      <a:pt x="191" y="3160"/>
                      <a:pt x="215" y="3136"/>
                    </a:cubicBezTo>
                    <a:lnTo>
                      <a:pt x="1014" y="2337"/>
                    </a:lnTo>
                    <a:lnTo>
                      <a:pt x="1837" y="2182"/>
                    </a:lnTo>
                    <a:cubicBezTo>
                      <a:pt x="1908" y="2170"/>
                      <a:pt x="1944" y="2111"/>
                      <a:pt x="1932" y="2051"/>
                    </a:cubicBezTo>
                    <a:cubicBezTo>
                      <a:pt x="1921" y="1998"/>
                      <a:pt x="1873" y="1954"/>
                      <a:pt x="1820" y="1954"/>
                    </a:cubicBezTo>
                    <a:cubicBezTo>
                      <a:pt x="1813" y="1954"/>
                      <a:pt x="1807" y="1954"/>
                      <a:pt x="1801" y="1956"/>
                    </a:cubicBezTo>
                    <a:lnTo>
                      <a:pt x="1300" y="2039"/>
                    </a:lnTo>
                    <a:lnTo>
                      <a:pt x="2028" y="1312"/>
                    </a:lnTo>
                    <a:lnTo>
                      <a:pt x="2898" y="1169"/>
                    </a:lnTo>
                    <a:cubicBezTo>
                      <a:pt x="2958" y="1157"/>
                      <a:pt x="3005" y="1097"/>
                      <a:pt x="2993" y="1026"/>
                    </a:cubicBezTo>
                    <a:cubicBezTo>
                      <a:pt x="2983" y="974"/>
                      <a:pt x="2936" y="940"/>
                      <a:pt x="2885" y="940"/>
                    </a:cubicBezTo>
                    <a:cubicBezTo>
                      <a:pt x="2878" y="940"/>
                      <a:pt x="2870" y="941"/>
                      <a:pt x="2862" y="942"/>
                    </a:cubicBezTo>
                    <a:lnTo>
                      <a:pt x="2314" y="1037"/>
                    </a:lnTo>
                    <a:lnTo>
                      <a:pt x="3148" y="203"/>
                    </a:lnTo>
                    <a:cubicBezTo>
                      <a:pt x="3184" y="155"/>
                      <a:pt x="3184" y="84"/>
                      <a:pt x="3148" y="36"/>
                    </a:cubicBezTo>
                    <a:cubicBezTo>
                      <a:pt x="3125" y="12"/>
                      <a:pt x="3095" y="0"/>
                      <a:pt x="306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7"/>
              <p:cNvSpPr/>
              <p:nvPr/>
            </p:nvSpPr>
            <p:spPr>
              <a:xfrm>
                <a:off x="547631" y="1740857"/>
                <a:ext cx="662031" cy="3596826"/>
              </a:xfrm>
              <a:custGeom>
                <a:avLst/>
                <a:gdLst/>
                <a:ahLst/>
                <a:cxnLst/>
                <a:rect l="l" t="t" r="r" b="b"/>
                <a:pathLst>
                  <a:path w="12974" h="70488" extrusionOk="0">
                    <a:moveTo>
                      <a:pt x="1527" y="1"/>
                    </a:moveTo>
                    <a:lnTo>
                      <a:pt x="883" y="33960"/>
                    </a:lnTo>
                    <a:lnTo>
                      <a:pt x="883" y="34234"/>
                    </a:lnTo>
                    <a:cubicBezTo>
                      <a:pt x="871" y="34532"/>
                      <a:pt x="0" y="61850"/>
                      <a:pt x="3554" y="68503"/>
                    </a:cubicBezTo>
                    <a:cubicBezTo>
                      <a:pt x="4304" y="69919"/>
                      <a:pt x="4758" y="70488"/>
                      <a:pt x="5005" y="70488"/>
                    </a:cubicBezTo>
                    <a:cubicBezTo>
                      <a:pt x="5928" y="70488"/>
                      <a:pt x="3961" y="62550"/>
                      <a:pt x="3744" y="61111"/>
                    </a:cubicBezTo>
                    <a:cubicBezTo>
                      <a:pt x="2719" y="54195"/>
                      <a:pt x="2123" y="33221"/>
                      <a:pt x="2123" y="33221"/>
                    </a:cubicBezTo>
                    <a:lnTo>
                      <a:pt x="2111" y="33221"/>
                    </a:lnTo>
                    <a:cubicBezTo>
                      <a:pt x="2111" y="32756"/>
                      <a:pt x="2099" y="32028"/>
                      <a:pt x="2075" y="31063"/>
                    </a:cubicBezTo>
                    <a:cubicBezTo>
                      <a:pt x="2075" y="31051"/>
                      <a:pt x="2087" y="31039"/>
                      <a:pt x="2099" y="31027"/>
                    </a:cubicBezTo>
                    <a:lnTo>
                      <a:pt x="2325" y="30466"/>
                    </a:lnTo>
                    <a:cubicBezTo>
                      <a:pt x="2421" y="30228"/>
                      <a:pt x="2552" y="29930"/>
                      <a:pt x="2707" y="29596"/>
                    </a:cubicBezTo>
                    <a:cubicBezTo>
                      <a:pt x="2862" y="29262"/>
                      <a:pt x="3029" y="28892"/>
                      <a:pt x="3232" y="28487"/>
                    </a:cubicBezTo>
                    <a:cubicBezTo>
                      <a:pt x="3434" y="28082"/>
                      <a:pt x="3673" y="27640"/>
                      <a:pt x="3911" y="27175"/>
                    </a:cubicBezTo>
                    <a:cubicBezTo>
                      <a:pt x="4150" y="26722"/>
                      <a:pt x="4424" y="26233"/>
                      <a:pt x="4722" y="25756"/>
                    </a:cubicBezTo>
                    <a:cubicBezTo>
                      <a:pt x="4865" y="25506"/>
                      <a:pt x="5008" y="25256"/>
                      <a:pt x="5163" y="25005"/>
                    </a:cubicBezTo>
                    <a:cubicBezTo>
                      <a:pt x="5318" y="24755"/>
                      <a:pt x="5473" y="24504"/>
                      <a:pt x="5640" y="24266"/>
                    </a:cubicBezTo>
                    <a:cubicBezTo>
                      <a:pt x="5950" y="23753"/>
                      <a:pt x="6296" y="23252"/>
                      <a:pt x="6642" y="22752"/>
                    </a:cubicBezTo>
                    <a:cubicBezTo>
                      <a:pt x="6988" y="22251"/>
                      <a:pt x="7357" y="21762"/>
                      <a:pt x="7703" y="21273"/>
                    </a:cubicBezTo>
                    <a:cubicBezTo>
                      <a:pt x="8049" y="20784"/>
                      <a:pt x="8430" y="20343"/>
                      <a:pt x="8788" y="19890"/>
                    </a:cubicBezTo>
                    <a:cubicBezTo>
                      <a:pt x="9134" y="19437"/>
                      <a:pt x="9516" y="19031"/>
                      <a:pt x="9849" y="18626"/>
                    </a:cubicBezTo>
                    <a:cubicBezTo>
                      <a:pt x="10183" y="18221"/>
                      <a:pt x="10529" y="17863"/>
                      <a:pt x="10839" y="17529"/>
                    </a:cubicBezTo>
                    <a:cubicBezTo>
                      <a:pt x="11137" y="17183"/>
                      <a:pt x="11435" y="16873"/>
                      <a:pt x="11686" y="16611"/>
                    </a:cubicBezTo>
                    <a:lnTo>
                      <a:pt x="12377" y="15931"/>
                    </a:lnTo>
                    <a:lnTo>
                      <a:pt x="12973" y="15335"/>
                    </a:lnTo>
                    <a:lnTo>
                      <a:pt x="12341" y="15895"/>
                    </a:lnTo>
                    <a:lnTo>
                      <a:pt x="11626" y="16539"/>
                    </a:lnTo>
                    <a:cubicBezTo>
                      <a:pt x="11340" y="16790"/>
                      <a:pt x="11054" y="17100"/>
                      <a:pt x="10732" y="17410"/>
                    </a:cubicBezTo>
                    <a:cubicBezTo>
                      <a:pt x="10410" y="17732"/>
                      <a:pt x="10040" y="18077"/>
                      <a:pt x="9682" y="18471"/>
                    </a:cubicBezTo>
                    <a:cubicBezTo>
                      <a:pt x="9337" y="18852"/>
                      <a:pt x="8943" y="19246"/>
                      <a:pt x="8562" y="19687"/>
                    </a:cubicBezTo>
                    <a:cubicBezTo>
                      <a:pt x="8180" y="20116"/>
                      <a:pt x="7787" y="20558"/>
                      <a:pt x="7405" y="21023"/>
                    </a:cubicBezTo>
                    <a:cubicBezTo>
                      <a:pt x="7023" y="21488"/>
                      <a:pt x="6630" y="21965"/>
                      <a:pt x="6260" y="22454"/>
                    </a:cubicBezTo>
                    <a:cubicBezTo>
                      <a:pt x="5903" y="22954"/>
                      <a:pt x="5521" y="23431"/>
                      <a:pt x="5175" y="23932"/>
                    </a:cubicBezTo>
                    <a:lnTo>
                      <a:pt x="4651" y="24671"/>
                    </a:lnTo>
                    <a:cubicBezTo>
                      <a:pt x="4496" y="24922"/>
                      <a:pt x="4329" y="25160"/>
                      <a:pt x="4174" y="25399"/>
                    </a:cubicBezTo>
                    <a:cubicBezTo>
                      <a:pt x="3852" y="25876"/>
                      <a:pt x="3566" y="26365"/>
                      <a:pt x="3279" y="26806"/>
                    </a:cubicBezTo>
                    <a:cubicBezTo>
                      <a:pt x="2993" y="27259"/>
                      <a:pt x="2755" y="27700"/>
                      <a:pt x="2528" y="28105"/>
                    </a:cubicBezTo>
                    <a:cubicBezTo>
                      <a:pt x="2349" y="28415"/>
                      <a:pt x="2194" y="28725"/>
                      <a:pt x="2051" y="29000"/>
                    </a:cubicBezTo>
                    <a:cubicBezTo>
                      <a:pt x="1872" y="19687"/>
                      <a:pt x="1527" y="1"/>
                      <a:pt x="15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7"/>
              <p:cNvSpPr/>
              <p:nvPr/>
            </p:nvSpPr>
            <p:spPr>
              <a:xfrm>
                <a:off x="515382" y="3099192"/>
                <a:ext cx="204416" cy="139509"/>
              </a:xfrm>
              <a:custGeom>
                <a:avLst/>
                <a:gdLst/>
                <a:ahLst/>
                <a:cxnLst/>
                <a:rect l="l" t="t" r="r" b="b"/>
                <a:pathLst>
                  <a:path w="4006" h="2734" extrusionOk="0">
                    <a:moveTo>
                      <a:pt x="2478" y="0"/>
                    </a:moveTo>
                    <a:cubicBezTo>
                      <a:pt x="2348" y="0"/>
                      <a:pt x="2209" y="14"/>
                      <a:pt x="2063" y="43"/>
                    </a:cubicBezTo>
                    <a:cubicBezTo>
                      <a:pt x="0" y="460"/>
                      <a:pt x="501" y="2260"/>
                      <a:pt x="1395" y="2594"/>
                    </a:cubicBezTo>
                    <a:cubicBezTo>
                      <a:pt x="1641" y="2686"/>
                      <a:pt x="1920" y="2734"/>
                      <a:pt x="2198" y="2734"/>
                    </a:cubicBezTo>
                    <a:cubicBezTo>
                      <a:pt x="2933" y="2734"/>
                      <a:pt x="3669" y="2402"/>
                      <a:pt x="3816" y="1676"/>
                    </a:cubicBezTo>
                    <a:cubicBezTo>
                      <a:pt x="4006" y="801"/>
                      <a:pt x="3477" y="0"/>
                      <a:pt x="24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7"/>
              <p:cNvSpPr/>
              <p:nvPr/>
            </p:nvSpPr>
            <p:spPr>
              <a:xfrm>
                <a:off x="577430" y="3082455"/>
                <a:ext cx="87053" cy="44496"/>
              </a:xfrm>
              <a:custGeom>
                <a:avLst/>
                <a:gdLst/>
                <a:ahLst/>
                <a:cxnLst/>
                <a:rect l="l" t="t" r="r" b="b"/>
                <a:pathLst>
                  <a:path w="1706" h="872" extrusionOk="0">
                    <a:moveTo>
                      <a:pt x="752" y="1"/>
                    </a:moveTo>
                    <a:cubicBezTo>
                      <a:pt x="513" y="192"/>
                      <a:pt x="692" y="311"/>
                      <a:pt x="692" y="311"/>
                    </a:cubicBezTo>
                    <a:cubicBezTo>
                      <a:pt x="617" y="283"/>
                      <a:pt x="548" y="271"/>
                      <a:pt x="486" y="271"/>
                    </a:cubicBezTo>
                    <a:cubicBezTo>
                      <a:pt x="153" y="271"/>
                      <a:pt x="1" y="609"/>
                      <a:pt x="1" y="609"/>
                    </a:cubicBezTo>
                    <a:cubicBezTo>
                      <a:pt x="145" y="580"/>
                      <a:pt x="294" y="564"/>
                      <a:pt x="444" y="564"/>
                    </a:cubicBezTo>
                    <a:cubicBezTo>
                      <a:pt x="542" y="564"/>
                      <a:pt x="641" y="571"/>
                      <a:pt x="740" y="585"/>
                    </a:cubicBezTo>
                    <a:cubicBezTo>
                      <a:pt x="752" y="716"/>
                      <a:pt x="835" y="836"/>
                      <a:pt x="966" y="871"/>
                    </a:cubicBezTo>
                    <a:cubicBezTo>
                      <a:pt x="966" y="871"/>
                      <a:pt x="1205" y="728"/>
                      <a:pt x="1181" y="538"/>
                    </a:cubicBezTo>
                    <a:cubicBezTo>
                      <a:pt x="1336" y="430"/>
                      <a:pt x="1515" y="359"/>
                      <a:pt x="1706" y="299"/>
                    </a:cubicBezTo>
                    <a:cubicBezTo>
                      <a:pt x="1614" y="203"/>
                      <a:pt x="1503" y="172"/>
                      <a:pt x="1399" y="172"/>
                    </a:cubicBezTo>
                    <a:cubicBezTo>
                      <a:pt x="1220" y="172"/>
                      <a:pt x="1062" y="263"/>
                      <a:pt x="1062" y="263"/>
                    </a:cubicBezTo>
                    <a:cubicBezTo>
                      <a:pt x="1026" y="120"/>
                      <a:pt x="895" y="13"/>
                      <a:pt x="7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7"/>
              <p:cNvSpPr/>
              <p:nvPr/>
            </p:nvSpPr>
            <p:spPr>
              <a:xfrm>
                <a:off x="614527" y="3097712"/>
                <a:ext cx="16482" cy="11481"/>
              </a:xfrm>
              <a:custGeom>
                <a:avLst/>
                <a:gdLst/>
                <a:ahLst/>
                <a:cxnLst/>
                <a:rect l="l" t="t" r="r" b="b"/>
                <a:pathLst>
                  <a:path w="323" h="225" extrusionOk="0">
                    <a:moveTo>
                      <a:pt x="108" y="0"/>
                    </a:moveTo>
                    <a:cubicBezTo>
                      <a:pt x="84" y="12"/>
                      <a:pt x="84" y="36"/>
                      <a:pt x="84" y="60"/>
                    </a:cubicBezTo>
                    <a:lnTo>
                      <a:pt x="49" y="72"/>
                    </a:lnTo>
                    <a:cubicBezTo>
                      <a:pt x="13" y="84"/>
                      <a:pt x="1" y="143"/>
                      <a:pt x="37" y="155"/>
                    </a:cubicBezTo>
                    <a:cubicBezTo>
                      <a:pt x="72" y="167"/>
                      <a:pt x="96" y="179"/>
                      <a:pt x="132" y="179"/>
                    </a:cubicBezTo>
                    <a:cubicBezTo>
                      <a:pt x="141" y="205"/>
                      <a:pt x="162" y="224"/>
                      <a:pt x="186" y="224"/>
                    </a:cubicBezTo>
                    <a:cubicBezTo>
                      <a:pt x="196" y="224"/>
                      <a:pt x="206" y="221"/>
                      <a:pt x="216" y="215"/>
                    </a:cubicBezTo>
                    <a:cubicBezTo>
                      <a:pt x="227" y="215"/>
                      <a:pt x="239" y="191"/>
                      <a:pt x="239" y="167"/>
                    </a:cubicBezTo>
                    <a:cubicBezTo>
                      <a:pt x="251" y="167"/>
                      <a:pt x="263" y="155"/>
                      <a:pt x="275" y="155"/>
                    </a:cubicBezTo>
                    <a:cubicBezTo>
                      <a:pt x="323" y="107"/>
                      <a:pt x="299" y="36"/>
                      <a:pt x="239" y="24"/>
                    </a:cubicBezTo>
                    <a:cubicBezTo>
                      <a:pt x="216" y="24"/>
                      <a:pt x="204" y="24"/>
                      <a:pt x="180" y="36"/>
                    </a:cubicBezTo>
                    <a:lnTo>
                      <a:pt x="168" y="12"/>
                    </a:lnTo>
                    <a:cubicBezTo>
                      <a:pt x="144" y="0"/>
                      <a:pt x="120" y="0"/>
                      <a:pt x="1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7"/>
              <p:cNvSpPr/>
              <p:nvPr/>
            </p:nvSpPr>
            <p:spPr>
              <a:xfrm>
                <a:off x="562837" y="3136288"/>
                <a:ext cx="34137" cy="31586"/>
              </a:xfrm>
              <a:custGeom>
                <a:avLst/>
                <a:gdLst/>
                <a:ahLst/>
                <a:cxnLst/>
                <a:rect l="l" t="t" r="r" b="b"/>
                <a:pathLst>
                  <a:path w="669" h="619" extrusionOk="0">
                    <a:moveTo>
                      <a:pt x="339" y="0"/>
                    </a:moveTo>
                    <a:cubicBezTo>
                      <a:pt x="318" y="0"/>
                      <a:pt x="296" y="3"/>
                      <a:pt x="275" y="7"/>
                    </a:cubicBezTo>
                    <a:cubicBezTo>
                      <a:pt x="108" y="31"/>
                      <a:pt x="0" y="198"/>
                      <a:pt x="36" y="365"/>
                    </a:cubicBezTo>
                    <a:cubicBezTo>
                      <a:pt x="69" y="516"/>
                      <a:pt x="199" y="619"/>
                      <a:pt x="348" y="619"/>
                    </a:cubicBezTo>
                    <a:cubicBezTo>
                      <a:pt x="363" y="619"/>
                      <a:pt x="378" y="618"/>
                      <a:pt x="394" y="615"/>
                    </a:cubicBezTo>
                    <a:cubicBezTo>
                      <a:pt x="561" y="580"/>
                      <a:pt x="668" y="413"/>
                      <a:pt x="632" y="246"/>
                    </a:cubicBezTo>
                    <a:cubicBezTo>
                      <a:pt x="612" y="100"/>
                      <a:pt x="483" y="0"/>
                      <a:pt x="3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7"/>
              <p:cNvSpPr/>
              <p:nvPr/>
            </p:nvSpPr>
            <p:spPr>
              <a:xfrm>
                <a:off x="444250" y="3232831"/>
                <a:ext cx="193445" cy="141754"/>
              </a:xfrm>
              <a:custGeom>
                <a:avLst/>
                <a:gdLst/>
                <a:ahLst/>
                <a:cxnLst/>
                <a:rect l="l" t="t" r="r" b="b"/>
                <a:pathLst>
                  <a:path w="3791" h="2778" extrusionOk="0">
                    <a:moveTo>
                      <a:pt x="1662" y="0"/>
                    </a:moveTo>
                    <a:cubicBezTo>
                      <a:pt x="154" y="0"/>
                      <a:pt x="0" y="1537"/>
                      <a:pt x="607" y="2134"/>
                    </a:cubicBezTo>
                    <a:cubicBezTo>
                      <a:pt x="991" y="2511"/>
                      <a:pt x="1592" y="2777"/>
                      <a:pt x="2146" y="2777"/>
                    </a:cubicBezTo>
                    <a:cubicBezTo>
                      <a:pt x="2556" y="2777"/>
                      <a:pt x="2941" y="2631"/>
                      <a:pt x="3195" y="2277"/>
                    </a:cubicBezTo>
                    <a:cubicBezTo>
                      <a:pt x="3791" y="1454"/>
                      <a:pt x="3517" y="357"/>
                      <a:pt x="2265" y="71"/>
                    </a:cubicBezTo>
                    <a:cubicBezTo>
                      <a:pt x="2044" y="22"/>
                      <a:pt x="1843" y="0"/>
                      <a:pt x="16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7"/>
              <p:cNvSpPr/>
              <p:nvPr/>
            </p:nvSpPr>
            <p:spPr>
              <a:xfrm>
                <a:off x="514769" y="3217574"/>
                <a:ext cx="86441" cy="44445"/>
              </a:xfrm>
              <a:custGeom>
                <a:avLst/>
                <a:gdLst/>
                <a:ahLst/>
                <a:cxnLst/>
                <a:rect l="l" t="t" r="r" b="b"/>
                <a:pathLst>
                  <a:path w="1694" h="871" extrusionOk="0">
                    <a:moveTo>
                      <a:pt x="942" y="0"/>
                    </a:moveTo>
                    <a:cubicBezTo>
                      <a:pt x="644" y="72"/>
                      <a:pt x="764" y="250"/>
                      <a:pt x="764" y="250"/>
                    </a:cubicBezTo>
                    <a:cubicBezTo>
                      <a:pt x="642" y="129"/>
                      <a:pt x="514" y="88"/>
                      <a:pt x="399" y="88"/>
                    </a:cubicBezTo>
                    <a:cubicBezTo>
                      <a:pt x="176" y="88"/>
                      <a:pt x="0" y="239"/>
                      <a:pt x="0" y="239"/>
                    </a:cubicBezTo>
                    <a:cubicBezTo>
                      <a:pt x="251" y="298"/>
                      <a:pt x="477" y="382"/>
                      <a:pt x="692" y="513"/>
                    </a:cubicBezTo>
                    <a:cubicBezTo>
                      <a:pt x="644" y="644"/>
                      <a:pt x="680" y="775"/>
                      <a:pt x="775" y="871"/>
                    </a:cubicBezTo>
                    <a:cubicBezTo>
                      <a:pt x="775" y="871"/>
                      <a:pt x="1062" y="823"/>
                      <a:pt x="1109" y="644"/>
                    </a:cubicBezTo>
                    <a:cubicBezTo>
                      <a:pt x="1195" y="633"/>
                      <a:pt x="1281" y="627"/>
                      <a:pt x="1368" y="627"/>
                    </a:cubicBezTo>
                    <a:cubicBezTo>
                      <a:pt x="1474" y="627"/>
                      <a:pt x="1582" y="636"/>
                      <a:pt x="1694" y="656"/>
                    </a:cubicBezTo>
                    <a:cubicBezTo>
                      <a:pt x="1600" y="385"/>
                      <a:pt x="1302" y="356"/>
                      <a:pt x="1177" y="356"/>
                    </a:cubicBezTo>
                    <a:cubicBezTo>
                      <a:pt x="1142" y="356"/>
                      <a:pt x="1121" y="358"/>
                      <a:pt x="1121" y="358"/>
                    </a:cubicBezTo>
                    <a:cubicBezTo>
                      <a:pt x="1145" y="215"/>
                      <a:pt x="1074" y="72"/>
                      <a:pt x="9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7"/>
              <p:cNvSpPr/>
              <p:nvPr/>
            </p:nvSpPr>
            <p:spPr>
              <a:xfrm>
                <a:off x="553091" y="3233137"/>
                <a:ext cx="16482" cy="12451"/>
              </a:xfrm>
              <a:custGeom>
                <a:avLst/>
                <a:gdLst/>
                <a:ahLst/>
                <a:cxnLst/>
                <a:rect l="l" t="t" r="r" b="b"/>
                <a:pathLst>
                  <a:path w="323" h="244" extrusionOk="0">
                    <a:moveTo>
                      <a:pt x="162" y="0"/>
                    </a:moveTo>
                    <a:cubicBezTo>
                      <a:pt x="156" y="0"/>
                      <a:pt x="150" y="2"/>
                      <a:pt x="144" y="5"/>
                    </a:cubicBezTo>
                    <a:cubicBezTo>
                      <a:pt x="120" y="5"/>
                      <a:pt x="108" y="17"/>
                      <a:pt x="108" y="41"/>
                    </a:cubicBezTo>
                    <a:lnTo>
                      <a:pt x="72" y="41"/>
                    </a:lnTo>
                    <a:cubicBezTo>
                      <a:pt x="36" y="41"/>
                      <a:pt x="1" y="77"/>
                      <a:pt x="24" y="112"/>
                    </a:cubicBezTo>
                    <a:cubicBezTo>
                      <a:pt x="48" y="136"/>
                      <a:pt x="72" y="160"/>
                      <a:pt x="96" y="172"/>
                    </a:cubicBezTo>
                    <a:lnTo>
                      <a:pt x="96" y="184"/>
                    </a:lnTo>
                    <a:cubicBezTo>
                      <a:pt x="96" y="220"/>
                      <a:pt x="120" y="244"/>
                      <a:pt x="156" y="244"/>
                    </a:cubicBezTo>
                    <a:cubicBezTo>
                      <a:pt x="179" y="244"/>
                      <a:pt x="203" y="232"/>
                      <a:pt x="203" y="208"/>
                    </a:cubicBezTo>
                    <a:lnTo>
                      <a:pt x="251" y="208"/>
                    </a:lnTo>
                    <a:cubicBezTo>
                      <a:pt x="323" y="196"/>
                      <a:pt x="323" y="100"/>
                      <a:pt x="263" y="77"/>
                    </a:cubicBezTo>
                    <a:cubicBezTo>
                      <a:pt x="239" y="65"/>
                      <a:pt x="215" y="53"/>
                      <a:pt x="191" y="53"/>
                    </a:cubicBezTo>
                    <a:cubicBezTo>
                      <a:pt x="191" y="53"/>
                      <a:pt x="191" y="41"/>
                      <a:pt x="191" y="29"/>
                    </a:cubicBezTo>
                    <a:cubicBezTo>
                      <a:pt x="191" y="11"/>
                      <a:pt x="179"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7"/>
              <p:cNvSpPr/>
              <p:nvPr/>
            </p:nvSpPr>
            <p:spPr>
              <a:xfrm>
                <a:off x="484357" y="3250639"/>
                <a:ext cx="34699" cy="31790"/>
              </a:xfrm>
              <a:custGeom>
                <a:avLst/>
                <a:gdLst/>
                <a:ahLst/>
                <a:cxnLst/>
                <a:rect l="l" t="t" r="r" b="b"/>
                <a:pathLst>
                  <a:path w="680" h="623" extrusionOk="0">
                    <a:moveTo>
                      <a:pt x="352" y="1"/>
                    </a:moveTo>
                    <a:cubicBezTo>
                      <a:pt x="209" y="1"/>
                      <a:pt x="79" y="100"/>
                      <a:pt x="48" y="234"/>
                    </a:cubicBezTo>
                    <a:cubicBezTo>
                      <a:pt x="0" y="401"/>
                      <a:pt x="108" y="568"/>
                      <a:pt x="274" y="616"/>
                    </a:cubicBezTo>
                    <a:cubicBezTo>
                      <a:pt x="296" y="621"/>
                      <a:pt x="318" y="623"/>
                      <a:pt x="339" y="623"/>
                    </a:cubicBezTo>
                    <a:cubicBezTo>
                      <a:pt x="483" y="623"/>
                      <a:pt x="613" y="523"/>
                      <a:pt x="644" y="378"/>
                    </a:cubicBezTo>
                    <a:cubicBezTo>
                      <a:pt x="680" y="211"/>
                      <a:pt x="573" y="44"/>
                      <a:pt x="418" y="8"/>
                    </a:cubicBezTo>
                    <a:cubicBezTo>
                      <a:pt x="396" y="3"/>
                      <a:pt x="374" y="1"/>
                      <a:pt x="3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7"/>
              <p:cNvSpPr/>
              <p:nvPr/>
            </p:nvSpPr>
            <p:spPr>
              <a:xfrm>
                <a:off x="507473" y="3374175"/>
                <a:ext cx="203906" cy="139560"/>
              </a:xfrm>
              <a:custGeom>
                <a:avLst/>
                <a:gdLst/>
                <a:ahLst/>
                <a:cxnLst/>
                <a:rect l="l" t="t" r="r" b="b"/>
                <a:pathLst>
                  <a:path w="3996" h="2735" extrusionOk="0">
                    <a:moveTo>
                      <a:pt x="2478" y="1"/>
                    </a:moveTo>
                    <a:cubicBezTo>
                      <a:pt x="2347" y="1"/>
                      <a:pt x="2209" y="14"/>
                      <a:pt x="2063" y="43"/>
                    </a:cubicBezTo>
                    <a:cubicBezTo>
                      <a:pt x="0" y="461"/>
                      <a:pt x="501" y="2261"/>
                      <a:pt x="1383" y="2595"/>
                    </a:cubicBezTo>
                    <a:cubicBezTo>
                      <a:pt x="1626" y="2687"/>
                      <a:pt x="1903" y="2734"/>
                      <a:pt x="2181" y="2734"/>
                    </a:cubicBezTo>
                    <a:cubicBezTo>
                      <a:pt x="2915" y="2734"/>
                      <a:pt x="3660" y="2403"/>
                      <a:pt x="3816" y="1677"/>
                    </a:cubicBezTo>
                    <a:cubicBezTo>
                      <a:pt x="3995" y="801"/>
                      <a:pt x="3475" y="1"/>
                      <a:pt x="247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7"/>
              <p:cNvSpPr/>
              <p:nvPr/>
            </p:nvSpPr>
            <p:spPr>
              <a:xfrm>
                <a:off x="568909" y="3357489"/>
                <a:ext cx="87053" cy="43884"/>
              </a:xfrm>
              <a:custGeom>
                <a:avLst/>
                <a:gdLst/>
                <a:ahLst/>
                <a:cxnLst/>
                <a:rect l="l" t="t" r="r" b="b"/>
                <a:pathLst>
                  <a:path w="1706" h="860" extrusionOk="0">
                    <a:moveTo>
                      <a:pt x="764" y="1"/>
                    </a:moveTo>
                    <a:cubicBezTo>
                      <a:pt x="525" y="191"/>
                      <a:pt x="704" y="311"/>
                      <a:pt x="704" y="311"/>
                    </a:cubicBezTo>
                    <a:cubicBezTo>
                      <a:pt x="626" y="279"/>
                      <a:pt x="555" y="266"/>
                      <a:pt x="490" y="266"/>
                    </a:cubicBezTo>
                    <a:cubicBezTo>
                      <a:pt x="159" y="266"/>
                      <a:pt x="1" y="609"/>
                      <a:pt x="1" y="609"/>
                    </a:cubicBezTo>
                    <a:cubicBezTo>
                      <a:pt x="157" y="571"/>
                      <a:pt x="314" y="553"/>
                      <a:pt x="470" y="553"/>
                    </a:cubicBezTo>
                    <a:cubicBezTo>
                      <a:pt x="564" y="553"/>
                      <a:pt x="658" y="560"/>
                      <a:pt x="752" y="573"/>
                    </a:cubicBezTo>
                    <a:cubicBezTo>
                      <a:pt x="752" y="704"/>
                      <a:pt x="847" y="823"/>
                      <a:pt x="966" y="859"/>
                    </a:cubicBezTo>
                    <a:cubicBezTo>
                      <a:pt x="966" y="859"/>
                      <a:pt x="1217" y="716"/>
                      <a:pt x="1181" y="525"/>
                    </a:cubicBezTo>
                    <a:cubicBezTo>
                      <a:pt x="1348" y="430"/>
                      <a:pt x="1527" y="346"/>
                      <a:pt x="1706" y="299"/>
                    </a:cubicBezTo>
                    <a:cubicBezTo>
                      <a:pt x="1616" y="195"/>
                      <a:pt x="1504" y="163"/>
                      <a:pt x="1399" y="163"/>
                    </a:cubicBezTo>
                    <a:cubicBezTo>
                      <a:pt x="1226" y="163"/>
                      <a:pt x="1074" y="251"/>
                      <a:pt x="1074" y="251"/>
                    </a:cubicBezTo>
                    <a:cubicBezTo>
                      <a:pt x="1038" y="108"/>
                      <a:pt x="907" y="12"/>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7"/>
              <p:cNvSpPr/>
              <p:nvPr/>
            </p:nvSpPr>
            <p:spPr>
              <a:xfrm>
                <a:off x="606618" y="3372440"/>
                <a:ext cx="16482" cy="11481"/>
              </a:xfrm>
              <a:custGeom>
                <a:avLst/>
                <a:gdLst/>
                <a:ahLst/>
                <a:cxnLst/>
                <a:rect l="l" t="t" r="r" b="b"/>
                <a:pathLst>
                  <a:path w="323" h="225" extrusionOk="0">
                    <a:moveTo>
                      <a:pt x="121" y="1"/>
                    </a:moveTo>
                    <a:cubicBezTo>
                      <a:pt x="116" y="1"/>
                      <a:pt x="112" y="2"/>
                      <a:pt x="108" y="6"/>
                    </a:cubicBezTo>
                    <a:cubicBezTo>
                      <a:pt x="84" y="18"/>
                      <a:pt x="72" y="41"/>
                      <a:pt x="84" y="65"/>
                    </a:cubicBezTo>
                    <a:lnTo>
                      <a:pt x="49" y="77"/>
                    </a:lnTo>
                    <a:cubicBezTo>
                      <a:pt x="13" y="89"/>
                      <a:pt x="1" y="137"/>
                      <a:pt x="37" y="161"/>
                    </a:cubicBezTo>
                    <a:cubicBezTo>
                      <a:pt x="61" y="173"/>
                      <a:pt x="96" y="185"/>
                      <a:pt x="132" y="185"/>
                    </a:cubicBezTo>
                    <a:cubicBezTo>
                      <a:pt x="132" y="211"/>
                      <a:pt x="152" y="225"/>
                      <a:pt x="177" y="225"/>
                    </a:cubicBezTo>
                    <a:cubicBezTo>
                      <a:pt x="186" y="225"/>
                      <a:pt x="195" y="223"/>
                      <a:pt x="204" y="220"/>
                    </a:cubicBezTo>
                    <a:cubicBezTo>
                      <a:pt x="227" y="208"/>
                      <a:pt x="239" y="196"/>
                      <a:pt x="239" y="173"/>
                    </a:cubicBezTo>
                    <a:lnTo>
                      <a:pt x="275" y="161"/>
                    </a:lnTo>
                    <a:cubicBezTo>
                      <a:pt x="323" y="113"/>
                      <a:pt x="299" y="41"/>
                      <a:pt x="239" y="30"/>
                    </a:cubicBezTo>
                    <a:cubicBezTo>
                      <a:pt x="216" y="30"/>
                      <a:pt x="192" y="30"/>
                      <a:pt x="180" y="41"/>
                    </a:cubicBezTo>
                    <a:cubicBezTo>
                      <a:pt x="168" y="30"/>
                      <a:pt x="168" y="30"/>
                      <a:pt x="156" y="18"/>
                    </a:cubicBezTo>
                    <a:cubicBezTo>
                      <a:pt x="147" y="9"/>
                      <a:pt x="133" y="1"/>
                      <a:pt x="1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7"/>
              <p:cNvSpPr/>
              <p:nvPr/>
            </p:nvSpPr>
            <p:spPr>
              <a:xfrm>
                <a:off x="554927" y="3410863"/>
                <a:ext cx="34137" cy="31586"/>
              </a:xfrm>
              <a:custGeom>
                <a:avLst/>
                <a:gdLst/>
                <a:ahLst/>
                <a:cxnLst/>
                <a:rect l="l" t="t" r="r" b="b"/>
                <a:pathLst>
                  <a:path w="669" h="619" extrusionOk="0">
                    <a:moveTo>
                      <a:pt x="321" y="1"/>
                    </a:moveTo>
                    <a:cubicBezTo>
                      <a:pt x="306" y="1"/>
                      <a:pt x="290" y="2"/>
                      <a:pt x="275" y="4"/>
                    </a:cubicBezTo>
                    <a:cubicBezTo>
                      <a:pt x="108" y="40"/>
                      <a:pt x="0" y="207"/>
                      <a:pt x="36" y="374"/>
                    </a:cubicBezTo>
                    <a:cubicBezTo>
                      <a:pt x="57" y="519"/>
                      <a:pt x="186" y="619"/>
                      <a:pt x="329" y="619"/>
                    </a:cubicBezTo>
                    <a:cubicBezTo>
                      <a:pt x="350" y="619"/>
                      <a:pt x="372" y="617"/>
                      <a:pt x="394" y="612"/>
                    </a:cubicBezTo>
                    <a:cubicBezTo>
                      <a:pt x="561" y="588"/>
                      <a:pt x="668" y="421"/>
                      <a:pt x="632" y="254"/>
                    </a:cubicBezTo>
                    <a:cubicBezTo>
                      <a:pt x="611" y="103"/>
                      <a:pt x="471" y="1"/>
                      <a:pt x="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7"/>
              <p:cNvSpPr/>
              <p:nvPr/>
            </p:nvSpPr>
            <p:spPr>
              <a:xfrm>
                <a:off x="556152" y="3578742"/>
                <a:ext cx="211764" cy="148745"/>
              </a:xfrm>
              <a:custGeom>
                <a:avLst/>
                <a:gdLst/>
                <a:ahLst/>
                <a:cxnLst/>
                <a:rect l="l" t="t" r="r" b="b"/>
                <a:pathLst>
                  <a:path w="4150" h="2915" extrusionOk="0">
                    <a:moveTo>
                      <a:pt x="2706" y="0"/>
                    </a:moveTo>
                    <a:cubicBezTo>
                      <a:pt x="2422" y="0"/>
                      <a:pt x="2110" y="90"/>
                      <a:pt x="1789" y="291"/>
                    </a:cubicBezTo>
                    <a:cubicBezTo>
                      <a:pt x="0" y="1400"/>
                      <a:pt x="1097" y="2914"/>
                      <a:pt x="2039" y="2914"/>
                    </a:cubicBezTo>
                    <a:cubicBezTo>
                      <a:pt x="2981" y="2914"/>
                      <a:pt x="4150" y="2223"/>
                      <a:pt x="3995" y="1209"/>
                    </a:cubicBezTo>
                    <a:cubicBezTo>
                      <a:pt x="3894" y="504"/>
                      <a:pt x="3380" y="0"/>
                      <a:pt x="27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7"/>
              <p:cNvSpPr/>
              <p:nvPr/>
            </p:nvSpPr>
            <p:spPr>
              <a:xfrm>
                <a:off x="610292" y="3572363"/>
                <a:ext cx="76082" cy="47405"/>
              </a:xfrm>
              <a:custGeom>
                <a:avLst/>
                <a:gdLst/>
                <a:ahLst/>
                <a:cxnLst/>
                <a:rect l="l" t="t" r="r" b="b"/>
                <a:pathLst>
                  <a:path w="1491" h="929" extrusionOk="0">
                    <a:moveTo>
                      <a:pt x="1308" y="1"/>
                    </a:moveTo>
                    <a:cubicBezTo>
                      <a:pt x="1064" y="1"/>
                      <a:pt x="871" y="225"/>
                      <a:pt x="871" y="225"/>
                    </a:cubicBezTo>
                    <a:cubicBezTo>
                      <a:pt x="806" y="132"/>
                      <a:pt x="704" y="82"/>
                      <a:pt x="594" y="82"/>
                    </a:cubicBezTo>
                    <a:cubicBezTo>
                      <a:pt x="564" y="82"/>
                      <a:pt x="532" y="86"/>
                      <a:pt x="501" y="94"/>
                    </a:cubicBezTo>
                    <a:cubicBezTo>
                      <a:pt x="346" y="356"/>
                      <a:pt x="549" y="404"/>
                      <a:pt x="549" y="404"/>
                    </a:cubicBezTo>
                    <a:cubicBezTo>
                      <a:pt x="543" y="404"/>
                      <a:pt x="538" y="404"/>
                      <a:pt x="532" y="404"/>
                    </a:cubicBezTo>
                    <a:cubicBezTo>
                      <a:pt x="35" y="404"/>
                      <a:pt x="0" y="929"/>
                      <a:pt x="0" y="929"/>
                    </a:cubicBezTo>
                    <a:cubicBezTo>
                      <a:pt x="215" y="798"/>
                      <a:pt x="442" y="690"/>
                      <a:pt x="680" y="643"/>
                    </a:cubicBezTo>
                    <a:cubicBezTo>
                      <a:pt x="736" y="754"/>
                      <a:pt x="844" y="835"/>
                      <a:pt x="965" y="835"/>
                    </a:cubicBezTo>
                    <a:cubicBezTo>
                      <a:pt x="973" y="835"/>
                      <a:pt x="982" y="834"/>
                      <a:pt x="990" y="833"/>
                    </a:cubicBezTo>
                    <a:cubicBezTo>
                      <a:pt x="990" y="833"/>
                      <a:pt x="1169" y="619"/>
                      <a:pt x="1074" y="452"/>
                    </a:cubicBezTo>
                    <a:cubicBezTo>
                      <a:pt x="1193" y="297"/>
                      <a:pt x="1336" y="166"/>
                      <a:pt x="1491" y="46"/>
                    </a:cubicBezTo>
                    <a:cubicBezTo>
                      <a:pt x="1428" y="14"/>
                      <a:pt x="1367" y="1"/>
                      <a:pt x="13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7"/>
              <p:cNvSpPr/>
              <p:nvPr/>
            </p:nvSpPr>
            <p:spPr>
              <a:xfrm>
                <a:off x="641928" y="3588641"/>
                <a:ext cx="15716" cy="11124"/>
              </a:xfrm>
              <a:custGeom>
                <a:avLst/>
                <a:gdLst/>
                <a:ahLst/>
                <a:cxnLst/>
                <a:rect l="l" t="t" r="r" b="b"/>
                <a:pathLst>
                  <a:path w="308" h="218" extrusionOk="0">
                    <a:moveTo>
                      <a:pt x="207" y="0"/>
                    </a:moveTo>
                    <a:cubicBezTo>
                      <a:pt x="202" y="0"/>
                      <a:pt x="197" y="1"/>
                      <a:pt x="191" y="2"/>
                    </a:cubicBezTo>
                    <a:cubicBezTo>
                      <a:pt x="179" y="14"/>
                      <a:pt x="155" y="25"/>
                      <a:pt x="144" y="37"/>
                    </a:cubicBezTo>
                    <a:lnTo>
                      <a:pt x="120" y="25"/>
                    </a:lnTo>
                    <a:cubicBezTo>
                      <a:pt x="113" y="22"/>
                      <a:pt x="106" y="21"/>
                      <a:pt x="99" y="21"/>
                    </a:cubicBezTo>
                    <a:cubicBezTo>
                      <a:pt x="83" y="21"/>
                      <a:pt x="69" y="29"/>
                      <a:pt x="60" y="37"/>
                    </a:cubicBezTo>
                    <a:cubicBezTo>
                      <a:pt x="48" y="49"/>
                      <a:pt x="48" y="73"/>
                      <a:pt x="60" y="97"/>
                    </a:cubicBezTo>
                    <a:cubicBezTo>
                      <a:pt x="48" y="97"/>
                      <a:pt x="36" y="109"/>
                      <a:pt x="36" y="109"/>
                    </a:cubicBezTo>
                    <a:cubicBezTo>
                      <a:pt x="0" y="133"/>
                      <a:pt x="12" y="192"/>
                      <a:pt x="48" y="204"/>
                    </a:cubicBezTo>
                    <a:cubicBezTo>
                      <a:pt x="84" y="204"/>
                      <a:pt x="120" y="204"/>
                      <a:pt x="144" y="192"/>
                    </a:cubicBezTo>
                    <a:cubicBezTo>
                      <a:pt x="158" y="207"/>
                      <a:pt x="178" y="217"/>
                      <a:pt x="199" y="217"/>
                    </a:cubicBezTo>
                    <a:cubicBezTo>
                      <a:pt x="212" y="217"/>
                      <a:pt x="225" y="213"/>
                      <a:pt x="239" y="204"/>
                    </a:cubicBezTo>
                    <a:cubicBezTo>
                      <a:pt x="251" y="180"/>
                      <a:pt x="251" y="157"/>
                      <a:pt x="251" y="133"/>
                    </a:cubicBezTo>
                    <a:cubicBezTo>
                      <a:pt x="263" y="133"/>
                      <a:pt x="263" y="121"/>
                      <a:pt x="275" y="109"/>
                    </a:cubicBezTo>
                    <a:cubicBezTo>
                      <a:pt x="308" y="65"/>
                      <a:pt x="269" y="0"/>
                      <a:pt x="2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7"/>
              <p:cNvSpPr/>
              <p:nvPr/>
            </p:nvSpPr>
            <p:spPr>
              <a:xfrm>
                <a:off x="608455" y="3639106"/>
                <a:ext cx="35974" cy="31433"/>
              </a:xfrm>
              <a:custGeom>
                <a:avLst/>
                <a:gdLst/>
                <a:ahLst/>
                <a:cxnLst/>
                <a:rect l="l" t="t" r="r" b="b"/>
                <a:pathLst>
                  <a:path w="705" h="616" extrusionOk="0">
                    <a:moveTo>
                      <a:pt x="355" y="0"/>
                    </a:moveTo>
                    <a:cubicBezTo>
                      <a:pt x="299" y="0"/>
                      <a:pt x="242" y="16"/>
                      <a:pt x="191" y="50"/>
                    </a:cubicBezTo>
                    <a:cubicBezTo>
                      <a:pt x="48" y="133"/>
                      <a:pt x="1" y="324"/>
                      <a:pt x="96" y="467"/>
                    </a:cubicBezTo>
                    <a:cubicBezTo>
                      <a:pt x="152" y="563"/>
                      <a:pt x="255" y="616"/>
                      <a:pt x="360" y="616"/>
                    </a:cubicBezTo>
                    <a:cubicBezTo>
                      <a:pt x="413" y="616"/>
                      <a:pt x="466" y="602"/>
                      <a:pt x="513" y="575"/>
                    </a:cubicBezTo>
                    <a:cubicBezTo>
                      <a:pt x="656" y="479"/>
                      <a:pt x="704" y="288"/>
                      <a:pt x="609" y="145"/>
                    </a:cubicBezTo>
                    <a:cubicBezTo>
                      <a:pt x="555" y="53"/>
                      <a:pt x="456" y="0"/>
                      <a:pt x="35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7"/>
              <p:cNvSpPr/>
              <p:nvPr/>
            </p:nvSpPr>
            <p:spPr>
              <a:xfrm>
                <a:off x="436341" y="3507814"/>
                <a:ext cx="193445" cy="141499"/>
              </a:xfrm>
              <a:custGeom>
                <a:avLst/>
                <a:gdLst/>
                <a:ahLst/>
                <a:cxnLst/>
                <a:rect l="l" t="t" r="r" b="b"/>
                <a:pathLst>
                  <a:path w="3791" h="2773" extrusionOk="0">
                    <a:moveTo>
                      <a:pt x="1654" y="1"/>
                    </a:moveTo>
                    <a:cubicBezTo>
                      <a:pt x="154" y="1"/>
                      <a:pt x="0" y="1538"/>
                      <a:pt x="607" y="2134"/>
                    </a:cubicBezTo>
                    <a:cubicBezTo>
                      <a:pt x="990" y="2510"/>
                      <a:pt x="1589" y="2773"/>
                      <a:pt x="2143" y="2773"/>
                    </a:cubicBezTo>
                    <a:cubicBezTo>
                      <a:pt x="2554" y="2773"/>
                      <a:pt x="2941" y="2628"/>
                      <a:pt x="3195" y="2277"/>
                    </a:cubicBezTo>
                    <a:cubicBezTo>
                      <a:pt x="3791" y="1454"/>
                      <a:pt x="3517" y="357"/>
                      <a:pt x="2253" y="71"/>
                    </a:cubicBezTo>
                    <a:cubicBezTo>
                      <a:pt x="2033" y="23"/>
                      <a:pt x="1834" y="1"/>
                      <a:pt x="165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7"/>
              <p:cNvSpPr/>
              <p:nvPr/>
            </p:nvSpPr>
            <p:spPr>
              <a:xfrm>
                <a:off x="506860" y="3492557"/>
                <a:ext cx="85828" cy="44496"/>
              </a:xfrm>
              <a:custGeom>
                <a:avLst/>
                <a:gdLst/>
                <a:ahLst/>
                <a:cxnLst/>
                <a:rect l="l" t="t" r="r" b="b"/>
                <a:pathLst>
                  <a:path w="1682" h="872" extrusionOk="0">
                    <a:moveTo>
                      <a:pt x="942" y="1"/>
                    </a:moveTo>
                    <a:cubicBezTo>
                      <a:pt x="644" y="72"/>
                      <a:pt x="752" y="251"/>
                      <a:pt x="752" y="251"/>
                    </a:cubicBezTo>
                    <a:cubicBezTo>
                      <a:pt x="630" y="129"/>
                      <a:pt x="504" y="89"/>
                      <a:pt x="390" y="89"/>
                    </a:cubicBezTo>
                    <a:cubicBezTo>
                      <a:pt x="171" y="89"/>
                      <a:pt x="0" y="239"/>
                      <a:pt x="0" y="239"/>
                    </a:cubicBezTo>
                    <a:cubicBezTo>
                      <a:pt x="239" y="299"/>
                      <a:pt x="477" y="382"/>
                      <a:pt x="692" y="513"/>
                    </a:cubicBezTo>
                    <a:cubicBezTo>
                      <a:pt x="644" y="645"/>
                      <a:pt x="680" y="776"/>
                      <a:pt x="775" y="871"/>
                    </a:cubicBezTo>
                    <a:cubicBezTo>
                      <a:pt x="775" y="871"/>
                      <a:pt x="1062" y="835"/>
                      <a:pt x="1109" y="645"/>
                    </a:cubicBezTo>
                    <a:cubicBezTo>
                      <a:pt x="1195" y="634"/>
                      <a:pt x="1281" y="628"/>
                      <a:pt x="1367" y="628"/>
                    </a:cubicBezTo>
                    <a:cubicBezTo>
                      <a:pt x="1472" y="628"/>
                      <a:pt x="1577" y="637"/>
                      <a:pt x="1682" y="656"/>
                    </a:cubicBezTo>
                    <a:cubicBezTo>
                      <a:pt x="1592" y="388"/>
                      <a:pt x="1322" y="355"/>
                      <a:pt x="1192" y="355"/>
                    </a:cubicBezTo>
                    <a:cubicBezTo>
                      <a:pt x="1149" y="355"/>
                      <a:pt x="1121" y="358"/>
                      <a:pt x="1121" y="358"/>
                    </a:cubicBezTo>
                    <a:cubicBezTo>
                      <a:pt x="1145" y="203"/>
                      <a:pt x="1074" y="60"/>
                      <a:pt x="9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7"/>
              <p:cNvSpPr/>
              <p:nvPr/>
            </p:nvSpPr>
            <p:spPr>
              <a:xfrm>
                <a:off x="544569" y="3507763"/>
                <a:ext cx="16482" cy="12859"/>
              </a:xfrm>
              <a:custGeom>
                <a:avLst/>
                <a:gdLst/>
                <a:ahLst/>
                <a:cxnLst/>
                <a:rect l="l" t="t" r="r" b="b"/>
                <a:pathLst>
                  <a:path w="323" h="252" extrusionOk="0">
                    <a:moveTo>
                      <a:pt x="156" y="1"/>
                    </a:moveTo>
                    <a:cubicBezTo>
                      <a:pt x="132" y="13"/>
                      <a:pt x="120" y="25"/>
                      <a:pt x="108" y="48"/>
                    </a:cubicBezTo>
                    <a:lnTo>
                      <a:pt x="84" y="48"/>
                    </a:lnTo>
                    <a:cubicBezTo>
                      <a:pt x="36" y="48"/>
                      <a:pt x="1" y="84"/>
                      <a:pt x="36" y="120"/>
                    </a:cubicBezTo>
                    <a:cubicBezTo>
                      <a:pt x="48" y="144"/>
                      <a:pt x="84" y="168"/>
                      <a:pt x="108" y="180"/>
                    </a:cubicBezTo>
                    <a:cubicBezTo>
                      <a:pt x="96" y="215"/>
                      <a:pt x="132" y="251"/>
                      <a:pt x="168" y="251"/>
                    </a:cubicBezTo>
                    <a:cubicBezTo>
                      <a:pt x="180" y="251"/>
                      <a:pt x="203" y="239"/>
                      <a:pt x="215" y="215"/>
                    </a:cubicBezTo>
                    <a:lnTo>
                      <a:pt x="251" y="215"/>
                    </a:lnTo>
                    <a:cubicBezTo>
                      <a:pt x="311" y="192"/>
                      <a:pt x="323" y="108"/>
                      <a:pt x="263" y="72"/>
                    </a:cubicBezTo>
                    <a:cubicBezTo>
                      <a:pt x="251" y="72"/>
                      <a:pt x="227" y="60"/>
                      <a:pt x="203" y="60"/>
                    </a:cubicBezTo>
                    <a:lnTo>
                      <a:pt x="203" y="37"/>
                    </a:lnTo>
                    <a:cubicBezTo>
                      <a:pt x="191" y="13"/>
                      <a:pt x="180" y="1"/>
                      <a:pt x="1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7"/>
              <p:cNvSpPr/>
              <p:nvPr/>
            </p:nvSpPr>
            <p:spPr>
              <a:xfrm>
                <a:off x="476448" y="3525061"/>
                <a:ext cx="34699" cy="31790"/>
              </a:xfrm>
              <a:custGeom>
                <a:avLst/>
                <a:gdLst/>
                <a:ahLst/>
                <a:cxnLst/>
                <a:rect l="l" t="t" r="r" b="b"/>
                <a:pathLst>
                  <a:path w="680" h="623" extrusionOk="0">
                    <a:moveTo>
                      <a:pt x="341" y="1"/>
                    </a:moveTo>
                    <a:cubicBezTo>
                      <a:pt x="197" y="1"/>
                      <a:pt x="67" y="101"/>
                      <a:pt x="36" y="246"/>
                    </a:cubicBezTo>
                    <a:cubicBezTo>
                      <a:pt x="0" y="413"/>
                      <a:pt x="107" y="580"/>
                      <a:pt x="274" y="616"/>
                    </a:cubicBezTo>
                    <a:cubicBezTo>
                      <a:pt x="296" y="620"/>
                      <a:pt x="318" y="623"/>
                      <a:pt x="340" y="623"/>
                    </a:cubicBezTo>
                    <a:cubicBezTo>
                      <a:pt x="483" y="623"/>
                      <a:pt x="613" y="524"/>
                      <a:pt x="644" y="389"/>
                    </a:cubicBezTo>
                    <a:cubicBezTo>
                      <a:pt x="680" y="222"/>
                      <a:pt x="573" y="55"/>
                      <a:pt x="406" y="8"/>
                    </a:cubicBezTo>
                    <a:cubicBezTo>
                      <a:pt x="384" y="3"/>
                      <a:pt x="362" y="1"/>
                      <a:pt x="34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48" name="Google Shape;548;p27"/>
            <p:cNvSpPr/>
            <p:nvPr/>
          </p:nvSpPr>
          <p:spPr>
            <a:xfrm flipH="1">
              <a:off x="8308249" y="2809675"/>
              <a:ext cx="236953" cy="81929"/>
            </a:xfrm>
            <a:custGeom>
              <a:avLst/>
              <a:gdLst/>
              <a:ahLst/>
              <a:cxnLst/>
              <a:rect l="l" t="t" r="r" b="b"/>
              <a:pathLst>
                <a:path w="4801" h="1660" extrusionOk="0">
                  <a:moveTo>
                    <a:pt x="1144" y="0"/>
                  </a:moveTo>
                  <a:cubicBezTo>
                    <a:pt x="824" y="0"/>
                    <a:pt x="444" y="110"/>
                    <a:pt x="1" y="411"/>
                  </a:cubicBezTo>
                  <a:cubicBezTo>
                    <a:pt x="1460" y="411"/>
                    <a:pt x="2392" y="1660"/>
                    <a:pt x="2392" y="1660"/>
                  </a:cubicBezTo>
                  <a:cubicBezTo>
                    <a:pt x="2392" y="1660"/>
                    <a:pt x="3324" y="411"/>
                    <a:pt x="4801" y="411"/>
                  </a:cubicBezTo>
                  <a:cubicBezTo>
                    <a:pt x="4358" y="110"/>
                    <a:pt x="3976" y="0"/>
                    <a:pt x="3655" y="0"/>
                  </a:cubicBezTo>
                  <a:cubicBezTo>
                    <a:pt x="2815" y="0"/>
                    <a:pt x="2392" y="745"/>
                    <a:pt x="2392" y="745"/>
                  </a:cubicBezTo>
                  <a:cubicBezTo>
                    <a:pt x="2392" y="745"/>
                    <a:pt x="1978" y="0"/>
                    <a:pt x="11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7"/>
            <p:cNvSpPr/>
            <p:nvPr/>
          </p:nvSpPr>
          <p:spPr>
            <a:xfrm flipH="1">
              <a:off x="6642378" y="456210"/>
              <a:ext cx="236953" cy="81979"/>
            </a:xfrm>
            <a:custGeom>
              <a:avLst/>
              <a:gdLst/>
              <a:ahLst/>
              <a:cxnLst/>
              <a:rect l="l" t="t" r="r" b="b"/>
              <a:pathLst>
                <a:path w="4801" h="1661" extrusionOk="0">
                  <a:moveTo>
                    <a:pt x="1144" y="1"/>
                  </a:moveTo>
                  <a:cubicBezTo>
                    <a:pt x="824" y="1"/>
                    <a:pt x="443" y="110"/>
                    <a:pt x="0" y="412"/>
                  </a:cubicBezTo>
                  <a:cubicBezTo>
                    <a:pt x="1477" y="412"/>
                    <a:pt x="2392" y="1660"/>
                    <a:pt x="2392" y="1660"/>
                  </a:cubicBezTo>
                  <a:cubicBezTo>
                    <a:pt x="2392" y="1660"/>
                    <a:pt x="3324" y="412"/>
                    <a:pt x="4801" y="412"/>
                  </a:cubicBezTo>
                  <a:cubicBezTo>
                    <a:pt x="4358" y="110"/>
                    <a:pt x="3976" y="1"/>
                    <a:pt x="3654" y="1"/>
                  </a:cubicBezTo>
                  <a:cubicBezTo>
                    <a:pt x="2815" y="1"/>
                    <a:pt x="2392" y="746"/>
                    <a:pt x="2392" y="746"/>
                  </a:cubicBezTo>
                  <a:cubicBezTo>
                    <a:pt x="2392" y="746"/>
                    <a:pt x="1978" y="1"/>
                    <a:pt x="1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50" name="Google Shape;550;p27"/>
          <p:cNvSpPr txBox="1">
            <a:spLocks noGrp="1"/>
          </p:cNvSpPr>
          <p:nvPr>
            <p:ph type="title"/>
          </p:nvPr>
        </p:nvSpPr>
        <p:spPr>
          <a:xfrm>
            <a:off x="7779854" y="1538250"/>
            <a:ext cx="9064800" cy="26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17000">
                <a:solidFill>
                  <a:srgbClr val="191919"/>
                </a:solidFill>
                <a:latin typeface="Arial" panose="020B0604020202020204" pitchFamily="34" charset="0"/>
                <a:cs typeface="Arial" panose="020B0604020202020204" pitchFamily="34" charset="0"/>
              </a:defRPr>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551" name="Google Shape;551;p27"/>
          <p:cNvSpPr txBox="1">
            <a:spLocks noGrp="1"/>
          </p:cNvSpPr>
          <p:nvPr>
            <p:ph type="subTitle" idx="1"/>
          </p:nvPr>
        </p:nvSpPr>
        <p:spPr>
          <a:xfrm>
            <a:off x="8722150" y="4054000"/>
            <a:ext cx="7180200" cy="20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3879019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34550" y="1076400"/>
            <a:ext cx="15418800" cy="958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Raleway Black"/>
              <a:buNone/>
              <a:defRPr sz="3200">
                <a:solidFill>
                  <a:schemeClr val="dk1"/>
                </a:solidFill>
                <a:latin typeface="Raleway Black"/>
                <a:ea typeface="Raleway Black"/>
                <a:cs typeface="Raleway Black"/>
                <a:sym typeface="Raleway Black"/>
              </a:defRPr>
            </a:lvl1pPr>
            <a:lvl2pPr lvl="1">
              <a:spcBef>
                <a:spcPts val="0"/>
              </a:spcBef>
              <a:spcAft>
                <a:spcPts val="0"/>
              </a:spcAft>
              <a:buClr>
                <a:schemeClr val="dk1"/>
              </a:buClr>
              <a:buSzPts val="3200"/>
              <a:buFont typeface="Raleway Black"/>
              <a:buNone/>
              <a:defRPr sz="3200">
                <a:solidFill>
                  <a:schemeClr val="dk1"/>
                </a:solidFill>
                <a:latin typeface="Raleway Black"/>
                <a:ea typeface="Raleway Black"/>
                <a:cs typeface="Raleway Black"/>
                <a:sym typeface="Raleway Black"/>
              </a:defRPr>
            </a:lvl2pPr>
            <a:lvl3pPr lvl="2">
              <a:spcBef>
                <a:spcPts val="0"/>
              </a:spcBef>
              <a:spcAft>
                <a:spcPts val="0"/>
              </a:spcAft>
              <a:buClr>
                <a:schemeClr val="dk1"/>
              </a:buClr>
              <a:buSzPts val="3200"/>
              <a:buFont typeface="Raleway Black"/>
              <a:buNone/>
              <a:defRPr sz="3200">
                <a:solidFill>
                  <a:schemeClr val="dk1"/>
                </a:solidFill>
                <a:latin typeface="Raleway Black"/>
                <a:ea typeface="Raleway Black"/>
                <a:cs typeface="Raleway Black"/>
                <a:sym typeface="Raleway Black"/>
              </a:defRPr>
            </a:lvl3pPr>
            <a:lvl4pPr lvl="3">
              <a:spcBef>
                <a:spcPts val="0"/>
              </a:spcBef>
              <a:spcAft>
                <a:spcPts val="0"/>
              </a:spcAft>
              <a:buClr>
                <a:schemeClr val="dk1"/>
              </a:buClr>
              <a:buSzPts val="3200"/>
              <a:buFont typeface="Raleway Black"/>
              <a:buNone/>
              <a:defRPr sz="3200">
                <a:solidFill>
                  <a:schemeClr val="dk1"/>
                </a:solidFill>
                <a:latin typeface="Raleway Black"/>
                <a:ea typeface="Raleway Black"/>
                <a:cs typeface="Raleway Black"/>
                <a:sym typeface="Raleway Black"/>
              </a:defRPr>
            </a:lvl4pPr>
            <a:lvl5pPr lvl="4">
              <a:spcBef>
                <a:spcPts val="0"/>
              </a:spcBef>
              <a:spcAft>
                <a:spcPts val="0"/>
              </a:spcAft>
              <a:buClr>
                <a:schemeClr val="dk1"/>
              </a:buClr>
              <a:buSzPts val="3200"/>
              <a:buFont typeface="Raleway Black"/>
              <a:buNone/>
              <a:defRPr sz="3200">
                <a:solidFill>
                  <a:schemeClr val="dk1"/>
                </a:solidFill>
                <a:latin typeface="Raleway Black"/>
                <a:ea typeface="Raleway Black"/>
                <a:cs typeface="Raleway Black"/>
                <a:sym typeface="Raleway Black"/>
              </a:defRPr>
            </a:lvl5pPr>
            <a:lvl6pPr lvl="5">
              <a:spcBef>
                <a:spcPts val="0"/>
              </a:spcBef>
              <a:spcAft>
                <a:spcPts val="0"/>
              </a:spcAft>
              <a:buClr>
                <a:schemeClr val="dk1"/>
              </a:buClr>
              <a:buSzPts val="3200"/>
              <a:buFont typeface="Raleway Black"/>
              <a:buNone/>
              <a:defRPr sz="3200">
                <a:solidFill>
                  <a:schemeClr val="dk1"/>
                </a:solidFill>
                <a:latin typeface="Raleway Black"/>
                <a:ea typeface="Raleway Black"/>
                <a:cs typeface="Raleway Black"/>
                <a:sym typeface="Raleway Black"/>
              </a:defRPr>
            </a:lvl6pPr>
            <a:lvl7pPr lvl="6">
              <a:spcBef>
                <a:spcPts val="0"/>
              </a:spcBef>
              <a:spcAft>
                <a:spcPts val="0"/>
              </a:spcAft>
              <a:buClr>
                <a:schemeClr val="dk1"/>
              </a:buClr>
              <a:buSzPts val="3200"/>
              <a:buFont typeface="Raleway Black"/>
              <a:buNone/>
              <a:defRPr sz="3200">
                <a:solidFill>
                  <a:schemeClr val="dk1"/>
                </a:solidFill>
                <a:latin typeface="Raleway Black"/>
                <a:ea typeface="Raleway Black"/>
                <a:cs typeface="Raleway Black"/>
                <a:sym typeface="Raleway Black"/>
              </a:defRPr>
            </a:lvl7pPr>
            <a:lvl8pPr lvl="7">
              <a:spcBef>
                <a:spcPts val="0"/>
              </a:spcBef>
              <a:spcAft>
                <a:spcPts val="0"/>
              </a:spcAft>
              <a:buClr>
                <a:schemeClr val="dk1"/>
              </a:buClr>
              <a:buSzPts val="3200"/>
              <a:buFont typeface="Raleway Black"/>
              <a:buNone/>
              <a:defRPr sz="3200">
                <a:solidFill>
                  <a:schemeClr val="dk1"/>
                </a:solidFill>
                <a:latin typeface="Raleway Black"/>
                <a:ea typeface="Raleway Black"/>
                <a:cs typeface="Raleway Black"/>
                <a:sym typeface="Raleway Black"/>
              </a:defRPr>
            </a:lvl8pPr>
            <a:lvl9pPr lvl="8">
              <a:spcBef>
                <a:spcPts val="0"/>
              </a:spcBef>
              <a:spcAft>
                <a:spcPts val="0"/>
              </a:spcAft>
              <a:buClr>
                <a:schemeClr val="dk1"/>
              </a:buClr>
              <a:buSzPts val="3200"/>
              <a:buFont typeface="Raleway Black"/>
              <a:buNone/>
              <a:defRPr sz="3200">
                <a:solidFill>
                  <a:schemeClr val="dk1"/>
                </a:solidFill>
                <a:latin typeface="Raleway Black"/>
                <a:ea typeface="Raleway Black"/>
                <a:cs typeface="Raleway Black"/>
                <a:sym typeface="Raleway Black"/>
              </a:defRPr>
            </a:lvl9pPr>
          </a:lstStyle>
          <a:p>
            <a:endParaRPr/>
          </a:p>
        </p:txBody>
      </p:sp>
      <p:sp>
        <p:nvSpPr>
          <p:cNvPr id="7" name="Google Shape;7;p1"/>
          <p:cNvSpPr txBox="1">
            <a:spLocks noGrp="1"/>
          </p:cNvSpPr>
          <p:nvPr>
            <p:ph type="body" idx="1"/>
          </p:nvPr>
        </p:nvSpPr>
        <p:spPr>
          <a:xfrm>
            <a:off x="1434550" y="2304950"/>
            <a:ext cx="15418800" cy="6905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Alegreya Sans Medium"/>
              <a:buChar char="●"/>
              <a:defRPr sz="1500">
                <a:solidFill>
                  <a:schemeClr val="dk1"/>
                </a:solidFill>
                <a:latin typeface="Alegreya Sans Medium"/>
                <a:ea typeface="Alegreya Sans Medium"/>
                <a:cs typeface="Alegreya Sans Medium"/>
                <a:sym typeface="Alegreya Sans Medium"/>
              </a:defRPr>
            </a:lvl1pPr>
            <a:lvl2pPr marL="914400" lvl="1" indent="-323850">
              <a:lnSpc>
                <a:spcPct val="100000"/>
              </a:lnSpc>
              <a:spcBef>
                <a:spcPts val="0"/>
              </a:spcBef>
              <a:spcAft>
                <a:spcPts val="0"/>
              </a:spcAft>
              <a:buClr>
                <a:schemeClr val="dk1"/>
              </a:buClr>
              <a:buSzPts val="1500"/>
              <a:buFont typeface="Alegreya Sans Medium"/>
              <a:buChar char="○"/>
              <a:defRPr sz="1500">
                <a:solidFill>
                  <a:schemeClr val="dk1"/>
                </a:solidFill>
                <a:latin typeface="Alegreya Sans Medium"/>
                <a:ea typeface="Alegreya Sans Medium"/>
                <a:cs typeface="Alegreya Sans Medium"/>
                <a:sym typeface="Alegreya Sans Medium"/>
              </a:defRPr>
            </a:lvl2pPr>
            <a:lvl3pPr marL="1371600" lvl="2" indent="-323850">
              <a:lnSpc>
                <a:spcPct val="100000"/>
              </a:lnSpc>
              <a:spcBef>
                <a:spcPts val="0"/>
              </a:spcBef>
              <a:spcAft>
                <a:spcPts val="0"/>
              </a:spcAft>
              <a:buClr>
                <a:schemeClr val="dk1"/>
              </a:buClr>
              <a:buSzPts val="1500"/>
              <a:buFont typeface="Alegreya Sans Medium"/>
              <a:buChar char="■"/>
              <a:defRPr sz="1500">
                <a:solidFill>
                  <a:schemeClr val="dk1"/>
                </a:solidFill>
                <a:latin typeface="Alegreya Sans Medium"/>
                <a:ea typeface="Alegreya Sans Medium"/>
                <a:cs typeface="Alegreya Sans Medium"/>
                <a:sym typeface="Alegreya Sans Medium"/>
              </a:defRPr>
            </a:lvl3pPr>
            <a:lvl4pPr marL="1828800" lvl="3" indent="-323850">
              <a:lnSpc>
                <a:spcPct val="100000"/>
              </a:lnSpc>
              <a:spcBef>
                <a:spcPts val="0"/>
              </a:spcBef>
              <a:spcAft>
                <a:spcPts val="0"/>
              </a:spcAft>
              <a:buClr>
                <a:schemeClr val="dk1"/>
              </a:buClr>
              <a:buSzPts val="1500"/>
              <a:buFont typeface="Alegreya Sans Medium"/>
              <a:buChar char="●"/>
              <a:defRPr sz="1500">
                <a:solidFill>
                  <a:schemeClr val="dk1"/>
                </a:solidFill>
                <a:latin typeface="Alegreya Sans Medium"/>
                <a:ea typeface="Alegreya Sans Medium"/>
                <a:cs typeface="Alegreya Sans Medium"/>
                <a:sym typeface="Alegreya Sans Medium"/>
              </a:defRPr>
            </a:lvl4pPr>
            <a:lvl5pPr marL="2286000" lvl="4" indent="-323850">
              <a:lnSpc>
                <a:spcPct val="100000"/>
              </a:lnSpc>
              <a:spcBef>
                <a:spcPts val="0"/>
              </a:spcBef>
              <a:spcAft>
                <a:spcPts val="0"/>
              </a:spcAft>
              <a:buClr>
                <a:schemeClr val="dk1"/>
              </a:buClr>
              <a:buSzPts val="1500"/>
              <a:buFont typeface="Alegreya Sans Medium"/>
              <a:buChar char="○"/>
              <a:defRPr sz="1500">
                <a:solidFill>
                  <a:schemeClr val="dk1"/>
                </a:solidFill>
                <a:latin typeface="Alegreya Sans Medium"/>
                <a:ea typeface="Alegreya Sans Medium"/>
                <a:cs typeface="Alegreya Sans Medium"/>
                <a:sym typeface="Alegreya Sans Medium"/>
              </a:defRPr>
            </a:lvl5pPr>
            <a:lvl6pPr marL="2743200" lvl="5" indent="-323850">
              <a:lnSpc>
                <a:spcPct val="100000"/>
              </a:lnSpc>
              <a:spcBef>
                <a:spcPts val="0"/>
              </a:spcBef>
              <a:spcAft>
                <a:spcPts val="0"/>
              </a:spcAft>
              <a:buClr>
                <a:schemeClr val="dk1"/>
              </a:buClr>
              <a:buSzPts val="1500"/>
              <a:buFont typeface="Alegreya Sans Medium"/>
              <a:buChar char="■"/>
              <a:defRPr sz="1500">
                <a:solidFill>
                  <a:schemeClr val="dk1"/>
                </a:solidFill>
                <a:latin typeface="Alegreya Sans Medium"/>
                <a:ea typeface="Alegreya Sans Medium"/>
                <a:cs typeface="Alegreya Sans Medium"/>
                <a:sym typeface="Alegreya Sans Medium"/>
              </a:defRPr>
            </a:lvl6pPr>
            <a:lvl7pPr marL="3200400" lvl="6" indent="-323850">
              <a:lnSpc>
                <a:spcPct val="100000"/>
              </a:lnSpc>
              <a:spcBef>
                <a:spcPts val="0"/>
              </a:spcBef>
              <a:spcAft>
                <a:spcPts val="0"/>
              </a:spcAft>
              <a:buClr>
                <a:schemeClr val="dk1"/>
              </a:buClr>
              <a:buSzPts val="1500"/>
              <a:buFont typeface="Alegreya Sans Medium"/>
              <a:buChar char="●"/>
              <a:defRPr sz="1500">
                <a:solidFill>
                  <a:schemeClr val="dk1"/>
                </a:solidFill>
                <a:latin typeface="Alegreya Sans Medium"/>
                <a:ea typeface="Alegreya Sans Medium"/>
                <a:cs typeface="Alegreya Sans Medium"/>
                <a:sym typeface="Alegreya Sans Medium"/>
              </a:defRPr>
            </a:lvl7pPr>
            <a:lvl8pPr marL="3657600" lvl="7" indent="-323850">
              <a:lnSpc>
                <a:spcPct val="100000"/>
              </a:lnSpc>
              <a:spcBef>
                <a:spcPts val="0"/>
              </a:spcBef>
              <a:spcAft>
                <a:spcPts val="0"/>
              </a:spcAft>
              <a:buClr>
                <a:schemeClr val="dk1"/>
              </a:buClr>
              <a:buSzPts val="1500"/>
              <a:buFont typeface="Alegreya Sans Medium"/>
              <a:buChar char="○"/>
              <a:defRPr sz="1500">
                <a:solidFill>
                  <a:schemeClr val="dk1"/>
                </a:solidFill>
                <a:latin typeface="Alegreya Sans Medium"/>
                <a:ea typeface="Alegreya Sans Medium"/>
                <a:cs typeface="Alegreya Sans Medium"/>
                <a:sym typeface="Alegreya Sans Medium"/>
              </a:defRPr>
            </a:lvl8pPr>
            <a:lvl9pPr marL="4114800" lvl="8" indent="-323850">
              <a:lnSpc>
                <a:spcPct val="100000"/>
              </a:lnSpc>
              <a:spcBef>
                <a:spcPts val="0"/>
              </a:spcBef>
              <a:spcAft>
                <a:spcPts val="0"/>
              </a:spcAft>
              <a:buClr>
                <a:schemeClr val="dk1"/>
              </a:buClr>
              <a:buSzPts val="1500"/>
              <a:buFont typeface="Alegreya Sans Medium"/>
              <a:buChar char="■"/>
              <a:defRPr sz="1500">
                <a:solidFill>
                  <a:schemeClr val="dk1"/>
                </a:solidFill>
                <a:latin typeface="Alegreya Sans Medium"/>
                <a:ea typeface="Alegreya Sans Medium"/>
                <a:cs typeface="Alegreya Sans Medium"/>
                <a:sym typeface="Alegreya Sans Medium"/>
              </a:defRPr>
            </a:lvl9pPr>
          </a:lstStyle>
          <a:p>
            <a:endParaRPr/>
          </a:p>
        </p:txBody>
      </p:sp>
    </p:spTree>
    <p:extLst>
      <p:ext uri="{BB962C8B-B14F-4D97-AF65-F5344CB8AC3E}">
        <p14:creationId xmlns:p14="http://schemas.microsoft.com/office/powerpoint/2010/main" val="171659240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1.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9.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94.png"/><Relationship Id="rId3" Type="http://schemas.openxmlformats.org/officeDocument/2006/relationships/slide" Target="slide35.xml"/><Relationship Id="rId7" Type="http://schemas.microsoft.com/office/2007/relationships/hdphoto" Target="../media/hdphoto2.wdp"/><Relationship Id="rId12" Type="http://schemas.openxmlformats.org/officeDocument/2006/relationships/slide" Target="slide31.xml"/><Relationship Id="rId2" Type="http://schemas.openxmlformats.org/officeDocument/2006/relationships/notesSlide" Target="../notesSlides/notesSlide29.xml"/><Relationship Id="rId16" Type="http://schemas.openxmlformats.org/officeDocument/2006/relationships/image" Target="../media/image96.png"/><Relationship Id="rId1" Type="http://schemas.openxmlformats.org/officeDocument/2006/relationships/slideLayout" Target="../slideLayouts/slideLayout14.xml"/><Relationship Id="rId6" Type="http://schemas.openxmlformats.org/officeDocument/2006/relationships/image" Target="../media/image91.png"/><Relationship Id="rId11" Type="http://schemas.openxmlformats.org/officeDocument/2006/relationships/image" Target="../media/image93.png"/><Relationship Id="rId5" Type="http://schemas.openxmlformats.org/officeDocument/2006/relationships/slide" Target="slide33.xml"/><Relationship Id="rId15" Type="http://schemas.openxmlformats.org/officeDocument/2006/relationships/slide" Target="slide32.xml"/><Relationship Id="rId10" Type="http://schemas.openxmlformats.org/officeDocument/2006/relationships/slide" Target="slide30.xml"/><Relationship Id="rId4" Type="http://schemas.openxmlformats.org/officeDocument/2006/relationships/image" Target="../media/image90.png"/><Relationship Id="rId9" Type="http://schemas.openxmlformats.org/officeDocument/2006/relationships/image" Target="../media/image92.png"/><Relationship Id="rId1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0.png"/><Relationship Id="rId7"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99.png"/><Relationship Id="rId5" Type="http://schemas.openxmlformats.org/officeDocument/2006/relationships/image" Target="../media/image980.png"/><Relationship Id="rId10" Type="http://schemas.openxmlformats.org/officeDocument/2006/relationships/image" Target="../media/image97.png"/><Relationship Id="rId4" Type="http://schemas.openxmlformats.org/officeDocument/2006/relationships/image" Target="../media/image970.png"/><Relationship Id="rId9" Type="http://schemas.openxmlformats.org/officeDocument/2006/relationships/slide" Target="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97.png"/><Relationship Id="rId4" Type="http://schemas.openxmlformats.org/officeDocument/2006/relationships/image" Target="../media/image104.png"/><Relationship Id="rId9" Type="http://schemas.openxmlformats.org/officeDocument/2006/relationships/slide" Target="slide29.xml"/></Relationships>
</file>

<file path=ppt/slides/_rels/slide3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97.png"/><Relationship Id="rId4" Type="http://schemas.openxmlformats.org/officeDocument/2006/relationships/image" Target="../media/image110.png"/><Relationship Id="rId9" Type="http://schemas.openxmlformats.org/officeDocument/2006/relationships/slide" Target="slide29.xml"/></Relationships>
</file>

<file path=ppt/slides/_rels/slide3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97.png"/><Relationship Id="rId4" Type="http://schemas.openxmlformats.org/officeDocument/2006/relationships/image" Target="../media/image116.png"/><Relationship Id="rId9" Type="http://schemas.openxmlformats.org/officeDocument/2006/relationships/slide" Target="slide29.xml"/></Relationships>
</file>

<file path=ppt/slides/_rels/slide3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97.png"/><Relationship Id="rId4" Type="http://schemas.openxmlformats.org/officeDocument/2006/relationships/image" Target="../media/image122.png"/><Relationship Id="rId9" Type="http://schemas.openxmlformats.org/officeDocument/2006/relationships/slide" Target="slide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38.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27.png"/></Relationships>
</file>

<file path=ppt/slides/_rels/slide3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62.png"/><Relationship Id="rId7" Type="http://schemas.openxmlformats.org/officeDocument/2006/relationships/image" Target="../media/image15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5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61.png"/><Relationship Id="rId4" Type="http://schemas.openxmlformats.org/officeDocument/2006/relationships/image" Target="../media/image16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62.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svg"/></Relationships>
</file>

<file path=ppt/slides/_rels/slide4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64.png"/><Relationship Id="rId7" Type="http://schemas.openxmlformats.org/officeDocument/2006/relationships/image" Target="../media/image167.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66.png"/><Relationship Id="rId5" Type="http://schemas.microsoft.com/office/2007/relationships/hdphoto" Target="../media/hdphoto3.wdp"/><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68.png"/><Relationship Id="rId5" Type="http://schemas.openxmlformats.org/officeDocument/2006/relationships/image" Target="../media/image170.png"/><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10.png"/><Relationship Id="rId3" Type="http://schemas.openxmlformats.org/officeDocument/2006/relationships/image" Target="../media/image1110.png"/><Relationship Id="rId7" Type="http://schemas.openxmlformats.org/officeDocument/2006/relationships/image" Target="../media/image15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9" name="Freeform 9"/>
          <p:cNvSpPr/>
          <p:nvPr/>
        </p:nvSpPr>
        <p:spPr>
          <a:xfrm>
            <a:off x="571294" y="3086100"/>
            <a:ext cx="5407370" cy="6681820"/>
          </a:xfrm>
          <a:custGeom>
            <a:avLst/>
            <a:gdLst/>
            <a:ahLst/>
            <a:cxnLst/>
            <a:rect l="l" t="t" r="r" b="b"/>
            <a:pathLst>
              <a:path w="8264046" h="8694288">
                <a:moveTo>
                  <a:pt x="0" y="0"/>
                </a:moveTo>
                <a:lnTo>
                  <a:pt x="8264046" y="0"/>
                </a:lnTo>
                <a:lnTo>
                  <a:pt x="8264046" y="8694288"/>
                </a:lnTo>
                <a:lnTo>
                  <a:pt x="0" y="86942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4" name="Freeform 24"/>
          <p:cNvSpPr/>
          <p:nvPr/>
        </p:nvSpPr>
        <p:spPr>
          <a:xfrm>
            <a:off x="1066800" y="4533900"/>
            <a:ext cx="3505200" cy="5234020"/>
          </a:xfrm>
          <a:custGeom>
            <a:avLst/>
            <a:gdLst/>
            <a:ahLst/>
            <a:cxnLst/>
            <a:rect l="l" t="t" r="r" b="b"/>
            <a:pathLst>
              <a:path w="4596784" h="6519748">
                <a:moveTo>
                  <a:pt x="0" y="0"/>
                </a:moveTo>
                <a:lnTo>
                  <a:pt x="4596784" y="0"/>
                </a:lnTo>
                <a:lnTo>
                  <a:pt x="4596784" y="6519748"/>
                </a:lnTo>
                <a:lnTo>
                  <a:pt x="0" y="65197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Google Shape;335;p31"/>
          <p:cNvSpPr txBox="1">
            <a:spLocks/>
          </p:cNvSpPr>
          <p:nvPr/>
        </p:nvSpPr>
        <p:spPr>
          <a:xfrm>
            <a:off x="6019801" y="1028700"/>
            <a:ext cx="11429999" cy="66294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rgbClr val="191919"/>
              </a:buClr>
              <a:buSzPts val="5200"/>
              <a:buFont typeface="Fjalla One"/>
              <a:buNone/>
              <a:defRPr sz="7000" b="0" i="0" u="none" strike="noStrike" cap="none">
                <a:solidFill>
                  <a:schemeClr val="dk1"/>
                </a:solidFill>
                <a:latin typeface="Fjalla One"/>
                <a:ea typeface="Fjalla One"/>
                <a:cs typeface="Fjalla One"/>
                <a:sym typeface="Fjalla One"/>
              </a:defRPr>
            </a:lvl1pPr>
            <a:lvl2pPr marR="0" lvl="1" algn="ctr" rtl="0">
              <a:lnSpc>
                <a:spcPct val="100000"/>
              </a:lnSpc>
              <a:spcBef>
                <a:spcPts val="0"/>
              </a:spcBef>
              <a:spcAft>
                <a:spcPts val="0"/>
              </a:spcAft>
              <a:buClr>
                <a:srgbClr val="191919"/>
              </a:buClr>
              <a:buSzPts val="5200"/>
              <a:buFont typeface="Fjalla One"/>
              <a:buNone/>
              <a:defRPr sz="5200" b="0" i="0" u="none" strike="noStrike" cap="none">
                <a:solidFill>
                  <a:srgbClr val="191919"/>
                </a:solidFill>
                <a:latin typeface="Fjalla One"/>
                <a:ea typeface="Fjalla One"/>
                <a:cs typeface="Fjalla One"/>
                <a:sym typeface="Fjalla One"/>
              </a:defRPr>
            </a:lvl2pPr>
            <a:lvl3pPr marR="0" lvl="2" algn="ctr" rtl="0">
              <a:lnSpc>
                <a:spcPct val="100000"/>
              </a:lnSpc>
              <a:spcBef>
                <a:spcPts val="0"/>
              </a:spcBef>
              <a:spcAft>
                <a:spcPts val="0"/>
              </a:spcAft>
              <a:buClr>
                <a:srgbClr val="191919"/>
              </a:buClr>
              <a:buSzPts val="5200"/>
              <a:buFont typeface="Fjalla One"/>
              <a:buNone/>
              <a:defRPr sz="5200" b="0" i="0" u="none" strike="noStrike" cap="none">
                <a:solidFill>
                  <a:srgbClr val="191919"/>
                </a:solidFill>
                <a:latin typeface="Fjalla One"/>
                <a:ea typeface="Fjalla One"/>
                <a:cs typeface="Fjalla One"/>
                <a:sym typeface="Fjalla One"/>
              </a:defRPr>
            </a:lvl3pPr>
            <a:lvl4pPr marR="0" lvl="3" algn="ctr" rtl="0">
              <a:lnSpc>
                <a:spcPct val="100000"/>
              </a:lnSpc>
              <a:spcBef>
                <a:spcPts val="0"/>
              </a:spcBef>
              <a:spcAft>
                <a:spcPts val="0"/>
              </a:spcAft>
              <a:buClr>
                <a:srgbClr val="191919"/>
              </a:buClr>
              <a:buSzPts val="5200"/>
              <a:buFont typeface="Fjalla One"/>
              <a:buNone/>
              <a:defRPr sz="5200" b="0" i="0" u="none" strike="noStrike" cap="none">
                <a:solidFill>
                  <a:srgbClr val="191919"/>
                </a:solidFill>
                <a:latin typeface="Fjalla One"/>
                <a:ea typeface="Fjalla One"/>
                <a:cs typeface="Fjalla One"/>
                <a:sym typeface="Fjalla One"/>
              </a:defRPr>
            </a:lvl4pPr>
            <a:lvl5pPr marR="0" lvl="4" algn="ctr" rtl="0">
              <a:lnSpc>
                <a:spcPct val="100000"/>
              </a:lnSpc>
              <a:spcBef>
                <a:spcPts val="0"/>
              </a:spcBef>
              <a:spcAft>
                <a:spcPts val="0"/>
              </a:spcAft>
              <a:buClr>
                <a:srgbClr val="191919"/>
              </a:buClr>
              <a:buSzPts val="5200"/>
              <a:buFont typeface="Fjalla One"/>
              <a:buNone/>
              <a:defRPr sz="5200" b="0" i="0" u="none" strike="noStrike" cap="none">
                <a:solidFill>
                  <a:srgbClr val="191919"/>
                </a:solidFill>
                <a:latin typeface="Fjalla One"/>
                <a:ea typeface="Fjalla One"/>
                <a:cs typeface="Fjalla One"/>
                <a:sym typeface="Fjalla One"/>
              </a:defRPr>
            </a:lvl5pPr>
            <a:lvl6pPr marR="0" lvl="5" algn="ctr" rtl="0">
              <a:lnSpc>
                <a:spcPct val="100000"/>
              </a:lnSpc>
              <a:spcBef>
                <a:spcPts val="0"/>
              </a:spcBef>
              <a:spcAft>
                <a:spcPts val="0"/>
              </a:spcAft>
              <a:buClr>
                <a:srgbClr val="191919"/>
              </a:buClr>
              <a:buSzPts val="5200"/>
              <a:buFont typeface="Fjalla One"/>
              <a:buNone/>
              <a:defRPr sz="5200" b="0" i="0" u="none" strike="noStrike" cap="none">
                <a:solidFill>
                  <a:srgbClr val="191919"/>
                </a:solidFill>
                <a:latin typeface="Fjalla One"/>
                <a:ea typeface="Fjalla One"/>
                <a:cs typeface="Fjalla One"/>
                <a:sym typeface="Fjalla One"/>
              </a:defRPr>
            </a:lvl6pPr>
            <a:lvl7pPr marR="0" lvl="6" algn="ctr" rtl="0">
              <a:lnSpc>
                <a:spcPct val="100000"/>
              </a:lnSpc>
              <a:spcBef>
                <a:spcPts val="0"/>
              </a:spcBef>
              <a:spcAft>
                <a:spcPts val="0"/>
              </a:spcAft>
              <a:buClr>
                <a:srgbClr val="191919"/>
              </a:buClr>
              <a:buSzPts val="5200"/>
              <a:buFont typeface="Fjalla One"/>
              <a:buNone/>
              <a:defRPr sz="5200" b="0" i="0" u="none" strike="noStrike" cap="none">
                <a:solidFill>
                  <a:srgbClr val="191919"/>
                </a:solidFill>
                <a:latin typeface="Fjalla One"/>
                <a:ea typeface="Fjalla One"/>
                <a:cs typeface="Fjalla One"/>
                <a:sym typeface="Fjalla One"/>
              </a:defRPr>
            </a:lvl7pPr>
            <a:lvl8pPr marR="0" lvl="7" algn="ctr" rtl="0">
              <a:lnSpc>
                <a:spcPct val="100000"/>
              </a:lnSpc>
              <a:spcBef>
                <a:spcPts val="0"/>
              </a:spcBef>
              <a:spcAft>
                <a:spcPts val="0"/>
              </a:spcAft>
              <a:buClr>
                <a:srgbClr val="191919"/>
              </a:buClr>
              <a:buSzPts val="5200"/>
              <a:buFont typeface="Fjalla One"/>
              <a:buNone/>
              <a:defRPr sz="5200" b="0" i="0" u="none" strike="noStrike" cap="none">
                <a:solidFill>
                  <a:srgbClr val="191919"/>
                </a:solidFill>
                <a:latin typeface="Fjalla One"/>
                <a:ea typeface="Fjalla One"/>
                <a:cs typeface="Fjalla One"/>
                <a:sym typeface="Fjalla One"/>
              </a:defRPr>
            </a:lvl8pPr>
            <a:lvl9pPr marR="0" lvl="8" algn="ctr" rtl="0">
              <a:lnSpc>
                <a:spcPct val="100000"/>
              </a:lnSpc>
              <a:spcBef>
                <a:spcPts val="0"/>
              </a:spcBef>
              <a:spcAft>
                <a:spcPts val="0"/>
              </a:spcAft>
              <a:buClr>
                <a:srgbClr val="191919"/>
              </a:buClr>
              <a:buSzPts val="5200"/>
              <a:buFont typeface="Fjalla One"/>
              <a:buNone/>
              <a:defRPr sz="5200" b="0" i="0" u="none" strike="noStrike" cap="none">
                <a:solidFill>
                  <a:srgbClr val="191919"/>
                </a:solidFill>
                <a:latin typeface="Fjalla One"/>
                <a:ea typeface="Fjalla One"/>
                <a:cs typeface="Fjalla One"/>
                <a:sym typeface="Fjalla One"/>
              </a:defRPr>
            </a:lvl9pPr>
          </a:lstStyle>
          <a:p>
            <a:pPr algn="l" defTabSz="1828800">
              <a:lnSpc>
                <a:spcPct val="175000"/>
              </a:lnSpc>
            </a:pPr>
            <a:r>
              <a:rPr lang="en-US" sz="8000" b="1" kern="0">
                <a:solidFill>
                  <a:schemeClr val="accent5">
                    <a:lumMod val="75000"/>
                  </a:schemeClr>
                </a:solidFill>
                <a:latin typeface="Arial"/>
              </a:rPr>
              <a:t>CHÀO MỪNG TẤT CẢ CÁC EM ĐẾN VỚI MÔN TOÁN!</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1143000" y="920416"/>
            <a:ext cx="15965400" cy="85344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pic>
        <p:nvPicPr>
          <p:cNvPr id="23" name="Picture 22"/>
          <p:cNvPicPr>
            <a:picLocks noChangeAspect="1"/>
          </p:cNvPicPr>
          <p:nvPr/>
        </p:nvPicPr>
        <p:blipFill>
          <a:blip r:embed="rId3"/>
          <a:stretch>
            <a:fillRect/>
          </a:stretch>
        </p:blipFill>
        <p:spPr>
          <a:xfrm>
            <a:off x="15054415" y="8256091"/>
            <a:ext cx="1658108" cy="1459409"/>
          </a:xfrm>
          <a:prstGeom prst="rect">
            <a:avLst/>
          </a:prstGeom>
        </p:spPr>
      </p:pic>
      <mc:AlternateContent xmlns:mc="http://schemas.openxmlformats.org/markup-compatibility/2006" xmlns:a14="http://schemas.microsoft.com/office/drawing/2010/main">
        <mc:Choice Requires="a14">
          <p:sp>
            <p:nvSpPr>
              <p:cNvPr id="25" name="Rectangle 24"/>
              <p:cNvSpPr/>
              <p:nvPr/>
            </p:nvSpPr>
            <p:spPr>
              <a:xfrm>
                <a:off x="1934667" y="2379416"/>
                <a:ext cx="14382022" cy="7031284"/>
              </a:xfrm>
              <a:prstGeom prst="rect">
                <a:avLst/>
              </a:prstGeom>
            </p:spPr>
            <p:txBody>
              <a:bodyPr wrap="square">
                <a:spAutoFit/>
              </a:bodyPr>
              <a:lstStyle/>
              <a:p>
                <a:pPr algn="just">
                  <a:lnSpc>
                    <a:spcPct val="150000"/>
                  </a:lnSpc>
                  <a:spcBef>
                    <a:spcPts val="300"/>
                  </a:spcBef>
                  <a:spcAft>
                    <a:spcPts val="300"/>
                  </a:spcAft>
                </a:pPr>
                <a:r>
                  <a:rPr lang="en-US" sz="3500">
                    <a:effectLst/>
                    <a:latin typeface="Arial" panose="020B0604020202020204" pitchFamily="34" charset="0"/>
                    <a:ea typeface="Malgun Gothic" panose="020B0503020000020004" pitchFamily="34" charset="-127"/>
                    <a:cs typeface="Arial" panose="020B0604020202020204" pitchFamily="34" charset="0"/>
                  </a:rPr>
                  <a:t>Với số thực </a:t>
                </a:r>
                <a14:m>
                  <m:oMath xmlns:m="http://schemas.openxmlformats.org/officeDocument/2006/math">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en-US" sz="3500">
                    <a:effectLst/>
                    <a:latin typeface="Arial" panose="020B0604020202020204" pitchFamily="34" charset="0"/>
                    <a:ea typeface="Malgun Gothic" panose="020B0503020000020004" pitchFamily="34" charset="-127"/>
                    <a:cs typeface="Arial" panose="020B0604020202020204" pitchFamily="34" charset="0"/>
                  </a:rPr>
                  <a:t> không âm và số thực </a:t>
                </a:r>
                <a14:m>
                  <m:oMath xmlns:m="http://schemas.openxmlformats.org/officeDocument/2006/math">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00">
                    <a:effectLst/>
                    <a:latin typeface="Arial" panose="020B0604020202020204" pitchFamily="34" charset="0"/>
                    <a:ea typeface="Malgun Gothic" panose="020B0503020000020004" pitchFamily="34" charset="-127"/>
                    <a:cs typeface="Arial" panose="020B0604020202020204" pitchFamily="34" charset="0"/>
                  </a:rPr>
                  <a:t> dương, ta thường biến đổi </a:t>
                </a: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degHide m:val="on"/>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3500" i="1">
                                  <a:latin typeface="Cambria Math" panose="02040503050406030204" pitchFamily="18" charset="0"/>
                                  <a:ea typeface="Malgun Gothic" panose="020B0503020000020004" pitchFamily="34" charset="-127"/>
                                  <a:cs typeface="Times New Roman" panose="02020603050405020304" pitchFamily="18" charset="0"/>
                                </a:rPr>
                                <m:t>𝑎</m:t>
                              </m:r>
                            </m:num>
                            <m:den>
                              <m:r>
                                <a:rPr lang="en-US" sz="3500" i="1">
                                  <a:latin typeface="Cambria Math" panose="02040503050406030204" pitchFamily="18" charset="0"/>
                                  <a:ea typeface="Malgun Gothic" panose="020B0503020000020004" pitchFamily="34" charset="-127"/>
                                  <a:cs typeface="Times New Roman" panose="02020603050405020304" pitchFamily="18" charset="0"/>
                                </a:rPr>
                                <m:t>𝑏</m:t>
                              </m:r>
                            </m:den>
                          </m:f>
                        </m:e>
                      </m:rad>
                      <m:r>
                        <a:rPr lang="en-US" sz="35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500" i="1">
                                  <a:latin typeface="Cambria Math" panose="02040503050406030204" pitchFamily="18" charset="0"/>
                                  <a:ea typeface="Malgun Gothic" panose="020B0503020000020004" pitchFamily="34" charset="-127"/>
                                  <a:cs typeface="Times New Roman" panose="02020603050405020304" pitchFamily="18" charset="0"/>
                                </a:rPr>
                                <m:t>𝑎</m:t>
                              </m:r>
                            </m:e>
                          </m:rad>
                        </m:num>
                        <m:den>
                          <m:rad>
                            <m:radPr>
                              <m:degHide m:val="on"/>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500" i="1">
                                  <a:latin typeface="Cambria Math" panose="02040503050406030204" pitchFamily="18" charset="0"/>
                                  <a:ea typeface="Malgun Gothic" panose="020B0503020000020004" pitchFamily="34" charset="-127"/>
                                  <a:cs typeface="Times New Roman" panose="02020603050405020304" pitchFamily="18" charset="0"/>
                                </a:rPr>
                                <m:t>𝑏</m:t>
                              </m:r>
                            </m:e>
                          </m:rad>
                        </m:den>
                      </m:f>
                      <m:r>
                        <a:rPr lang="en-US" sz="35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500" i="1">
                                  <a:latin typeface="Cambria Math" panose="02040503050406030204" pitchFamily="18" charset="0"/>
                                  <a:ea typeface="Malgun Gothic" panose="020B0503020000020004" pitchFamily="34" charset="-127"/>
                                  <a:cs typeface="Times New Roman" panose="02020603050405020304" pitchFamily="18" charset="0"/>
                                </a:rPr>
                                <m:t>𝑎</m:t>
                              </m:r>
                            </m:e>
                          </m:rad>
                          <m:r>
                            <a:rPr lang="en-US" sz="3500" i="1">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500" i="1">
                                  <a:latin typeface="Cambria Math" panose="02040503050406030204" pitchFamily="18" charset="0"/>
                                  <a:ea typeface="Malgun Gothic" panose="020B0503020000020004" pitchFamily="34" charset="-127"/>
                                  <a:cs typeface="Times New Roman" panose="02020603050405020304" pitchFamily="18" charset="0"/>
                                </a:rPr>
                                <m:t>𝑏</m:t>
                              </m:r>
                            </m:e>
                          </m:rad>
                        </m:num>
                        <m:den>
                          <m:rad>
                            <m:radPr>
                              <m:degHide m:val="on"/>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500" i="1">
                                  <a:latin typeface="Cambria Math" panose="02040503050406030204" pitchFamily="18" charset="0"/>
                                  <a:ea typeface="Malgun Gothic" panose="020B0503020000020004" pitchFamily="34" charset="-127"/>
                                  <a:cs typeface="Times New Roman" panose="02020603050405020304" pitchFamily="18" charset="0"/>
                                </a:rPr>
                                <m:t>𝑏</m:t>
                              </m:r>
                            </m:e>
                          </m:rad>
                          <m:r>
                            <a:rPr lang="en-US" sz="3500" i="1">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500" i="1">
                                  <a:latin typeface="Cambria Math" panose="02040503050406030204" pitchFamily="18" charset="0"/>
                                  <a:ea typeface="Malgun Gothic" panose="020B0503020000020004" pitchFamily="34" charset="-127"/>
                                  <a:cs typeface="Times New Roman" panose="02020603050405020304" pitchFamily="18" charset="0"/>
                                </a:rPr>
                                <m:t>𝑏</m:t>
                              </m:r>
                            </m:e>
                          </m:rad>
                        </m:den>
                      </m:f>
                      <m:r>
                        <a:rPr lang="en-US" sz="35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500" i="1">
                                  <a:latin typeface="Cambria Math" panose="02040503050406030204" pitchFamily="18" charset="0"/>
                                  <a:ea typeface="Malgun Gothic" panose="020B0503020000020004" pitchFamily="34" charset="-127"/>
                                  <a:cs typeface="Times New Roman" panose="02020603050405020304" pitchFamily="18" charset="0"/>
                                </a:rPr>
                                <m:t>𝑎𝑏</m:t>
                              </m:r>
                            </m:e>
                          </m:rad>
                        </m:num>
                        <m:den>
                          <m:r>
                            <a:rPr lang="en-US" sz="3500" i="1">
                              <a:latin typeface="Cambria Math" panose="02040503050406030204" pitchFamily="18" charset="0"/>
                              <a:ea typeface="Malgun Gothic" panose="020B0503020000020004" pitchFamily="34" charset="-127"/>
                              <a:cs typeface="Times New Roman" panose="02020603050405020304" pitchFamily="18" charset="0"/>
                            </a:rPr>
                            <m:t>𝑏</m:t>
                          </m:r>
                        </m:den>
                      </m:f>
                      <m:r>
                        <m:rPr>
                          <m:nor/>
                        </m:rPr>
                        <a:rPr lang="en-US" sz="3500">
                          <a:latin typeface="Arial" panose="020B0604020202020204" pitchFamily="34" charset="0"/>
                          <a:ea typeface="Malgun Gothic" panose="020B0503020000020004" pitchFamily="34" charset="-127"/>
                          <a:cs typeface="Arial" panose="020B0604020202020204" pitchFamily="34" charset="0"/>
                        </a:rPr>
                        <m:t> </m:t>
                      </m:r>
                      <m:r>
                        <m:rPr>
                          <m:nor/>
                        </m:rPr>
                        <a:rPr lang="en-US" sz="3500">
                          <a:latin typeface="Arial" panose="020B0604020202020204" pitchFamily="34" charset="0"/>
                          <a:ea typeface="Malgun Gothic" panose="020B0503020000020004" pitchFamily="34" charset="-127"/>
                          <a:cs typeface="Arial" panose="020B0604020202020204" pitchFamily="34" charset="0"/>
                        </a:rPr>
                        <m:t>ho</m:t>
                      </m:r>
                      <m:r>
                        <m:rPr>
                          <m:nor/>
                        </m:rPr>
                        <a:rPr lang="en-US" sz="3500">
                          <a:latin typeface="Arial" panose="020B0604020202020204" pitchFamily="34" charset="0"/>
                          <a:ea typeface="Malgun Gothic" panose="020B0503020000020004" pitchFamily="34" charset="-127"/>
                          <a:cs typeface="Arial" panose="020B0604020202020204" pitchFamily="34" charset="0"/>
                        </a:rPr>
                        <m:t>ặ</m:t>
                      </m:r>
                      <m:r>
                        <m:rPr>
                          <m:nor/>
                        </m:rPr>
                        <a:rPr lang="en-US" sz="3500">
                          <a:latin typeface="Arial" panose="020B0604020202020204" pitchFamily="34" charset="0"/>
                          <a:ea typeface="Malgun Gothic" panose="020B0503020000020004" pitchFamily="34" charset="-127"/>
                          <a:cs typeface="Arial" panose="020B0604020202020204" pitchFamily="34" charset="0"/>
                        </a:rPr>
                        <m:t>c</m:t>
                      </m:r>
                      <m:r>
                        <a:rPr lang="en-US" sz="3500" b="0" i="1" smtClean="0">
                          <a:latin typeface="Cambria Math" panose="02040503050406030204" pitchFamily="18" charset="0"/>
                          <a:ea typeface="Malgun Gothic" panose="020B0503020000020004" pitchFamily="34" charset="-127"/>
                          <a:cs typeface="Arial" panose="020B0604020202020204" pitchFamily="34" charset="0"/>
                        </a:rPr>
                        <m:t> </m:t>
                      </m:r>
                      <m:rad>
                        <m:radPr>
                          <m:degHide m:val="on"/>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𝑎</m:t>
                              </m:r>
                            </m:num>
                            <m:den>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𝑏</m:t>
                              </m:r>
                            </m:den>
                          </m:f>
                        </m:e>
                      </m:rad>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𝑎𝑏</m:t>
                              </m:r>
                            </m:e>
                          </m:rad>
                        </m:num>
                        <m:den>
                          <m:rad>
                            <m:radPr>
                              <m:degHide m:val="on"/>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𝑏</m:t>
                                  </m:r>
                                </m:e>
                                <m:sup>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2</m:t>
                                  </m:r>
                                </m:sup>
                              </m:sSup>
                            </m:e>
                          </m:rad>
                        </m:den>
                      </m:f>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𝑎𝑏</m:t>
                              </m:r>
                            </m:e>
                          </m:rad>
                        </m:num>
                        <m:den>
                          <m:rad>
                            <m:radPr>
                              <m:degHide m:val="on"/>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𝑏</m:t>
                                  </m:r>
                                </m:e>
                                <m:sup>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2</m:t>
                                  </m:r>
                                </m:sup>
                              </m:sSup>
                            </m:e>
                          </m:rad>
                        </m:den>
                      </m:f>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𝑎𝑏</m:t>
                              </m:r>
                            </m:e>
                          </m:rad>
                        </m:num>
                        <m:den>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𝑏</m:t>
                          </m:r>
                        </m:den>
                      </m:f>
                    </m:oMath>
                  </m:oMathPara>
                </a14:m>
                <a:endParaRPr lang="en-US" sz="350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spcBef>
                    <a:spcPts val="300"/>
                  </a:spcBef>
                  <a:spcAft>
                    <a:spcPts val="300"/>
                  </a:spcAft>
                </a:pPr>
                <a:r>
                  <a:rPr lang="en-US" sz="3500">
                    <a:effectLst/>
                    <a:latin typeface="Arial" panose="020B0604020202020204" pitchFamily="34" charset="0"/>
                    <a:ea typeface="Malgun Gothic" panose="020B0503020000020004" pitchFamily="34" charset="-127"/>
                    <a:cs typeface="Arial" panose="020B0604020202020204" pitchFamily="34" charset="0"/>
                  </a:rPr>
                  <a:t>để khử mẫu của biểu thức dưới dấu căn.</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3500">
                    <a:effectLst/>
                    <a:latin typeface="Arial" panose="020B0604020202020204" pitchFamily="34" charset="0"/>
                    <a:ea typeface="Malgun Gothic" panose="020B0503020000020004" pitchFamily="34" charset="-127"/>
                    <a:cs typeface="Arial" panose="020B0604020202020204" pitchFamily="34" charset="0"/>
                  </a:rPr>
                  <a:t>Tổng quát hơn, với hai biểu thức </a:t>
                </a:r>
                <a14:m>
                  <m:oMath xmlns:m="http://schemas.openxmlformats.org/officeDocument/2006/math">
                    <m:r>
                      <a:rPr lang="en-US" sz="3500" i="1">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35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3500">
                    <a:effectLst/>
                    <a:latin typeface="Arial" panose="020B0604020202020204" pitchFamily="34" charset="0"/>
                    <a:ea typeface="Malgun Gothic" panose="020B0503020000020004" pitchFamily="34" charset="-127"/>
                    <a:cs typeface="Arial" panose="020B0604020202020204" pitchFamily="34" charset="0"/>
                  </a:rPr>
                  <a:t> thỏa mãn </a:t>
                </a:r>
                <a14:m>
                  <m:oMath xmlns:m="http://schemas.openxmlformats.org/officeDocument/2006/math">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𝐴𝐵</m:t>
                    </m:r>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≥0, </m:t>
                    </m:r>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en-US" sz="3500">
                    <a:effectLst/>
                    <a:latin typeface="Arial" panose="020B0604020202020204" pitchFamily="34" charset="0"/>
                    <a:ea typeface="Malgun Gothic" panose="020B0503020000020004" pitchFamily="34" charset="-127"/>
                    <a:cs typeface="Arial" panose="020B0604020202020204" pitchFamily="34" charset="0"/>
                  </a:rPr>
                  <a:t>, ta có:</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degHide m:val="on"/>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𝐴</m:t>
                              </m:r>
                            </m:num>
                            <m:den>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𝐵</m:t>
                              </m:r>
                            </m:den>
                          </m:f>
                        </m:e>
                      </m:rad>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3500" i="1">
                                  <a:latin typeface="Cambria Math" panose="02040503050406030204" pitchFamily="18" charset="0"/>
                                  <a:ea typeface="Malgun Gothic" panose="020B0503020000020004" pitchFamily="34" charset="-127"/>
                                  <a:cs typeface="Times New Roman" panose="02020603050405020304" pitchFamily="18" charset="0"/>
                                </a:rPr>
                                <m:t>𝐴𝐵</m:t>
                              </m:r>
                            </m:num>
                            <m:den>
                              <m:sSup>
                                <m:sSupPr>
                                  <m:ctrlPr>
                                    <a:rPr lang="en-US" sz="35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3500" i="1">
                                      <a:latin typeface="Cambria Math" panose="02040503050406030204" pitchFamily="18" charset="0"/>
                                      <a:ea typeface="Malgun Gothic" panose="020B0503020000020004" pitchFamily="34" charset="-127"/>
                                      <a:cs typeface="Times New Roman" panose="02020603050405020304" pitchFamily="18" charset="0"/>
                                    </a:rPr>
                                    <m:t>𝐵</m:t>
                                  </m:r>
                                </m:e>
                                <m:sup>
                                  <m:r>
                                    <a:rPr lang="en-US" sz="3500" i="1">
                                      <a:latin typeface="Cambria Math" panose="02040503050406030204" pitchFamily="18" charset="0"/>
                                      <a:ea typeface="Malgun Gothic" panose="020B0503020000020004" pitchFamily="34" charset="-127"/>
                                      <a:cs typeface="Times New Roman" panose="02020603050405020304" pitchFamily="18" charset="0"/>
                                    </a:rPr>
                                    <m:t>2</m:t>
                                  </m:r>
                                </m:sup>
                              </m:sSup>
                            </m:den>
                          </m:f>
                        </m:e>
                      </m:rad>
                      <m:r>
                        <a:rPr lang="en-US" sz="3500" b="0" i="1" smtClean="0">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𝐴𝐵</m:t>
                              </m:r>
                            </m:e>
                          </m:rad>
                        </m:num>
                        <m:den>
                          <m:rad>
                            <m:radPr>
                              <m:degHide m:val="on"/>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𝐵</m:t>
                                  </m:r>
                                </m:e>
                                <m:sup>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2</m:t>
                                  </m:r>
                                </m:sup>
                              </m:sSup>
                            </m:e>
                          </m:rad>
                        </m:den>
                      </m:f>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5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𝐴𝐵</m:t>
                              </m:r>
                            </m:e>
                          </m:rad>
                        </m:num>
                        <m:den>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3500" i="1">
                              <a:effectLst/>
                              <a:latin typeface="Cambria Math" panose="02040503050406030204" pitchFamily="18" charset="0"/>
                              <a:ea typeface="Malgun Gothic" panose="020B0503020000020004" pitchFamily="34" charset="-127"/>
                              <a:cs typeface="Times New Roman" panose="02020603050405020304" pitchFamily="18" charset="0"/>
                            </a:rPr>
                            <m:t>|</m:t>
                          </m:r>
                        </m:den>
                      </m:f>
                    </m:oMath>
                  </m:oMathPara>
                </a14:m>
                <a:endParaRPr lang="en-US" sz="35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934667" y="2379416"/>
                <a:ext cx="14382022" cy="7031284"/>
              </a:xfrm>
              <a:prstGeom prst="rect">
                <a:avLst/>
              </a:prstGeom>
              <a:blipFill>
                <a:blip r:embed="rId4"/>
                <a:stretch>
                  <a:fillRect l="-1229" r="-254"/>
                </a:stretch>
              </a:blipFill>
            </p:spPr>
            <p:txBody>
              <a:bodyPr/>
              <a:lstStyle/>
              <a:p>
                <a:r>
                  <a:rPr lang="en-US">
                    <a:noFill/>
                  </a:rPr>
                  <a:t> </a:t>
                </a:r>
              </a:p>
            </p:txBody>
          </p:sp>
        </mc:Fallback>
      </mc:AlternateContent>
      <p:sp>
        <p:nvSpPr>
          <p:cNvPr id="26" name="Rectangle 25"/>
          <p:cNvSpPr/>
          <p:nvPr/>
        </p:nvSpPr>
        <p:spPr>
          <a:xfrm>
            <a:off x="1926646" y="1233726"/>
            <a:ext cx="1963999" cy="861774"/>
          </a:xfrm>
          <a:prstGeom prst="rect">
            <a:avLst/>
          </a:prstGeom>
        </p:spPr>
        <p:txBody>
          <a:bodyPr wrap="none">
            <a:spAutoFit/>
          </a:bodyPr>
          <a:lstStyle/>
          <a:p>
            <a:pPr lvl="0" algn="just">
              <a:spcBef>
                <a:spcPts val="300"/>
              </a:spcBef>
              <a:spcAft>
                <a:spcPts val="300"/>
              </a:spcAft>
            </a:pPr>
            <a:r>
              <a:rPr lang="en-US" sz="5000" b="1">
                <a:solidFill>
                  <a:srgbClr val="4BACC6">
                    <a:lumMod val="75000"/>
                  </a:srgbClr>
                </a:solidFill>
                <a:latin typeface="Arial" panose="020B0604020202020204" pitchFamily="34" charset="0"/>
                <a:ea typeface="Malgun Gothic" panose="020B0503020000020004" pitchFamily="34" charset="-127"/>
                <a:cs typeface="Arial" panose="020B0604020202020204" pitchFamily="34" charset="0"/>
              </a:rPr>
              <a:t>Chú ý</a:t>
            </a:r>
            <a:endParaRPr lang="en-US" sz="5000">
              <a:solidFill>
                <a:srgbClr val="4BACC6">
                  <a:lumMod val="75000"/>
                </a:srgbClr>
              </a:solidFill>
              <a:latin typeface="Arial" panose="020B0604020202020204" pitchFamily="34" charset="0"/>
              <a:ea typeface="Malgun Gothic" panose="020B0503020000020004" pitchFamily="34" charset="-127"/>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par>
                                <p:cTn id="11" presetID="9"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mc:AlternateContent xmlns:mc="http://schemas.openxmlformats.org/markup-compatibility/2006" xmlns:a14="http://schemas.microsoft.com/office/drawing/2010/main">
        <mc:Choice Requires="a14">
          <p:sp>
            <p:nvSpPr>
              <p:cNvPr id="19" name="Rectangle 18"/>
              <p:cNvSpPr/>
              <p:nvPr/>
            </p:nvSpPr>
            <p:spPr>
              <a:xfrm>
                <a:off x="1590626" y="679080"/>
                <a:ext cx="16127328" cy="2721386"/>
              </a:xfrm>
              <a:prstGeom prst="rect">
                <a:avLst/>
              </a:prstGeom>
            </p:spPr>
            <p:txBody>
              <a:bodyPr wrap="square">
                <a:spAutoFit/>
              </a:bodyPr>
              <a:lstStyle/>
              <a:p>
                <a:pPr algn="just">
                  <a:lnSpc>
                    <a:spcPct val="120000"/>
                  </a:lnSpc>
                </a:pPr>
                <a:r>
                  <a:rPr lang="en-US" sz="3600" b="1">
                    <a:solidFill>
                      <a:srgbClr val="C00000"/>
                    </a:solidFill>
                    <a:latin typeface="Arial" panose="020B0604020202020204" pitchFamily="34" charset="0"/>
                    <a:ea typeface="Calibri" panose="020F0502020204030204" pitchFamily="34" charset="0"/>
                    <a:cs typeface="Arial" panose="020B0604020202020204" pitchFamily="34" charset="0"/>
                    <a:sym typeface="Arial"/>
                  </a:rPr>
                  <a:t>Ví dụ 2.</a:t>
                </a:r>
                <a:r>
                  <a:rPr lang="en-US" sz="3600">
                    <a:solidFill>
                      <a:srgbClr val="C00000"/>
                    </a:solidFill>
                    <a:latin typeface="Arial" panose="020B0604020202020204" pitchFamily="34" charset="0"/>
                    <a:ea typeface="Calibri" panose="020F0502020204030204" pitchFamily="34" charset="0"/>
                    <a:cs typeface="Arial" panose="020B0604020202020204" pitchFamily="34" charset="0"/>
                    <a:sym typeface="Arial"/>
                  </a:rPr>
                  <a:t>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a:t>Khử mẫu của biểu thức lấy căn:</a:t>
                </a:r>
              </a:p>
              <a:p>
                <a:pPr algn="just">
                  <a:lnSpc>
                    <a:spcPct val="120000"/>
                  </a:lnSpc>
                </a:pPr>
                <a14:m>
                  <m:oMathPara xmlns:m="http://schemas.openxmlformats.org/officeDocument/2006/math">
                    <m:oMathParaPr>
                      <m:jc m:val="centerGroup"/>
                    </m:oMathParaPr>
                    <m:oMath xmlns:m="http://schemas.openxmlformats.org/officeDocument/2006/math">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a</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den>
                          </m:f>
                        </m:e>
                      </m:rad>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b</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𝑏</m:t>
                              </m:r>
                            </m:den>
                          </m:f>
                        </m:e>
                      </m:rad>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v</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ớ</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i</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 </m:t>
                      </m:r>
                      <m:r>
                        <a:rPr lang="en-US" sz="360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𝑎𝑏</m:t>
                      </m:r>
                      <m:r>
                        <a:rPr lang="en-US" sz="360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&gt;0</m:t>
                      </m:r>
                    </m:oMath>
                  </m:oMathPara>
                </a14:m>
                <a:endParaRPr lang="vi-VN" sz="360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9" name="Rectangle 18"/>
              <p:cNvSpPr>
                <a:spLocks noRot="1" noChangeAspect="1" noMove="1" noResize="1" noEditPoints="1" noAdjustHandles="1" noChangeArrowheads="1" noChangeShapeType="1" noTextEdit="1"/>
              </p:cNvSpPr>
              <p:nvPr/>
            </p:nvSpPr>
            <p:spPr>
              <a:xfrm>
                <a:off x="1590626" y="679080"/>
                <a:ext cx="16127328" cy="2721386"/>
              </a:xfrm>
              <a:prstGeom prst="rect">
                <a:avLst/>
              </a:prstGeom>
              <a:blipFill>
                <a:blip r:embed="rId3"/>
                <a:stretch>
                  <a:fillRect l="-1172" t="-1566"/>
                </a:stretch>
              </a:blipFill>
            </p:spPr>
            <p:txBody>
              <a:bodyPr/>
              <a:lstStyle/>
              <a:p>
                <a:r>
                  <a:rPr lang="en-US">
                    <a:noFill/>
                  </a:rPr>
                  <a:t> </a:t>
                </a:r>
              </a:p>
            </p:txBody>
          </p:sp>
        </mc:Fallback>
      </mc:AlternateContent>
      <p:sp>
        <p:nvSpPr>
          <p:cNvPr id="21" name="Rectangle 20"/>
          <p:cNvSpPr/>
          <p:nvPr/>
        </p:nvSpPr>
        <p:spPr>
          <a:xfrm>
            <a:off x="1590626" y="4039969"/>
            <a:ext cx="1183337" cy="646331"/>
          </a:xfrm>
          <a:prstGeom prst="rect">
            <a:avLst/>
          </a:prstGeom>
        </p:spPr>
        <p:txBody>
          <a:bodyPr wrap="none">
            <a:spAutoFit/>
          </a:bodyPr>
          <a:lstStyle/>
          <a:p>
            <a:pPr algn="ctr">
              <a:defRPr/>
            </a:pPr>
            <a:r>
              <a:rPr lang="vi-VN" sz="3600" b="1" i="1" u="sng">
                <a:solidFill>
                  <a:srgbClr val="1F497D"/>
                </a:solidFill>
                <a:latin typeface="Arial" panose="020B0604020202020204" pitchFamily="34" charset="0"/>
                <a:cs typeface="Arial" panose="020B0604020202020204" pitchFamily="34" charset="0"/>
                <a:sym typeface="Arial"/>
              </a:rPr>
              <a:t>Giải</a:t>
            </a:r>
            <a:r>
              <a:rPr lang="en-US" sz="3600" b="1" i="1" u="sng">
                <a:solidFill>
                  <a:srgbClr val="1F497D"/>
                </a:solidFill>
                <a:latin typeface="Calibri"/>
                <a:cs typeface="Arial" panose="020B0604020202020204" pitchFamily="34" charset="0"/>
                <a:sym typeface="Arial"/>
              </a:rPr>
              <a:t>:</a:t>
            </a:r>
            <a:endParaRPr lang="en-US" sz="3600" b="1" i="1" u="sng">
              <a:solidFill>
                <a:srgbClr val="1F497D"/>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2" name="Rectangle 21"/>
              <p:cNvSpPr/>
              <p:nvPr/>
            </p:nvSpPr>
            <p:spPr>
              <a:xfrm>
                <a:off x="4648200" y="5143500"/>
                <a:ext cx="5821978" cy="173483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a</m:t>
                      </m:r>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den>
                          </m:f>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3.5</m:t>
                              </m:r>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5.5</m:t>
                              </m:r>
                            </m:den>
                          </m:f>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15</m:t>
                              </m:r>
                            </m:e>
                          </m:rad>
                        </m:num>
                        <m:den>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sSup>
                                <m:sSup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sSupPr>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e>
                                <m:sup>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sup>
                              </m:sSup>
                            </m:e>
                          </m:rad>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15</m:t>
                              </m:r>
                            </m:e>
                          </m:rad>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den>
                      </m:f>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4648200" y="5143500"/>
                <a:ext cx="5821978" cy="173483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648200" y="7734300"/>
                <a:ext cx="7467814" cy="173470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b</m:t>
                      </m:r>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𝑏</m:t>
                              </m:r>
                            </m:den>
                          </m:f>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𝑏</m:t>
                              </m:r>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𝑏</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𝑏</m:t>
                              </m:r>
                            </m:den>
                          </m:f>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𝑎𝑏</m:t>
                              </m:r>
                            </m:e>
                          </m:rad>
                        </m:num>
                        <m:den>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sSup>
                                <m:sSup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sSupPr>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𝑏</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e>
                                <m:sup>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sup>
                              </m:sSup>
                            </m:e>
                          </m:rad>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𝑎𝑏</m:t>
                              </m:r>
                            </m:e>
                          </m:rad>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d>
                            <m:dPr>
                              <m:begChr m:val="|"/>
                              <m:endChr m:val="|"/>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𝑏</m:t>
                              </m:r>
                            </m:e>
                          </m:d>
                        </m:den>
                      </m:f>
                    </m:oMath>
                  </m:oMathPara>
                </a14:m>
                <a:endParaRPr lang="en-US"/>
              </a:p>
            </p:txBody>
          </p:sp>
        </mc:Choice>
        <mc:Fallback xmlns="">
          <p:sp>
            <p:nvSpPr>
              <p:cNvPr id="23" name="Rectangle 22"/>
              <p:cNvSpPr>
                <a:spLocks noRot="1" noChangeAspect="1" noMove="1" noResize="1" noEditPoints="1" noAdjustHandles="1" noChangeArrowheads="1" noChangeShapeType="1" noTextEdit="1"/>
              </p:cNvSpPr>
              <p:nvPr/>
            </p:nvSpPr>
            <p:spPr>
              <a:xfrm>
                <a:off x="4648200" y="7734300"/>
                <a:ext cx="7467814" cy="1734706"/>
              </a:xfrm>
              <a:prstGeom prst="rect">
                <a:avLst/>
              </a:prstGeom>
              <a:blipFill>
                <a:blip r:embed="rId5"/>
                <a:stretch>
                  <a:fillRect/>
                </a:stretch>
              </a:blipFill>
            </p:spPr>
            <p:txBody>
              <a:bodyPr/>
              <a:lstStyle/>
              <a:p>
                <a:r>
                  <a:rPr lang="en-US">
                    <a:noFill/>
                  </a:rPr>
                  <a:t> </a:t>
                </a:r>
              </a:p>
            </p:txBody>
          </p:sp>
        </mc:Fallback>
      </mc:AlternateContent>
      <p:pic>
        <p:nvPicPr>
          <p:cNvPr id="24" name="Picture 23"/>
          <p:cNvPicPr>
            <a:picLocks noChangeAspect="1"/>
          </p:cNvPicPr>
          <p:nvPr/>
        </p:nvPicPr>
        <p:blipFill>
          <a:blip r:embed="rId6"/>
          <a:stretch>
            <a:fillRect/>
          </a:stretch>
        </p:blipFill>
        <p:spPr>
          <a:xfrm>
            <a:off x="15718286" y="7962050"/>
            <a:ext cx="1999668" cy="1982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mc:AlternateContent xmlns:mc="http://schemas.openxmlformats.org/markup-compatibility/2006" xmlns:a14="http://schemas.microsoft.com/office/drawing/2010/main">
        <mc:Choice Requires="a14">
          <p:sp>
            <p:nvSpPr>
              <p:cNvPr id="21" name="Rectangle 20"/>
              <p:cNvSpPr/>
              <p:nvPr/>
            </p:nvSpPr>
            <p:spPr>
              <a:xfrm>
                <a:off x="1159042" y="723900"/>
                <a:ext cx="15966422" cy="2300181"/>
              </a:xfrm>
              <a:prstGeom prst="rect">
                <a:avLst/>
              </a:prstGeom>
            </p:spPr>
            <p:txBody>
              <a:bodyPr wrap="square">
                <a:spAutoFit/>
              </a:bodyPr>
              <a:lstStyle/>
              <a:p>
                <a:pPr algn="just">
                  <a:lnSpc>
                    <a:spcPct val="130000"/>
                  </a:lnSpc>
                </a:pPr>
                <a:r>
                  <a:rPr lang="en-US" sz="3600" b="1">
                    <a:solidFill>
                      <a:srgbClr val="C00000"/>
                    </a:solidFill>
                    <a:latin typeface="Arial" panose="020B0604020202020204" pitchFamily="34" charset="0"/>
                    <a:ea typeface="Calibri" panose="020F0502020204030204" pitchFamily="34" charset="0"/>
                    <a:cs typeface="Arial" panose="020B0604020202020204" pitchFamily="34" charset="0"/>
                    <a:sym typeface="Arial"/>
                  </a:rPr>
                  <a:t>Ví dụ 3.</a:t>
                </a:r>
                <a:r>
                  <a:rPr lang="en-US" sz="3600">
                    <a:solidFill>
                      <a:srgbClr val="C00000"/>
                    </a:solidFill>
                    <a:latin typeface="Arial" panose="020B0604020202020204" pitchFamily="34" charset="0"/>
                    <a:ea typeface="Calibri" panose="020F0502020204030204" pitchFamily="34" charset="0"/>
                    <a:cs typeface="Arial" panose="020B0604020202020204" pitchFamily="34" charset="0"/>
                    <a:sym typeface="Arial"/>
                  </a:rPr>
                  <a:t>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a:t>Trục căn thức ở mẫu các biểu thức sau:</a:t>
                </a:r>
              </a:p>
              <a:p>
                <a:pPr algn="just">
                  <a:lnSpc>
                    <a:spcPct val="130000"/>
                  </a:lnSpc>
                </a:pPr>
                <a14:m>
                  <m:oMathPara xmlns:m="http://schemas.openxmlformats.org/officeDocument/2006/math">
                    <m:oMathParaPr>
                      <m:jc m:val="centerGroup"/>
                    </m:oMathParaPr>
                    <m:oMath xmlns:m="http://schemas.openxmlformats.org/officeDocument/2006/math">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a</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num>
                        <m:den>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den>
                      </m:f>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
                        <m:rPr>
                          <m:nor/>
                        </m:rPr>
                        <a:rPr lang="en-US" sz="3600" b="0" i="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b</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num>
                        <m:den>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den>
                      </m:f>
                    </m:oMath>
                  </m:oMathPara>
                </a14:m>
                <a:endParaRPr lang="vi-VN" sz="360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1" name="Rectangle 20"/>
              <p:cNvSpPr>
                <a:spLocks noRot="1" noChangeAspect="1" noMove="1" noResize="1" noEditPoints="1" noAdjustHandles="1" noChangeArrowheads="1" noChangeShapeType="1" noTextEdit="1"/>
              </p:cNvSpPr>
              <p:nvPr/>
            </p:nvSpPr>
            <p:spPr>
              <a:xfrm>
                <a:off x="1159042" y="723900"/>
                <a:ext cx="15966422" cy="2300181"/>
              </a:xfrm>
              <a:prstGeom prst="rect">
                <a:avLst/>
              </a:prstGeom>
              <a:blipFill>
                <a:blip r:embed="rId3"/>
                <a:stretch>
                  <a:fillRect l="-1145" t="-265"/>
                </a:stretch>
              </a:blipFill>
            </p:spPr>
            <p:txBody>
              <a:bodyPr/>
              <a:lstStyle/>
              <a:p>
                <a:r>
                  <a:rPr lang="en-US">
                    <a:noFill/>
                  </a:rPr>
                  <a:t> </a:t>
                </a:r>
              </a:p>
            </p:txBody>
          </p:sp>
        </mc:Fallback>
      </mc:AlternateContent>
      <p:sp>
        <p:nvSpPr>
          <p:cNvPr id="22" name="Rectangle 21"/>
          <p:cNvSpPr/>
          <p:nvPr/>
        </p:nvSpPr>
        <p:spPr>
          <a:xfrm>
            <a:off x="1159042" y="3658969"/>
            <a:ext cx="1183337" cy="646331"/>
          </a:xfrm>
          <a:prstGeom prst="rect">
            <a:avLst/>
          </a:prstGeom>
        </p:spPr>
        <p:txBody>
          <a:bodyPr wrap="none">
            <a:spAutoFit/>
          </a:bodyPr>
          <a:lstStyle/>
          <a:p>
            <a:pPr>
              <a:defRPr/>
            </a:pPr>
            <a:r>
              <a:rPr lang="vi-VN" sz="3600" b="1" i="1" u="sng">
                <a:solidFill>
                  <a:srgbClr val="1F497D"/>
                </a:solidFill>
                <a:latin typeface="Arial" panose="020B0604020202020204" pitchFamily="34" charset="0"/>
                <a:cs typeface="Arial" panose="020B0604020202020204" pitchFamily="34" charset="0"/>
                <a:sym typeface="Arial"/>
              </a:rPr>
              <a:t>Giải</a:t>
            </a:r>
            <a:r>
              <a:rPr lang="en-US" sz="3600" b="1" i="1" u="sng">
                <a:solidFill>
                  <a:srgbClr val="1F497D"/>
                </a:solidFill>
                <a:latin typeface="Calibri"/>
                <a:cs typeface="Arial" panose="020B0604020202020204" pitchFamily="34" charset="0"/>
                <a:sym typeface="Arial"/>
              </a:rPr>
              <a:t>:</a:t>
            </a:r>
            <a:endParaRPr lang="en-US" sz="3600" b="1" i="1" u="sng">
              <a:solidFill>
                <a:srgbClr val="1F497D"/>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5" name="Rectangle 24"/>
              <p:cNvSpPr/>
              <p:nvPr/>
            </p:nvSpPr>
            <p:spPr>
              <a:xfrm>
                <a:off x="1159042" y="5372100"/>
                <a:ext cx="13909321" cy="158254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a</m:t>
                      </m:r>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num>
                        <m:den>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d>
                            <m:d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e>
                          </m:d>
                        </m:num>
                        <m:den>
                          <m:d>
                            <m:d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e>
                          </m:d>
                          <m:d>
                            <m:d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e>
                          </m:d>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d>
                            <m:d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e>
                          </m:d>
                        </m:num>
                        <m:den>
                          <m:sSup>
                            <m:sSup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sSupPr>
                            <m:e>
                              <m:d>
                                <m:d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e>
                              </m:d>
                            </m:e>
                            <m:sup>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sup>
                          </m:sSup>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d>
                            <m:d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e>
                          </m:d>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3−1</m:t>
                          </m:r>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oMath>
                  </m:oMathPara>
                </a14:m>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1159042" y="5372100"/>
                <a:ext cx="13909321" cy="158254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59042" y="7893066"/>
                <a:ext cx="15966422" cy="1593834"/>
              </a:xfrm>
              <a:prstGeom prst="rect">
                <a:avLst/>
              </a:prstGeom>
            </p:spPr>
            <p:txBody>
              <a:bodyPr wrap="none">
                <a:spAutoFit/>
              </a:bodyPr>
              <a:lstStyle/>
              <a:p>
                <a:pPr lvl="0"/>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b</m:t>
                      </m:r>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num>
                        <m:den>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d>
                            <m:d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e>
                          </m:d>
                        </m:num>
                        <m:den>
                          <m:d>
                            <m:d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e>
                          </m:d>
                          <m:d>
                            <m:d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e>
                          </m:d>
                        </m:den>
                      </m:f>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d>
                            <m:d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e>
                          </m:d>
                        </m:num>
                        <m:den>
                          <m:sSup>
                            <m:sSup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sSupPr>
                            <m:e>
                              <m:d>
                                <m:d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e>
                                  </m:rad>
                                </m:e>
                              </m:d>
                            </m:e>
                            <m:sup>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sup>
                          </m:sSup>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sSup>
                            <m:sSup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sSupPr>
                            <m:e>
                              <m:d>
                                <m:d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e>
                              </m:d>
                            </m:e>
                            <m:sup>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sup>
                          </m:sSup>
                        </m:den>
                      </m:f>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d>
                            <m:d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e>
                          </m:d>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den>
                      </m:f>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oMath>
                  </m:oMathPara>
                </a14:m>
                <a:endParaRPr lang="en-US">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1159042" y="7893066"/>
                <a:ext cx="15966422" cy="1593834"/>
              </a:xfrm>
              <a:prstGeom prst="rect">
                <a:avLst/>
              </a:prstGeom>
              <a:blipFill>
                <a:blip r:embed="rId5"/>
                <a:stretch>
                  <a:fillRect/>
                </a:stretch>
              </a:blipFill>
            </p:spPr>
            <p:txBody>
              <a:bodyPr/>
              <a:lstStyle/>
              <a:p>
                <a:r>
                  <a:rPr lang="en-US">
                    <a:noFill/>
                  </a:rPr>
                  <a:t> </a:t>
                </a:r>
              </a:p>
            </p:txBody>
          </p:sp>
        </mc:Fallback>
      </mc:AlternateContent>
      <p:pic>
        <p:nvPicPr>
          <p:cNvPr id="27" name="Picture 26"/>
          <p:cNvPicPr>
            <a:picLocks noChangeAspect="1"/>
          </p:cNvPicPr>
          <p:nvPr/>
        </p:nvPicPr>
        <p:blipFill>
          <a:blip r:embed="rId6"/>
          <a:stretch>
            <a:fillRect/>
          </a:stretch>
        </p:blipFill>
        <p:spPr>
          <a:xfrm rot="20626536">
            <a:off x="16601921" y="454517"/>
            <a:ext cx="1566149" cy="22009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BE2D8">
            <a:alpha val="65000"/>
          </a:srgbClr>
        </a:solidFill>
        <a:effectLst/>
      </p:bgPr>
    </p:bg>
    <p:spTree>
      <p:nvGrpSpPr>
        <p:cNvPr id="1" name=""/>
        <p:cNvGrpSpPr/>
        <p:nvPr/>
      </p:nvGrpSpPr>
      <p:grpSpPr>
        <a:xfrm>
          <a:off x="0" y="0"/>
          <a:ext cx="0" cy="0"/>
          <a:chOff x="0" y="0"/>
          <a:chExt cx="0" cy="0"/>
        </a:xfrm>
      </p:grpSpPr>
      <p:sp>
        <p:nvSpPr>
          <p:cNvPr id="35" name="Rectangle 34"/>
          <p:cNvSpPr/>
          <p:nvPr/>
        </p:nvSpPr>
        <p:spPr>
          <a:xfrm>
            <a:off x="5334000" y="401531"/>
            <a:ext cx="3728906" cy="1200329"/>
          </a:xfrm>
          <a:prstGeom prst="rect">
            <a:avLst/>
          </a:prstGeom>
        </p:spPr>
        <p:txBody>
          <a:bodyPr wrap="none">
            <a:spAutoFit/>
          </a:bodyPr>
          <a:lstStyle/>
          <a:p>
            <a:pPr lvl="0" algn="ctr"/>
            <a:r>
              <a:rPr lang="en-US" sz="7000" b="1" i="1">
                <a:solidFill>
                  <a:srgbClr val="4CA1F1">
                    <a:lumMod val="50000"/>
                  </a:srgbClr>
                </a:solidFill>
                <a:latin typeface="Arial" panose="020B0604020202020204" pitchFamily="34" charset="0"/>
                <a:cs typeface="Arial"/>
                <a:sym typeface="Arial"/>
              </a:rPr>
              <a:t>Ghi nhớ</a:t>
            </a:r>
            <a:endParaRPr kumimoji="0" lang="vi-VN" sz="7000" b="0" i="1" u="none" strike="noStrike" kern="1200" cap="none" spc="0" normalizeH="0" baseline="0" noProof="0">
              <a:ln>
                <a:noFill/>
              </a:ln>
              <a:solidFill>
                <a:srgbClr val="4CA1F1">
                  <a:lumMod val="50000"/>
                </a:srgbClr>
              </a:solidFill>
              <a:effectLst/>
              <a:uLnTx/>
              <a:uFillTx/>
              <a:latin typeface="Arial" panose="020B0604020202020204" pitchFamily="34" charset="0"/>
              <a:cs typeface="Arial"/>
              <a:sym typeface="Arial"/>
            </a:endParaRPr>
          </a:p>
        </p:txBody>
      </p:sp>
      <p:grpSp>
        <p:nvGrpSpPr>
          <p:cNvPr id="37" name="Group 36"/>
          <p:cNvGrpSpPr/>
          <p:nvPr/>
        </p:nvGrpSpPr>
        <p:grpSpPr>
          <a:xfrm>
            <a:off x="457200" y="1866900"/>
            <a:ext cx="13258800" cy="8001000"/>
            <a:chOff x="1928358" y="4508935"/>
            <a:chExt cx="21532476" cy="8153400"/>
          </a:xfrm>
        </p:grpSpPr>
        <p:grpSp>
          <p:nvGrpSpPr>
            <p:cNvPr id="7" name="Group 7"/>
            <p:cNvGrpSpPr/>
            <p:nvPr/>
          </p:nvGrpSpPr>
          <p:grpSpPr>
            <a:xfrm>
              <a:off x="1928358" y="4659532"/>
              <a:ext cx="21532476" cy="8002803"/>
              <a:chOff x="-548080" y="158827"/>
              <a:chExt cx="13244618" cy="2180839"/>
            </a:xfrm>
          </p:grpSpPr>
          <p:sp>
            <p:nvSpPr>
              <p:cNvPr id="8" name="Freeform 8"/>
              <p:cNvSpPr/>
              <p:nvPr/>
            </p:nvSpPr>
            <p:spPr>
              <a:xfrm>
                <a:off x="-548080" y="158827"/>
                <a:ext cx="13244618" cy="2180839"/>
              </a:xfrm>
              <a:custGeom>
                <a:avLst/>
                <a:gdLst/>
                <a:ahLst/>
                <a:cxnLst/>
                <a:rect l="l" t="t" r="r" b="b"/>
                <a:pathLst>
                  <a:path w="7967980" h="1432814">
                    <a:moveTo>
                      <a:pt x="0" y="238760"/>
                    </a:moveTo>
                    <a:cubicBezTo>
                      <a:pt x="0" y="106934"/>
                      <a:pt x="106934" y="0"/>
                      <a:pt x="238760" y="0"/>
                    </a:cubicBezTo>
                    <a:lnTo>
                      <a:pt x="7729220" y="0"/>
                    </a:lnTo>
                    <a:cubicBezTo>
                      <a:pt x="7861046" y="0"/>
                      <a:pt x="7967980" y="106934"/>
                      <a:pt x="7967980" y="238760"/>
                    </a:cubicBezTo>
                    <a:lnTo>
                      <a:pt x="7967980" y="1194054"/>
                    </a:lnTo>
                    <a:cubicBezTo>
                      <a:pt x="7967980" y="1325880"/>
                      <a:pt x="7861046" y="1432814"/>
                      <a:pt x="7729220" y="1432814"/>
                    </a:cubicBezTo>
                    <a:lnTo>
                      <a:pt x="238760" y="1432814"/>
                    </a:lnTo>
                    <a:cubicBezTo>
                      <a:pt x="106934" y="1432814"/>
                      <a:pt x="0" y="1325880"/>
                      <a:pt x="0" y="1194054"/>
                    </a:cubicBezTo>
                    <a:close/>
                  </a:path>
                </a:pathLst>
              </a:custGeom>
              <a:solidFill>
                <a:srgbClr val="FBF4D9"/>
              </a:solidFill>
            </p:spPr>
          </p:sp>
        </p:grpSp>
        <mc:AlternateContent xmlns:mc="http://schemas.openxmlformats.org/markup-compatibility/2006" xmlns:a14="http://schemas.microsoft.com/office/drawing/2010/main">
          <mc:Choice Requires="a14">
            <p:sp>
              <p:nvSpPr>
                <p:cNvPr id="36" name="Rectangle 35"/>
                <p:cNvSpPr/>
                <p:nvPr/>
              </p:nvSpPr>
              <p:spPr>
                <a:xfrm>
                  <a:off x="2670856" y="4508935"/>
                  <a:ext cx="20418727" cy="7883312"/>
                </a:xfrm>
                <a:prstGeom prst="rect">
                  <a:avLst/>
                </a:prstGeom>
              </p:spPr>
              <p:txBody>
                <a:bodyPr wrap="square">
                  <a:spAutoFit/>
                </a:bodyPr>
                <a:lstStyle/>
                <a:p>
                  <a:pPr algn="just">
                    <a:lnSpc>
                      <a:spcPct val="150000"/>
                    </a:lnSpc>
                    <a:spcBef>
                      <a:spcPts val="500"/>
                    </a:spcBef>
                    <a:spcAft>
                      <a:spcPts val="500"/>
                    </a:spcAft>
                  </a:pPr>
                  <a14:m>
                    <m:oMathPara xmlns:m="http://schemas.openxmlformats.org/officeDocument/2006/math">
                      <m:oMathParaPr>
                        <m:jc m:val="left"/>
                      </m:oMathParaPr>
                      <m:oMath xmlns:m="http://schemas.openxmlformats.org/officeDocument/2006/math">
                        <m:r>
                          <m:rPr>
                            <m:nor/>
                          </m:rPr>
                          <a:rPr lang="en-US" sz="3600" smtClean="0">
                            <a:latin typeface="Arial" panose="020B0604020202020204" pitchFamily="34" charset="0"/>
                            <a:ea typeface="Malgun Gothic" panose="020B0503020000020004" pitchFamily="34" charset="-127"/>
                            <a:cs typeface="Arial" panose="020B0604020202020204" pitchFamily="34" charset="0"/>
                          </a:rPr>
                          <m:t>a</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latin typeface="Arial" panose="020B0604020202020204" pitchFamily="34" charset="0"/>
                            <a:ea typeface="Malgun Gothic" panose="020B0503020000020004" pitchFamily="34" charset="-127"/>
                            <a:cs typeface="Arial" panose="020B0604020202020204" pitchFamily="34" charset="0"/>
                          </a:rPr>
                          <m:t>V</m:t>
                        </m:r>
                        <m:r>
                          <m:rPr>
                            <m:nor/>
                          </m:rPr>
                          <a:rPr lang="en-US" sz="3600" smtClean="0">
                            <a:latin typeface="Arial" panose="020B0604020202020204" pitchFamily="34" charset="0"/>
                            <a:ea typeface="Malgun Gothic" panose="020B0503020000020004" pitchFamily="34" charset="-127"/>
                            <a:cs typeface="Arial" panose="020B0604020202020204" pitchFamily="34" charset="0"/>
                          </a:rPr>
                          <m:t>ớ</m:t>
                        </m:r>
                        <m:r>
                          <m:rPr>
                            <m:nor/>
                          </m:rPr>
                          <a:rPr lang="en-US" sz="3600" smtClean="0">
                            <a:latin typeface="Arial" panose="020B0604020202020204" pitchFamily="34" charset="0"/>
                            <a:ea typeface="Malgun Gothic" panose="020B0503020000020004" pitchFamily="34" charset="-127"/>
                            <a:cs typeface="Arial" panose="020B0604020202020204" pitchFamily="34" charset="0"/>
                          </a:rPr>
                          <m:t>i</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latin typeface="Arial" panose="020B0604020202020204" pitchFamily="34" charset="0"/>
                            <a:ea typeface="Malgun Gothic" panose="020B0503020000020004" pitchFamily="34" charset="-127"/>
                            <a:cs typeface="Arial" panose="020B0604020202020204" pitchFamily="34" charset="0"/>
                          </a:rPr>
                          <m:t>hai</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latin typeface="Arial" panose="020B0604020202020204" pitchFamily="34" charset="0"/>
                            <a:ea typeface="Malgun Gothic" panose="020B0503020000020004" pitchFamily="34" charset="-127"/>
                            <a:cs typeface="Arial" panose="020B0604020202020204" pitchFamily="34" charset="0"/>
                          </a:rPr>
                          <m:t>bi</m:t>
                        </m:r>
                        <m:r>
                          <m:rPr>
                            <m:nor/>
                          </m:rPr>
                          <a:rPr lang="en-US" sz="3600" smtClean="0">
                            <a:latin typeface="Arial" panose="020B0604020202020204" pitchFamily="34" charset="0"/>
                            <a:ea typeface="Malgun Gothic" panose="020B0503020000020004" pitchFamily="34" charset="-127"/>
                            <a:cs typeface="Arial" panose="020B0604020202020204" pitchFamily="34" charset="0"/>
                          </a:rPr>
                          <m:t>ể</m:t>
                        </m:r>
                        <m:r>
                          <m:rPr>
                            <m:nor/>
                          </m:rPr>
                          <a:rPr lang="en-US" sz="3600" smtClean="0">
                            <a:latin typeface="Arial" panose="020B0604020202020204" pitchFamily="34" charset="0"/>
                            <a:ea typeface="Malgun Gothic" panose="020B0503020000020004" pitchFamily="34" charset="-127"/>
                            <a:cs typeface="Arial" panose="020B0604020202020204" pitchFamily="34" charset="0"/>
                          </a:rPr>
                          <m:t>u</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m:t>
                        </m:r>
                        <m:r>
                          <m:rPr>
                            <m:nor/>
                          </m:rPr>
                          <a:rPr lang="en-US" sz="3600" smtClean="0">
                            <a:latin typeface="Arial" panose="020B0604020202020204" pitchFamily="34" charset="0"/>
                            <a:ea typeface="Malgun Gothic" panose="020B0503020000020004" pitchFamily="34" charset="-127"/>
                            <a:cs typeface="Arial" panose="020B0604020202020204" pitchFamily="34" charset="0"/>
                          </a:rPr>
                          <m:t>th</m:t>
                        </m:r>
                        <m:r>
                          <m:rPr>
                            <m:nor/>
                          </m:rPr>
                          <a:rPr lang="en-US" sz="3600" smtClean="0">
                            <a:latin typeface="Arial" panose="020B0604020202020204" pitchFamily="34" charset="0"/>
                            <a:ea typeface="Malgun Gothic" panose="020B0503020000020004" pitchFamily="34" charset="-127"/>
                            <a:cs typeface="Arial" panose="020B0604020202020204" pitchFamily="34" charset="0"/>
                          </a:rPr>
                          <m:t>ứ</m:t>
                        </m:r>
                        <m:r>
                          <m:rPr>
                            <m:nor/>
                          </m:rPr>
                          <a:rPr lang="en-US" sz="3600" smtClean="0">
                            <a:latin typeface="Arial" panose="020B0604020202020204" pitchFamily="34" charset="0"/>
                            <a:ea typeface="Malgun Gothic" panose="020B0503020000020004" pitchFamily="34" charset="-127"/>
                            <a:cs typeface="Arial" panose="020B0604020202020204" pitchFamily="34" charset="0"/>
                          </a:rPr>
                          <m:t>c</m:t>
                        </m:r>
                        <m:r>
                          <m:rPr>
                            <m:nor/>
                          </m:rPr>
                          <a:rPr lang="en-US" sz="3600" smtClean="0">
                            <a:latin typeface="Arial" panose="020B0604020202020204" pitchFamily="34" charset="0"/>
                            <a:ea typeface="Malgun Gothic" panose="020B0503020000020004" pitchFamily="34" charset="-127"/>
                            <a:cs typeface="Arial" panose="020B0604020202020204" pitchFamily="34" charset="0"/>
                          </a:rPr>
                          <m:t> </m:t>
                        </m:r>
                        <m:r>
                          <a:rPr lang="en-US" sz="3600" i="1">
                            <a:latin typeface="Cambria Math" panose="02040503050406030204" pitchFamily="18" charset="0"/>
                            <a:ea typeface="Malgun Gothic" panose="020B0503020000020004" pitchFamily="34" charset="-127"/>
                            <a:cs typeface="Times New Roman" panose="02020603050405020304" pitchFamily="18" charset="0"/>
                          </a:rPr>
                          <m:t>𝐴</m:t>
                        </m:r>
                        <m:r>
                          <a:rPr lang="en-US" sz="3600" i="1">
                            <a:latin typeface="Cambria Math" panose="02040503050406030204" pitchFamily="18" charset="0"/>
                            <a:ea typeface="Malgun Gothic" panose="020B0503020000020004" pitchFamily="34" charset="-127"/>
                            <a:cs typeface="Times New Roman" panose="02020603050405020304" pitchFamily="18" charset="0"/>
                          </a:rPr>
                          <m:t>, </m:t>
                        </m:r>
                        <m:r>
                          <a:rPr lang="en-US" sz="3600" i="1">
                            <a:latin typeface="Cambria Math" panose="02040503050406030204" pitchFamily="18" charset="0"/>
                            <a:ea typeface="Malgun Gothic" panose="020B0503020000020004" pitchFamily="34" charset="-127"/>
                            <a:cs typeface="Times New Roman" panose="02020603050405020304" pitchFamily="18" charset="0"/>
                          </a:rPr>
                          <m:t>𝐵</m:t>
                        </m:r>
                        <m:r>
                          <m:rPr>
                            <m:nor/>
                          </m:rPr>
                          <a:rPr lang="en-US" sz="3600">
                            <a:latin typeface="Arial" panose="020B0604020202020204" pitchFamily="34" charset="0"/>
                            <a:ea typeface="Malgun Gothic" panose="020B0503020000020004" pitchFamily="34" charset="-127"/>
                            <a:cs typeface="Arial" panose="020B0604020202020204" pitchFamily="34" charset="0"/>
                          </a:rPr>
                          <m:t> </m:t>
                        </m:r>
                        <m:r>
                          <m:rPr>
                            <m:nor/>
                          </m:rPr>
                          <a:rPr lang="en-US" sz="3600">
                            <a:latin typeface="Arial" panose="020B0604020202020204" pitchFamily="34" charset="0"/>
                            <a:ea typeface="Malgun Gothic" panose="020B0503020000020004" pitchFamily="34" charset="-127"/>
                            <a:cs typeface="Arial" panose="020B0604020202020204" pitchFamily="34" charset="0"/>
                          </a:rPr>
                          <m:t>m</m:t>
                        </m:r>
                        <m:r>
                          <m:rPr>
                            <m:nor/>
                          </m:rPr>
                          <a:rPr lang="en-US" sz="3600">
                            <a:latin typeface="Arial" panose="020B0604020202020204" pitchFamily="34" charset="0"/>
                            <a:ea typeface="Malgun Gothic" panose="020B0503020000020004" pitchFamily="34" charset="-127"/>
                            <a:cs typeface="Arial" panose="020B0604020202020204" pitchFamily="34" charset="0"/>
                          </a:rPr>
                          <m:t>à </m:t>
                        </m:r>
                        <m:r>
                          <a:rPr lang="en-US" sz="3600" i="1">
                            <a:latin typeface="Cambria Math" panose="02040503050406030204" pitchFamily="18" charset="0"/>
                            <a:ea typeface="Malgun Gothic" panose="020B0503020000020004" pitchFamily="34" charset="-127"/>
                            <a:cs typeface="Times New Roman" panose="02020603050405020304" pitchFamily="18" charset="0"/>
                          </a:rPr>
                          <m:t>𝐵</m:t>
                        </m:r>
                        <m:r>
                          <a:rPr lang="en-US" sz="3600" i="1">
                            <a:latin typeface="Cambria Math" panose="02040503050406030204" pitchFamily="18" charset="0"/>
                            <a:ea typeface="Malgun Gothic" panose="020B0503020000020004" pitchFamily="34" charset="-127"/>
                            <a:cs typeface="Times New Roman" panose="02020603050405020304" pitchFamily="18" charset="0"/>
                          </a:rPr>
                          <m:t>&gt;0</m:t>
                        </m:r>
                        <m:r>
                          <m:rPr>
                            <m:nor/>
                          </m:rPr>
                          <a:rPr lang="en-US" sz="3600">
                            <a:latin typeface="Arial" panose="020B0604020202020204" pitchFamily="34" charset="0"/>
                            <a:ea typeface="Malgun Gothic" panose="020B0503020000020004" pitchFamily="34" charset="-127"/>
                            <a:cs typeface="Arial" panose="020B0604020202020204" pitchFamily="34" charset="0"/>
                          </a:rPr>
                          <m:t>, </m:t>
                        </m:r>
                        <m:r>
                          <m:rPr>
                            <m:nor/>
                          </m:rPr>
                          <a:rPr lang="en-US" sz="3600">
                            <a:latin typeface="Arial" panose="020B0604020202020204" pitchFamily="34" charset="0"/>
                            <a:ea typeface="Malgun Gothic" panose="020B0503020000020004" pitchFamily="34" charset="-127"/>
                            <a:cs typeface="Arial" panose="020B0604020202020204" pitchFamily="34" charset="0"/>
                          </a:rPr>
                          <m:t>ta</m:t>
                        </m:r>
                        <m:r>
                          <m:rPr>
                            <m:nor/>
                          </m:rPr>
                          <a:rPr lang="en-US" sz="3600">
                            <a:latin typeface="Arial" panose="020B0604020202020204" pitchFamily="34" charset="0"/>
                            <a:ea typeface="Malgun Gothic" panose="020B0503020000020004" pitchFamily="34" charset="-127"/>
                            <a:cs typeface="Arial" panose="020B0604020202020204" pitchFamily="34" charset="0"/>
                          </a:rPr>
                          <m:t> </m:t>
                        </m:r>
                        <m:r>
                          <m:rPr>
                            <m:nor/>
                          </m:rPr>
                          <a:rPr lang="en-US" sz="3600">
                            <a:latin typeface="Arial" panose="020B0604020202020204" pitchFamily="34" charset="0"/>
                            <a:ea typeface="Malgun Gothic" panose="020B0503020000020004" pitchFamily="34" charset="-127"/>
                            <a:cs typeface="Arial" panose="020B0604020202020204" pitchFamily="34" charset="0"/>
                          </a:rPr>
                          <m:t>c</m:t>
                        </m:r>
                        <m:r>
                          <m:rPr>
                            <m:nor/>
                          </m:rPr>
                          <a:rPr lang="en-US" sz="3600">
                            <a:latin typeface="Arial" panose="020B0604020202020204" pitchFamily="34" charset="0"/>
                            <a:ea typeface="Malgun Gothic" panose="020B0503020000020004" pitchFamily="34" charset="-127"/>
                            <a:cs typeface="Arial" panose="020B0604020202020204" pitchFamily="34" charset="0"/>
                          </a:rPr>
                          <m:t>ó</m:t>
                        </m:r>
                        <m:r>
                          <a:rPr lang="en-US" sz="3600" b="0" i="1" smtClean="0">
                            <a:latin typeface="Cambria Math" panose="02040503050406030204" pitchFamily="18" charset="0"/>
                            <a:ea typeface="Malgun Gothic" panose="020B0503020000020004" pitchFamily="34" charset="-127"/>
                            <a:cs typeface="Arial" panose="020B0604020202020204" pitchFamily="34" charset="0"/>
                          </a:rPr>
                          <m:t> </m:t>
                        </m:r>
                        <m:f>
                          <m:f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num>
                          <m:den>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e>
                            </m:rad>
                          </m:den>
                        </m:f>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e>
                            </m:rad>
                          </m:num>
                          <m:den>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500"/>
                    </a:spcBef>
                    <a:spcAft>
                      <a:spcPts val="500"/>
                    </a:spcAft>
                  </a:pPr>
                  <a:r>
                    <a:rPr lang="en-US" sz="3600">
                      <a:effectLst/>
                      <a:latin typeface="Arial" panose="020B0604020202020204" pitchFamily="34" charset="0"/>
                      <a:ea typeface="Malgun Gothic" panose="020B0503020000020004" pitchFamily="34" charset="-127"/>
                      <a:cs typeface="Arial" panose="020B0604020202020204" pitchFamily="34" charset="0"/>
                    </a:rPr>
                    <a:t>b) Với các biểu thức </a:t>
                  </a:r>
                  <a14:m>
                    <m:oMath xmlns:m="http://schemas.openxmlformats.org/officeDocument/2006/math">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𝐶</m:t>
                      </m:r>
                    </m:oMath>
                  </a14:m>
                  <a:r>
                    <a:rPr lang="en-US" sz="3600">
                      <a:effectLst/>
                      <a:latin typeface="Arial" panose="020B0604020202020204" pitchFamily="34" charset="0"/>
                      <a:ea typeface="Malgun Gothic" panose="020B0503020000020004" pitchFamily="34" charset="-127"/>
                      <a:cs typeface="Arial" panose="020B0604020202020204" pitchFamily="34" charset="0"/>
                    </a:rPr>
                    <a:t> mà </a:t>
                  </a:r>
                  <a14:m>
                    <m:oMath xmlns:m="http://schemas.openxmlformats.org/officeDocument/2006/math">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en-US" sz="36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e>
                        <m:sup>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lang="en-US" sz="3600">
                      <a:effectLst/>
                      <a:latin typeface="Arial" panose="020B0604020202020204" pitchFamily="34" charset="0"/>
                      <a:ea typeface="Malgun Gothic" panose="020B0503020000020004" pitchFamily="34" charset="-127"/>
                      <a:cs typeface="Arial" panose="020B0604020202020204" pitchFamily="34" charset="0"/>
                    </a:rPr>
                    <a:t>, ta có:</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500"/>
                    </a:spcBef>
                    <a:spcAft>
                      <a:spcPts val="50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𝐶</m:t>
                            </m:r>
                          </m:num>
                          <m:den>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den>
                        </m:f>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𝐶</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num>
                          <m:den>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e>
                              <m:sup>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𝐶</m:t>
                            </m:r>
                          </m:num>
                          <m:den>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den>
                        </m:f>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𝐶</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num>
                          <m:den>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e>
                              <m:sup>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 </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500"/>
                    </a:spcBef>
                    <a:spcAft>
                      <a:spcPts val="500"/>
                    </a:spcAft>
                  </a:pPr>
                  <a:r>
                    <a:rPr lang="en-US" sz="3600">
                      <a:effectLst/>
                      <a:latin typeface="Arial" panose="020B0604020202020204" pitchFamily="34" charset="0"/>
                      <a:ea typeface="Malgun Gothic" panose="020B0503020000020004" pitchFamily="34" charset="-127"/>
                      <a:cs typeface="Arial" panose="020B0604020202020204" pitchFamily="34" charset="0"/>
                    </a:rPr>
                    <a:t>c) Với các biểu thức </a:t>
                  </a:r>
                  <a14:m>
                    <m:oMath xmlns:m="http://schemas.openxmlformats.org/officeDocument/2006/math">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𝐶</m:t>
                      </m:r>
                    </m:oMath>
                  </a14:m>
                  <a:r>
                    <a:rPr lang="en-US" sz="3600">
                      <a:effectLst/>
                      <a:latin typeface="Arial" panose="020B0604020202020204" pitchFamily="34" charset="0"/>
                      <a:ea typeface="Malgun Gothic" panose="020B0503020000020004" pitchFamily="34" charset="-127"/>
                      <a:cs typeface="Arial" panose="020B0604020202020204" pitchFamily="34" charset="0"/>
                    </a:rPr>
                    <a:t> mà </a:t>
                  </a:r>
                  <a14:m>
                    <m:oMath xmlns:m="http://schemas.openxmlformats.org/officeDocument/2006/math">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≥0, </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en-US" sz="36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3600">
                      <a:effectLst/>
                      <a:latin typeface="Arial" panose="020B0604020202020204" pitchFamily="34" charset="0"/>
                      <a:ea typeface="Malgun Gothic" panose="020B0503020000020004" pitchFamily="34" charset="-127"/>
                      <a:cs typeface="Arial" panose="020B0604020202020204" pitchFamily="34" charset="0"/>
                    </a:rPr>
                    <a:t>, ta có:</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500"/>
                    </a:spcBef>
                    <a:spcAft>
                      <a:spcPts val="50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𝐶</m:t>
                            </m:r>
                          </m:num>
                          <m:den>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e>
                            </m:rad>
                          </m:den>
                        </m:f>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𝐶</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num>
                          <m:den>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den>
                        </m:f>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𝐶</m:t>
                            </m:r>
                          </m:num>
                          <m:den>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e>
                            </m:rad>
                          </m:den>
                        </m:f>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𝐶</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num>
                          <m:den>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𝐵</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2670856" y="4508935"/>
                  <a:ext cx="20418727" cy="7883312"/>
                </a:xfrm>
                <a:prstGeom prst="rect">
                  <a:avLst/>
                </a:prstGeom>
                <a:blipFill>
                  <a:blip r:embed="rId3"/>
                  <a:stretch>
                    <a:fillRect l="-1455"/>
                  </a:stretch>
                </a:blipFill>
              </p:spPr>
              <p:txBody>
                <a:bodyPr/>
                <a:lstStyle/>
                <a:p>
                  <a:r>
                    <a:rPr lang="en-US">
                      <a:noFill/>
                    </a:rPr>
                    <a:t> </a:t>
                  </a:r>
                </a:p>
              </p:txBody>
            </p:sp>
          </mc:Fallback>
        </mc:AlternateContent>
      </p:grpSp>
      <p:pic>
        <p:nvPicPr>
          <p:cNvPr id="39" name="Picture 38"/>
          <p:cNvPicPr>
            <a:picLocks noChangeAspect="1"/>
          </p:cNvPicPr>
          <p:nvPr/>
        </p:nvPicPr>
        <p:blipFill>
          <a:blip r:embed="rId4"/>
          <a:stretch>
            <a:fillRect/>
          </a:stretch>
        </p:blipFill>
        <p:spPr>
          <a:xfrm rot="2180702">
            <a:off x="13428574" y="6622660"/>
            <a:ext cx="4119078" cy="3593385"/>
          </a:xfrm>
          <a:prstGeom prst="rect">
            <a:avLst/>
          </a:prstGeom>
        </p:spPr>
      </p:pic>
    </p:spTree>
    <p:extLst>
      <p:ext uri="{BB962C8B-B14F-4D97-AF65-F5344CB8AC3E}">
        <p14:creationId xmlns:p14="http://schemas.microsoft.com/office/powerpoint/2010/main" val="275454094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mc:AlternateContent xmlns:mc="http://schemas.openxmlformats.org/markup-compatibility/2006" xmlns:a14="http://schemas.microsoft.com/office/drawing/2010/main">
        <mc:Choice Requires="a14">
          <p:sp>
            <p:nvSpPr>
              <p:cNvPr id="18" name="Rectangle 17"/>
              <p:cNvSpPr/>
              <p:nvPr/>
            </p:nvSpPr>
            <p:spPr>
              <a:xfrm>
                <a:off x="1159042" y="788068"/>
                <a:ext cx="15966422" cy="2464329"/>
              </a:xfrm>
              <a:prstGeom prst="rect">
                <a:avLst/>
              </a:prstGeom>
            </p:spPr>
            <p:txBody>
              <a:bodyPr wrap="square">
                <a:spAutoFit/>
              </a:bodyPr>
              <a:lstStyle/>
              <a:p>
                <a:pPr algn="just">
                  <a:lnSpc>
                    <a:spcPct val="130000"/>
                  </a:lnSpc>
                </a:pPr>
                <a:r>
                  <a:rPr lang="en-US" sz="3600" b="1">
                    <a:solidFill>
                      <a:srgbClr val="C00000"/>
                    </a:solidFill>
                    <a:latin typeface="Arial" panose="020B0604020202020204" pitchFamily="34" charset="0"/>
                    <a:ea typeface="Calibri" panose="020F0502020204030204" pitchFamily="34" charset="0"/>
                    <a:cs typeface="Arial" panose="020B0604020202020204" pitchFamily="34" charset="0"/>
                    <a:sym typeface="Arial"/>
                  </a:rPr>
                  <a:t>Ví dụ 4.</a:t>
                </a:r>
                <a:r>
                  <a:rPr lang="en-US" sz="3600">
                    <a:solidFill>
                      <a:srgbClr val="C00000"/>
                    </a:solidFill>
                    <a:latin typeface="Arial" panose="020B0604020202020204" pitchFamily="34" charset="0"/>
                    <a:ea typeface="Calibri" panose="020F0502020204030204" pitchFamily="34" charset="0"/>
                    <a:cs typeface="Arial" panose="020B0604020202020204" pitchFamily="34" charset="0"/>
                    <a:sym typeface="Arial"/>
                  </a:rPr>
                  <a:t>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a:t>Trục căn thức ở mẫu các biểu thức sau:</a:t>
                </a:r>
              </a:p>
              <a:p>
                <a:pPr lvl="0" algn="just">
                  <a:lnSpc>
                    <a:spcPct val="130000"/>
                  </a:lnSpc>
                </a:pPr>
                <a14:m>
                  <m:oMathPara xmlns:m="http://schemas.openxmlformats.org/officeDocument/2006/math">
                    <m:oMathParaPr>
                      <m:jc m:val="left"/>
                    </m:oMathParaPr>
                    <m:oMath xmlns:m="http://schemas.openxmlformats.org/officeDocument/2006/math">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a</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num>
                        <m:den>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den>
                      </m:f>
                      <m:r>
                        <m:rPr>
                          <m:nor/>
                        </m:rPr>
                        <a:rPr lang="en-US" sz="360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v</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ớ</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i</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≥0</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v</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à </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≠9</m:t>
                      </m:r>
                      <m:r>
                        <m:rPr>
                          <m:nor/>
                        </m:rPr>
                        <a:rPr lang="en-US" sz="3600">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   </m:t>
                      </m:r>
                      <m:r>
                        <m:rPr>
                          <m:nor/>
                        </m:rPr>
                        <a:rPr lang="en-US" sz="36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                   </m:t>
                      </m:r>
                      <m:r>
                        <m:rPr>
                          <m:nor/>
                        </m:rPr>
                        <a:rPr lang="en-US" sz="3600">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b</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e>
                          </m:rad>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𝑦</m:t>
                              </m:r>
                            </m:e>
                          </m:rad>
                        </m:den>
                      </m:f>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v</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ớ</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i</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 </m:t>
                      </m:r>
                      <m:r>
                        <a:rPr lang="en-US" sz="360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&gt;</m:t>
                      </m:r>
                      <m:r>
                        <a:rPr lang="en-US" sz="36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0,</m:t>
                      </m:r>
                      <m:r>
                        <a:rPr lang="en-US" sz="36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𝑦</m:t>
                      </m:r>
                      <m:r>
                        <a:rPr lang="en-US" sz="36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&gt;0,</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𝑦</m:t>
                      </m:r>
                      <m:r>
                        <a:rPr lang="en-US" sz="36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≠4</m:t>
                      </m:r>
                      <m:r>
                        <a:rPr lang="en-US" sz="36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𝑥</m:t>
                      </m:r>
                    </m:oMath>
                  </m:oMathPara>
                </a14:m>
                <a:endParaRPr lang="vi-VN" sz="360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Rectangle 17"/>
              <p:cNvSpPr>
                <a:spLocks noRot="1" noChangeAspect="1" noMove="1" noResize="1" noEditPoints="1" noAdjustHandles="1" noChangeArrowheads="1" noChangeShapeType="1" noTextEdit="1"/>
              </p:cNvSpPr>
              <p:nvPr/>
            </p:nvSpPr>
            <p:spPr>
              <a:xfrm>
                <a:off x="1159042" y="788068"/>
                <a:ext cx="15966422" cy="2464329"/>
              </a:xfrm>
              <a:prstGeom prst="rect">
                <a:avLst/>
              </a:prstGeom>
              <a:blipFill>
                <a:blip r:embed="rId3"/>
                <a:stretch>
                  <a:fillRect l="-1145"/>
                </a:stretch>
              </a:blipFill>
            </p:spPr>
            <p:txBody>
              <a:bodyPr/>
              <a:lstStyle/>
              <a:p>
                <a:r>
                  <a:rPr lang="en-US">
                    <a:noFill/>
                  </a:rPr>
                  <a:t> </a:t>
                </a:r>
              </a:p>
            </p:txBody>
          </p:sp>
        </mc:Fallback>
      </mc:AlternateContent>
      <p:sp>
        <p:nvSpPr>
          <p:cNvPr id="19" name="Rectangle 18"/>
          <p:cNvSpPr/>
          <p:nvPr/>
        </p:nvSpPr>
        <p:spPr>
          <a:xfrm>
            <a:off x="1159042" y="4180337"/>
            <a:ext cx="1183337" cy="646331"/>
          </a:xfrm>
          <a:prstGeom prst="rect">
            <a:avLst/>
          </a:prstGeom>
        </p:spPr>
        <p:txBody>
          <a:bodyPr wrap="none">
            <a:spAutoFit/>
          </a:bodyPr>
          <a:lstStyle/>
          <a:p>
            <a:pPr>
              <a:defRPr/>
            </a:pPr>
            <a:r>
              <a:rPr lang="vi-VN" sz="3600" b="1" i="1" u="sng">
                <a:solidFill>
                  <a:srgbClr val="1F497D"/>
                </a:solidFill>
                <a:latin typeface="Arial" panose="020B0604020202020204" pitchFamily="34" charset="0"/>
                <a:cs typeface="Arial" panose="020B0604020202020204" pitchFamily="34" charset="0"/>
                <a:sym typeface="Arial"/>
              </a:rPr>
              <a:t>Giải</a:t>
            </a:r>
            <a:r>
              <a:rPr lang="en-US" sz="3600" b="1" i="1" u="sng">
                <a:solidFill>
                  <a:srgbClr val="1F497D"/>
                </a:solidFill>
                <a:latin typeface="Calibri"/>
                <a:cs typeface="Arial" panose="020B0604020202020204" pitchFamily="34" charset="0"/>
                <a:sym typeface="Arial"/>
              </a:rPr>
              <a:t>:</a:t>
            </a:r>
            <a:endParaRPr lang="en-US" sz="3600" b="1" i="1" u="sng">
              <a:solidFill>
                <a:srgbClr val="1F497D"/>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0" name="Rectangle 19"/>
              <p:cNvSpPr/>
              <p:nvPr/>
            </p:nvSpPr>
            <p:spPr>
              <a:xfrm>
                <a:off x="4249631" y="5340043"/>
                <a:ext cx="8341707" cy="131542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a</m:t>
                      </m:r>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num>
                        <m:den>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num>
                        <m:den>
                          <m:d>
                            <m:d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d>
                          <m:d>
                            <m:d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d>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−9</m:t>
                          </m:r>
                        </m:den>
                      </m:f>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4249631" y="5340043"/>
                <a:ext cx="8341707" cy="13154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245620" y="7798468"/>
                <a:ext cx="10537180" cy="1470467"/>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b</m:t>
                      </m:r>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e>
                          </m:rad>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𝑦</m:t>
                              </m:r>
                            </m:e>
                          </m:rad>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e>
                          </m:rad>
                          <m:d>
                            <m:dPr>
                              <m:ctrlPr>
                                <a:rPr lang="en-US" sz="360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𝑦</m:t>
                                  </m:r>
                                </m:e>
                              </m:rad>
                            </m:e>
                          </m:d>
                        </m:num>
                        <m:den>
                          <m:d>
                            <m:d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𝑦</m:t>
                                  </m:r>
                                </m:e>
                              </m:rad>
                            </m:e>
                          </m:d>
                          <m:d>
                            <m:d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𝑦</m:t>
                                  </m:r>
                                </m:e>
                              </m:rad>
                            </m:e>
                          </m:d>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𝑥𝑦</m:t>
                              </m:r>
                            </m:e>
                          </m:rad>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𝑥</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𝑦</m:t>
                          </m:r>
                        </m:den>
                      </m:f>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4245620" y="7798468"/>
                <a:ext cx="10537180" cy="1470467"/>
              </a:xfrm>
              <a:prstGeom prst="rect">
                <a:avLst/>
              </a:prstGeom>
              <a:blipFill>
                <a:blip r:embed="rId5"/>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6"/>
          <a:stretch>
            <a:fillRect/>
          </a:stretch>
        </p:blipFill>
        <p:spPr>
          <a:xfrm>
            <a:off x="457200" y="8023577"/>
            <a:ext cx="1477107" cy="1828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18" name="Rectangle 17"/>
          <p:cNvSpPr/>
          <p:nvPr/>
        </p:nvSpPr>
        <p:spPr>
          <a:xfrm>
            <a:off x="1219200" y="1065193"/>
            <a:ext cx="4495141"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a:noFill/>
                </a:ln>
                <a:solidFill>
                  <a:schemeClr val="accent5">
                    <a:lumMod val="75000"/>
                  </a:schemeClr>
                </a:solidFill>
                <a:effectLst/>
                <a:uLnTx/>
                <a:uFillTx/>
                <a:latin typeface="Arial" panose="020B0604020202020204" pitchFamily="34" charset="0"/>
                <a:ea typeface="+mn-ea"/>
                <a:cs typeface="Arial" panose="020B0604020202020204" pitchFamily="34" charset="0"/>
                <a:sym typeface="Arial"/>
              </a:rPr>
              <a:t>Thực hành 1</a:t>
            </a:r>
          </a:p>
        </p:txBody>
      </p:sp>
      <p:sp>
        <p:nvSpPr>
          <p:cNvPr id="19" name="Rectangle 18"/>
          <p:cNvSpPr/>
          <p:nvPr/>
        </p:nvSpPr>
        <p:spPr>
          <a:xfrm>
            <a:off x="6239962" y="1219080"/>
            <a:ext cx="8390438" cy="646331"/>
          </a:xfrm>
          <a:prstGeom prst="rect">
            <a:avLst/>
          </a:prstGeom>
        </p:spPr>
        <p:txBody>
          <a:bodyPr wrap="none">
            <a:spAutoFit/>
          </a:bodyPr>
          <a:lstStyle/>
          <a:p>
            <a:pPr lvl="0" algn="just" defTabSz="1828800">
              <a:buClr>
                <a:srgbClr val="000000"/>
              </a:buClr>
              <a:defRPr/>
            </a:pPr>
            <a:r>
              <a:rPr lang="vi-VN" sz="3600" kern="0">
                <a:solidFill>
                  <a:srgbClr val="000000"/>
                </a:solidFill>
                <a:latin typeface="Arial"/>
                <a:ea typeface="PMingLiU"/>
                <a:cs typeface="Times New Roman" panose="02020603050405020304" pitchFamily="18" charset="0"/>
                <a:sym typeface="Arial"/>
              </a:rPr>
              <a:t>Trục căn thức ở mẫu các biểu thức sau</a:t>
            </a:r>
            <a:r>
              <a:rPr lang="en-US" sz="3600" kern="0">
                <a:solidFill>
                  <a:srgbClr val="000000"/>
                </a:solidFill>
                <a:latin typeface="Arial"/>
                <a:ea typeface="PMingLiU"/>
                <a:cs typeface="Times New Roman" panose="02020603050405020304" pitchFamily="18" charset="0"/>
                <a:sym typeface="Arial"/>
              </a:rPr>
              <a:t>:</a:t>
            </a:r>
            <a:endParaRPr kumimoji="0" lang="vi-VN" sz="36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3" name="Rectangle 22"/>
              <p:cNvSpPr/>
              <p:nvPr/>
            </p:nvSpPr>
            <p:spPr>
              <a:xfrm>
                <a:off x="1265522" y="2933700"/>
                <a:ext cx="1435265" cy="136062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m:t>a</m:t>
                      </m:r>
                      <m:r>
                        <m:rPr>
                          <m:nor/>
                        </m:rP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6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rad>
                        </m:num>
                        <m:den>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rad>
                        </m:den>
                      </m:f>
                    </m:oMath>
                  </m:oMathPara>
                </a14:m>
                <a:endParaRPr lang="en-US" sz="3600"/>
              </a:p>
            </p:txBody>
          </p:sp>
        </mc:Choice>
        <mc:Fallback xmlns="">
          <p:sp>
            <p:nvSpPr>
              <p:cNvPr id="23" name="Rectangle 22"/>
              <p:cNvSpPr>
                <a:spLocks noRot="1" noChangeAspect="1" noMove="1" noResize="1" noEditPoints="1" noAdjustHandles="1" noChangeArrowheads="1" noChangeShapeType="1" noTextEdit="1"/>
              </p:cNvSpPr>
              <p:nvPr/>
            </p:nvSpPr>
            <p:spPr>
              <a:xfrm>
                <a:off x="1265522" y="2933700"/>
                <a:ext cx="1435265" cy="136062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8134823" y="3132065"/>
                <a:ext cx="2062039" cy="123668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a:solidFill>
                            <a:prstClr val="black"/>
                          </a:solidFill>
                          <a:latin typeface="Arial" panose="020B0604020202020204" pitchFamily="34" charset="0"/>
                          <a:ea typeface="Malgun Gothic" panose="020B0503020000020004" pitchFamily="34" charset="-127"/>
                          <a:cs typeface="Arial" panose="020B0604020202020204" pitchFamily="34" charset="0"/>
                        </a:rPr>
                        <m:t>b</m:t>
                      </m:r>
                      <m:r>
                        <m:rPr>
                          <m:nor/>
                        </m:rPr>
                        <a:rPr lang="en-US" sz="360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m:t>
                          </m:r>
                        </m:num>
                        <m:den>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e>
                          </m:rad>
                        </m:den>
                      </m:f>
                    </m:oMath>
                  </m:oMathPara>
                </a14:m>
                <a:endParaRPr lang="en-US" sz="3600"/>
              </a:p>
            </p:txBody>
          </p:sp>
        </mc:Choice>
        <mc:Fallback xmlns="">
          <p:sp>
            <p:nvSpPr>
              <p:cNvPr id="24" name="Rectangle 23"/>
              <p:cNvSpPr>
                <a:spLocks noRot="1" noChangeAspect="1" noMove="1" noResize="1" noEditPoints="1" noAdjustHandles="1" noChangeArrowheads="1" noChangeShapeType="1" noTextEdit="1"/>
              </p:cNvSpPr>
              <p:nvPr/>
            </p:nvSpPr>
            <p:spPr>
              <a:xfrm>
                <a:off x="8134823" y="3132065"/>
                <a:ext cx="2062039" cy="123668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261511" y="5475981"/>
                <a:ext cx="1664495" cy="136319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m:t>c</m:t>
                      </m:r>
                      <m:r>
                        <m:rPr>
                          <m:nor/>
                        </m:rP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6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e>
                          </m:rad>
                        </m:num>
                        <m:den>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40</m:t>
                              </m:r>
                            </m:e>
                          </m:rad>
                        </m:den>
                      </m:f>
                    </m:oMath>
                  </m:oMathPara>
                </a14:m>
                <a:endParaRPr lang="en-US" sz="3600"/>
              </a:p>
            </p:txBody>
          </p:sp>
        </mc:Choice>
        <mc:Fallback xmlns="">
          <p:sp>
            <p:nvSpPr>
              <p:cNvPr id="25" name="Rectangle 24"/>
              <p:cNvSpPr>
                <a:spLocks noRot="1" noChangeAspect="1" noMove="1" noResize="1" noEditPoints="1" noAdjustHandles="1" noChangeArrowheads="1" noChangeShapeType="1" noTextEdit="1"/>
              </p:cNvSpPr>
              <p:nvPr/>
            </p:nvSpPr>
            <p:spPr>
              <a:xfrm>
                <a:off x="1261511" y="5475981"/>
                <a:ext cx="1664495" cy="136319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237625" y="7969218"/>
                <a:ext cx="2543197" cy="136704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m:t>d</m:t>
                      </m:r>
                      <m:r>
                        <m:rPr>
                          <m:nor/>
                        </m:rP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6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e>
                          </m:rad>
                        </m:num>
                        <m:den>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e>
                          </m:rad>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e>
                          </m:rad>
                        </m:den>
                      </m:f>
                    </m:oMath>
                  </m:oMathPara>
                </a14:m>
                <a:endParaRPr lang="en-US" sz="3600"/>
              </a:p>
            </p:txBody>
          </p:sp>
        </mc:Choice>
        <mc:Fallback xmlns="">
          <p:sp>
            <p:nvSpPr>
              <p:cNvPr id="26" name="Rectangle 25"/>
              <p:cNvSpPr>
                <a:spLocks noRot="1" noChangeAspect="1" noMove="1" noResize="1" noEditPoints="1" noAdjustHandles="1" noChangeArrowheads="1" noChangeShapeType="1" noTextEdit="1"/>
              </p:cNvSpPr>
              <p:nvPr/>
            </p:nvSpPr>
            <p:spPr>
              <a:xfrm>
                <a:off x="1237625" y="7969218"/>
                <a:ext cx="2543197" cy="13670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2777667" y="2933700"/>
                <a:ext cx="3546933" cy="136319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𝟕</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e>
                          </m:rad>
                        </m:num>
                        <m:den>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e>
                          </m:rad>
                        </m:den>
                      </m:f>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𝟐𝟏</m:t>
                              </m:r>
                            </m:e>
                          </m:rad>
                        </m:num>
                        <m:den>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den>
                      </m:f>
                    </m:oMath>
                  </m:oMathPara>
                </a14:m>
                <a:endParaRPr lang="en-US" sz="3600" b="1">
                  <a:solidFill>
                    <a:srgbClr val="C00000"/>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2777667" y="2933700"/>
                <a:ext cx="3546933" cy="136319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0249882" y="3001709"/>
                <a:ext cx="6818918" cy="136704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𝟏𝟎</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num>
                        <m:den>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den>
                      </m:f>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𝟏𝟎</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num>
                        <m:den>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den>
                      </m:f>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num>
                        <m:den>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den>
                      </m:f>
                    </m:oMath>
                  </m:oMathPara>
                </a14:m>
                <a:endParaRPr lang="en-US" sz="3600" b="1">
                  <a:solidFill>
                    <a:srgbClr val="C00000"/>
                  </a:solidFill>
                </a:endParaRPr>
              </a:p>
            </p:txBody>
          </p:sp>
        </mc:Choice>
        <mc:Fallback xmlns="">
          <p:sp>
            <p:nvSpPr>
              <p:cNvPr id="28" name="Rectangle 27"/>
              <p:cNvSpPr>
                <a:spLocks noRot="1" noChangeAspect="1" noMove="1" noResize="1" noEditPoints="1" noAdjustHandles="1" noChangeArrowheads="1" noChangeShapeType="1" noTextEdit="1"/>
              </p:cNvSpPr>
              <p:nvPr/>
            </p:nvSpPr>
            <p:spPr>
              <a:xfrm>
                <a:off x="10249882" y="3001709"/>
                <a:ext cx="6818918" cy="136704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2926006" y="5464342"/>
                <a:ext cx="7552004" cy="1370888"/>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rad>
                        </m:num>
                        <m:den>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𝟒</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den>
                      </m:f>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rad>
                        </m:num>
                        <m:den>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den>
                      </m:f>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num>
                        <m:den>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den>
                      </m:f>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num>
                        <m:den>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den>
                      </m:f>
                    </m:oMath>
                  </m:oMathPara>
                </a14:m>
                <a:endParaRPr lang="en-US" sz="3600" b="1">
                  <a:solidFill>
                    <a:srgbClr val="C00000"/>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2926006" y="5464342"/>
                <a:ext cx="7552004" cy="137088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3810551" y="7992032"/>
                <a:ext cx="5714449" cy="1263423"/>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num>
                        <m:den>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den>
                      </m:f>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𝟏𝟎</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num>
                        <m:den>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den>
                      </m:f>
                    </m:oMath>
                  </m:oMathPara>
                </a14:m>
                <a:endParaRPr lang="en-US" sz="3600" b="1">
                  <a:solidFill>
                    <a:srgbClr val="C00000"/>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3810551" y="7992032"/>
                <a:ext cx="5714449" cy="1263423"/>
              </a:xfrm>
              <a:prstGeom prst="rect">
                <a:avLst/>
              </a:prstGeom>
              <a:blipFill>
                <a:blip r:embed="rId10"/>
                <a:stretch>
                  <a:fillRect/>
                </a:stretch>
              </a:blipFill>
            </p:spPr>
            <p:txBody>
              <a:bodyPr/>
              <a:lstStyle/>
              <a:p>
                <a:r>
                  <a:rPr lang="en-US">
                    <a:noFill/>
                  </a:rPr>
                  <a:t> </a:t>
                </a:r>
              </a:p>
            </p:txBody>
          </p:sp>
        </mc:Fallback>
      </mc:AlternateContent>
      <p:pic>
        <p:nvPicPr>
          <p:cNvPr id="31" name="Picture 30"/>
          <p:cNvPicPr>
            <a:picLocks noChangeAspect="1"/>
          </p:cNvPicPr>
          <p:nvPr/>
        </p:nvPicPr>
        <p:blipFill>
          <a:blip r:embed="rId11"/>
          <a:stretch>
            <a:fillRect/>
          </a:stretch>
        </p:blipFill>
        <p:spPr>
          <a:xfrm rot="5400000" flipV="1">
            <a:off x="14953431" y="7487470"/>
            <a:ext cx="3966069" cy="41549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anim calcmode="lin" valueType="num">
                                      <p:cBhvr>
                                        <p:cTn id="28" dur="500" fill="hold"/>
                                        <p:tgtEl>
                                          <p:spTgt spid="26"/>
                                        </p:tgtEl>
                                        <p:attrNameLst>
                                          <p:attrName>ppt_x</p:attrName>
                                        </p:attrNameLst>
                                      </p:cBhvr>
                                      <p:tavLst>
                                        <p:tav tm="0">
                                          <p:val>
                                            <p:strVal val="#ppt_x"/>
                                          </p:val>
                                        </p:tav>
                                        <p:tav tm="100000">
                                          <p:val>
                                            <p:strVal val="#ppt_x"/>
                                          </p:val>
                                        </p:tav>
                                      </p:tavLst>
                                    </p:anim>
                                    <p:anim calcmode="lin" valueType="num">
                                      <p:cBhvr>
                                        <p:cTn id="2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p:bldP spid="26" grpId="0"/>
      <p:bldP spid="27" grpId="0"/>
      <p:bldP spid="28" grpId="0"/>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16" name="Rectangle 15"/>
          <p:cNvSpPr/>
          <p:nvPr/>
        </p:nvSpPr>
        <p:spPr>
          <a:xfrm>
            <a:off x="1431758" y="952500"/>
            <a:ext cx="4495141"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a:noFill/>
                </a:ln>
                <a:solidFill>
                  <a:schemeClr val="accent5">
                    <a:lumMod val="75000"/>
                  </a:schemeClr>
                </a:solidFill>
                <a:effectLst/>
                <a:uLnTx/>
                <a:uFillTx/>
                <a:latin typeface="Arial" panose="020B0604020202020204" pitchFamily="34" charset="0"/>
                <a:ea typeface="+mn-ea"/>
                <a:cs typeface="Arial" panose="020B0604020202020204" pitchFamily="34" charset="0"/>
                <a:sym typeface="Arial"/>
              </a:rPr>
              <a:t>Thực hành 2</a:t>
            </a:r>
          </a:p>
        </p:txBody>
      </p:sp>
      <p:sp>
        <p:nvSpPr>
          <p:cNvPr id="17" name="Rectangle 16"/>
          <p:cNvSpPr/>
          <p:nvPr/>
        </p:nvSpPr>
        <p:spPr>
          <a:xfrm>
            <a:off x="6743234" y="1106387"/>
            <a:ext cx="6728124" cy="646331"/>
          </a:xfrm>
          <a:prstGeom prst="rect">
            <a:avLst/>
          </a:prstGeom>
        </p:spPr>
        <p:txBody>
          <a:bodyPr wrap="none">
            <a:spAutoFit/>
          </a:bodyPr>
          <a:lstStyle/>
          <a:p>
            <a:pPr lvl="0" algn="just" defTabSz="1828800">
              <a:buClr>
                <a:srgbClr val="000000"/>
              </a:buClr>
              <a:defRPr/>
            </a:pPr>
            <a:r>
              <a:rPr lang="en-US" sz="3600" kern="0">
                <a:solidFill>
                  <a:srgbClr val="000000"/>
                </a:solidFill>
                <a:latin typeface="Arial"/>
                <a:ea typeface="PMingLiU"/>
                <a:cs typeface="Times New Roman" panose="02020603050405020304" pitchFamily="18" charset="0"/>
                <a:sym typeface="Arial"/>
              </a:rPr>
              <a:t>Khử mẫu của biểu thức lấy căn:</a:t>
            </a:r>
            <a:endParaRPr kumimoji="0" lang="vi-VN" sz="36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9" name="Rectangle 18"/>
              <p:cNvSpPr/>
              <p:nvPr/>
            </p:nvSpPr>
            <p:spPr>
              <a:xfrm>
                <a:off x="10872607" y="4327465"/>
                <a:ext cx="6043793" cy="4549835"/>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600" b="1" i="1" smtClea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smtClea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𝟒</m:t>
                      </m:r>
                      <m:r>
                        <a:rPr lang="en-US" sz="3600" b="1" i="1" smtClea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𝒙</m:t>
                      </m:r>
                      <m:rad>
                        <m:radPr>
                          <m:degHide m:val="on"/>
                          <m:ctrlP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𝒙𝒚</m:t>
                              </m:r>
                            </m:num>
                            <m:den>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𝟒</m:t>
                              </m:r>
                              <m:sSup>
                                <m:sSupPr>
                                  <m:ctrlP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𝒙𝒚</m:t>
                                      </m:r>
                                    </m:e>
                                  </m:d>
                                </m:e>
                                <m:sup>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sup>
                              </m:sSup>
                            </m:den>
                          </m:f>
                        </m:e>
                      </m:rad>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𝟒</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𝒙</m:t>
                      </m:r>
                      <m:f>
                        <m:fPr>
                          <m:ctrlP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𝒙𝒚</m:t>
                              </m:r>
                            </m:e>
                          </m:rad>
                        </m:num>
                        <m:den>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𝒙𝒚</m:t>
                          </m:r>
                        </m:den>
                      </m:f>
                    </m:oMath>
                  </m:oMathPara>
                </a14:m>
                <a:endPar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ad>
                            <m:radPr>
                              <m:degHide m:val="on"/>
                              <m:ctrlP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𝒙𝒚</m:t>
                              </m:r>
                            </m:e>
                          </m:rad>
                        </m:num>
                        <m:den>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𝒚</m:t>
                          </m:r>
                        </m:den>
                      </m:f>
                    </m:oMath>
                  </m:oMathPara>
                </a14:m>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0872607" y="4327465"/>
                <a:ext cx="6043793" cy="454983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431758" y="2652309"/>
                <a:ext cx="1561966" cy="172919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a:solidFill>
                            <a:prstClr val="black"/>
                          </a:solidFill>
                          <a:latin typeface="Arial" panose="020B0604020202020204" pitchFamily="34" charset="0"/>
                          <a:ea typeface="Malgun Gothic" panose="020B0503020000020004" pitchFamily="34" charset="-127"/>
                          <a:cs typeface="Arial" panose="020B0604020202020204" pitchFamily="34" charset="0"/>
                        </a:rPr>
                        <m:t>a</m:t>
                      </m:r>
                      <m:r>
                        <m:rPr>
                          <m:nor/>
                        </m:rPr>
                        <a:rPr lang="en-US" sz="3600">
                          <a:solidFill>
                            <a:prstClr val="black"/>
                          </a:solidFill>
                          <a:latin typeface="Arial" panose="020B0604020202020204" pitchFamily="34" charset="0"/>
                          <a:ea typeface="Malgun Gothic" panose="020B0503020000020004" pitchFamily="34" charset="-127"/>
                          <a:cs typeface="Arial" panose="020B0604020202020204" pitchFamily="34" charset="0"/>
                        </a:rPr>
                        <m:t>)</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11</m:t>
                              </m:r>
                            </m:num>
                            <m:den>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m:t>
                              </m:r>
                            </m:den>
                          </m:f>
                        </m:e>
                      </m:rad>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1431758" y="2652309"/>
                <a:ext cx="1561966" cy="17291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431758" y="5295900"/>
                <a:ext cx="4035592" cy="172919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m:t>b</m:t>
                      </m:r>
                      <m:r>
                        <m:rPr>
                          <m:nor/>
                        </m:rP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600" i="1">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num>
                            <m:den>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den>
                          </m:f>
                        </m:e>
                      </m:rad>
                      <m:r>
                        <m:rPr>
                          <m:nor/>
                        </m:rPr>
                        <a:rPr lang="en-US" sz="3600">
                          <a:latin typeface="Arial" panose="020B0604020202020204" pitchFamily="34" charset="0"/>
                          <a:cs typeface="Arial" panose="020B0604020202020204" pitchFamily="34" charset="0"/>
                        </a:rPr>
                        <m:t> </m:t>
                      </m:r>
                      <m:r>
                        <m:rPr>
                          <m:nor/>
                        </m:rPr>
                        <a:rPr lang="en-US" sz="3600">
                          <a:latin typeface="Arial" panose="020B0604020202020204" pitchFamily="34" charset="0"/>
                          <a:cs typeface="Arial" panose="020B0604020202020204" pitchFamily="34" charset="0"/>
                        </a:rPr>
                        <m:t>v</m:t>
                      </m:r>
                      <m:r>
                        <m:rPr>
                          <m:nor/>
                        </m:rPr>
                        <a:rPr lang="en-US" sz="3600">
                          <a:latin typeface="Arial" panose="020B0604020202020204" pitchFamily="34" charset="0"/>
                          <a:cs typeface="Arial" panose="020B0604020202020204" pitchFamily="34" charset="0"/>
                        </a:rPr>
                        <m:t>ớ</m:t>
                      </m:r>
                      <m:r>
                        <m:rPr>
                          <m:nor/>
                        </m:rPr>
                        <a:rPr lang="en-US" sz="3600">
                          <a:latin typeface="Arial" panose="020B0604020202020204" pitchFamily="34" charset="0"/>
                          <a:cs typeface="Arial" panose="020B0604020202020204" pitchFamily="34" charset="0"/>
                        </a:rPr>
                        <m:t>i</m:t>
                      </m:r>
                      <m:r>
                        <a:rPr lang="en-US" sz="3600" b="0" i="1" smtClean="0">
                          <a:latin typeface="Cambria Math" panose="02040503050406030204" pitchFamily="18" charset="0"/>
                          <a:cs typeface="Arial" panose="020B0604020202020204" pitchFamily="34" charset="0"/>
                        </a:rPr>
                        <m:t> </m:t>
                      </m:r>
                      <m:r>
                        <a:rPr lang="en-US" sz="3600" i="1">
                          <a:latin typeface="Cambria Math" panose="02040503050406030204" pitchFamily="18" charset="0"/>
                          <a:ea typeface="Malgun Gothic" panose="020B0503020000020004" pitchFamily="34" charset="-127"/>
                          <a:cs typeface="Times New Roman" panose="02020603050405020304" pitchFamily="18" charset="0"/>
                        </a:rPr>
                        <m:t>𝑎</m:t>
                      </m:r>
                      <m:r>
                        <a:rPr lang="en-US" sz="3600" i="1">
                          <a:latin typeface="Cambria Math" panose="02040503050406030204" pitchFamily="18" charset="0"/>
                          <a:ea typeface="Malgun Gothic" panose="020B0503020000020004" pitchFamily="34" charset="-127"/>
                          <a:cs typeface="Times New Roman" panose="02020603050405020304" pitchFamily="18" charset="0"/>
                        </a:rPr>
                        <m:t>&gt;0</m:t>
                      </m:r>
                    </m:oMath>
                  </m:oMathPara>
                </a14:m>
                <a:endParaRPr lang="en-US" sz="3600">
                  <a:latin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431758" y="5295900"/>
                <a:ext cx="4035592" cy="17291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836512" y="2647246"/>
                <a:ext cx="5685338" cy="172919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m:t>c</m:t>
                      </m:r>
                      <m:r>
                        <m:rPr>
                          <m:nor/>
                        </m:rP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6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num>
                            <m:den>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𝑥𝑦</m:t>
                              </m:r>
                            </m:den>
                          </m:f>
                        </m:e>
                      </m:rad>
                      <m:r>
                        <m:rPr>
                          <m:nor/>
                        </m:rPr>
                        <a:rPr lang="en-US" sz="3600">
                          <a:latin typeface="Arial" panose="020B0604020202020204" pitchFamily="34" charset="0"/>
                          <a:cs typeface="Arial" panose="020B0604020202020204" pitchFamily="34" charset="0"/>
                        </a:rPr>
                        <m:t>v</m:t>
                      </m:r>
                      <m:r>
                        <m:rPr>
                          <m:nor/>
                        </m:rPr>
                        <a:rPr lang="en-US" sz="3600">
                          <a:latin typeface="Arial" panose="020B0604020202020204" pitchFamily="34" charset="0"/>
                          <a:cs typeface="Arial" panose="020B0604020202020204" pitchFamily="34" charset="0"/>
                        </a:rPr>
                        <m:t>ớ</m:t>
                      </m:r>
                      <m:r>
                        <m:rPr>
                          <m:nor/>
                        </m:rPr>
                        <a:rPr lang="en-US" sz="3600">
                          <a:latin typeface="Arial" panose="020B0604020202020204" pitchFamily="34" charset="0"/>
                          <a:cs typeface="Arial" panose="020B0604020202020204" pitchFamily="34" charset="0"/>
                        </a:rPr>
                        <m:t>i</m:t>
                      </m:r>
                      <m:r>
                        <m:rPr>
                          <m:nor/>
                        </m:rPr>
                        <a:rPr lang="en-US" sz="3600" b="0" i="0" smtClean="0">
                          <a:latin typeface="Arial" panose="020B0604020202020204" pitchFamily="34" charset="0"/>
                          <a:cs typeface="Arial" panose="020B0604020202020204" pitchFamily="34" charset="0"/>
                        </a:rPr>
                        <m:t> </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&gt;0,</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𝑦</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&gt;0</m:t>
                      </m:r>
                    </m:oMath>
                  </m:oMathPara>
                </a14:m>
                <a:endParaRPr lang="en-US" sz="3600">
                  <a:latin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10836512" y="2647246"/>
                <a:ext cx="5685338" cy="172919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060218" y="2647247"/>
                <a:ext cx="3569182" cy="172919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𝟏𝟏</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𝟔</m:t>
                              </m:r>
                            </m:num>
                            <m:den>
                              <m:sSup>
                                <m:sSup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𝟔</m:t>
                                  </m:r>
                                </m:e>
                                <m: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den>
                          </m:f>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𝟔𝟔</m:t>
                              </m:r>
                            </m:e>
                          </m:rad>
                        </m:num>
                        <m:den>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𝟔</m:t>
                          </m:r>
                        </m:den>
                      </m:f>
                    </m:oMath>
                  </m:oMathPara>
                </a14:m>
                <a:endParaRPr lang="en-US" b="1">
                  <a:solidFill>
                    <a:srgbClr val="C00000"/>
                  </a:solidFill>
                </a:endParaRPr>
              </a:p>
            </p:txBody>
          </p:sp>
        </mc:Choice>
        <mc:Fallback xmlns="">
          <p:sp>
            <p:nvSpPr>
              <p:cNvPr id="23" name="Rectangle 22"/>
              <p:cNvSpPr>
                <a:spLocks noRot="1" noChangeAspect="1" noMove="1" noResize="1" noEditPoints="1" noAdjustHandles="1" noChangeArrowheads="1" noChangeShapeType="1" noTextEdit="1"/>
              </p:cNvSpPr>
              <p:nvPr/>
            </p:nvSpPr>
            <p:spPr>
              <a:xfrm>
                <a:off x="3060218" y="2647247"/>
                <a:ext cx="3569182" cy="17291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431758" y="7605309"/>
                <a:ext cx="6341031" cy="172919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num>
                            <m:den>
                              <m:sSup>
                                <m:sSup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e>
                                  </m:d>
                                </m:e>
                                <m: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den>
                          </m:f>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𝟏𝟎</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e>
                          </m:rad>
                        </m:num>
                        <m:den>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den>
                      </m:f>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𝟏𝟎</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e>
                          </m:rad>
                        </m:num>
                        <m:den>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den>
                      </m:f>
                    </m:oMath>
                  </m:oMathPara>
                </a14:m>
                <a:endParaRPr lang="en-US" b="1">
                  <a:solidFill>
                    <a:srgbClr val="C00000"/>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1431758" y="7605309"/>
                <a:ext cx="6341031" cy="1729191"/>
              </a:xfrm>
              <a:prstGeom prst="rect">
                <a:avLst/>
              </a:prstGeom>
              <a:blipFill>
                <a:blip r:embed="rId8"/>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9"/>
          <a:stretch>
            <a:fillRect/>
          </a:stretch>
        </p:blipFill>
        <p:spPr>
          <a:xfrm rot="19705070">
            <a:off x="16966034" y="7655750"/>
            <a:ext cx="1433884" cy="20150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249158" y="190500"/>
            <a:ext cx="17794200" cy="99060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39" name="Rectangle 38"/>
          <p:cNvSpPr/>
          <p:nvPr/>
        </p:nvSpPr>
        <p:spPr>
          <a:xfrm>
            <a:off x="609600" y="368748"/>
            <a:ext cx="4055919"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Vận dụng 1</a:t>
            </a:r>
          </a:p>
        </p:txBody>
      </p:sp>
      <mc:AlternateContent xmlns:mc="http://schemas.openxmlformats.org/markup-compatibility/2006" xmlns:a14="http://schemas.microsoft.com/office/drawing/2010/main">
        <mc:Choice Requires="a14">
          <p:sp>
            <p:nvSpPr>
              <p:cNvPr id="40" name="Rectangle 39"/>
              <p:cNvSpPr/>
              <p:nvPr/>
            </p:nvSpPr>
            <p:spPr>
              <a:xfrm>
                <a:off x="654338" y="288139"/>
                <a:ext cx="17008020" cy="1845570"/>
              </a:xfrm>
              <a:prstGeom prst="rect">
                <a:avLst/>
              </a:prstGeom>
            </p:spPr>
            <p:txBody>
              <a:bodyPr wrap="square">
                <a:spAutoFit/>
              </a:bodyPr>
              <a:lstStyle/>
              <a:p>
                <a:pPr lvl="0" algn="just" defTabSz="1828800">
                  <a:lnSpc>
                    <a:spcPct val="170000"/>
                  </a:lnSpc>
                  <a:buClr>
                    <a:srgbClr val="000000"/>
                  </a:buClr>
                  <a:tabLst>
                    <a:tab pos="723900" algn="l"/>
                  </a:tabLst>
                </a:pPr>
                <a:r>
                  <a:rPr kumimoji="0" lang="en-US" sz="36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lang="vi-VN" sz="3600" kern="0">
                    <a:solidFill>
                      <a:srgbClr val="DADADA">
                        <a:lumMod val="10000"/>
                      </a:srgbClr>
                    </a:solidFill>
                    <a:latin typeface="Arial"/>
                    <a:ea typeface="Times New Roman" panose="02020603050405020304" pitchFamily="18" charset="0"/>
                    <a:cs typeface="Times New Roman" panose="02020603050405020304" pitchFamily="18" charset="0"/>
                    <a:sym typeface="Arial"/>
                  </a:rPr>
                  <a:t>Biết rằng hình thang và hình chữ nhật ở Hình 2 có diện tích bằng nhau. Tính chiều cao </a:t>
                </a:r>
                <a14:m>
                  <m:oMath xmlns:m="http://schemas.openxmlformats.org/officeDocument/2006/math">
                    <m:r>
                      <a:rPr lang="vi-VN" sz="3600" i="1" kern="0"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sym typeface="Arial"/>
                      </a:rPr>
                      <m:t>h</m:t>
                    </m:r>
                  </m:oMath>
                </a14:m>
                <a:r>
                  <a:rPr lang="vi-VN" sz="3600" kern="0">
                    <a:solidFill>
                      <a:srgbClr val="DADADA">
                        <a:lumMod val="10000"/>
                      </a:srgbClr>
                    </a:solidFill>
                    <a:latin typeface="Arial"/>
                    <a:ea typeface="Times New Roman" panose="02020603050405020304" pitchFamily="18" charset="0"/>
                    <a:cs typeface="Times New Roman" panose="02020603050405020304" pitchFamily="18" charset="0"/>
                    <a:sym typeface="Arial"/>
                  </a:rPr>
                  <a:t> của hình thang.</a:t>
                </a:r>
                <a:endParaRPr kumimoji="0" lang="vi-VN" sz="36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endParaRPr>
              </a:p>
            </p:txBody>
          </p:sp>
        </mc:Choice>
        <mc:Fallback xmlns="">
          <p:sp>
            <p:nvSpPr>
              <p:cNvPr id="40" name="Rectangle 39"/>
              <p:cNvSpPr>
                <a:spLocks noRot="1" noChangeAspect="1" noMove="1" noResize="1" noEditPoints="1" noAdjustHandles="1" noChangeArrowheads="1" noChangeShapeType="1" noTextEdit="1"/>
              </p:cNvSpPr>
              <p:nvPr/>
            </p:nvSpPr>
            <p:spPr>
              <a:xfrm>
                <a:off x="654338" y="288139"/>
                <a:ext cx="17008020" cy="1845570"/>
              </a:xfrm>
              <a:prstGeom prst="rect">
                <a:avLst/>
              </a:prstGeom>
              <a:blipFill>
                <a:blip r:embed="rId3"/>
                <a:stretch>
                  <a:fillRect l="-1075" r="-1111" b="-11551"/>
                </a:stretch>
              </a:blipFill>
            </p:spPr>
            <p:txBody>
              <a:bodyPr/>
              <a:lstStyle/>
              <a:p>
                <a:r>
                  <a:rPr lang="en-US">
                    <a:noFill/>
                  </a:rPr>
                  <a:t> </a:t>
                </a:r>
              </a:p>
            </p:txBody>
          </p:sp>
        </mc:Fallback>
      </mc:AlternateContent>
      <p:sp>
        <p:nvSpPr>
          <p:cNvPr id="41" name="Rectangle 40"/>
          <p:cNvSpPr/>
          <p:nvPr/>
        </p:nvSpPr>
        <p:spPr>
          <a:xfrm>
            <a:off x="8855241" y="2699634"/>
            <a:ext cx="1239442" cy="661720"/>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00" cap="none" spc="0" normalizeH="0" baseline="0" noProof="0">
                <a:ln>
                  <a:noFill/>
                </a:ln>
                <a:solidFill>
                  <a:srgbClr val="1F497D"/>
                </a:solidFill>
                <a:effectLst/>
                <a:uLnTx/>
                <a:uFillTx/>
                <a:latin typeface="Arial"/>
                <a:ea typeface="Calibri" panose="020F0502020204030204" pitchFamily="34" charset="0"/>
                <a:cs typeface="Times New Roman" panose="02020603050405020304" pitchFamily="18" charset="0"/>
                <a:sym typeface="Arial"/>
              </a:rPr>
              <a:t>Giải:</a:t>
            </a:r>
            <a:endParaRPr kumimoji="0" lang="en-US" sz="3600" b="0" i="0" u="sng" strike="noStrike" kern="0" cap="none" spc="0" normalizeH="0" baseline="0" noProof="0">
              <a:ln>
                <a:noFill/>
              </a:ln>
              <a:solidFill>
                <a:srgbClr val="1F497D"/>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42" name="Rectangle 41"/>
              <p:cNvSpPr/>
              <p:nvPr/>
            </p:nvSpPr>
            <p:spPr>
              <a:xfrm>
                <a:off x="8855242" y="3894754"/>
                <a:ext cx="9204158" cy="2560188"/>
              </a:xfrm>
              <a:prstGeom prst="rect">
                <a:avLst/>
              </a:prstGeom>
            </p:spPr>
            <p:txBody>
              <a:bodyPr wrap="square">
                <a:spAutoFit/>
              </a:bodyPr>
              <a:lstStyle/>
              <a:p>
                <a:pPr algn="just">
                  <a:lnSpc>
                    <a:spcPct val="150000"/>
                  </a:lnSpc>
                </a:pPr>
                <a:r>
                  <a:rPr lang="en-US" sz="3600">
                    <a:latin typeface="Arial" panose="020B0604020202020204" pitchFamily="34" charset="0"/>
                    <a:ea typeface="Malgun Gothic" panose="020B0503020000020004" pitchFamily="34" charset="-127"/>
                    <a:cs typeface="Arial" panose="020B0604020202020204" pitchFamily="34" charset="0"/>
                  </a:rPr>
                  <a:t>Diện tích hình chữ nhật là: </a:t>
                </a:r>
                <a14:m>
                  <m:oMath xmlns:m="http://schemas.openxmlformats.org/officeDocument/2006/math">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12</m:t>
                        </m:r>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18</m:t>
                        </m:r>
                      </m:e>
                    </m:ra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600">
                          <a:latin typeface="Arial" panose="020B0604020202020204" pitchFamily="34" charset="0"/>
                          <a:ea typeface="Malgun Gothic" panose="020B0503020000020004" pitchFamily="34" charset="-127"/>
                          <a:cs typeface="Arial" panose="020B0604020202020204" pitchFamily="34" charset="0"/>
                        </a:rPr>
                        <m:t>Di</m:t>
                      </m:r>
                      <m:r>
                        <m:rPr>
                          <m:nor/>
                        </m:rPr>
                        <a:rPr lang="en-US" sz="3600">
                          <a:latin typeface="Arial" panose="020B0604020202020204" pitchFamily="34" charset="0"/>
                          <a:ea typeface="Malgun Gothic" panose="020B0503020000020004" pitchFamily="34" charset="-127"/>
                          <a:cs typeface="Arial" panose="020B0604020202020204" pitchFamily="34" charset="0"/>
                        </a:rPr>
                        <m:t>ệ</m:t>
                      </m:r>
                      <m:r>
                        <m:rPr>
                          <m:nor/>
                        </m:rPr>
                        <a:rPr lang="en-US" sz="3600">
                          <a:latin typeface="Arial" panose="020B0604020202020204" pitchFamily="34" charset="0"/>
                          <a:ea typeface="Malgun Gothic" panose="020B0503020000020004" pitchFamily="34" charset="-127"/>
                          <a:cs typeface="Arial" panose="020B0604020202020204" pitchFamily="34" charset="0"/>
                        </a:rPr>
                        <m:t>n</m:t>
                      </m:r>
                      <m:r>
                        <m:rPr>
                          <m:nor/>
                        </m:rPr>
                        <a:rPr lang="en-US" sz="3600">
                          <a:latin typeface="Arial" panose="020B0604020202020204" pitchFamily="34" charset="0"/>
                          <a:ea typeface="Malgun Gothic" panose="020B0503020000020004" pitchFamily="34" charset="-127"/>
                          <a:cs typeface="Arial" panose="020B0604020202020204" pitchFamily="34" charset="0"/>
                        </a:rPr>
                        <m:t> </m:t>
                      </m:r>
                      <m:r>
                        <m:rPr>
                          <m:nor/>
                        </m:rPr>
                        <a:rPr lang="en-US" sz="3600">
                          <a:latin typeface="Arial" panose="020B0604020202020204" pitchFamily="34" charset="0"/>
                          <a:ea typeface="Malgun Gothic" panose="020B0503020000020004" pitchFamily="34" charset="-127"/>
                          <a:cs typeface="Arial" panose="020B0604020202020204" pitchFamily="34" charset="0"/>
                        </a:rPr>
                        <m:t>t</m:t>
                      </m:r>
                      <m:r>
                        <m:rPr>
                          <m:nor/>
                        </m:rPr>
                        <a:rPr lang="en-US" sz="3600">
                          <a:latin typeface="Arial" panose="020B0604020202020204" pitchFamily="34" charset="0"/>
                          <a:ea typeface="Malgun Gothic" panose="020B0503020000020004" pitchFamily="34" charset="-127"/>
                          <a:cs typeface="Arial" panose="020B0604020202020204" pitchFamily="34" charset="0"/>
                        </a:rPr>
                        <m:t>í</m:t>
                      </m:r>
                      <m:r>
                        <m:rPr>
                          <m:nor/>
                        </m:rPr>
                        <a:rPr lang="en-US" sz="3600">
                          <a:latin typeface="Arial" panose="020B0604020202020204" pitchFamily="34" charset="0"/>
                          <a:ea typeface="Malgun Gothic" panose="020B0503020000020004" pitchFamily="34" charset="-127"/>
                          <a:cs typeface="Arial" panose="020B0604020202020204" pitchFamily="34" charset="0"/>
                        </a:rPr>
                        <m:t>ch</m:t>
                      </m:r>
                      <m:r>
                        <m:rPr>
                          <m:nor/>
                        </m:rPr>
                        <a:rPr lang="en-US" sz="3600">
                          <a:latin typeface="Arial" panose="020B0604020202020204" pitchFamily="34" charset="0"/>
                          <a:ea typeface="Malgun Gothic" panose="020B0503020000020004" pitchFamily="34" charset="-127"/>
                          <a:cs typeface="Arial" panose="020B0604020202020204" pitchFamily="34" charset="0"/>
                        </a:rPr>
                        <m:t> </m:t>
                      </m:r>
                      <m:r>
                        <m:rPr>
                          <m:nor/>
                        </m:rPr>
                        <a:rPr lang="en-US" sz="3600">
                          <a:latin typeface="Arial" panose="020B0604020202020204" pitchFamily="34" charset="0"/>
                          <a:ea typeface="Malgun Gothic" panose="020B0503020000020004" pitchFamily="34" charset="-127"/>
                          <a:cs typeface="Arial" panose="020B0604020202020204" pitchFamily="34" charset="0"/>
                        </a:rPr>
                        <m:t>h</m:t>
                      </m:r>
                      <m:r>
                        <m:rPr>
                          <m:nor/>
                        </m:rPr>
                        <a:rPr lang="en-US" sz="3600">
                          <a:latin typeface="Arial" panose="020B0604020202020204" pitchFamily="34" charset="0"/>
                          <a:ea typeface="Malgun Gothic" panose="020B0503020000020004" pitchFamily="34" charset="-127"/>
                          <a:cs typeface="Arial" panose="020B0604020202020204" pitchFamily="34" charset="0"/>
                        </a:rPr>
                        <m:t>ì</m:t>
                      </m:r>
                      <m:r>
                        <m:rPr>
                          <m:nor/>
                        </m:rPr>
                        <a:rPr lang="en-US" sz="3600">
                          <a:latin typeface="Arial" panose="020B0604020202020204" pitchFamily="34" charset="0"/>
                          <a:ea typeface="Malgun Gothic" panose="020B0503020000020004" pitchFamily="34" charset="-127"/>
                          <a:cs typeface="Arial" panose="020B0604020202020204" pitchFamily="34" charset="0"/>
                        </a:rPr>
                        <m:t>nh</m:t>
                      </m:r>
                      <m:r>
                        <m:rPr>
                          <m:nor/>
                        </m:rPr>
                        <a:rPr lang="en-US" sz="3600">
                          <a:latin typeface="Arial" panose="020B0604020202020204" pitchFamily="34" charset="0"/>
                          <a:ea typeface="Malgun Gothic" panose="020B0503020000020004" pitchFamily="34" charset="-127"/>
                          <a:cs typeface="Arial" panose="020B0604020202020204" pitchFamily="34" charset="0"/>
                        </a:rPr>
                        <m:t> </m:t>
                      </m:r>
                      <m:r>
                        <m:rPr>
                          <m:nor/>
                        </m:rPr>
                        <a:rPr lang="en-US" sz="3600">
                          <a:latin typeface="Arial" panose="020B0604020202020204" pitchFamily="34" charset="0"/>
                          <a:ea typeface="Malgun Gothic" panose="020B0503020000020004" pitchFamily="34" charset="-127"/>
                          <a:cs typeface="Arial" panose="020B0604020202020204" pitchFamily="34" charset="0"/>
                        </a:rPr>
                        <m:t>thang</m:t>
                      </m:r>
                      <m:r>
                        <m:rPr>
                          <m:nor/>
                        </m:rPr>
                        <a:rPr lang="en-US" sz="3600">
                          <a:latin typeface="Arial" panose="020B0604020202020204" pitchFamily="34" charset="0"/>
                          <a:ea typeface="Malgun Gothic" panose="020B0503020000020004" pitchFamily="34" charset="-127"/>
                          <a:cs typeface="Arial" panose="020B0604020202020204" pitchFamily="34" charset="0"/>
                        </a:rPr>
                        <m:t> </m:t>
                      </m:r>
                      <m:r>
                        <m:rPr>
                          <m:nor/>
                        </m:rPr>
                        <a:rPr lang="en-US" sz="3600">
                          <a:latin typeface="Arial" panose="020B0604020202020204" pitchFamily="34" charset="0"/>
                          <a:ea typeface="Malgun Gothic" panose="020B0503020000020004" pitchFamily="34" charset="-127"/>
                          <a:cs typeface="Arial" panose="020B0604020202020204" pitchFamily="34" charset="0"/>
                        </a:rPr>
                        <m:t>l</m:t>
                      </m:r>
                      <m:r>
                        <m:rPr>
                          <m:nor/>
                        </m:rPr>
                        <a:rPr lang="en-US" sz="3600">
                          <a:latin typeface="Arial" panose="020B0604020202020204" pitchFamily="34" charset="0"/>
                          <a:ea typeface="Malgun Gothic" panose="020B0503020000020004" pitchFamily="34" charset="-127"/>
                          <a:cs typeface="Arial" panose="020B0604020202020204" pitchFamily="34" charset="0"/>
                        </a:rPr>
                        <m:t>à:</m:t>
                      </m:r>
                      <m:r>
                        <a:rPr lang="en-US" sz="3600" b="0" i="1" smtClean="0">
                          <a:latin typeface="Cambria Math" panose="02040503050406030204" pitchFamily="18" charset="0"/>
                          <a:ea typeface="Malgun Gothic" panose="020B0503020000020004" pitchFamily="34" charset="-127"/>
                          <a:cs typeface="Arial" panose="020B0604020202020204" pitchFamily="34" charset="0"/>
                        </a:rPr>
                        <m:t> </m:t>
                      </m:r>
                      <m:f>
                        <m:f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m:t>
                          </m:r>
                        </m:den>
                      </m:f>
                      <m:d>
                        <m:d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dPr>
                        <m:e>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24</m:t>
                              </m:r>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12</m:t>
                              </m:r>
                            </m:e>
                          </m:rad>
                        </m:e>
                      </m: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h</m:t>
                      </m:r>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8855242" y="3894754"/>
                <a:ext cx="9204158" cy="2560188"/>
              </a:xfrm>
              <a:prstGeom prst="rect">
                <a:avLst/>
              </a:prstGeom>
              <a:blipFill>
                <a:blip r:embed="rId4"/>
                <a:stretch>
                  <a:fillRect l="-2053"/>
                </a:stretch>
              </a:blipFill>
            </p:spPr>
            <p:txBody>
              <a:bodyPr/>
              <a:lstStyle/>
              <a:p>
                <a:r>
                  <a:rPr lang="en-US">
                    <a:noFill/>
                  </a:rPr>
                  <a:t> </a:t>
                </a:r>
              </a:p>
            </p:txBody>
          </p:sp>
        </mc:Fallback>
      </mc:AlternateContent>
      <p:pic>
        <p:nvPicPr>
          <p:cNvPr id="43" name="Picture 4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30538" y="2650513"/>
            <a:ext cx="6889462" cy="4033029"/>
          </a:xfrm>
          <a:prstGeom prst="rect">
            <a:avLst/>
          </a:prstGeom>
        </p:spPr>
      </p:pic>
      <mc:AlternateContent xmlns:mc="http://schemas.openxmlformats.org/markup-compatibility/2006" xmlns:a14="http://schemas.microsoft.com/office/drawing/2010/main">
        <mc:Choice Requires="a14">
          <p:sp>
            <p:nvSpPr>
              <p:cNvPr id="44" name="Rectangle 43"/>
              <p:cNvSpPr/>
              <p:nvPr/>
            </p:nvSpPr>
            <p:spPr>
              <a:xfrm>
                <a:off x="654338" y="7037855"/>
                <a:ext cx="17008020" cy="2906245"/>
              </a:xfrm>
              <a:prstGeom prst="rect">
                <a:avLst/>
              </a:prstGeom>
            </p:spPr>
            <p:txBody>
              <a:bodyPr wrap="square">
                <a:spAutoFit/>
              </a:bodyPr>
              <a:lstStyle/>
              <a:p>
                <a:pPr lvl="0" algn="just">
                  <a:lnSpc>
                    <a:spcPct val="130000"/>
                  </a:lnSpc>
                </a:pPr>
                <a:r>
                  <a:rPr lang="en-US" sz="3600">
                    <a:solidFill>
                      <a:prstClr val="black"/>
                    </a:solidFill>
                    <a:latin typeface="Arial" panose="020B0604020202020204" pitchFamily="34" charset="0"/>
                    <a:ea typeface="Malgun Gothic" panose="020B0503020000020004" pitchFamily="34" charset="-127"/>
                    <a:cs typeface="Arial" panose="020B0604020202020204" pitchFamily="34" charset="0"/>
                  </a:rPr>
                  <a:t>Vì diện tích của hai hình bằng nhau nên ta có:</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30000"/>
                  </a:lnSpc>
                </a:pPr>
                <a14:m>
                  <m:oMathPara xmlns:m="http://schemas.openxmlformats.org/officeDocument/2006/math">
                    <m:oMathParaPr>
                      <m:jc m:val="centerGroup"/>
                    </m:oMathParaPr>
                    <m:oMath xmlns:m="http://schemas.openxmlformats.org/officeDocument/2006/math">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h</m:t>
                      </m:r>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12</m:t>
                              </m:r>
                            </m:e>
                          </m:rad>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18</m:t>
                              </m:r>
                            </m:e>
                          </m:rad>
                        </m:num>
                        <m:den>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den>
                          </m:f>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24</m:t>
                              </m:r>
                            </m:e>
                          </m:rad>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12</m:t>
                              </m:r>
                            </m:e>
                          </m:rad>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en>
                      </m:f>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rad>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e>
                          </m:rad>
                        </m:num>
                        <m:den>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den>
                          </m:f>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m:t>
                              </m:r>
                            </m:e>
                          </m:rad>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rad>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en>
                      </m:f>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e>
                          </m:rad>
                        </m:num>
                        <m:den>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e>
                          </m:rad>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den>
                      </m:f>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e>
                          </m:rad>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e>
                          </m:rad>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2−1</m:t>
                          </m:r>
                        </m:den>
                      </m:f>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=6(2−</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e>
                      </m:rad>
                      <m:r>
                        <a:rPr lang="en-US" sz="3600" i="1" ker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654338" y="7037855"/>
                <a:ext cx="17008020" cy="2906245"/>
              </a:xfrm>
              <a:prstGeom prst="rect">
                <a:avLst/>
              </a:prstGeom>
              <a:blipFill>
                <a:blip r:embed="rId7"/>
                <a:stretch>
                  <a:fillRect l="-1075" t="-21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anim calcmode="lin" valueType="num">
                                      <p:cBhvr>
                                        <p:cTn id="13" dur="500" fill="hold"/>
                                        <p:tgtEl>
                                          <p:spTgt spid="43"/>
                                        </p:tgtEl>
                                        <p:attrNameLst>
                                          <p:attrName>ppt_x</p:attrName>
                                        </p:attrNameLst>
                                      </p:cBhvr>
                                      <p:tavLst>
                                        <p:tav tm="0">
                                          <p:val>
                                            <p:strVal val="#ppt_x"/>
                                          </p:val>
                                        </p:tav>
                                        <p:tav tm="100000">
                                          <p:val>
                                            <p:strVal val="#ppt_x"/>
                                          </p:val>
                                        </p:tav>
                                      </p:tavLst>
                                    </p:anim>
                                    <p:anim calcmode="lin" valueType="num">
                                      <p:cBhvr>
                                        <p:cTn id="14"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2">
                                            <p:txEl>
                                              <p:pRg st="0" end="0"/>
                                            </p:txEl>
                                          </p:spTgt>
                                        </p:tgtEl>
                                        <p:attrNameLst>
                                          <p:attrName>style.visibility</p:attrName>
                                        </p:attrNameLst>
                                      </p:cBhvr>
                                      <p:to>
                                        <p:strVal val="visible"/>
                                      </p:to>
                                    </p:set>
                                    <p:animEffect transition="in" filter="fade">
                                      <p:cBhvr>
                                        <p:cTn id="24" dur="500"/>
                                        <p:tgtEl>
                                          <p:spTgt spid="4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2">
                                            <p:txEl>
                                              <p:pRg st="1" end="1"/>
                                            </p:txEl>
                                          </p:spTgt>
                                        </p:tgtEl>
                                        <p:attrNameLst>
                                          <p:attrName>style.visibility</p:attrName>
                                        </p:attrNameLst>
                                      </p:cBhvr>
                                      <p:to>
                                        <p:strVal val="visible"/>
                                      </p:to>
                                    </p:set>
                                    <p:animEffect transition="in" filter="fade">
                                      <p:cBhvr>
                                        <p:cTn id="29" dur="500"/>
                                        <p:tgtEl>
                                          <p:spTgt spid="4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4">
                                            <p:txEl>
                                              <p:pRg st="0" end="0"/>
                                            </p:txEl>
                                          </p:spTgt>
                                        </p:tgtEl>
                                        <p:attrNameLst>
                                          <p:attrName>style.visibility</p:attrName>
                                        </p:attrNameLst>
                                      </p:cBhvr>
                                      <p:to>
                                        <p:strVal val="visible"/>
                                      </p:to>
                                    </p:set>
                                    <p:animEffect transition="in" filter="wipe(up)">
                                      <p:cBhvr>
                                        <p:cTn id="34" dur="500"/>
                                        <p:tgtEl>
                                          <p:spTgt spid="4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4">
                                            <p:txEl>
                                              <p:pRg st="1" end="1"/>
                                            </p:txEl>
                                          </p:spTgt>
                                        </p:tgtEl>
                                        <p:attrNameLst>
                                          <p:attrName>style.visibility</p:attrName>
                                        </p:attrNameLst>
                                      </p:cBhvr>
                                      <p:to>
                                        <p:strVal val="visible"/>
                                      </p:to>
                                    </p:set>
                                    <p:animEffect transition="in" filter="wipe(up)">
                                      <p:cBhvr>
                                        <p:cTn id="39" dur="500"/>
                                        <p:tgtEl>
                                          <p:spTgt spid="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chemeClr val="bg1"/>
            </a:solidFill>
            <a:ln>
              <a:solidFill>
                <a:schemeClr val="bg1"/>
              </a:solidFill>
            </a:ln>
          </p:spPr>
        </p:sp>
      </p:grpSp>
      <p:pic>
        <p:nvPicPr>
          <p:cNvPr id="9" name="Picture 8"/>
          <p:cNvPicPr>
            <a:picLocks noChangeAspect="1"/>
          </p:cNvPicPr>
          <p:nvPr/>
        </p:nvPicPr>
        <p:blipFill>
          <a:blip r:embed="rId3"/>
          <a:stretch>
            <a:fillRect/>
          </a:stretch>
        </p:blipFill>
        <p:spPr>
          <a:xfrm>
            <a:off x="327436" y="3238500"/>
            <a:ext cx="6316108" cy="6552633"/>
          </a:xfrm>
          <a:prstGeom prst="rect">
            <a:avLst/>
          </a:prstGeom>
        </p:spPr>
      </p:pic>
      <p:sp>
        <p:nvSpPr>
          <p:cNvPr id="6" name="Rectangle 5"/>
          <p:cNvSpPr/>
          <p:nvPr/>
        </p:nvSpPr>
        <p:spPr>
          <a:xfrm>
            <a:off x="6400800" y="1104900"/>
            <a:ext cx="11275672" cy="5107039"/>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7100" b="1" i="0" u="none" strike="noStrike" kern="1200" cap="none" spc="0" normalizeH="0" baseline="0" noProof="0">
                <a:ln>
                  <a:noFill/>
                </a:ln>
                <a:solidFill>
                  <a:srgbClr val="4BACC6">
                    <a:lumMod val="50000"/>
                  </a:srgbClr>
                </a:solidFill>
                <a:effectLst/>
                <a:uLnTx/>
                <a:uFillTx/>
                <a:latin typeface="Arial" panose="020B0604020202020204" pitchFamily="34" charset="0"/>
                <a:ea typeface="Arimo"/>
                <a:cs typeface="Arial" panose="020B0604020202020204" pitchFamily="34" charset="0"/>
                <a:sym typeface="Arimo"/>
              </a:rPr>
              <a:t>2. RÚT GỌN BIỂU THỨC CHỨA CĂN THỨC </a:t>
            </a:r>
          </a:p>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7100" b="1" i="0" u="none" strike="noStrike" kern="1200" cap="none" spc="0" normalizeH="0" baseline="0" noProof="0">
                <a:ln>
                  <a:noFill/>
                </a:ln>
                <a:solidFill>
                  <a:srgbClr val="4BACC6">
                    <a:lumMod val="50000"/>
                  </a:srgbClr>
                </a:solidFill>
                <a:effectLst/>
                <a:uLnTx/>
                <a:uFillTx/>
                <a:latin typeface="Arial" panose="020B0604020202020204" pitchFamily="34" charset="0"/>
                <a:ea typeface="Arimo"/>
                <a:cs typeface="Arial" panose="020B0604020202020204" pitchFamily="34" charset="0"/>
                <a:sym typeface="Arimo"/>
              </a:rPr>
              <a:t>BẬC HAI</a:t>
            </a:r>
          </a:p>
        </p:txBody>
      </p:sp>
    </p:spTree>
    <p:extLst>
      <p:ext uri="{BB962C8B-B14F-4D97-AF65-F5344CB8AC3E}">
        <p14:creationId xmlns:p14="http://schemas.microsoft.com/office/powerpoint/2010/main" val="1315665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304800" y="234616"/>
            <a:ext cx="17678400" cy="98298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mc:AlternateContent xmlns:mc="http://schemas.openxmlformats.org/markup-compatibility/2006" xmlns:a14="http://schemas.microsoft.com/office/drawing/2010/main">
        <mc:Choice Requires="a14">
          <p:sp>
            <p:nvSpPr>
              <p:cNvPr id="12" name="Rectangle 11"/>
              <p:cNvSpPr/>
              <p:nvPr/>
            </p:nvSpPr>
            <p:spPr>
              <a:xfrm>
                <a:off x="672529" y="539444"/>
                <a:ext cx="11887200" cy="4801314"/>
              </a:xfrm>
              <a:prstGeom prst="rect">
                <a:avLst/>
              </a:prstGeom>
            </p:spPr>
            <p:txBody>
              <a:bodyPr wrap="square">
                <a:spAutoFit/>
              </a:bodyPr>
              <a:lstStyle/>
              <a:p>
                <a:pPr lvl="0" algn="just" defTabSz="1828800">
                  <a:lnSpc>
                    <a:spcPct val="150000"/>
                  </a:lnSpc>
                  <a:buClr>
                    <a:srgbClr val="C00000"/>
                  </a:buClr>
                </a:pPr>
                <a14:m>
                  <m:oMath xmlns:m="http://schemas.openxmlformats.org/officeDocument/2006/math">
                    <m:r>
                      <m:rPr>
                        <m:nor/>
                      </m:rPr>
                      <a:rPr kumimoji="0" lang="en-US" sz="3400" b="1" i="0" u="none" strike="noStrike" kern="1200" cap="none" spc="0" normalizeH="0" baseline="0" noProof="0" smtClean="0">
                        <a:ln>
                          <a:noFill/>
                        </a:ln>
                        <a:solidFill>
                          <a:srgbClr val="C00000"/>
                        </a:solidFill>
                        <a:effectLst/>
                        <a:uLnTx/>
                        <a:uFillTx/>
                        <a:latin typeface="Arial"/>
                        <a:ea typeface="Malgun Gothic" panose="020B0503020000020004" pitchFamily="34" charset="-127"/>
                        <a:cs typeface="Arial" panose="020B0604020202020204" pitchFamily="34" charset="0"/>
                        <a:sym typeface="Arial"/>
                      </a:rPr>
                      <m:t>H</m:t>
                    </m:r>
                    <m:r>
                      <m:rPr>
                        <m:nor/>
                      </m:rPr>
                      <a:rPr kumimoji="0" lang="en-US" sz="3400" b="1" i="0" u="none" strike="noStrike" kern="1200" cap="none" spc="0" normalizeH="0" baseline="0" noProof="0" smtClean="0">
                        <a:ln>
                          <a:noFill/>
                        </a:ln>
                        <a:solidFill>
                          <a:srgbClr val="C00000"/>
                        </a:solidFill>
                        <a:effectLst/>
                        <a:uLnTx/>
                        <a:uFillTx/>
                        <a:latin typeface="Arial"/>
                        <a:ea typeface="Malgun Gothic" panose="020B0503020000020004" pitchFamily="34" charset="-127"/>
                        <a:cs typeface="Arial" panose="020B0604020202020204" pitchFamily="34" charset="0"/>
                        <a:sym typeface="Arial"/>
                      </a:rPr>
                      <m:t>Đ</m:t>
                    </m:r>
                    <m:r>
                      <m:rPr>
                        <m:nor/>
                      </m:rPr>
                      <a:rPr kumimoji="0" lang="en-US" sz="3400" b="1" i="0" u="none" strike="noStrike" kern="1200" cap="none" spc="0" normalizeH="0" baseline="0" noProof="0" smtClean="0">
                        <a:ln>
                          <a:noFill/>
                        </a:ln>
                        <a:solidFill>
                          <a:srgbClr val="C00000"/>
                        </a:solidFill>
                        <a:effectLst/>
                        <a:uLnTx/>
                        <a:uFillTx/>
                        <a:latin typeface="Arial"/>
                        <a:ea typeface="Malgun Gothic" panose="020B0503020000020004" pitchFamily="34" charset="-127"/>
                        <a:cs typeface="Arial" panose="020B0604020202020204" pitchFamily="34" charset="0"/>
                        <a:sym typeface="Arial"/>
                      </a:rPr>
                      <m:t>KP</m:t>
                    </m:r>
                    <m:r>
                      <m:rPr>
                        <m:nor/>
                      </m:rPr>
                      <a:rPr kumimoji="0" lang="en-US" sz="3400" b="1" i="0" u="none" strike="noStrike" kern="1200" cap="none" spc="0" normalizeH="0" baseline="0" noProof="0" smtClean="0">
                        <a:ln>
                          <a:noFill/>
                        </a:ln>
                        <a:solidFill>
                          <a:srgbClr val="C00000"/>
                        </a:solidFill>
                        <a:effectLst/>
                        <a:uLnTx/>
                        <a:uFillTx/>
                        <a:latin typeface="Arial"/>
                        <a:ea typeface="Malgun Gothic" panose="020B0503020000020004" pitchFamily="34" charset="-127"/>
                        <a:cs typeface="Arial" panose="020B0604020202020204" pitchFamily="34" charset="0"/>
                        <a:sym typeface="Arial"/>
                      </a:rPr>
                      <m:t>2.</m:t>
                    </m:r>
                  </m:oMath>
                </a14:m>
                <a:r>
                  <a:rPr lang="en-US" sz="3400" kern="0">
                    <a:solidFill>
                      <a:srgbClr val="000000"/>
                    </a:solidFill>
                    <a:ea typeface="Calibri" panose="020F0502020204030204" pitchFamily="34" charset="0"/>
                    <a:cs typeface="Times New Roman" panose="02020603050405020304" pitchFamily="18" charset="0"/>
                    <a:sym typeface="Arial"/>
                  </a:rPr>
                  <a:t> </a:t>
                </a:r>
                <a:r>
                  <a:rPr lang="vi-VN" sz="3400" kern="0">
                    <a:solidFill>
                      <a:srgbClr val="000000"/>
                    </a:solidFill>
                    <a:ea typeface="Calibri" panose="020F0502020204030204" pitchFamily="34" charset="0"/>
                    <a:cs typeface="Times New Roman" panose="02020603050405020304" pitchFamily="18" charset="0"/>
                    <a:sym typeface="Arial"/>
                  </a:rPr>
                  <a:t>Hình vuông </a:t>
                </a:r>
                <a14:m>
                  <m:oMath xmlns:m="http://schemas.openxmlformats.org/officeDocument/2006/math">
                    <m:r>
                      <a:rPr lang="vi-VN" sz="340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𝐴𝐵𝐶𝐷</m:t>
                    </m:r>
                  </m:oMath>
                </a14:m>
                <a:r>
                  <a:rPr lang="vi-VN" sz="3400" kern="0">
                    <a:solidFill>
                      <a:srgbClr val="000000"/>
                    </a:solidFill>
                    <a:ea typeface="Calibri" panose="020F0502020204030204" pitchFamily="34" charset="0"/>
                    <a:cs typeface="Times New Roman" panose="02020603050405020304" pitchFamily="18" charset="0"/>
                    <a:sym typeface="Arial"/>
                  </a:rPr>
                  <a:t> được chia thành hai hình vuông và hai hình chữ nhật như Hình 3.</a:t>
                </a:r>
                <a:endParaRPr lang="en-US" sz="3400" kern="0">
                  <a:solidFill>
                    <a:srgbClr val="000000"/>
                  </a:solidFill>
                  <a:ea typeface="Calibri" panose="020F0502020204030204" pitchFamily="34" charset="0"/>
                  <a:cs typeface="Times New Roman" panose="02020603050405020304" pitchFamily="18" charset="0"/>
                  <a:sym typeface="Arial"/>
                </a:endParaRPr>
              </a:p>
              <a:p>
                <a:pPr lvl="0" algn="just" defTabSz="1828800">
                  <a:lnSpc>
                    <a:spcPct val="150000"/>
                  </a:lnSpc>
                  <a:buClr>
                    <a:srgbClr val="C00000"/>
                  </a:buClr>
                </a:pPr>
                <a:r>
                  <a:rPr lang="vi-VN" sz="3400" kern="0">
                    <a:solidFill>
                      <a:srgbClr val="000000"/>
                    </a:solidFill>
                    <a:ea typeface="Calibri" panose="020F0502020204030204" pitchFamily="34" charset="0"/>
                    <a:cs typeface="Times New Roman" panose="02020603050405020304" pitchFamily="18" charset="0"/>
                    <a:sym typeface="Arial"/>
                  </a:rPr>
                  <a:t>a) Tính độ dài đường chéo của hai hình vuông </a:t>
                </a:r>
                <a14:m>
                  <m:oMath xmlns:m="http://schemas.openxmlformats.org/officeDocument/2006/math">
                    <m:r>
                      <a:rPr lang="vi-VN" sz="340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𝐴𝑀𝐼𝑁</m:t>
                    </m:r>
                  </m:oMath>
                </a14:m>
                <a:r>
                  <a:rPr lang="en-US" sz="3400" kern="0">
                    <a:solidFill>
                      <a:srgbClr val="000000"/>
                    </a:solidFill>
                    <a:ea typeface="Calibri" panose="020F0502020204030204" pitchFamily="34" charset="0"/>
                    <a:cs typeface="Times New Roman" panose="02020603050405020304" pitchFamily="18" charset="0"/>
                    <a:sym typeface="Arial"/>
                  </a:rPr>
                  <a:t> </a:t>
                </a:r>
                <a:r>
                  <a:rPr lang="vi-VN" sz="3400" kern="0">
                    <a:solidFill>
                      <a:srgbClr val="000000"/>
                    </a:solidFill>
                    <a:ea typeface="Calibri" panose="020F0502020204030204" pitchFamily="34" charset="0"/>
                    <a:cs typeface="Times New Roman" panose="02020603050405020304" pitchFamily="18" charset="0"/>
                    <a:sym typeface="Arial"/>
                  </a:rPr>
                  <a:t>và </a:t>
                </a:r>
                <a14:m>
                  <m:oMath xmlns:m="http://schemas.openxmlformats.org/officeDocument/2006/math">
                    <m:r>
                      <a:rPr lang="vi-VN" sz="340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𝐶𝐸𝐼𝐹</m:t>
                    </m:r>
                  </m:oMath>
                </a14:m>
                <a:r>
                  <a:rPr lang="vi-VN" sz="3400" kern="0">
                    <a:solidFill>
                      <a:srgbClr val="000000"/>
                    </a:solidFill>
                    <a:ea typeface="Calibri" panose="020F0502020204030204" pitchFamily="34" charset="0"/>
                    <a:cs typeface="Times New Roman" panose="02020603050405020304" pitchFamily="18" charset="0"/>
                    <a:sym typeface="Arial"/>
                  </a:rPr>
                  <a:t>.</a:t>
                </a:r>
              </a:p>
              <a:p>
                <a:pPr lvl="0" algn="just" defTabSz="1828800">
                  <a:lnSpc>
                    <a:spcPct val="150000"/>
                  </a:lnSpc>
                  <a:buClr>
                    <a:srgbClr val="C00000"/>
                  </a:buClr>
                </a:pPr>
                <a:r>
                  <a:rPr lang="vi-VN" sz="3400" kern="0">
                    <a:solidFill>
                      <a:srgbClr val="000000"/>
                    </a:solidFill>
                    <a:ea typeface="Calibri" panose="020F0502020204030204" pitchFamily="34" charset="0"/>
                    <a:cs typeface="Times New Roman" panose="02020603050405020304" pitchFamily="18" charset="0"/>
                    <a:sym typeface="Arial"/>
                  </a:rPr>
                  <a:t>b) Tính độ dài đường chéo của hình vuông </a:t>
                </a:r>
                <a14:m>
                  <m:oMath xmlns:m="http://schemas.openxmlformats.org/officeDocument/2006/math">
                    <m:r>
                      <a:rPr lang="vi-VN" sz="340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𝐴𝐵𝐶𝐷</m:t>
                    </m:r>
                  </m:oMath>
                </a14:m>
                <a:r>
                  <a:rPr lang="vi-VN" sz="3400" kern="0">
                    <a:solidFill>
                      <a:srgbClr val="000000"/>
                    </a:solidFill>
                    <a:ea typeface="Calibri" panose="020F0502020204030204" pitchFamily="34" charset="0"/>
                    <a:cs typeface="Times New Roman" panose="02020603050405020304" pitchFamily="18" charset="0"/>
                    <a:sym typeface="Arial"/>
                  </a:rPr>
                  <a:t> theo hai cách khác nhau.</a:t>
                </a:r>
              </a:p>
            </p:txBody>
          </p:sp>
        </mc:Choice>
        <mc:Fallback xmlns="">
          <p:sp>
            <p:nvSpPr>
              <p:cNvPr id="12" name="Rectangle 11"/>
              <p:cNvSpPr>
                <a:spLocks noRot="1" noChangeAspect="1" noMove="1" noResize="1" noEditPoints="1" noAdjustHandles="1" noChangeArrowheads="1" noChangeShapeType="1" noTextEdit="1"/>
              </p:cNvSpPr>
              <p:nvPr/>
            </p:nvSpPr>
            <p:spPr>
              <a:xfrm>
                <a:off x="672529" y="539444"/>
                <a:ext cx="11887200" cy="4801314"/>
              </a:xfrm>
              <a:prstGeom prst="rect">
                <a:avLst/>
              </a:prstGeom>
              <a:blipFill>
                <a:blip r:embed="rId3"/>
                <a:stretch>
                  <a:fillRect l="-1436" r="-1436" b="-1523"/>
                </a:stretch>
              </a:blipFill>
            </p:spPr>
            <p:txBody>
              <a:bodyPr/>
              <a:lstStyle/>
              <a:p>
                <a:r>
                  <a:rPr lang="en-US">
                    <a:noFill/>
                  </a:rPr>
                  <a:t> </a:t>
                </a:r>
              </a:p>
            </p:txBody>
          </p:sp>
        </mc:Fallback>
      </mc:AlternateContent>
      <p:pic>
        <p:nvPicPr>
          <p:cNvPr id="21" name="Picture 20"/>
          <p:cNvPicPr>
            <a:picLocks noChangeAspect="1"/>
          </p:cNvPicPr>
          <p:nvPr/>
        </p:nvPicPr>
        <p:blipFill>
          <a:blip r:embed="rId4"/>
          <a:stretch>
            <a:fillRect/>
          </a:stretch>
        </p:blipFill>
        <p:spPr>
          <a:xfrm>
            <a:off x="16609874" y="8695519"/>
            <a:ext cx="1598139" cy="144797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52348" y="860258"/>
            <a:ext cx="4517768" cy="4390706"/>
          </a:xfrm>
          <a:prstGeom prst="rect">
            <a:avLst/>
          </a:prstGeom>
        </p:spPr>
      </p:pic>
      <p:sp>
        <p:nvSpPr>
          <p:cNvPr id="17" name="Rectangle 16"/>
          <p:cNvSpPr/>
          <p:nvPr/>
        </p:nvSpPr>
        <p:spPr>
          <a:xfrm>
            <a:off x="672529" y="5671654"/>
            <a:ext cx="1156086" cy="615553"/>
          </a:xfrm>
          <a:prstGeom prst="rect">
            <a:avLst/>
          </a:prstGeom>
        </p:spPr>
        <p:txBody>
          <a:bodyPr wrap="none">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en-US" sz="3400" b="1" i="1" u="sng" strike="noStrike" kern="100" cap="none" spc="0" normalizeH="0" baseline="0" noProof="0">
                <a:ln>
                  <a:noFill/>
                </a:ln>
                <a:solidFill>
                  <a:srgbClr val="1F497D"/>
                </a:solidFill>
                <a:effectLst/>
                <a:uLnTx/>
                <a:uFillTx/>
                <a:latin typeface="Arial"/>
                <a:ea typeface="Calibri" panose="020F0502020204030204" pitchFamily="34" charset="0"/>
                <a:cs typeface="Times New Roman" panose="02020603050405020304" pitchFamily="18" charset="0"/>
                <a:sym typeface="Arial"/>
              </a:rPr>
              <a:t>Giải:</a:t>
            </a:r>
            <a:endParaRPr kumimoji="0" lang="en-US" sz="3400" b="0" i="0" u="sng" strike="noStrike" kern="0" cap="none" spc="0" normalizeH="0" baseline="0" noProof="0">
              <a:ln>
                <a:noFill/>
              </a:ln>
              <a:solidFill>
                <a:srgbClr val="1F497D"/>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672529" y="6790532"/>
                <a:ext cx="15621000" cy="2924968"/>
              </a:xfrm>
              <a:prstGeom prst="rect">
                <a:avLst/>
              </a:prstGeom>
            </p:spPr>
            <p:txBody>
              <a:bodyPr wrap="square">
                <a:spAutoFit/>
              </a:bodyPr>
              <a:lstStyle/>
              <a:p>
                <a:pPr>
                  <a:lnSpc>
                    <a:spcPct val="150000"/>
                  </a:lnSpc>
                  <a:spcBef>
                    <a:spcPts val="600"/>
                  </a:spcBef>
                  <a:spcAft>
                    <a:spcPts val="600"/>
                  </a:spcAft>
                </a:pPr>
                <a:r>
                  <a:rPr lang="en-US" sz="3400">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𝐴𝐼</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𝐴</m:t>
                        </m:r>
                        <m:sSup>
                          <m:sSupPr>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𝑁</m:t>
                            </m:r>
                          </m:e>
                          <m:sup>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m:t>
                            </m:r>
                          </m:sup>
                        </m:sSup>
                      </m:e>
                    </m:rad>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2.2</m:t>
                            </m:r>
                          </m:e>
                          <m:sup>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m:t>
                            </m:r>
                          </m:sup>
                        </m:sSup>
                      </m:e>
                    </m:rad>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m:t>
                    </m:r>
                    <m:rad>
                      <m:radPr>
                        <m:degHide m:val="on"/>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m:t>
                        </m:r>
                      </m:e>
                    </m:rad>
                  </m:oMath>
                </a14:m>
                <a:r>
                  <a:rPr lang="en-US" sz="3400">
                    <a:effectLst/>
                    <a:latin typeface="Arial" panose="020B0604020202020204" pitchFamily="34" charset="0"/>
                    <a:ea typeface="Malgun Gothic" panose="020B0503020000020004" pitchFamily="34" charset="-127"/>
                    <a:cs typeface="Arial" panose="020B0604020202020204" pitchFamily="34" charset="0"/>
                  </a:rPr>
                  <a:t> (cm); </a:t>
                </a:r>
                <a14:m>
                  <m:oMath xmlns:m="http://schemas.openxmlformats.org/officeDocument/2006/math">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𝐼𝐶</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𝐸</m:t>
                        </m:r>
                        <m:sSup>
                          <m:sSupPr>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𝐶</m:t>
                            </m:r>
                          </m:e>
                          <m:sup>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m:t>
                            </m:r>
                          </m:sup>
                        </m:sSup>
                      </m:e>
                    </m:rad>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2.3</m:t>
                            </m:r>
                          </m:e>
                          <m:sup>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m:t>
                            </m:r>
                          </m:sup>
                        </m:sSup>
                      </m:e>
                    </m:rad>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=3</m:t>
                    </m:r>
                    <m:rad>
                      <m:radPr>
                        <m:degHide m:val="on"/>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m:t>
                        </m:r>
                      </m:e>
                    </m:rad>
                  </m:oMath>
                </a14:m>
                <a:r>
                  <a:rPr lang="en-US" sz="3400">
                    <a:effectLst/>
                    <a:latin typeface="Arial" panose="020B0604020202020204" pitchFamily="34" charset="0"/>
                    <a:ea typeface="Malgun Gothic" panose="020B0503020000020004" pitchFamily="34" charset="-127"/>
                    <a:cs typeface="Arial" panose="020B0604020202020204" pitchFamily="34" charset="0"/>
                  </a:rPr>
                  <a:t> (cm)</a:t>
                </a:r>
                <a:endParaRPr lang="en-US" sz="34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3400">
                    <a:effectLst/>
                    <a:latin typeface="Arial" panose="020B0604020202020204" pitchFamily="34" charset="0"/>
                    <a:ea typeface="Malgun Gothic" panose="020B0503020000020004" pitchFamily="34" charset="-127"/>
                    <a:cs typeface="Arial" panose="020B0604020202020204" pitchFamily="34" charset="0"/>
                  </a:rPr>
                  <a:t>b) Cách 1:</a:t>
                </a:r>
                <a:r>
                  <a:rPr lang="en-US" sz="34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𝐴𝐷</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𝐴𝑁</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𝐸𝐶</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=2+3=5</m:t>
                    </m:r>
                  </m:oMath>
                </a14:m>
                <a:r>
                  <a:rPr lang="en-US" sz="3400">
                    <a:effectLst/>
                    <a:latin typeface="Arial" panose="020B0604020202020204" pitchFamily="34" charset="0"/>
                    <a:ea typeface="Malgun Gothic" panose="020B0503020000020004" pitchFamily="34" charset="-127"/>
                    <a:cs typeface="Arial" panose="020B0604020202020204" pitchFamily="34" charset="0"/>
                  </a:rPr>
                  <a:t> (cm)</a:t>
                </a:r>
                <a:r>
                  <a:rPr lang="en-US" sz="34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𝐴𝐶</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𝐴</m:t>
                        </m:r>
                        <m:sSup>
                          <m:sSupPr>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𝐷</m:t>
                            </m:r>
                          </m:e>
                          <m:sup>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m:t>
                            </m:r>
                          </m:sup>
                        </m:sSup>
                      </m:e>
                    </m:rad>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2.5</m:t>
                            </m:r>
                          </m:e>
                          <m:sup>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m:t>
                            </m:r>
                          </m:sup>
                        </m:sSup>
                      </m:e>
                    </m:rad>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=5</m:t>
                    </m:r>
                    <m:rad>
                      <m:radPr>
                        <m:degHide m:val="on"/>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2</m:t>
                        </m:r>
                      </m:e>
                    </m:rad>
                  </m:oMath>
                </a14:m>
                <a:r>
                  <a:rPr lang="en-US" sz="3400">
                    <a:effectLst/>
                    <a:latin typeface="Arial" panose="020B0604020202020204" pitchFamily="34" charset="0"/>
                    <a:ea typeface="Malgun Gothic" panose="020B0503020000020004" pitchFamily="34" charset="-127"/>
                    <a:cs typeface="Arial" panose="020B0604020202020204" pitchFamily="34" charset="0"/>
                  </a:rPr>
                  <a:t> (cm)</a:t>
                </a:r>
                <a:endParaRPr lang="en-US" sz="34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3400">
                    <a:effectLst/>
                    <a:latin typeface="Arial" panose="020B0604020202020204" pitchFamily="34" charset="0"/>
                    <a:ea typeface="Malgun Gothic" panose="020B0503020000020004" pitchFamily="34" charset="-127"/>
                    <a:cs typeface="Arial" panose="020B0604020202020204" pitchFamily="34" charset="0"/>
                  </a:rPr>
                  <a:t>    Cách 2:</a:t>
                </a:r>
                <a:r>
                  <a:rPr lang="en-US" sz="34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𝐴𝐶</m:t>
                    </m:r>
                    <m:r>
                      <a:rPr lang="nl-NL" sz="34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𝐴𝐼</m:t>
                    </m:r>
                    <m:r>
                      <a:rPr lang="nl-NL" sz="34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𝐼𝐶</m:t>
                    </m:r>
                    <m:r>
                      <a:rPr lang="nl-NL" sz="3400" i="1">
                        <a:effectLst/>
                        <a:latin typeface="Cambria Math" panose="02040503050406030204" pitchFamily="18" charset="0"/>
                        <a:ea typeface="Malgun Gothic" panose="020B0503020000020004" pitchFamily="34" charset="-127"/>
                        <a:cs typeface="Times New Roman" panose="02020603050405020304" pitchFamily="18" charset="0"/>
                      </a:rPr>
                      <m:t>=2</m:t>
                    </m:r>
                    <m:rad>
                      <m:radPr>
                        <m:degHide m:val="on"/>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nl-NL" sz="34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nl-NL" sz="3400" i="1">
                        <a:effectLst/>
                        <a:latin typeface="Cambria Math" panose="02040503050406030204" pitchFamily="18" charset="0"/>
                        <a:ea typeface="Malgun Gothic" panose="020B0503020000020004" pitchFamily="34" charset="-127"/>
                        <a:cs typeface="Times New Roman" panose="02020603050405020304" pitchFamily="18" charset="0"/>
                      </a:rPr>
                      <m:t>+3</m:t>
                    </m:r>
                    <m:rad>
                      <m:radPr>
                        <m:degHide m:val="on"/>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nl-NL" sz="34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nl-NL" sz="3400" i="1">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3400" i="1">
                            <a:effectLst/>
                            <a:latin typeface="Cambria Math" panose="02040503050406030204" pitchFamily="18" charset="0"/>
                            <a:ea typeface="Malgun Gothic" panose="020B0503020000020004" pitchFamily="34" charset="-127"/>
                            <a:cs typeface="Times New Roman" panose="02020603050405020304" pitchFamily="18" charset="0"/>
                          </a:rPr>
                          <m:t>2+3</m:t>
                        </m:r>
                      </m:e>
                    </m:d>
                    <m:rad>
                      <m:radPr>
                        <m:degHide m:val="on"/>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nl-NL" sz="34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nl-NL" sz="3400" i="1">
                        <a:effectLst/>
                        <a:latin typeface="Cambria Math" panose="02040503050406030204" pitchFamily="18" charset="0"/>
                        <a:ea typeface="Malgun Gothic" panose="020B0503020000020004" pitchFamily="34" charset="-127"/>
                        <a:cs typeface="Times New Roman" panose="02020603050405020304" pitchFamily="18" charset="0"/>
                      </a:rPr>
                      <m:t>=5</m:t>
                    </m:r>
                    <m:rad>
                      <m:radPr>
                        <m:degHide m:val="on"/>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nl-NL" sz="3400" i="1">
                            <a:effectLst/>
                            <a:latin typeface="Cambria Math" panose="02040503050406030204" pitchFamily="18" charset="0"/>
                            <a:ea typeface="Malgun Gothic" panose="020B0503020000020004" pitchFamily="34" charset="-127"/>
                            <a:cs typeface="Times New Roman" panose="02020603050405020304" pitchFamily="18" charset="0"/>
                          </a:rPr>
                          <m:t>2</m:t>
                        </m:r>
                      </m:e>
                    </m:rad>
                  </m:oMath>
                </a14:m>
                <a:r>
                  <a:rPr lang="nl-NL" sz="3400">
                    <a:effectLst/>
                    <a:latin typeface="Arial" panose="020B0604020202020204" pitchFamily="34" charset="0"/>
                    <a:ea typeface="Malgun Gothic" panose="020B0503020000020004" pitchFamily="34" charset="-127"/>
                    <a:cs typeface="Arial" panose="020B0604020202020204" pitchFamily="34" charset="0"/>
                  </a:rPr>
                  <a:t> (cm) </a:t>
                </a:r>
                <a:endParaRPr lang="en-US" sz="3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72529" y="6790532"/>
                <a:ext cx="15621000" cy="2924968"/>
              </a:xfrm>
              <a:prstGeom prst="rect">
                <a:avLst/>
              </a:prstGeom>
              <a:blipFill>
                <a:blip r:embed="rId6"/>
                <a:stretch>
                  <a:fillRect l="-1092" b="-6250"/>
                </a:stretch>
              </a:blipFill>
            </p:spPr>
            <p:txBody>
              <a:bodyPr/>
              <a:lstStyle/>
              <a:p>
                <a:r>
                  <a:rPr lang="en-US">
                    <a:noFill/>
                  </a:rPr>
                  <a:t> </a:t>
                </a:r>
              </a:p>
            </p:txBody>
          </p:sp>
        </mc:Fallback>
      </mc:AlternateContent>
    </p:spTree>
    <p:extLst>
      <p:ext uri="{BB962C8B-B14F-4D97-AF65-F5344CB8AC3E}">
        <p14:creationId xmlns:p14="http://schemas.microsoft.com/office/powerpoint/2010/main" val="191478381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10" name="Rectangle 9"/>
          <p:cNvSpPr/>
          <p:nvPr/>
        </p:nvSpPr>
        <p:spPr>
          <a:xfrm>
            <a:off x="1209905" y="1216104"/>
            <a:ext cx="5843548" cy="1107996"/>
          </a:xfrm>
          <a:prstGeom prst="rect">
            <a:avLst/>
          </a:prstGeom>
        </p:spPr>
        <p:txBody>
          <a:bodyPr wrap="square">
            <a:spAutoFit/>
          </a:bodyPr>
          <a:lstStyle/>
          <a:p>
            <a:pPr>
              <a:defRPr/>
            </a:pPr>
            <a:r>
              <a:rPr lang="vi-VN" sz="6600" b="1">
                <a:solidFill>
                  <a:schemeClr val="accent5">
                    <a:lumMod val="50000"/>
                  </a:schemeClr>
                </a:solidFill>
                <a:latin typeface="Arial" panose="020B0604020202020204" pitchFamily="34" charset="0"/>
                <a:cs typeface="Arial"/>
                <a:sym typeface="Arial"/>
              </a:rPr>
              <a:t>KHỞI ĐỘNG</a:t>
            </a:r>
            <a:endParaRPr lang="en-US" sz="6600" b="1" dirty="0">
              <a:solidFill>
                <a:schemeClr val="accent5">
                  <a:lumMod val="50000"/>
                </a:schemeClr>
              </a:solidFill>
              <a:latin typeface="Calibri"/>
              <a:cs typeface="Arial"/>
              <a:sym typeface="Arial"/>
            </a:endParaRPr>
          </a:p>
        </p:txBody>
      </p:sp>
      <p:grpSp>
        <p:nvGrpSpPr>
          <p:cNvPr id="18" name="Group 17"/>
          <p:cNvGrpSpPr/>
          <p:nvPr/>
        </p:nvGrpSpPr>
        <p:grpSpPr>
          <a:xfrm>
            <a:off x="1209905" y="2721142"/>
            <a:ext cx="15858895" cy="4877350"/>
            <a:chOff x="1209905" y="2403405"/>
            <a:chExt cx="15858895" cy="4877350"/>
          </a:xfrm>
        </p:grpSpPr>
        <p:sp>
          <p:nvSpPr>
            <p:cNvPr id="11" name="Rectangle 10"/>
            <p:cNvSpPr/>
            <p:nvPr/>
          </p:nvSpPr>
          <p:spPr>
            <a:xfrm>
              <a:off x="1209905" y="2403405"/>
              <a:ext cx="15858895" cy="1840632"/>
            </a:xfrm>
            <a:prstGeom prst="rect">
              <a:avLst/>
            </a:prstGeom>
          </p:spPr>
          <p:txBody>
            <a:bodyPr wrap="square">
              <a:spAutoFit/>
            </a:bodyPr>
            <a:lstStyle/>
            <a:p>
              <a:pPr algn="just">
                <a:lnSpc>
                  <a:spcPct val="160000"/>
                </a:lnSpc>
              </a:pPr>
              <a:r>
                <a:rPr lang="vi-VN" sz="3800">
                  <a:solidFill>
                    <a:srgbClr val="000000"/>
                  </a:solidFill>
                  <a:ea typeface="Calibri" panose="020F0502020204030204" pitchFamily="34" charset="0"/>
                  <a:cs typeface="Arial" panose="020B0604020202020204" pitchFamily="34" charset="0"/>
                  <a:sym typeface="Arial"/>
                </a:rPr>
                <a:t>Một khu đất hình tam giác vuông tiếp giáp với hai thửa ruộng hình vuông có diện tích như hình bên. </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3733498"/>
              <a:ext cx="6332621" cy="3547257"/>
            </a:xfrm>
            <a:prstGeom prst="rect">
              <a:avLst/>
            </a:prstGeom>
          </p:spPr>
        </p:pic>
        <p:sp>
          <p:nvSpPr>
            <p:cNvPr id="17" name="Rectangle 16"/>
            <p:cNvSpPr/>
            <p:nvPr/>
          </p:nvSpPr>
          <p:spPr>
            <a:xfrm>
              <a:off x="1209905" y="4381500"/>
              <a:ext cx="8041515" cy="2899255"/>
            </a:xfrm>
            <a:prstGeom prst="rect">
              <a:avLst/>
            </a:prstGeom>
          </p:spPr>
          <p:txBody>
            <a:bodyPr wrap="square">
              <a:spAutoFit/>
            </a:bodyPr>
            <a:lstStyle/>
            <a:p>
              <a:pPr lvl="0" algn="just">
                <a:lnSpc>
                  <a:spcPct val="160000"/>
                </a:lnSpc>
              </a:pPr>
              <a:r>
                <a:rPr lang="vi-VN" sz="3800">
                  <a:solidFill>
                    <a:srgbClr val="000000"/>
                  </a:solidFill>
                  <a:ea typeface="Calibri" panose="020F0502020204030204" pitchFamily="34" charset="0"/>
                  <a:cs typeface="Arial" panose="020B0604020202020204" pitchFamily="34" charset="0"/>
                  <a:sym typeface="Arial"/>
                </a:rPr>
                <a:t>Khu đất hình tam giác vuông có chu vi bằng chu vi thửa ruộng bé không? Kiểm tra bằng cách nào?</a:t>
              </a:r>
            </a:p>
          </p:txBody>
        </p:sp>
      </p:grpSp>
      <p:pic>
        <p:nvPicPr>
          <p:cNvPr id="19" name="Picture 18"/>
          <p:cNvPicPr>
            <a:picLocks noChangeAspect="1"/>
          </p:cNvPicPr>
          <p:nvPr/>
        </p:nvPicPr>
        <p:blipFill>
          <a:blip r:embed="rId4"/>
          <a:stretch>
            <a:fillRect/>
          </a:stretch>
        </p:blipFill>
        <p:spPr>
          <a:xfrm>
            <a:off x="7391400" y="8039100"/>
            <a:ext cx="2505673" cy="14143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8" name="Group 2"/>
          <p:cNvGrpSpPr/>
          <p:nvPr/>
        </p:nvGrpSpPr>
        <p:grpSpPr>
          <a:xfrm>
            <a:off x="570000" y="525900"/>
            <a:ext cx="17148000" cy="9235200"/>
            <a:chOff x="0" y="0"/>
            <a:chExt cx="22864000" cy="12313600"/>
          </a:xfrm>
        </p:grpSpPr>
        <p:sp>
          <p:nvSpPr>
            <p:cNvPr id="9"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grpSp>
        <p:nvGrpSpPr>
          <p:cNvPr id="2" name="Group 2"/>
          <p:cNvGrpSpPr/>
          <p:nvPr/>
        </p:nvGrpSpPr>
        <p:grpSpPr>
          <a:xfrm>
            <a:off x="1143000" y="920416"/>
            <a:ext cx="15965400" cy="85344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pic>
        <p:nvPicPr>
          <p:cNvPr id="23" name="Picture 22"/>
          <p:cNvPicPr>
            <a:picLocks noChangeAspect="1"/>
          </p:cNvPicPr>
          <p:nvPr/>
        </p:nvPicPr>
        <p:blipFill>
          <a:blip r:embed="rId3"/>
          <a:stretch>
            <a:fillRect/>
          </a:stretch>
        </p:blipFill>
        <p:spPr>
          <a:xfrm>
            <a:off x="15011400" y="8495735"/>
            <a:ext cx="1658108" cy="145940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143000" y="1028700"/>
                <a:ext cx="15965357" cy="7259873"/>
              </a:xfrm>
              <a:prstGeom prst="rect">
                <a:avLst/>
              </a:prstGeom>
            </p:spPr>
            <p:txBody>
              <a:bodyPr wrap="square">
                <a:spAutoFit/>
              </a:bodyPr>
              <a:lstStyle/>
              <a:p>
                <a:pPr algn="just">
                  <a:lnSpc>
                    <a:spcPct val="160000"/>
                  </a:lnSpc>
                  <a:spcBef>
                    <a:spcPts val="800"/>
                  </a:spcBef>
                  <a:spcAft>
                    <a:spcPts val="800"/>
                  </a:spcAft>
                </a:pPr>
                <a:r>
                  <a:rPr lang="vi-VN" sz="3600"/>
                  <a:t>Ta rút gọn biểu thức </a:t>
                </a:r>
                <a14:m>
                  <m:oMath xmlns:m="http://schemas.openxmlformats.org/officeDocument/2006/math">
                    <m:r>
                      <a:rPr lang="vi-VN" sz="3600" i="1" smtClean="0">
                        <a:latin typeface="Cambria Math" panose="02040503050406030204" pitchFamily="18" charset="0"/>
                      </a:rPr>
                      <m:t>𝑃</m:t>
                    </m:r>
                    <m:r>
                      <a:rPr lang="vi-VN" sz="3600" i="1" smtClean="0">
                        <a:latin typeface="Cambria Math" panose="02040503050406030204" pitchFamily="18" charset="0"/>
                      </a:rPr>
                      <m:t>=</m:t>
                    </m:r>
                    <m:rad>
                      <m:radPr>
                        <m:degHide m:val="on"/>
                        <m:ctrlPr>
                          <a:rPr lang="vi-VN" sz="3600" i="1" smtClean="0">
                            <a:latin typeface="Cambria Math" panose="02040503050406030204" pitchFamily="18" charset="0"/>
                          </a:rPr>
                        </m:ctrlPr>
                      </m:radPr>
                      <m:deg/>
                      <m:e>
                        <m:r>
                          <a:rPr lang="en-US" sz="3600" b="0" i="1" smtClean="0">
                            <a:latin typeface="Cambria Math" panose="02040503050406030204" pitchFamily="18" charset="0"/>
                          </a:rPr>
                          <m:t>8</m:t>
                        </m:r>
                      </m:e>
                    </m:rad>
                    <m:r>
                      <a:rPr lang="vi-VN" sz="3600" i="1" smtClean="0">
                        <a:latin typeface="Cambria Math" panose="02040503050406030204" pitchFamily="18" charset="0"/>
                      </a:rPr>
                      <m:t>+</m:t>
                    </m:r>
                    <m:rad>
                      <m:radPr>
                        <m:degHide m:val="on"/>
                        <m:ctrlPr>
                          <a:rPr lang="vi-VN" sz="3600" i="1" smtClean="0">
                            <a:latin typeface="Cambria Math" panose="02040503050406030204" pitchFamily="18" charset="0"/>
                          </a:rPr>
                        </m:ctrlPr>
                      </m:radPr>
                      <m:deg/>
                      <m:e>
                        <m:r>
                          <a:rPr lang="en-US" sz="3600" b="0" i="1" smtClean="0">
                            <a:latin typeface="Cambria Math" panose="02040503050406030204" pitchFamily="18" charset="0"/>
                          </a:rPr>
                          <m:t>18</m:t>
                        </m:r>
                      </m:e>
                    </m:rad>
                  </m:oMath>
                </a14:m>
                <a:r>
                  <a:rPr lang="en-US" sz="3600"/>
                  <a:t> </a:t>
                </a:r>
                <a:r>
                  <a:rPr lang="vi-VN" sz="3600"/>
                  <a:t>như sau:</a:t>
                </a:r>
              </a:p>
              <a:p>
                <a:pPr algn="just">
                  <a:lnSpc>
                    <a:spcPct val="160000"/>
                  </a:lnSpc>
                  <a:spcBef>
                    <a:spcPts val="800"/>
                  </a:spcBef>
                  <a:spcAft>
                    <a:spcPts val="800"/>
                  </a:spcAft>
                </a:pPr>
                <a14:m>
                  <m:oMathPara xmlns:m="http://schemas.openxmlformats.org/officeDocument/2006/math">
                    <m:oMathParaPr>
                      <m:jc m:val="left"/>
                    </m:oMathParaPr>
                    <m:oMath xmlns:m="http://schemas.openxmlformats.org/officeDocument/2006/math">
                      <m:r>
                        <a:rPr lang="vi-VN" sz="3600" i="1" smtClean="0">
                          <a:latin typeface="Cambria Math" panose="02040503050406030204" pitchFamily="18" charset="0"/>
                        </a:rPr>
                        <m:t>𝑃</m:t>
                      </m:r>
                      <m:r>
                        <a:rPr lang="vi-VN" sz="3600" i="1" smtClean="0">
                          <a:latin typeface="Cambria Math" panose="02040503050406030204" pitchFamily="18" charset="0"/>
                        </a:rPr>
                        <m:t>=2</m:t>
                      </m:r>
                      <m:rad>
                        <m:radPr>
                          <m:degHide m:val="on"/>
                          <m:ctrlPr>
                            <a:rPr lang="vi-VN" sz="3600" i="1" smtClean="0">
                              <a:latin typeface="Cambria Math" panose="02040503050406030204" pitchFamily="18" charset="0"/>
                            </a:rPr>
                          </m:ctrlPr>
                        </m:radPr>
                        <m:deg/>
                        <m:e>
                          <m:r>
                            <a:rPr lang="en-US" sz="3600" b="0" i="1" smtClean="0">
                              <a:latin typeface="Cambria Math" panose="02040503050406030204" pitchFamily="18" charset="0"/>
                            </a:rPr>
                            <m:t>2</m:t>
                          </m:r>
                        </m:e>
                      </m:rad>
                      <m:r>
                        <a:rPr lang="vi-VN" sz="3600" i="1" smtClean="0">
                          <a:latin typeface="Cambria Math" panose="02040503050406030204" pitchFamily="18" charset="0"/>
                        </a:rPr>
                        <m:t>+3</m:t>
                      </m:r>
                      <m:rad>
                        <m:radPr>
                          <m:degHide m:val="on"/>
                          <m:ctrlPr>
                            <a:rPr lang="vi-VN" sz="3600" i="1" smtClean="0">
                              <a:latin typeface="Cambria Math" panose="02040503050406030204" pitchFamily="18" charset="0"/>
                            </a:rPr>
                          </m:ctrlPr>
                        </m:radPr>
                        <m:deg/>
                        <m:e>
                          <m:r>
                            <a:rPr lang="en-US" sz="3600" b="0" i="1" smtClean="0">
                              <a:latin typeface="Cambria Math" panose="02040503050406030204" pitchFamily="18" charset="0"/>
                            </a:rPr>
                            <m:t>2</m:t>
                          </m:r>
                        </m:e>
                      </m:rad>
                    </m:oMath>
                  </m:oMathPara>
                </a14:m>
                <a:endParaRPr lang="vi-VN" sz="3600"/>
              </a:p>
              <a:p>
                <a:pPr>
                  <a:lnSpc>
                    <a:spcPct val="160000"/>
                  </a:lnSpc>
                  <a:spcBef>
                    <a:spcPts val="800"/>
                  </a:spcBef>
                  <a:spcAft>
                    <a:spcPts val="800"/>
                  </a:spcAft>
                </a:pPr>
                <a:r>
                  <a:rPr lang="en-US" sz="3600">
                    <a:solidFill>
                      <a:prstClr val="black"/>
                    </a:solidFill>
                  </a:rPr>
                  <a:t>    </a:t>
                </a:r>
                <a14:m>
                  <m:oMath xmlns:m="http://schemas.openxmlformats.org/officeDocument/2006/math">
                    <m:r>
                      <a:rPr lang="vi-VN" sz="3600" i="1">
                        <a:solidFill>
                          <a:prstClr val="black"/>
                        </a:solidFill>
                        <a:latin typeface="Cambria Math" panose="02040503050406030204" pitchFamily="18" charset="0"/>
                      </a:rPr>
                      <m:t>=</m:t>
                    </m:r>
                    <m:r>
                      <a:rPr lang="en-US" sz="3600" b="0" i="1" smtClean="0">
                        <a:solidFill>
                          <a:prstClr val="black"/>
                        </a:solidFill>
                        <a:latin typeface="Cambria Math" panose="02040503050406030204" pitchFamily="18" charset="0"/>
                      </a:rPr>
                      <m:t>(</m:t>
                    </m:r>
                    <m:r>
                      <a:rPr lang="vi-VN" sz="3600" i="1">
                        <a:solidFill>
                          <a:prstClr val="black"/>
                        </a:solidFill>
                        <a:latin typeface="Cambria Math" panose="02040503050406030204" pitchFamily="18" charset="0"/>
                      </a:rPr>
                      <m:t>2</m:t>
                    </m:r>
                    <m:r>
                      <a:rPr lang="en-US" sz="3600" b="0" i="1" smtClean="0">
                        <a:solidFill>
                          <a:prstClr val="black"/>
                        </a:solidFill>
                        <a:latin typeface="Cambria Math" panose="02040503050406030204" pitchFamily="18" charset="0"/>
                      </a:rPr>
                      <m:t>+3)</m:t>
                    </m:r>
                    <m:rad>
                      <m:radPr>
                        <m:degHide m:val="on"/>
                        <m:ctrlPr>
                          <a:rPr lang="vi-VN" sz="3600" i="1">
                            <a:solidFill>
                              <a:prstClr val="black"/>
                            </a:solidFill>
                            <a:latin typeface="Cambria Math" panose="02040503050406030204" pitchFamily="18" charset="0"/>
                          </a:rPr>
                        </m:ctrlPr>
                      </m:radPr>
                      <m:deg/>
                      <m:e>
                        <m:r>
                          <a:rPr lang="en-US" sz="3600" i="1">
                            <a:solidFill>
                              <a:prstClr val="black"/>
                            </a:solidFill>
                            <a:latin typeface="Cambria Math" panose="02040503050406030204" pitchFamily="18" charset="0"/>
                          </a:rPr>
                          <m:t>2</m:t>
                        </m:r>
                      </m:e>
                    </m:rad>
                  </m:oMath>
                </a14:m>
                <a:endParaRPr lang="vi-VN" sz="3600"/>
              </a:p>
              <a:p>
                <a:pPr algn="just">
                  <a:lnSpc>
                    <a:spcPct val="160000"/>
                  </a:lnSpc>
                  <a:spcBef>
                    <a:spcPts val="800"/>
                  </a:spcBef>
                  <a:spcAft>
                    <a:spcPts val="800"/>
                  </a:spcAft>
                </a:pPr>
                <a:r>
                  <a:rPr lang="en-US" sz="3600">
                    <a:solidFill>
                      <a:prstClr val="black"/>
                    </a:solidFill>
                  </a:rPr>
                  <a:t>    </a:t>
                </a:r>
                <a14:m>
                  <m:oMath xmlns:m="http://schemas.openxmlformats.org/officeDocument/2006/math">
                    <m:r>
                      <a:rPr lang="vi-VN" sz="3600" i="1">
                        <a:solidFill>
                          <a:prstClr val="black"/>
                        </a:solidFill>
                        <a:latin typeface="Cambria Math" panose="02040503050406030204" pitchFamily="18" charset="0"/>
                      </a:rPr>
                      <m:t>=</m:t>
                    </m:r>
                    <m:r>
                      <a:rPr lang="en-US" sz="3600" b="0" i="1" smtClean="0">
                        <a:solidFill>
                          <a:prstClr val="black"/>
                        </a:solidFill>
                        <a:latin typeface="Cambria Math" panose="02040503050406030204" pitchFamily="18" charset="0"/>
                      </a:rPr>
                      <m:t>5</m:t>
                    </m:r>
                    <m:rad>
                      <m:radPr>
                        <m:degHide m:val="on"/>
                        <m:ctrlPr>
                          <a:rPr lang="vi-VN" sz="3600" i="1">
                            <a:solidFill>
                              <a:prstClr val="black"/>
                            </a:solidFill>
                            <a:latin typeface="Cambria Math" panose="02040503050406030204" pitchFamily="18" charset="0"/>
                          </a:rPr>
                        </m:ctrlPr>
                      </m:radPr>
                      <m:deg/>
                      <m:e>
                        <m:r>
                          <a:rPr lang="en-US" sz="3600" i="1">
                            <a:solidFill>
                              <a:prstClr val="black"/>
                            </a:solidFill>
                            <a:latin typeface="Cambria Math" panose="02040503050406030204" pitchFamily="18" charset="0"/>
                          </a:rPr>
                          <m:t>2</m:t>
                        </m:r>
                      </m:e>
                    </m:rad>
                  </m:oMath>
                </a14:m>
                <a:endParaRPr lang="en-US" sz="3600" i="1"/>
              </a:p>
              <a:p>
                <a:pPr algn="just">
                  <a:lnSpc>
                    <a:spcPct val="160000"/>
                  </a:lnSpc>
                  <a:spcBef>
                    <a:spcPts val="800"/>
                  </a:spcBef>
                  <a:spcAft>
                    <a:spcPts val="800"/>
                  </a:spcAft>
                </a:pPr>
                <a:r>
                  <a:rPr lang="vi-VN" sz="3600"/>
                  <a:t>Để rút gọn biểu thức chứa căn thức bậc hai, ta thường cần vận dụng thích hợp các tính chất (giao hoán, kết hợp, phân phối) của các phép tính, quy tắc về thứ tự thực hiện phép tính và các phép biến đổi đã biết.</a:t>
                </a:r>
              </a:p>
            </p:txBody>
          </p:sp>
        </mc:Choice>
        <mc:Fallback xmlns="">
          <p:sp>
            <p:nvSpPr>
              <p:cNvPr id="5" name="Rectangle 4"/>
              <p:cNvSpPr>
                <a:spLocks noRot="1" noChangeAspect="1" noMove="1" noResize="1" noEditPoints="1" noAdjustHandles="1" noChangeArrowheads="1" noChangeShapeType="1" noTextEdit="1"/>
              </p:cNvSpPr>
              <p:nvPr/>
            </p:nvSpPr>
            <p:spPr>
              <a:xfrm>
                <a:off x="1143000" y="1028700"/>
                <a:ext cx="15965357" cy="7259873"/>
              </a:xfrm>
              <a:prstGeom prst="rect">
                <a:avLst/>
              </a:prstGeom>
              <a:blipFill>
                <a:blip r:embed="rId4"/>
                <a:stretch>
                  <a:fillRect l="-1184" r="-1184" b="-2183"/>
                </a:stretch>
              </a:blipFill>
            </p:spPr>
            <p:txBody>
              <a:bodyPr/>
              <a:lstStyle/>
              <a:p>
                <a:r>
                  <a:rPr lang="en-US">
                    <a:noFill/>
                  </a:rPr>
                  <a:t> </a:t>
                </a:r>
              </a:p>
            </p:txBody>
          </p:sp>
        </mc:Fallback>
      </mc:AlternateContent>
      <p:grpSp>
        <p:nvGrpSpPr>
          <p:cNvPr id="15" name="Group 14"/>
          <p:cNvGrpSpPr/>
          <p:nvPr/>
        </p:nvGrpSpPr>
        <p:grpSpPr>
          <a:xfrm>
            <a:off x="4813320" y="2400300"/>
            <a:ext cx="7555469" cy="646331"/>
            <a:chOff x="5334000" y="2794355"/>
            <a:chExt cx="7555469" cy="646331"/>
          </a:xfrm>
        </p:grpSpPr>
        <p:sp>
          <p:nvSpPr>
            <p:cNvPr id="6" name="Rectangle 5"/>
            <p:cNvSpPr/>
            <p:nvPr/>
          </p:nvSpPr>
          <p:spPr>
            <a:xfrm>
              <a:off x="6655070" y="2794355"/>
              <a:ext cx="6234399" cy="646331"/>
            </a:xfrm>
            <a:prstGeom prst="rect">
              <a:avLst/>
            </a:prstGeom>
          </p:spPr>
          <p:txBody>
            <a:bodyPr wrap="none">
              <a:spAutoFit/>
            </a:bodyPr>
            <a:lstStyle/>
            <a:p>
              <a:r>
                <a:rPr lang="vi-VN" sz="3600" i="1">
                  <a:solidFill>
                    <a:schemeClr val="tx2">
                      <a:lumMod val="60000"/>
                      <a:lumOff val="40000"/>
                    </a:schemeClr>
                  </a:solidFill>
                </a:rPr>
                <a:t>đưa thừa số ra ngoài dấu căn</a:t>
              </a:r>
              <a:endParaRPr lang="en-US">
                <a:solidFill>
                  <a:schemeClr val="tx2">
                    <a:lumMod val="60000"/>
                    <a:lumOff val="40000"/>
                  </a:schemeClr>
                </a:solidFill>
              </a:endParaRPr>
            </a:p>
          </p:txBody>
        </p:sp>
        <p:cxnSp>
          <p:nvCxnSpPr>
            <p:cNvPr id="14" name="Straight Arrow Connector 13"/>
            <p:cNvCxnSpPr/>
            <p:nvPr/>
          </p:nvCxnSpPr>
          <p:spPr>
            <a:xfrm flipH="1">
              <a:off x="5334000" y="3130216"/>
              <a:ext cx="9906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813320" y="3543300"/>
            <a:ext cx="12354860" cy="646331"/>
            <a:chOff x="5334000" y="2794355"/>
            <a:chExt cx="12354860" cy="646331"/>
          </a:xfrm>
        </p:grpSpPr>
        <p:sp>
          <p:nvSpPr>
            <p:cNvPr id="20" name="Rectangle 19"/>
            <p:cNvSpPr/>
            <p:nvPr/>
          </p:nvSpPr>
          <p:spPr>
            <a:xfrm>
              <a:off x="6655070" y="2794355"/>
              <a:ext cx="11033790" cy="646331"/>
            </a:xfrm>
            <a:prstGeom prst="rect">
              <a:avLst/>
            </a:prstGeom>
          </p:spPr>
          <p:txBody>
            <a:bodyPr wrap="none">
              <a:spAutoFit/>
            </a:bodyPr>
            <a:lstStyle/>
            <a:p>
              <a:r>
                <a:rPr lang="vi-VN" sz="3600" i="1">
                  <a:solidFill>
                    <a:schemeClr val="tx2">
                      <a:lumMod val="60000"/>
                      <a:lumOff val="40000"/>
                    </a:schemeClr>
                  </a:solidFill>
                </a:rPr>
                <a:t>t</a:t>
              </a:r>
              <a:r>
                <a:rPr lang="en-US" sz="3600" i="1">
                  <a:solidFill>
                    <a:schemeClr val="tx2">
                      <a:lumMod val="60000"/>
                      <a:lumOff val="40000"/>
                    </a:schemeClr>
                  </a:solidFill>
                </a:rPr>
                <a:t>í</a:t>
              </a:r>
              <a:r>
                <a:rPr lang="vi-VN" sz="3600" i="1">
                  <a:solidFill>
                    <a:schemeClr val="tx2">
                      <a:lumMod val="60000"/>
                      <a:lumOff val="40000"/>
                    </a:schemeClr>
                  </a:solidFill>
                </a:rPr>
                <a:t>nh chất phân phối của phép nhân đối với phép cộng</a:t>
              </a:r>
            </a:p>
          </p:txBody>
        </p:sp>
        <p:cxnSp>
          <p:nvCxnSpPr>
            <p:cNvPr id="21" name="Straight Arrow Connector 20"/>
            <p:cNvCxnSpPr/>
            <p:nvPr/>
          </p:nvCxnSpPr>
          <p:spPr>
            <a:xfrm flipH="1">
              <a:off x="5334000" y="3130216"/>
              <a:ext cx="9906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753731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41942"/>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mc:AlternateContent xmlns:mc="http://schemas.openxmlformats.org/markup-compatibility/2006" xmlns:a14="http://schemas.microsoft.com/office/drawing/2010/main">
        <mc:Choice Requires="a14">
          <p:sp>
            <p:nvSpPr>
              <p:cNvPr id="9" name="Rectangle 8"/>
              <p:cNvSpPr/>
              <p:nvPr/>
            </p:nvSpPr>
            <p:spPr>
              <a:xfrm>
                <a:off x="990600" y="647700"/>
                <a:ext cx="16306800" cy="2072812"/>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5.</a:t>
                </a:r>
                <a:r>
                  <a:rPr kumimoji="0" lang="en-US" sz="36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a:t>Rút</a:t>
                </a:r>
                <a:r>
                  <a:rPr kumimoji="0" lang="en-US" sz="36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a:t> gọn</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a:t> các biểu thức sau:</a:t>
                </a: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m:t>a</m:t>
                      </m:r>
                      <m:r>
                        <m:rPr>
                          <m:nor/>
                        </m:rP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m:t>) </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                                </m:t>
                      </m:r>
                      <m:r>
                        <m:rPr>
                          <m:nor/>
                        </m:rP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m:t>b</m:t>
                      </m:r>
                      <m:r>
                        <m:rPr>
                          <m:nor/>
                        </m:rP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 </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12</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27</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48</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                              </m:t>
                      </m:r>
                      <m:r>
                        <m:rPr>
                          <m:nor/>
                        </m:rP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m:t>c</m:t>
                      </m:r>
                      <m:r>
                        <m:rPr>
                          <m:nor/>
                        </m:rP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m:t>) </m:t>
                      </m:r>
                      <m:d>
                        <m:d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ctrlPr>
                            </m:radPr>
                            <m:deg/>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8</m:t>
                              </m:r>
                            </m:e>
                          </m:rad>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ctrlPr>
                            </m:radPr>
                            <m:deg/>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3</m:t>
                              </m:r>
                            </m:e>
                          </m:rad>
                        </m:e>
                      </m:d>
                      <m:rad>
                        <m:radPr>
                          <m:degHide m:val="on"/>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ctrlPr>
                        </m:radPr>
                        <m:deg/>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6</m:t>
                          </m:r>
                        </m:e>
                      </m:rad>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990600" y="647700"/>
                <a:ext cx="16306800" cy="2072812"/>
              </a:xfrm>
              <a:prstGeom prst="rect">
                <a:avLst/>
              </a:prstGeom>
              <a:blipFill>
                <a:blip r:embed="rId3"/>
                <a:stretch>
                  <a:fillRect l="-1159"/>
                </a:stretch>
              </a:blipFill>
            </p:spPr>
            <p:txBody>
              <a:bodyPr/>
              <a:lstStyle/>
              <a:p>
                <a:r>
                  <a:rPr lang="en-US">
                    <a:noFill/>
                  </a:rPr>
                  <a:t> </a:t>
                </a:r>
              </a:p>
            </p:txBody>
          </p:sp>
        </mc:Fallback>
      </mc:AlternateContent>
      <p:sp>
        <p:nvSpPr>
          <p:cNvPr id="11" name="Rectangle 10"/>
          <p:cNvSpPr/>
          <p:nvPr/>
        </p:nvSpPr>
        <p:spPr>
          <a:xfrm>
            <a:off x="8552308" y="3086100"/>
            <a:ext cx="11833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Giải</a:t>
            </a:r>
            <a:r>
              <a:rPr kumimoji="0" lang="en-US" sz="3600" b="1" i="1" u="sng" strike="noStrike" kern="1200" cap="none" spc="0" normalizeH="0" baseline="0" noProof="0">
                <a:ln>
                  <a:noFill/>
                </a:ln>
                <a:solidFill>
                  <a:srgbClr val="1F497D"/>
                </a:solidFill>
                <a:effectLst/>
                <a:uLnTx/>
                <a:uFillTx/>
                <a:latin typeface="Calibri"/>
                <a:ea typeface="+mn-ea"/>
                <a:cs typeface="Arial" panose="020B0604020202020204" pitchFamily="34" charset="0"/>
                <a:sym typeface="Arial"/>
              </a:rPr>
              <a:t>:</a:t>
            </a:r>
            <a:endParaRPr kumimoji="0" lang="en-US" sz="36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5" name="Rectangle 4"/>
              <p:cNvSpPr/>
              <p:nvPr/>
            </p:nvSpPr>
            <p:spPr>
              <a:xfrm>
                <a:off x="990600" y="4533900"/>
                <a:ext cx="13553262" cy="78874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a</m:t>
                      </m:r>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24</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sSup>
                            <m:sSup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sSupPr>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e>
                            <m:sup>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sup>
                          </m:sSup>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d>
                        <m:d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2−4</m:t>
                          </m:r>
                        </m:e>
                      </m:d>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990600" y="4533900"/>
                <a:ext cx="13553262" cy="78874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90600" y="6053224"/>
                <a:ext cx="14269227" cy="1928926"/>
              </a:xfrm>
              <a:prstGeom prst="rect">
                <a:avLst/>
              </a:prstGeom>
            </p:spPr>
            <p:txBody>
              <a:bodyPr wrap="none">
                <a:spAutoFit/>
              </a:bodyPr>
              <a:lstStyle/>
              <a:p>
                <a:pPr>
                  <a:lnSpc>
                    <a:spcPct val="150000"/>
                  </a:lnSpc>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b</m:t>
                      </m:r>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 </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12</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27</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48</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sSup>
                            <m:sSup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sSupPr>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e>
                            <m:sup>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sup>
                          </m:sSup>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sSup>
                            <m:sSup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sSupPr>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sup>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sup>
                          </m:sSup>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sSup>
                            <m:sSup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sSupPr>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e>
                            <m:sup>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sup>
                          </m:sSup>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oMath>
                  </m:oMathPara>
                </a14:m>
                <a:endParaRPr lang="en-US" sz="3600" b="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endParaRPr>
              </a:p>
              <a:p>
                <a:pPr>
                  <a:lnSpc>
                    <a:spcPct val="150000"/>
                  </a:lnSpc>
                </a:pPr>
                <a:r>
                  <a:rPr lang="en-US" sz="3600" b="0">
                    <a:solidFill>
                      <a:prstClr val="black"/>
                    </a:solidFill>
                    <a:ea typeface="Calibri" panose="020F0502020204030204" pitchFamily="34" charset="0"/>
                    <a:cs typeface="Arial" panose="020B0604020202020204" pitchFamily="34" charset="0"/>
                    <a:sym typeface="Arial"/>
                  </a:rPr>
                  <a:t>										   </a:t>
                </a:r>
                <a14:m>
                  <m:oMath xmlns:m="http://schemas.openxmlformats.org/officeDocument/2006/math">
                    <m:r>
                      <a:rPr lang="en-US" sz="3600" b="0" i="0"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 </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d>
                      <m:d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2+3−4</m:t>
                        </m:r>
                      </m:e>
                    </m:d>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oMath>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990600" y="6053224"/>
                <a:ext cx="14269227" cy="192892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90600" y="8364211"/>
                <a:ext cx="16772348" cy="1203535"/>
              </a:xfrm>
              <a:prstGeom prst="rect">
                <a:avLst/>
              </a:prstGeom>
            </p:spPr>
            <p:txBody>
              <a:bodyPr wrap="non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c</m:t>
                      </m:r>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d>
                        <m:d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8</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e>
                      </m:d>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8</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8.6</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3.6</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sSup>
                            <m:sSup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sSupPr>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e>
                            <m:sup>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sup>
                          </m:sSup>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sSup>
                            <m:sSup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sSupPr>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sup>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sup>
                          </m:sSup>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e>
                      </m:rad>
                    </m:oMath>
                  </m:oMathPara>
                </a14:m>
                <a:endParaRPr lang="vi-VN" sz="3600">
                  <a:solidFill>
                    <a:prstClr val="black"/>
                  </a:solidFill>
                  <a:ea typeface="Calibri" panose="020F0502020204030204" pitchFamily="34" charset="0"/>
                  <a:cs typeface="Arial" panose="020B0604020202020204" pitchFamily="34"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990600" y="8364211"/>
                <a:ext cx="16772348" cy="120353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4682373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249158" y="190500"/>
            <a:ext cx="17794200" cy="99060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mc:AlternateContent xmlns:mc="http://schemas.openxmlformats.org/markup-compatibility/2006" xmlns:a14="http://schemas.microsoft.com/office/drawing/2010/main">
        <mc:Choice Requires="a14">
          <p:sp>
            <p:nvSpPr>
              <p:cNvPr id="11" name="Rectangle 10"/>
              <p:cNvSpPr/>
              <p:nvPr/>
            </p:nvSpPr>
            <p:spPr>
              <a:xfrm>
                <a:off x="990600" y="364714"/>
                <a:ext cx="16306800" cy="2721386"/>
              </a:xfrm>
              <a:prstGeom prst="rect">
                <a:avLst/>
              </a:prstGeom>
            </p:spPr>
            <p:txBody>
              <a:bodyPr wrap="square">
                <a:spAutoFit/>
              </a:bodyPr>
              <a:lstStyle/>
              <a:p>
                <a:pPr marL="0" marR="0" lvl="0" indent="0" algn="just" defTabSz="914400" rtl="0" eaLnBrk="1" fontAlgn="auto" latinLnBrk="0" hangingPunct="1">
                  <a:lnSpc>
                    <a:spcPct val="120000"/>
                  </a:lnSpc>
                  <a:buClrTx/>
                  <a:buSzTx/>
                  <a:buFontTx/>
                  <a:buNone/>
                  <a:tabLst/>
                  <a:defRPr/>
                </a:pPr>
                <a:r>
                  <a:rPr kumimoji="0" lang="en-US" sz="3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6.</a:t>
                </a:r>
                <a:r>
                  <a:rPr kumimoji="0" lang="en-US" sz="36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a:t>Rút</a:t>
                </a:r>
                <a:r>
                  <a:rPr kumimoji="0" lang="en-US" sz="36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a:t> gọn</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a:t> các biểu thức sau:</a:t>
                </a:r>
              </a:p>
              <a:p>
                <a:pPr algn="just">
                  <a:lnSpc>
                    <a:spcPct val="120000"/>
                  </a:lnSpc>
                </a:pPr>
                <a14:m>
                  <m:oMathPara xmlns:m="http://schemas.openxmlformats.org/officeDocument/2006/math">
                    <m:oMathParaPr>
                      <m:jc m:val="left"/>
                    </m:oMathParaPr>
                    <m:oMath xmlns:m="http://schemas.openxmlformats.org/officeDocument/2006/math">
                      <m:r>
                        <m:rPr>
                          <m:nor/>
                        </m:rP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m:t>a</m:t>
                      </m:r>
                      <m:r>
                        <m:rPr>
                          <m:nor/>
                        </m:rP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m:t>) </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9</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den>
                          </m:f>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den>
                          </m:f>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den>
                      </m:f>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sSup>
                            <m:sSup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sSupPr>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sup>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sup>
                          </m:sSup>
                        </m:e>
                      </m:rad>
                      <m:r>
                        <m:rPr>
                          <m:nor/>
                        </m:rPr>
                        <a:rPr lang="en-US" sz="3600" b="0" i="0"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v</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ớ</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i</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&gt;0;   </m:t>
                      </m:r>
                      <m:r>
                        <m:rPr>
                          <m:nor/>
                        </m:rPr>
                        <a:rPr lang="en-US" sz="3600" b="0" i="0"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b</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 </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den>
                      </m:f>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v</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ớ</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i</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 </m:t>
                      </m:r>
                      <m:r>
                        <a:rPr kumimoji="0" lang="en-US" sz="3600" b="0" i="1" u="none" strike="noStrike" kern="12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𝑎</m:t>
                      </m:r>
                      <m:r>
                        <a:rPr kumimoji="0" lang="en-US" sz="36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r>
                        <a:rPr kumimoji="0" lang="en-US" sz="3600" b="0" i="1" u="none" strike="noStrike" kern="12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990600" y="364714"/>
                <a:ext cx="16306800" cy="2721386"/>
              </a:xfrm>
              <a:prstGeom prst="rect">
                <a:avLst/>
              </a:prstGeom>
              <a:blipFill>
                <a:blip r:embed="rId3"/>
                <a:stretch>
                  <a:fillRect l="-1159" t="-1794"/>
                </a:stretch>
              </a:blipFill>
            </p:spPr>
            <p:txBody>
              <a:bodyPr/>
              <a:lstStyle/>
              <a:p>
                <a:r>
                  <a:rPr lang="en-US">
                    <a:noFill/>
                  </a:rPr>
                  <a:t> </a:t>
                </a:r>
              </a:p>
            </p:txBody>
          </p:sp>
        </mc:Fallback>
      </mc:AlternateContent>
      <p:sp>
        <p:nvSpPr>
          <p:cNvPr id="12" name="Rectangle 11"/>
          <p:cNvSpPr/>
          <p:nvPr/>
        </p:nvSpPr>
        <p:spPr>
          <a:xfrm>
            <a:off x="990600" y="3582769"/>
            <a:ext cx="1183337" cy="646331"/>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Giải</a:t>
            </a:r>
            <a:r>
              <a:rPr kumimoji="0" lang="en-US" sz="3600" b="1" i="1" u="sng" strike="noStrike" kern="1200" cap="none" spc="0" normalizeH="0" baseline="0" noProof="0">
                <a:ln>
                  <a:noFill/>
                </a:ln>
                <a:solidFill>
                  <a:srgbClr val="1F497D"/>
                </a:solidFill>
                <a:effectLst/>
                <a:uLnTx/>
                <a:uFillTx/>
                <a:latin typeface="Calibri"/>
                <a:ea typeface="+mn-ea"/>
                <a:cs typeface="Arial" panose="020B0604020202020204" pitchFamily="34" charset="0"/>
                <a:sym typeface="Arial"/>
              </a:rPr>
              <a:t>:</a:t>
            </a:r>
            <a:endParaRPr kumimoji="0" lang="en-US" sz="36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819400" y="4080084"/>
                <a:ext cx="13023117" cy="3670877"/>
              </a:xfrm>
              <a:prstGeom prst="rect">
                <a:avLst/>
              </a:prstGeom>
            </p:spPr>
            <p:txBody>
              <a:bodyPr wrap="none">
                <a:spAutoFit/>
              </a:bodyPr>
              <a:lstStyle/>
              <a:p>
                <a:pPr>
                  <a:lnSpc>
                    <a:spcPct val="130000"/>
                  </a:lnSpc>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a</m:t>
                      </m:r>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9</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den>
                          </m:f>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den>
                          </m:f>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den>
                      </m:f>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sSup>
                            <m:sSup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sSupPr>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sup>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sup>
                          </m:sSup>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num>
                            <m:den>
                              <m:sSup>
                                <m:sSupPr>
                                  <m:ctrlPr>
                                    <a:rPr lang="en-US" sz="360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sSupPr>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sup>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sup>
                              </m:sSup>
                            </m:den>
                          </m:f>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den>
                      </m:f>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sSup>
                            <m:sSup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sSupPr>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sup>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sup>
                          </m:sSup>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oMath>
                  </m:oMathPara>
                </a14:m>
                <a:endParaRPr lang="en-US" sz="3600" b="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endParaRPr>
              </a:p>
              <a:p>
                <a:pPr>
                  <a:lnSpc>
                    <a:spcPct val="130000"/>
                  </a:lnSpc>
                </a:pPr>
                <a14:m>
                  <m:oMathPara xmlns:m="http://schemas.openxmlformats.org/officeDocument/2006/math">
                    <m:oMathParaPr>
                      <m:jc m:val="left"/>
                    </m:oMathParaPr>
                    <m:oMath xmlns:m="http://schemas.openxmlformats.org/officeDocument/2006/math">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                                                            =</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den>
                      </m:f>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2819400" y="4080084"/>
                <a:ext cx="13023117" cy="36708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819400" y="8476275"/>
                <a:ext cx="12826268" cy="131542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b</m:t>
                      </m:r>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 </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sSup>
                            <m:sSup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sSupPr>
                            <m:e>
                              <m:d>
                                <m:d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e>
                              </m:d>
                            </m:e>
                            <m:sup>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sup>
                          </m:sSup>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d>
                            <m:d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e>
                          </m:d>
                          <m:d>
                            <m:d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dPr>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d>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e>
                      </m:rad>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𝑎</m:t>
                      </m:r>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2819400" y="8476275"/>
                <a:ext cx="12826268" cy="131542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6065830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18" name="Rectangle 17"/>
          <p:cNvSpPr/>
          <p:nvPr/>
        </p:nvSpPr>
        <p:spPr>
          <a:xfrm>
            <a:off x="1219200" y="1065193"/>
            <a:ext cx="4495141"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a:noFill/>
                </a:ln>
                <a:solidFill>
                  <a:srgbClr val="4BACC6">
                    <a:lumMod val="75000"/>
                  </a:srgbClr>
                </a:solidFill>
                <a:effectLst/>
                <a:uLnTx/>
                <a:uFillTx/>
                <a:latin typeface="Arial" panose="020B0604020202020204" pitchFamily="34" charset="0"/>
                <a:ea typeface="+mn-ea"/>
                <a:cs typeface="Arial" panose="020B0604020202020204" pitchFamily="34" charset="0"/>
                <a:sym typeface="Arial"/>
              </a:rPr>
              <a:t>Thực hành 3</a:t>
            </a:r>
          </a:p>
        </p:txBody>
      </p:sp>
      <p:sp>
        <p:nvSpPr>
          <p:cNvPr id="19" name="Rectangle 18"/>
          <p:cNvSpPr/>
          <p:nvPr/>
        </p:nvSpPr>
        <p:spPr>
          <a:xfrm>
            <a:off x="6363541" y="1181100"/>
            <a:ext cx="5700600" cy="646331"/>
          </a:xfrm>
          <a:prstGeom prst="rect">
            <a:avLst/>
          </a:prstGeom>
        </p:spPr>
        <p:txBody>
          <a:bodyPr wrap="none">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Rút</a:t>
            </a:r>
            <a:r>
              <a:rPr kumimoji="0" lang="en-US" sz="3600" b="0" i="0" u="none" strike="noStrike" kern="0" cap="none" spc="0" normalizeH="0" noProof="0">
                <a:ln>
                  <a:noFill/>
                </a:ln>
                <a:solidFill>
                  <a:srgbClr val="000000"/>
                </a:solidFill>
                <a:effectLst/>
                <a:uLnTx/>
                <a:uFillTx/>
                <a:latin typeface="Arial"/>
                <a:ea typeface="PMingLiU"/>
                <a:cs typeface="Times New Roman" panose="02020603050405020304" pitchFamily="18" charset="0"/>
                <a:sym typeface="Arial"/>
              </a:rPr>
              <a:t> gọn </a:t>
            </a:r>
            <a:r>
              <a:rPr kumimoji="0" lang="vi-VN" sz="36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các biểu thức sau</a:t>
            </a:r>
            <a:r>
              <a:rPr kumimoji="0" lang="en-US" sz="36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a:t>
            </a:r>
            <a:endParaRPr kumimoji="0" lang="vi-VN" sz="36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219200" y="2991468"/>
                <a:ext cx="2644185" cy="704232"/>
              </a:xfrm>
              <a:prstGeom prst="rect">
                <a:avLst/>
              </a:prstGeom>
            </p:spPr>
            <p:txBody>
              <a:bodyPr wrap="none">
                <a:spAutoFit/>
              </a:bodyPr>
              <a:lstStyle/>
              <a:p>
                <a:r>
                  <a:rPr lang="en-US" sz="3600">
                    <a:solidFill>
                      <a:prstClr val="black"/>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m:t>
                        </m:r>
                      </m:e>
                    </m:rad>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e>
                    </m:rad>
                  </m:oMath>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1219200" y="2991468"/>
                <a:ext cx="2644185" cy="704232"/>
              </a:xfrm>
              <a:prstGeom prst="rect">
                <a:avLst/>
              </a:prstGeom>
              <a:blipFill>
                <a:blip r:embed="rId3"/>
                <a:stretch>
                  <a:fillRect l="-6912" t="-7826"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219200" y="5016856"/>
                <a:ext cx="4083939" cy="1234633"/>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m:t>b</m:t>
                      </m:r>
                      <m:r>
                        <m:rPr>
                          <m:nor/>
                        </m:rP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6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32</m:t>
                          </m:r>
                        </m:e>
                      </m:rad>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18</m:t>
                          </m:r>
                        </m:e>
                      </m:rad>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num>
                        <m:den>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e>
                          </m:rad>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1219200" y="5016856"/>
                <a:ext cx="4083939" cy="123463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19200" y="7578800"/>
                <a:ext cx="4810804" cy="748603"/>
              </a:xfrm>
              <a:prstGeom prst="rect">
                <a:avLst/>
              </a:prstGeom>
            </p:spPr>
            <p:txBody>
              <a:bodyPr wrap="none">
                <a:spAutoFit/>
              </a:bodyPr>
              <a:lstStyle/>
              <a:p>
                <a:r>
                  <a:rPr lang="en-US" sz="3600">
                    <a:solidFill>
                      <a:prstClr val="black"/>
                    </a:solidFill>
                    <a:latin typeface="Arial" panose="020B0604020202020204" pitchFamily="34" charset="0"/>
                    <a:ea typeface="Malgun Gothic" panose="020B0503020000020004" pitchFamily="34" charset="-127"/>
                    <a:cs typeface="Arial" panose="020B0604020202020204" pitchFamily="34" charset="0"/>
                  </a:rPr>
                  <a:t>c) </a:t>
                </a:r>
                <a14:m>
                  <m:oMath xmlns:m="http://schemas.openxmlformats.org/officeDocument/2006/math">
                    <m:d>
                      <m:d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m:t>
                            </m:r>
                          </m:e>
                        </m:rad>
                      </m:e>
                    </m:d>
                    <m:d>
                      <m:d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e>
                        </m:rad>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e>
                        </m:rad>
                      </m:e>
                    </m:d>
                  </m:oMath>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1219200" y="7578800"/>
                <a:ext cx="4810804" cy="748603"/>
              </a:xfrm>
              <a:prstGeom prst="rect">
                <a:avLst/>
              </a:prstGeom>
              <a:blipFill>
                <a:blip r:embed="rId5"/>
                <a:stretch>
                  <a:fillRect l="-3802" t="-4065" b="-243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030708" y="2857500"/>
                <a:ext cx="6942092" cy="7903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oMath>
                  </m:oMathPara>
                </a14:m>
                <a:endParaRPr lang="en-US" b="1">
                  <a:solidFill>
                    <a:srgbClr val="C000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4030708" y="2857500"/>
                <a:ext cx="6942092" cy="79034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410200" y="4858815"/>
                <a:ext cx="11125200" cy="1294457"/>
              </a:xfrm>
              <a:prstGeom prst="rect">
                <a:avLst/>
              </a:prstGeom>
            </p:spPr>
            <p:txBody>
              <a:bodyPr wrap="square">
                <a:spAutoFit/>
              </a:bodyPr>
              <a:lstStyle/>
              <a:p>
                <a:pPr lvl="0" algn="just">
                  <a:spcBef>
                    <a:spcPts val="300"/>
                  </a:spcBef>
                  <a:spcAft>
                    <a:spcPts val="300"/>
                  </a:spcAft>
                </a:pPr>
                <a14:m>
                  <m:oMathPara xmlns:m="http://schemas.openxmlformats.org/officeDocument/2006/math">
                    <m:oMathParaPr>
                      <m:jc m:val="left"/>
                    </m:oMathParaPr>
                    <m:oMath xmlns:m="http://schemas.openxmlformats.org/officeDocument/2006/math">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𝟒</m:t>
                              </m:r>
                            </m:e>
                            <m: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e>
                            <m: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𝟒</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rad>
                        </m:num>
                        <m:den>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den>
                      </m:f>
                      <m:r>
                        <a:rPr lang="en-US" sz="3600" b="1" i="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𝟒</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e>
                      </m:rad>
                    </m:oMath>
                  </m:oMathPara>
                </a14:m>
                <a:endParaRPr lang="en-US" b="1">
                  <a:solidFill>
                    <a:srgbClr val="C0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410200" y="4858815"/>
                <a:ext cx="11125200" cy="129445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324600" y="7349957"/>
                <a:ext cx="9144000" cy="1908343"/>
              </a:xfrm>
              <a:prstGeom prst="rect">
                <a:avLst/>
              </a:prstGeom>
            </p:spPr>
            <p:txBody>
              <a:bodyPr>
                <a:spAutoFit/>
              </a:bodyPr>
              <a:lstStyle/>
              <a:p>
                <a:pPr lvl="0"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𝟏𝟎</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𝟏𝟎</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oMath>
                  </m:oMathPara>
                </a14:m>
                <a:endParaRPr lang="en-US" sz="3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300"/>
                  </a:spcBef>
                  <a:spcAft>
                    <a:spcPts val="300"/>
                  </a:spcAft>
                </a:pPr>
                <a14:m>
                  <m:oMath xmlns:m="http://schemas.openxmlformats.org/officeDocument/2006/math">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𝟕</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𝟒</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oMath>
                </a14:m>
                <a:r>
                  <a:rPr lang="en-US" sz="3600" b="1">
                    <a:solidFill>
                      <a:srgbClr val="C00000"/>
                    </a:solidFill>
                    <a:latin typeface="Arial" panose="020B0604020202020204" pitchFamily="34" charset="0"/>
                    <a:ea typeface="Malgun Gothic" panose="020B0503020000020004" pitchFamily="34" charset="-127"/>
                    <a:cs typeface="Arial" panose="020B0604020202020204" pitchFamily="34" charset="0"/>
                  </a:rPr>
                  <a:t>.</a:t>
                </a:r>
                <a:endParaRPr lang="en-US" sz="36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324600" y="7349957"/>
                <a:ext cx="9144000" cy="1908343"/>
              </a:xfrm>
              <a:prstGeom prst="rect">
                <a:avLst/>
              </a:prstGeom>
              <a:blipFill>
                <a:blip r:embed="rId8"/>
                <a:stretch>
                  <a:fillRect b="-11182"/>
                </a:stretch>
              </a:blipFill>
            </p:spPr>
            <p:txBody>
              <a:bodyPr/>
              <a:lstStyle/>
              <a:p>
                <a:r>
                  <a:rPr lang="en-US">
                    <a:noFill/>
                  </a:rPr>
                  <a:t> </a:t>
                </a:r>
              </a:p>
            </p:txBody>
          </p:sp>
        </mc:Fallback>
      </mc:AlternateContent>
      <p:pic>
        <p:nvPicPr>
          <p:cNvPr id="11" name="Picture 10"/>
          <p:cNvPicPr>
            <a:picLocks noChangeAspect="1"/>
          </p:cNvPicPr>
          <p:nvPr/>
        </p:nvPicPr>
        <p:blipFill>
          <a:blip r:embed="rId9"/>
          <a:stretch>
            <a:fillRect/>
          </a:stretch>
        </p:blipFill>
        <p:spPr>
          <a:xfrm rot="21090935">
            <a:off x="16419161" y="-68204"/>
            <a:ext cx="2720794" cy="3791270"/>
          </a:xfrm>
          <a:prstGeom prst="rect">
            <a:avLst/>
          </a:prstGeom>
        </p:spPr>
      </p:pic>
    </p:spTree>
    <p:extLst>
      <p:ext uri="{BB962C8B-B14F-4D97-AF65-F5344CB8AC3E}">
        <p14:creationId xmlns:p14="http://schemas.microsoft.com/office/powerpoint/2010/main" val="1812597614"/>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p:bldP spid="6" grpId="0"/>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16" name="Rectangle 15"/>
          <p:cNvSpPr/>
          <p:nvPr/>
        </p:nvSpPr>
        <p:spPr>
          <a:xfrm>
            <a:off x="1126958" y="952500"/>
            <a:ext cx="4495141"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a:noFill/>
                </a:ln>
                <a:solidFill>
                  <a:srgbClr val="4BACC6">
                    <a:lumMod val="75000"/>
                  </a:srgbClr>
                </a:solidFill>
                <a:effectLst/>
                <a:uLnTx/>
                <a:uFillTx/>
                <a:latin typeface="Arial" panose="020B0604020202020204" pitchFamily="34" charset="0"/>
                <a:ea typeface="+mn-ea"/>
                <a:cs typeface="Arial" panose="020B0604020202020204" pitchFamily="34" charset="0"/>
                <a:sym typeface="Arial"/>
              </a:rPr>
              <a:t>Thực hành </a:t>
            </a:r>
            <a:r>
              <a:rPr lang="en-US" sz="5600" b="1">
                <a:solidFill>
                  <a:srgbClr val="4BACC6">
                    <a:lumMod val="75000"/>
                  </a:srgbClr>
                </a:solidFill>
                <a:latin typeface="Arial" panose="020B0604020202020204" pitchFamily="34" charset="0"/>
                <a:cs typeface="Arial" panose="020B0604020202020204" pitchFamily="34" charset="0"/>
                <a:sym typeface="Arial"/>
              </a:rPr>
              <a:t>4</a:t>
            </a:r>
            <a:endParaRPr kumimoji="0" lang="en-US" sz="5600" b="1" i="0" u="none" strike="noStrike" kern="1200" cap="none" spc="0" normalizeH="0" baseline="0" noProof="0">
              <a:ln>
                <a:noFill/>
              </a:ln>
              <a:solidFill>
                <a:srgbClr val="4BACC6">
                  <a:lumMod val="75000"/>
                </a:srgbClr>
              </a:solidFill>
              <a:effectLst/>
              <a:uLnTx/>
              <a:uFillTx/>
              <a:latin typeface="Arial" panose="020B0604020202020204" pitchFamily="34" charset="0"/>
              <a:ea typeface="+mn-ea"/>
              <a:cs typeface="Arial" panose="020B0604020202020204" pitchFamily="34" charset="0"/>
              <a:sym typeface="Arial"/>
            </a:endParaRPr>
          </a:p>
        </p:txBody>
      </p:sp>
      <p:sp>
        <p:nvSpPr>
          <p:cNvPr id="17" name="Rectangle 16"/>
          <p:cNvSpPr/>
          <p:nvPr/>
        </p:nvSpPr>
        <p:spPr>
          <a:xfrm>
            <a:off x="6471825" y="1106387"/>
            <a:ext cx="5700600" cy="646331"/>
          </a:xfrm>
          <a:prstGeom prst="rect">
            <a:avLst/>
          </a:prstGeom>
        </p:spPr>
        <p:txBody>
          <a:bodyPr wrap="none">
            <a:spAutoFit/>
          </a:bodyPr>
          <a:lstStyle/>
          <a:p>
            <a:pPr lvl="0" algn="just" defTabSz="1828800">
              <a:buClr>
                <a:srgbClr val="000000"/>
              </a:buClr>
              <a:defRPr/>
            </a:pPr>
            <a:r>
              <a:rPr lang="en-US" sz="3600" kern="0">
                <a:solidFill>
                  <a:srgbClr val="000000"/>
                </a:solidFill>
                <a:latin typeface="Arial"/>
                <a:ea typeface="PMingLiU"/>
                <a:cs typeface="Times New Roman" panose="02020603050405020304" pitchFamily="18" charset="0"/>
                <a:sym typeface="Arial"/>
              </a:rPr>
              <a:t>Rút gọn các biểu thức sau:</a:t>
            </a:r>
          </a:p>
        </p:txBody>
      </p:sp>
      <mc:AlternateContent xmlns:mc="http://schemas.openxmlformats.org/markup-compatibility/2006" xmlns:a14="http://schemas.microsoft.com/office/drawing/2010/main">
        <mc:Choice Requires="a14">
          <p:sp>
            <p:nvSpPr>
              <p:cNvPr id="5" name="Rectangle 4"/>
              <p:cNvSpPr/>
              <p:nvPr/>
            </p:nvSpPr>
            <p:spPr>
              <a:xfrm>
                <a:off x="1130969" y="2497120"/>
                <a:ext cx="15621000" cy="1767663"/>
              </a:xfrm>
              <a:prstGeom prst="rect">
                <a:avLst/>
              </a:prstGeom>
            </p:spPr>
            <p:txBody>
              <a:bodyPr wrap="square">
                <a:spAutoFit/>
              </a:bodyPr>
              <a:lstStyle/>
              <a:p>
                <a:pPr>
                  <a:spcBef>
                    <a:spcPts val="300"/>
                  </a:spcBef>
                  <a:spcAft>
                    <a:spcPts val="300"/>
                  </a:spcAft>
                </a:pPr>
                <a14:m>
                  <m:oMathPara xmlns:m="http://schemas.openxmlformats.org/officeDocument/2006/math">
                    <m:oMathParaPr>
                      <m:jc m:val="left"/>
                    </m:oMathParaPr>
                    <m:oMath xmlns:m="http://schemas.openxmlformats.org/officeDocument/2006/math">
                      <m:r>
                        <m:rPr>
                          <m:nor/>
                        </m:rPr>
                        <a:rPr lang="en-US" sz="3600" smtClean="0">
                          <a:latin typeface="Arial" panose="020B0604020202020204" pitchFamily="34" charset="0"/>
                          <a:ea typeface="Malgun Gothic" panose="020B0503020000020004" pitchFamily="34" charset="-127"/>
                          <a:cs typeface="Arial" panose="020B0604020202020204" pitchFamily="34" charset="0"/>
                        </a:rPr>
                        <m:t>a</m:t>
                      </m:r>
                      <m:r>
                        <m:rPr>
                          <m:nor/>
                        </m:rPr>
                        <a:rPr lang="en-US" sz="3600" smtClean="0">
                          <a:latin typeface="Arial" panose="020B0604020202020204" pitchFamily="34" charset="0"/>
                          <a:ea typeface="Malgun Gothic" panose="020B0503020000020004" pitchFamily="34" charset="-127"/>
                          <a:cs typeface="Arial" panose="020B0604020202020204" pitchFamily="34" charset="0"/>
                        </a:rPr>
                        <m:t>)</m:t>
                      </m:r>
                      <m:r>
                        <a:rPr lang="en-US" sz="3600" i="1">
                          <a:latin typeface="Cambria Math" panose="02040503050406030204" pitchFamily="18" charset="0"/>
                          <a:ea typeface="Malgun Gothic" panose="020B0503020000020004" pitchFamily="34" charset="-127"/>
                          <a:cs typeface="Arial" panose="020B0604020202020204" pitchFamily="34" charset="0"/>
                        </a:rPr>
                        <m:t> </m:t>
                      </m:r>
                      <m:f>
                        <m:fPr>
                          <m:ctrlPr>
                            <a:rPr lang="en-US" sz="36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latin typeface="Cambria Math" panose="02040503050406030204" pitchFamily="18" charset="0"/>
                              <a:ea typeface="Malgun Gothic" panose="020B0503020000020004" pitchFamily="34" charset="-127"/>
                              <a:cs typeface="Times New Roman" panose="02020603050405020304" pitchFamily="18" charset="0"/>
                            </a:rPr>
                            <m:t>2</m:t>
                          </m:r>
                        </m:num>
                        <m:den>
                          <m:r>
                            <a:rPr lang="en-US" sz="3600" i="1">
                              <a:latin typeface="Cambria Math" panose="02040503050406030204" pitchFamily="18" charset="0"/>
                              <a:ea typeface="Malgun Gothic" panose="020B0503020000020004" pitchFamily="34" charset="-127"/>
                              <a:cs typeface="Times New Roman" panose="02020603050405020304" pitchFamily="18" charset="0"/>
                            </a:rPr>
                            <m:t>3</m:t>
                          </m:r>
                        </m:den>
                      </m:f>
                      <m:rad>
                        <m:radPr>
                          <m:degHide m:val="on"/>
                          <m:ctrlPr>
                            <a:rPr lang="en-US" sz="3600" i="1">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latin typeface="Cambria Math" panose="02040503050406030204" pitchFamily="18" charset="0"/>
                              <a:ea typeface="Malgun Gothic" panose="020B0503020000020004" pitchFamily="34" charset="-127"/>
                              <a:cs typeface="Times New Roman" panose="02020603050405020304" pitchFamily="18" charset="0"/>
                            </a:rPr>
                            <m:t>9</m:t>
                          </m:r>
                          <m:sSup>
                            <m:sSupPr>
                              <m:ctrlPr>
                                <a:rPr lang="en-US" sz="36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latin typeface="Cambria Math" panose="02040503050406030204" pitchFamily="18" charset="0"/>
                                  <a:ea typeface="Malgun Gothic" panose="020B0503020000020004" pitchFamily="34" charset="-127"/>
                                  <a:cs typeface="Times New Roman" panose="02020603050405020304" pitchFamily="18" charset="0"/>
                                </a:rPr>
                                <m:t>𝑥</m:t>
                              </m:r>
                            </m:e>
                            <m:sup>
                              <m:r>
                                <a:rPr lang="en-US" sz="3600" i="1">
                                  <a:latin typeface="Cambria Math" panose="02040503050406030204" pitchFamily="18" charset="0"/>
                                  <a:ea typeface="Malgun Gothic" panose="020B0503020000020004" pitchFamily="34" charset="-127"/>
                                  <a:cs typeface="Times New Roman" panose="02020603050405020304" pitchFamily="18" charset="0"/>
                                </a:rPr>
                                <m:t>3</m:t>
                              </m:r>
                            </m:sup>
                          </m:sSup>
                        </m:e>
                      </m:rad>
                      <m:r>
                        <a:rPr lang="en-US" sz="3600" i="1">
                          <a:latin typeface="Cambria Math" panose="02040503050406030204" pitchFamily="18" charset="0"/>
                          <a:ea typeface="Malgun Gothic" panose="020B0503020000020004" pitchFamily="34" charset="-127"/>
                          <a:cs typeface="Times New Roman" panose="02020603050405020304" pitchFamily="18" charset="0"/>
                        </a:rPr>
                        <m:t>+4</m:t>
                      </m:r>
                      <m:r>
                        <a:rPr lang="en-US" sz="3600" i="1">
                          <a:latin typeface="Cambria Math" panose="02040503050406030204" pitchFamily="18" charset="0"/>
                          <a:ea typeface="Malgun Gothic" panose="020B0503020000020004" pitchFamily="34" charset="-127"/>
                          <a:cs typeface="Times New Roman" panose="02020603050405020304" pitchFamily="18" charset="0"/>
                        </a:rPr>
                        <m:t>𝑥</m:t>
                      </m:r>
                      <m:rad>
                        <m:radPr>
                          <m:degHide m:val="on"/>
                          <m:ctrlPr>
                            <a:rPr lang="en-US" sz="3600" i="1">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6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latin typeface="Cambria Math" panose="02040503050406030204" pitchFamily="18" charset="0"/>
                                  <a:ea typeface="Malgun Gothic" panose="020B0503020000020004" pitchFamily="34" charset="-127"/>
                                  <a:cs typeface="Times New Roman" panose="02020603050405020304" pitchFamily="18" charset="0"/>
                                </a:rPr>
                                <m:t>𝑥</m:t>
                              </m:r>
                            </m:num>
                            <m:den>
                              <m:r>
                                <a:rPr lang="en-US" sz="3600" i="1">
                                  <a:latin typeface="Cambria Math" panose="02040503050406030204" pitchFamily="18" charset="0"/>
                                  <a:ea typeface="Malgun Gothic" panose="020B0503020000020004" pitchFamily="34" charset="-127"/>
                                  <a:cs typeface="Times New Roman" panose="02020603050405020304" pitchFamily="18" charset="0"/>
                                </a:rPr>
                                <m:t>4</m:t>
                              </m:r>
                            </m:den>
                          </m:f>
                        </m:e>
                      </m:rad>
                      <m:r>
                        <a:rPr lang="en-US" sz="3600" i="1">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latin typeface="Cambria Math" panose="02040503050406030204" pitchFamily="18" charset="0"/>
                              <a:ea typeface="Malgun Gothic" panose="020B0503020000020004" pitchFamily="34" charset="-127"/>
                              <a:cs typeface="Times New Roman" panose="02020603050405020304" pitchFamily="18" charset="0"/>
                            </a:rPr>
                            <m:t>𝑥</m:t>
                          </m:r>
                        </m:e>
                        <m:sup>
                          <m:r>
                            <a:rPr lang="en-US" sz="3600" i="1">
                              <a:latin typeface="Cambria Math" panose="02040503050406030204" pitchFamily="18" charset="0"/>
                              <a:ea typeface="Malgun Gothic" panose="020B0503020000020004" pitchFamily="34" charset="-127"/>
                              <a:cs typeface="Times New Roman" panose="02020603050405020304" pitchFamily="18" charset="0"/>
                            </a:rPr>
                            <m:t>2</m:t>
                          </m:r>
                        </m:sup>
                      </m:sSup>
                      <m:rad>
                        <m:radPr>
                          <m:degHide m:val="on"/>
                          <m:ctrlPr>
                            <a:rPr lang="en-US" sz="3600" i="1">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6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latin typeface="Cambria Math" panose="02040503050406030204" pitchFamily="18" charset="0"/>
                                  <a:ea typeface="Malgun Gothic" panose="020B0503020000020004" pitchFamily="34" charset="-127"/>
                                  <a:cs typeface="Times New Roman" panose="02020603050405020304" pitchFamily="18" charset="0"/>
                                </a:rPr>
                                <m:t>1</m:t>
                              </m:r>
                            </m:num>
                            <m:den>
                              <m:r>
                                <a:rPr lang="en-US" sz="3600" i="1">
                                  <a:latin typeface="Cambria Math" panose="02040503050406030204" pitchFamily="18" charset="0"/>
                                  <a:ea typeface="Malgun Gothic" panose="020B0503020000020004" pitchFamily="34" charset="-127"/>
                                  <a:cs typeface="Times New Roman" panose="02020603050405020304" pitchFamily="18" charset="0"/>
                                </a:rPr>
                                <m:t>𝑥</m:t>
                              </m:r>
                            </m:den>
                          </m:f>
                        </m:e>
                      </m:rad>
                      <m:r>
                        <m:rPr>
                          <m:nor/>
                        </m:rPr>
                        <a:rPr lang="en-US" sz="3600">
                          <a:latin typeface="Arial" panose="020B0604020202020204" pitchFamily="34" charset="0"/>
                          <a:ea typeface="Calibri" panose="020F0502020204030204" pitchFamily="34" charset="0"/>
                          <a:cs typeface="Arial" panose="020B0604020202020204" pitchFamily="34" charset="0"/>
                        </a:rPr>
                        <m:t> </m:t>
                      </m:r>
                      <m:r>
                        <m:rPr>
                          <m:nor/>
                        </m:rPr>
                        <a:rPr lang="en-US" sz="3600">
                          <a:latin typeface="Arial" panose="020B0604020202020204" pitchFamily="34" charset="0"/>
                          <a:ea typeface="Calibri" panose="020F0502020204030204" pitchFamily="34" charset="0"/>
                          <a:cs typeface="Arial" panose="020B0604020202020204" pitchFamily="34" charset="0"/>
                        </a:rPr>
                        <m:t>v</m:t>
                      </m:r>
                      <m:r>
                        <m:rPr>
                          <m:nor/>
                        </m:rPr>
                        <a:rPr lang="en-US" sz="3600">
                          <a:latin typeface="Arial" panose="020B0604020202020204" pitchFamily="34" charset="0"/>
                          <a:ea typeface="Calibri" panose="020F0502020204030204" pitchFamily="34" charset="0"/>
                          <a:cs typeface="Arial" panose="020B0604020202020204" pitchFamily="34" charset="0"/>
                        </a:rPr>
                        <m:t>ớ</m:t>
                      </m:r>
                      <m:r>
                        <m:rPr>
                          <m:nor/>
                        </m:rPr>
                        <a:rPr lang="en-US" sz="3600">
                          <a:latin typeface="Arial" panose="020B0604020202020204" pitchFamily="34" charset="0"/>
                          <a:ea typeface="Calibri" panose="020F0502020204030204" pitchFamily="34" charset="0"/>
                          <a:cs typeface="Arial" panose="020B0604020202020204" pitchFamily="34" charset="0"/>
                        </a:rPr>
                        <m:t>i</m:t>
                      </m:r>
                      <m:r>
                        <a:rPr lang="en-US" sz="3600" b="0" i="1" smtClean="0">
                          <a:latin typeface="Cambria Math" panose="02040503050406030204" pitchFamily="18" charset="0"/>
                          <a:ea typeface="Calibri" panose="020F0502020204030204" pitchFamily="34" charset="0"/>
                          <a:cs typeface="Arial" panose="020B0604020202020204" pitchFamily="34" charset="0"/>
                        </a:rPr>
                        <m:t> </m:t>
                      </m:r>
                      <m:r>
                        <a:rPr lang="en-US" sz="3600" i="1">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latin typeface="Cambria Math" panose="02040503050406030204" pitchFamily="18" charset="0"/>
                          <a:ea typeface="Malgun Gothic" panose="020B0503020000020004" pitchFamily="34" charset="-127"/>
                          <a:cs typeface="Times New Roman" panose="02020603050405020304" pitchFamily="18" charset="0"/>
                        </a:rPr>
                        <m:t>&gt;0</m:t>
                      </m:r>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30969" y="2497120"/>
                <a:ext cx="15621000" cy="176766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676400" y="3926529"/>
                <a:ext cx="7027101" cy="4969437"/>
              </a:xfrm>
              <a:prstGeom prst="rect">
                <a:avLst/>
              </a:prstGeom>
            </p:spPr>
            <p:txBody>
              <a:bodyPr wrap="square">
                <a:spAutoFit/>
              </a:bodyPr>
              <a:lstStyle/>
              <a:p>
                <a:pPr lvl="0">
                  <a:lnSpc>
                    <a:spcPct val="200000"/>
                  </a:lnSpc>
                </a:pPr>
                <a14:m>
                  <m:oMathPara xmlns:m="http://schemas.openxmlformats.org/officeDocument/2006/math">
                    <m:oMathParaPr>
                      <m:jc m:val="left"/>
                    </m:oMathParaPr>
                    <m:oMath xmlns:m="http://schemas.openxmlformats.org/officeDocument/2006/math">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num>
                        <m:den>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den>
                      </m:f>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𝒙</m:t>
                              </m:r>
                            </m:e>
                            <m: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𝒙</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𝟒</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𝒙</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𝒙</m:t>
                              </m:r>
                            </m:e>
                          </m:rad>
                        </m:num>
                        <m:den>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den>
                      </m:f>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𝒙</m:t>
                          </m:r>
                        </m:e>
                        <m: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𝒙</m:t>
                              </m:r>
                            </m:num>
                            <m:den>
                              <m:sSup>
                                <m:sSup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𝒙</m:t>
                                  </m:r>
                                </m:e>
                                <m: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den>
                          </m:f>
                        </m:e>
                      </m:rad>
                    </m:oMath>
                  </m:oMathPara>
                </a14:m>
                <a:endParaRPr lang="en-US" sz="3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lvl="0">
                  <a:lnSpc>
                    <a:spcPct val="200000"/>
                  </a:lnSpc>
                  <a:spcBef>
                    <a:spcPts val="1200"/>
                  </a:spcBef>
                  <a:spcAft>
                    <a:spcPts val="1200"/>
                  </a:spcAft>
                </a:pPr>
                <a14:m>
                  <m:oMathPara xmlns:m="http://schemas.openxmlformats.org/officeDocument/2006/math">
                    <m:oMathParaPr>
                      <m:jc m:val="left"/>
                    </m:oMathParaPr>
                    <m:oMath xmlns:m="http://schemas.openxmlformats.org/officeDocument/2006/math">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𝒙</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𝒙</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𝒙</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𝒙</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𝒙</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𝒙</m:t>
                          </m:r>
                        </m:e>
                      </m:rad>
                    </m:oMath>
                  </m:oMathPara>
                </a14:m>
                <a:endPar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endParaRPr>
              </a:p>
              <a:p>
                <a:pPr lvl="0">
                  <a:lnSpc>
                    <a:spcPct val="200000"/>
                  </a:lnSpc>
                  <a:spcBef>
                    <a:spcPts val="1200"/>
                  </a:spcBef>
                  <a:spcAft>
                    <a:spcPts val="1200"/>
                  </a:spcAft>
                </a:pPr>
                <a14:m>
                  <m:oMathPara xmlns:m="http://schemas.openxmlformats.org/officeDocument/2006/math">
                    <m:oMathParaPr>
                      <m:jc m:val="left"/>
                    </m:oMathParaPr>
                    <m:oMath xmlns:m="http://schemas.openxmlformats.org/officeDocument/2006/math">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𝒙</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𝒙</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 (</m:t>
                      </m:r>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𝒙</m:t>
                      </m:r>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&gt;</m:t>
                      </m:r>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𝟎</m:t>
                      </m:r>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6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676400" y="3926529"/>
                <a:ext cx="7027101" cy="496943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1650175" y="2705100"/>
                <a:ext cx="4994316" cy="1307537"/>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m:t>b</m:t>
                      </m:r>
                      <m:r>
                        <m:rPr>
                          <m:nor/>
                        </m:rP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m:t>) </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sup>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num>
                        <m:den>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e>
                          </m:rad>
                        </m:den>
                      </m:f>
                      <m:r>
                        <m:rPr>
                          <m:nor/>
                        </m:rPr>
                        <a:rPr lang="en-US" sz="3600">
                          <a:latin typeface="Arial" panose="020B0604020202020204" pitchFamily="34" charset="0"/>
                          <a:cs typeface="Arial" panose="020B0604020202020204" pitchFamily="34" charset="0"/>
                        </a:rPr>
                        <m:t> </m:t>
                      </m:r>
                      <m:r>
                        <m:rPr>
                          <m:nor/>
                        </m:rPr>
                        <a:rPr lang="en-US" sz="3600">
                          <a:latin typeface="Arial" panose="020B0604020202020204" pitchFamily="34" charset="0"/>
                          <a:cs typeface="Arial" panose="020B0604020202020204" pitchFamily="34" charset="0"/>
                        </a:rPr>
                        <m:t>v</m:t>
                      </m:r>
                      <m:r>
                        <m:rPr>
                          <m:nor/>
                        </m:rPr>
                        <a:rPr lang="en-US" sz="3600">
                          <a:latin typeface="Arial" panose="020B0604020202020204" pitchFamily="34" charset="0"/>
                          <a:cs typeface="Arial" panose="020B0604020202020204" pitchFamily="34" charset="0"/>
                        </a:rPr>
                        <m:t>ớ</m:t>
                      </m:r>
                      <m:r>
                        <m:rPr>
                          <m:nor/>
                        </m:rPr>
                        <a:rPr lang="en-US" sz="3600">
                          <a:latin typeface="Arial" panose="020B0604020202020204" pitchFamily="34" charset="0"/>
                          <a:cs typeface="Arial" panose="020B0604020202020204" pitchFamily="34" charset="0"/>
                        </a:rPr>
                        <m:t>i</m:t>
                      </m:r>
                      <m:r>
                        <a:rPr lang="en-US" sz="3600" b="0" i="1" smtClean="0">
                          <a:latin typeface="Cambria Math" panose="02040503050406030204" pitchFamily="18" charset="0"/>
                        </a:rPr>
                        <m:t> </m:t>
                      </m:r>
                      <m:r>
                        <a:rPr lang="en-US" sz="3600" b="0" i="1" smtClean="0">
                          <a:latin typeface="Cambria Math" panose="02040503050406030204" pitchFamily="18" charset="0"/>
                        </a:rPr>
                        <m:t>𝑎</m:t>
                      </m:r>
                      <m:r>
                        <a:rPr lang="en-US" sz="3600" b="0" i="1" smtClean="0">
                          <a:latin typeface="Cambria Math" panose="02040503050406030204" pitchFamily="18" charset="0"/>
                          <a:ea typeface="Cambria Math" panose="02040503050406030204" pitchFamily="18" charset="0"/>
                        </a:rPr>
                        <m:t>≠−</m:t>
                      </m:r>
                      <m:rad>
                        <m:radPr>
                          <m:degHide m:val="on"/>
                          <m:ctrlPr>
                            <a:rPr lang="en-US" sz="3600" b="0" i="1" smtClean="0">
                              <a:latin typeface="Cambria Math" panose="02040503050406030204" pitchFamily="18" charset="0"/>
                              <a:ea typeface="Cambria Math" panose="02040503050406030204" pitchFamily="18" charset="0"/>
                            </a:rPr>
                          </m:ctrlPr>
                        </m:radPr>
                        <m:deg/>
                        <m:e>
                          <m:r>
                            <a:rPr lang="en-US" sz="3600" b="0" i="1" smtClean="0">
                              <a:latin typeface="Cambria Math" panose="02040503050406030204" pitchFamily="18" charset="0"/>
                              <a:ea typeface="Cambria Math" panose="02040503050406030204" pitchFamily="18" charset="0"/>
                            </a:rPr>
                            <m:t>5</m:t>
                          </m:r>
                        </m:e>
                      </m:rad>
                    </m:oMath>
                  </m:oMathPara>
                </a14:m>
                <a:endParaRPr lang="en-US" sz="3600"/>
              </a:p>
            </p:txBody>
          </p:sp>
        </mc:Choice>
        <mc:Fallback xmlns="">
          <p:sp>
            <p:nvSpPr>
              <p:cNvPr id="8" name="Rectangle 7"/>
              <p:cNvSpPr>
                <a:spLocks noRot="1" noChangeAspect="1" noMove="1" noResize="1" noEditPoints="1" noAdjustHandles="1" noChangeArrowheads="1" noChangeShapeType="1" noTextEdit="1"/>
              </p:cNvSpPr>
              <p:nvPr/>
            </p:nvSpPr>
            <p:spPr>
              <a:xfrm>
                <a:off x="11650175" y="2705100"/>
                <a:ext cx="4994316" cy="130753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2266059" y="4076700"/>
                <a:ext cx="4350358" cy="5146537"/>
              </a:xfrm>
              <a:prstGeom prst="rect">
                <a:avLst/>
              </a:prstGeom>
            </p:spPr>
            <p:txBody>
              <a:bodyPr wrap="none">
                <a:spAutoFit/>
              </a:bodyPr>
              <a:lstStyle/>
              <a:p>
                <a:pPr lvl="0">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6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e>
                            <m: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dPr>
                                <m:e>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e>
                              </m:d>
                            </m:e>
                            <m: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 </m:t>
                          </m:r>
                        </m:num>
                        <m:den>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den>
                      </m:f>
                    </m:oMath>
                  </m:oMathPara>
                </a14:m>
                <a:endPar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endParaRPr>
              </a:p>
              <a:p>
                <a:pPr lvl="0">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num>
                        <m:den>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den>
                      </m:f>
                    </m:oMath>
                  </m:oMathPara>
                </a14:m>
                <a:endPar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endParaRPr>
              </a:p>
              <a:p>
                <a:pPr lvl="0">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e>
                      </m:rad>
                    </m:oMath>
                  </m:oMathPara>
                </a14:m>
                <a:endParaRPr lang="en-US" sz="36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2266059" y="4076700"/>
                <a:ext cx="4350358" cy="5146537"/>
              </a:xfrm>
              <a:prstGeom prst="rect">
                <a:avLst/>
              </a:prstGeom>
              <a:blipFill>
                <a:blip r:embed="rId6"/>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7"/>
          <a:stretch>
            <a:fillRect/>
          </a:stretch>
        </p:blipFill>
        <p:spPr>
          <a:xfrm rot="21032182">
            <a:off x="6834666" y="8213035"/>
            <a:ext cx="3325053" cy="3412389"/>
          </a:xfrm>
          <a:prstGeom prst="rect">
            <a:avLst/>
          </a:prstGeom>
        </p:spPr>
      </p:pic>
    </p:spTree>
    <p:extLst>
      <p:ext uri="{BB962C8B-B14F-4D97-AF65-F5344CB8AC3E}">
        <p14:creationId xmlns:p14="http://schemas.microsoft.com/office/powerpoint/2010/main" val="266063147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249158" y="190500"/>
            <a:ext cx="17794200" cy="99060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39" name="Rectangle 38"/>
          <p:cNvSpPr/>
          <p:nvPr/>
        </p:nvSpPr>
        <p:spPr>
          <a:xfrm>
            <a:off x="838200" y="571500"/>
            <a:ext cx="4055919"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Vận dụng 2</a:t>
            </a:r>
          </a:p>
        </p:txBody>
      </p:sp>
      <p:sp>
        <p:nvSpPr>
          <p:cNvPr id="40" name="Rectangle 39"/>
          <p:cNvSpPr/>
          <p:nvPr/>
        </p:nvSpPr>
        <p:spPr>
          <a:xfrm>
            <a:off x="1203780" y="709999"/>
            <a:ext cx="17008020" cy="677108"/>
          </a:xfrm>
          <a:prstGeom prst="rect">
            <a:avLst/>
          </a:prstGeom>
        </p:spPr>
        <p:txBody>
          <a:bodyPr wrap="square">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8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                                 Trả lời câu hỏi trong Hoạt động khởi động (trang 52).</a:t>
            </a:r>
          </a:p>
        </p:txBody>
      </p:sp>
      <p:sp>
        <p:nvSpPr>
          <p:cNvPr id="41" name="Rectangle 40"/>
          <p:cNvSpPr/>
          <p:nvPr/>
        </p:nvSpPr>
        <p:spPr>
          <a:xfrm>
            <a:off x="750411" y="2107001"/>
            <a:ext cx="1265090" cy="677108"/>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00" cap="none" spc="0" normalizeH="0" baseline="0" noProof="0">
                <a:ln>
                  <a:noFill/>
                </a:ln>
                <a:solidFill>
                  <a:srgbClr val="1F497D"/>
                </a:solidFill>
                <a:effectLst/>
                <a:uLnTx/>
                <a:uFillTx/>
                <a:latin typeface="Arial"/>
                <a:ea typeface="Calibri" panose="020F0502020204030204" pitchFamily="34" charset="0"/>
                <a:cs typeface="Times New Roman" panose="02020603050405020304" pitchFamily="18" charset="0"/>
                <a:sym typeface="Arial"/>
              </a:rPr>
              <a:t>Giải:</a:t>
            </a:r>
            <a:endParaRPr kumimoji="0" lang="en-US" sz="3800" b="0" i="0" u="sng" strike="noStrike" kern="0" cap="none" spc="0" normalizeH="0" baseline="0" noProof="0">
              <a:ln>
                <a:noFill/>
              </a:ln>
              <a:solidFill>
                <a:srgbClr val="1F497D"/>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8077200" y="3619500"/>
                <a:ext cx="9677400" cy="6022867"/>
              </a:xfrm>
              <a:prstGeom prst="rect">
                <a:avLst/>
              </a:prstGeom>
            </p:spPr>
            <p:txBody>
              <a:bodyPr wrap="square">
                <a:spAutoFit/>
              </a:bodyPr>
              <a:lstStyle/>
              <a:p>
                <a:pPr algn="just">
                  <a:lnSpc>
                    <a:spcPct val="150000"/>
                  </a:lnSpc>
                  <a:spcBef>
                    <a:spcPts val="600"/>
                  </a:spcBef>
                  <a:spcAft>
                    <a:spcPts val="600"/>
                  </a:spcAft>
                </a:pPr>
                <a:r>
                  <a:rPr lang="en-US" sz="3600">
                    <a:latin typeface="Arial" panose="020B0604020202020204" pitchFamily="34" charset="0"/>
                    <a:ea typeface="Malgun Gothic" panose="020B0503020000020004" pitchFamily="34" charset="-127"/>
                    <a:cs typeface="Arial" panose="020B0604020202020204" pitchFamily="34" charset="0"/>
                  </a:rPr>
                  <a:t>Cạnh của thửa ruộng bé:</a:t>
                </a:r>
                <a:r>
                  <a:rPr lang="en-US" sz="3600">
                    <a:latin typeface="Arial" panose="020B0604020202020204" pitchFamily="34" charset="0"/>
                    <a:ea typeface="Calibri" panose="020F0502020204030204" pitchFamily="34" charset="0"/>
                    <a:cs typeface="Arial" panose="020B0604020202020204" pitchFamily="34" charset="0"/>
                  </a:rPr>
                  <a:t> </a:t>
                </a:r>
              </a:p>
              <a:p>
                <a:pPr algn="ctr">
                  <a:lnSpc>
                    <a:spcPct val="150000"/>
                  </a:lnSpc>
                  <a:spcBef>
                    <a:spcPts val="600"/>
                  </a:spcBef>
                  <a:spcAft>
                    <a:spcPts val="600"/>
                  </a:spcAft>
                </a:pPr>
                <a14:m>
                  <m:oMath xmlns:m="http://schemas.openxmlformats.org/officeDocument/2006/math">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1800</m:t>
                        </m:r>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3</m:t>
                            </m:r>
                          </m:e>
                          <m:sup>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2.10</m:t>
                            </m:r>
                          </m:e>
                          <m:sup>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m:t>
                            </m:r>
                          </m:sup>
                        </m:sSup>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=30</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600">
                    <a:effectLst/>
                    <a:latin typeface="Arial" panose="020B0604020202020204" pitchFamily="34" charset="0"/>
                    <a:ea typeface="Malgun Gothic" panose="020B0503020000020004" pitchFamily="34" charset="-127"/>
                    <a:cs typeface="Arial" panose="020B0604020202020204" pitchFamily="34" charset="0"/>
                  </a:rPr>
                  <a:t>(m)</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600">
                    <a:effectLst/>
                    <a:latin typeface="Arial" panose="020B0604020202020204" pitchFamily="34" charset="0"/>
                    <a:ea typeface="Malgun Gothic" panose="020B0503020000020004" pitchFamily="34" charset="-127"/>
                    <a:cs typeface="Arial" panose="020B0604020202020204" pitchFamily="34" charset="0"/>
                  </a:rPr>
                  <a:t>Cạnh của thửa ruộng lớn:</a:t>
                </a:r>
                <a:r>
                  <a:rPr lang="en-US" sz="3600">
                    <a:latin typeface="Arial" panose="020B0604020202020204" pitchFamily="34" charset="0"/>
                    <a:ea typeface="Calibri" panose="020F0502020204030204" pitchFamily="34" charset="0"/>
                    <a:cs typeface="Arial" panose="020B0604020202020204" pitchFamily="34" charset="0"/>
                  </a:rPr>
                  <a:t> </a:t>
                </a:r>
              </a:p>
              <a:p>
                <a:pPr algn="ctr">
                  <a:lnSpc>
                    <a:spcPct val="150000"/>
                  </a:lnSpc>
                  <a:spcBef>
                    <a:spcPts val="600"/>
                  </a:spcBef>
                  <a:spcAft>
                    <a:spcPts val="600"/>
                  </a:spcAft>
                </a:pPr>
                <a14:m>
                  <m:oMath xmlns:m="http://schemas.openxmlformats.org/officeDocument/2006/math">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3200</m:t>
                        </m:r>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4</m:t>
                            </m:r>
                          </m:e>
                          <m:sup>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2.10</m:t>
                            </m:r>
                          </m:e>
                          <m:sup>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m:t>
                            </m:r>
                          </m:sup>
                        </m:sSup>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=40</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m:t>
                        </m:r>
                      </m:e>
                    </m:rad>
                  </m:oMath>
                </a14:m>
                <a:r>
                  <a:rPr lang="en-US" sz="3600">
                    <a:effectLst/>
                    <a:latin typeface="Arial" panose="020B0604020202020204" pitchFamily="34" charset="0"/>
                    <a:ea typeface="Malgun Gothic" panose="020B0503020000020004" pitchFamily="34" charset="-127"/>
                    <a:cs typeface="Arial" panose="020B0604020202020204" pitchFamily="34" charset="0"/>
                  </a:rPr>
                  <a:t> (m)</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600">
                    <a:effectLst/>
                    <a:latin typeface="Arial" panose="020B0604020202020204" pitchFamily="34" charset="0"/>
                    <a:ea typeface="Malgun Gothic" panose="020B0503020000020004" pitchFamily="34" charset="-127"/>
                    <a:cs typeface="Arial" panose="020B0604020202020204" pitchFamily="34" charset="0"/>
                  </a:rPr>
                  <a:t>Chu vi của thửa ruộng bé:</a:t>
                </a:r>
              </a:p>
              <a:p>
                <a:pPr algn="ctr">
                  <a:lnSpc>
                    <a:spcPct val="150000"/>
                  </a:lnSpc>
                  <a:spcBef>
                    <a:spcPts val="600"/>
                  </a:spcBef>
                  <a:spcAft>
                    <a:spcPts val="600"/>
                  </a:spcAft>
                </a:pPr>
                <a:r>
                  <a:rPr lang="en-US" sz="36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𝑝</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=4</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=4.30</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=120</m:t>
                    </m:r>
                    <m:rad>
                      <m:radPr>
                        <m:degHide m:val="on"/>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m:t>
                        </m:r>
                      </m:e>
                    </m:rad>
                  </m:oMath>
                </a14:m>
                <a:r>
                  <a:rPr lang="en-US" sz="3600">
                    <a:effectLst/>
                    <a:latin typeface="Arial" panose="020B0604020202020204" pitchFamily="34" charset="0"/>
                    <a:ea typeface="Malgun Gothic" panose="020B0503020000020004" pitchFamily="34" charset="-127"/>
                    <a:cs typeface="Arial" panose="020B0604020202020204" pitchFamily="34" charset="0"/>
                  </a:rPr>
                  <a:t> (m)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077200" y="3619500"/>
                <a:ext cx="9677400" cy="6022867"/>
              </a:xfrm>
              <a:prstGeom prst="rect">
                <a:avLst/>
              </a:prstGeom>
              <a:blipFill>
                <a:blip r:embed="rId4"/>
                <a:stretch>
                  <a:fillRect l="-1889" b="-2834"/>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838200" y="3848100"/>
            <a:ext cx="6328196" cy="3542083"/>
          </a:xfrm>
          <a:prstGeom prst="rect">
            <a:avLst/>
          </a:prstGeom>
        </p:spPr>
      </p:pic>
      <p:pic>
        <p:nvPicPr>
          <p:cNvPr id="12" name="Google Shape;242;p4"/>
          <p:cNvPicPr preferRelativeResize="0"/>
          <p:nvPr/>
        </p:nvPicPr>
        <p:blipFill rotWithShape="1">
          <a:blip r:embed="rId6">
            <a:alphaModFix/>
          </a:blip>
          <a:srcRect/>
          <a:stretch/>
        </p:blipFill>
        <p:spPr>
          <a:xfrm>
            <a:off x="750411" y="9173223"/>
            <a:ext cx="3862018" cy="767576"/>
          </a:xfrm>
          <a:prstGeom prst="rect">
            <a:avLst/>
          </a:prstGeom>
          <a:noFill/>
          <a:ln>
            <a:noFill/>
          </a:ln>
        </p:spPr>
      </p:pic>
    </p:spTree>
    <p:extLst>
      <p:ext uri="{BB962C8B-B14F-4D97-AF65-F5344CB8AC3E}">
        <p14:creationId xmlns:p14="http://schemas.microsoft.com/office/powerpoint/2010/main" val="159417210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barn(inVertical)">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fade">
                                      <p:cBhvr>
                                        <p:cTn id="29" dur="500"/>
                                        <p:tgtEl>
                                          <p:spTgt spid="1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fade">
                                      <p:cBhvr>
                                        <p:cTn id="34" dur="500"/>
                                        <p:tgtEl>
                                          <p:spTgt spid="1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animEffect transition="in" filter="fade">
                                      <p:cBhvr>
                                        <p:cTn id="39" dur="500"/>
                                        <p:tgtEl>
                                          <p:spTgt spid="10">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4" end="4"/>
                                            </p:txEl>
                                          </p:spTgt>
                                        </p:tgtEl>
                                        <p:attrNameLst>
                                          <p:attrName>style.visibility</p:attrName>
                                        </p:attrNameLst>
                                      </p:cBhvr>
                                      <p:to>
                                        <p:strVal val="visible"/>
                                      </p:to>
                                    </p:set>
                                    <p:animEffect transition="in" filter="fade">
                                      <p:cBhvr>
                                        <p:cTn id="44" dur="500"/>
                                        <p:tgtEl>
                                          <p:spTgt spid="10">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xEl>
                                              <p:pRg st="5" end="5"/>
                                            </p:txEl>
                                          </p:spTgt>
                                        </p:tgtEl>
                                        <p:attrNameLst>
                                          <p:attrName>style.visibility</p:attrName>
                                        </p:attrNameLst>
                                      </p:cBhvr>
                                      <p:to>
                                        <p:strVal val="visible"/>
                                      </p:to>
                                    </p:set>
                                    <p:animEffect transition="in" filter="fade">
                                      <p:cBhvr>
                                        <p:cTn id="4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249158" y="190500"/>
            <a:ext cx="17794200" cy="99060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39" name="Rectangle 38"/>
          <p:cNvSpPr/>
          <p:nvPr/>
        </p:nvSpPr>
        <p:spPr>
          <a:xfrm>
            <a:off x="838200" y="571500"/>
            <a:ext cx="4055919"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Vận dụng 2</a:t>
            </a:r>
          </a:p>
        </p:txBody>
      </p:sp>
      <p:sp>
        <p:nvSpPr>
          <p:cNvPr id="40" name="Rectangle 39"/>
          <p:cNvSpPr/>
          <p:nvPr/>
        </p:nvSpPr>
        <p:spPr>
          <a:xfrm>
            <a:off x="1203780" y="709999"/>
            <a:ext cx="17008020" cy="677108"/>
          </a:xfrm>
          <a:prstGeom prst="rect">
            <a:avLst/>
          </a:prstGeom>
        </p:spPr>
        <p:txBody>
          <a:bodyPr wrap="square">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8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                                 Trả lời câu hỏi trong Hoạt động khởi động (trang 52).</a:t>
            </a:r>
          </a:p>
        </p:txBody>
      </p:sp>
      <p:sp>
        <p:nvSpPr>
          <p:cNvPr id="41" name="Rectangle 40"/>
          <p:cNvSpPr/>
          <p:nvPr/>
        </p:nvSpPr>
        <p:spPr>
          <a:xfrm>
            <a:off x="750411" y="2107001"/>
            <a:ext cx="1265090" cy="677108"/>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00" cap="none" spc="0" normalizeH="0" baseline="0" noProof="0">
                <a:ln>
                  <a:noFill/>
                </a:ln>
                <a:solidFill>
                  <a:srgbClr val="1F497D"/>
                </a:solidFill>
                <a:effectLst/>
                <a:uLnTx/>
                <a:uFillTx/>
                <a:latin typeface="Arial"/>
                <a:ea typeface="Calibri" panose="020F0502020204030204" pitchFamily="34" charset="0"/>
                <a:cs typeface="Times New Roman" panose="02020603050405020304" pitchFamily="18" charset="0"/>
                <a:sym typeface="Arial"/>
              </a:rPr>
              <a:t>Giải:</a:t>
            </a:r>
            <a:endParaRPr kumimoji="0" lang="en-US" sz="3800" b="0" i="0" u="sng" strike="noStrike" kern="0" cap="none" spc="0" normalizeH="0" baseline="0" noProof="0">
              <a:ln>
                <a:noFill/>
              </a:ln>
              <a:solidFill>
                <a:srgbClr val="1F497D"/>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8001000" y="3467100"/>
                <a:ext cx="9677400" cy="6056402"/>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Cạnh huyền của khu đất hình tam giác vuông:</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𝑐</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𝑎</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p>
                          </m:s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𝑏</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p>
                          </m:sSup>
                        </m:e>
                      </m:rad>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1800+3200</m:t>
                          </m:r>
                        </m:e>
                      </m:rad>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5000</m:t>
                          </m:r>
                        </m:e>
                      </m:rad>
                    </m:oMath>
                  </m:oMathPara>
                </a14:m>
                <a:endPar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endParaRPr>
              </a:p>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a:ea typeface="Malgun Gothic" panose="020B0503020000020004" pitchFamily="34" charset="-127"/>
                    <a:cs typeface="Times New Roman" panose="02020603050405020304" pitchFamily="18" charset="0"/>
                  </a:rPr>
                  <a:t>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p>
                        </m:s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2.10</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p>
                        </m:sSup>
                      </m:e>
                    </m:rad>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=50</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e>
                    </m:ra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Chu vi của khu đất này là:</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𝑝</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up>
                    </m:s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𝑎</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𝑏</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𝑐</m:t>
                    </m:r>
                  </m:oMath>
                </a14:m>
                <a:endPar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endParaRPr>
              </a:p>
              <a:p>
                <a:pPr marL="0" marR="0" lvl="0" indent="0" algn="ctr" defTabSz="914400" rtl="0" eaLnBrk="1" fontAlgn="auto" latinLnBrk="0" hangingPunct="1">
                  <a:lnSpc>
                    <a:spcPct val="150000"/>
                  </a:lnSpc>
                  <a:spcBef>
                    <a:spcPts val="600"/>
                  </a:spcBef>
                  <a:spcAft>
                    <a:spcPts val="600"/>
                  </a:spcAft>
                  <a:buClrTx/>
                  <a:buSzTx/>
                  <a:buFontTx/>
                  <a:buNone/>
                  <a:tabLst/>
                  <a:defRPr/>
                </a:pP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=30</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e>
                    </m:rad>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+40</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e>
                    </m:rad>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+50</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e>
                    </m:rad>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=120</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e>
                    </m:ra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3600" b="0" i="0" u="none" strike="noStrike" kern="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Vậy </a:t>
                </a:r>
                <a14:m>
                  <m:oMath xmlns:m="http://schemas.openxmlformats.org/officeDocument/2006/math">
                    <m:r>
                      <a:rPr kumimoji="0" lang="en-US" sz="3600" b="0" i="1" u="none" strike="noStrike" kern="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𝑝</m:t>
                    </m:r>
                    <m:r>
                      <a:rPr kumimoji="0" lang="en-US" sz="3600" b="0" i="1" u="none" strike="noStrike" kern="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𝑝</m:t>
                    </m:r>
                    <m:r>
                      <a:rPr kumimoji="0" lang="en-US" sz="3600" b="0" i="1" u="none" strike="noStrike" kern="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oMath>
                </a14:m>
                <a:r>
                  <a:rPr kumimoji="0" lang="en-US" sz="3600" b="0" i="0" u="none" strike="noStrike" kern="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001000" y="3467100"/>
                <a:ext cx="9677400" cy="6056402"/>
              </a:xfrm>
              <a:prstGeom prst="rect">
                <a:avLst/>
              </a:prstGeom>
              <a:blipFill>
                <a:blip r:embed="rId3"/>
                <a:stretch>
                  <a:fillRect l="-1953" r="-189" b="-2920"/>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838200" y="3848100"/>
            <a:ext cx="6328196" cy="3542083"/>
          </a:xfrm>
          <a:prstGeom prst="rect">
            <a:avLst/>
          </a:prstGeom>
        </p:spPr>
      </p:pic>
    </p:spTree>
    <p:extLst>
      <p:ext uri="{BB962C8B-B14F-4D97-AF65-F5344CB8AC3E}">
        <p14:creationId xmlns:p14="http://schemas.microsoft.com/office/powerpoint/2010/main" val="395098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grpSp>
        <p:nvGrpSpPr>
          <p:cNvPr id="8" name="Group 7"/>
          <p:cNvGrpSpPr/>
          <p:nvPr/>
        </p:nvGrpSpPr>
        <p:grpSpPr>
          <a:xfrm>
            <a:off x="11125200" y="3619500"/>
            <a:ext cx="6580756" cy="6148420"/>
            <a:chOff x="9143977" y="740871"/>
            <a:chExt cx="8594063" cy="9027049"/>
          </a:xfrm>
        </p:grpSpPr>
        <p:sp>
          <p:nvSpPr>
            <p:cNvPr id="6" name="Freeform 6"/>
            <p:cNvSpPr/>
            <p:nvPr/>
          </p:nvSpPr>
          <p:spPr>
            <a:xfrm>
              <a:off x="9473994" y="1073632"/>
              <a:ext cx="8264046" cy="8694288"/>
            </a:xfrm>
            <a:custGeom>
              <a:avLst/>
              <a:gdLst/>
              <a:ahLst/>
              <a:cxnLst/>
              <a:rect l="l" t="t" r="r" b="b"/>
              <a:pathLst>
                <a:path w="8264046" h="8694288">
                  <a:moveTo>
                    <a:pt x="0" y="0"/>
                  </a:moveTo>
                  <a:lnTo>
                    <a:pt x="8264046" y="0"/>
                  </a:lnTo>
                  <a:lnTo>
                    <a:pt x="8264046" y="8694288"/>
                  </a:lnTo>
                  <a:lnTo>
                    <a:pt x="0" y="86942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143977" y="740871"/>
              <a:ext cx="8450312" cy="9027049"/>
            </a:xfrm>
            <a:custGeom>
              <a:avLst/>
              <a:gdLst/>
              <a:ahLst/>
              <a:cxnLst/>
              <a:rect l="l" t="t" r="r" b="b"/>
              <a:pathLst>
                <a:path w="8450312" h="9027049">
                  <a:moveTo>
                    <a:pt x="0" y="0"/>
                  </a:moveTo>
                  <a:lnTo>
                    <a:pt x="8450312" y="0"/>
                  </a:lnTo>
                  <a:lnTo>
                    <a:pt x="8450312" y="9027049"/>
                  </a:lnTo>
                  <a:lnTo>
                    <a:pt x="0" y="90270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9" name="Rectangle 8"/>
          <p:cNvSpPr/>
          <p:nvPr/>
        </p:nvSpPr>
        <p:spPr>
          <a:xfrm>
            <a:off x="1295400" y="2215396"/>
            <a:ext cx="9829800" cy="1785104"/>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1000" b="1" i="0" u="none" strike="noStrike" kern="1200" cap="none" spc="0" normalizeH="0" baseline="0" noProof="0">
                <a:ln>
                  <a:noFill/>
                </a:ln>
                <a:solidFill>
                  <a:srgbClr val="4BACC6">
                    <a:lumMod val="50000"/>
                  </a:srgbClr>
                </a:solidFill>
                <a:effectLst/>
                <a:uLnTx/>
                <a:uFillTx/>
                <a:latin typeface="Arial" panose="020B0604020202020204" pitchFamily="34" charset="0"/>
                <a:ea typeface="Arimo"/>
                <a:cs typeface="Arial" panose="020B0604020202020204" pitchFamily="34" charset="0"/>
                <a:sym typeface="Arimo"/>
              </a:rPr>
              <a:t>LUYỆN</a:t>
            </a:r>
            <a:r>
              <a:rPr kumimoji="0" lang="en-US" sz="11000" b="1" i="0" u="none" strike="noStrike" kern="1200" cap="none" spc="0" normalizeH="0" noProof="0">
                <a:ln>
                  <a:noFill/>
                </a:ln>
                <a:solidFill>
                  <a:srgbClr val="4BACC6">
                    <a:lumMod val="50000"/>
                  </a:srgbClr>
                </a:solidFill>
                <a:effectLst/>
                <a:uLnTx/>
                <a:uFillTx/>
                <a:latin typeface="Arial" panose="020B0604020202020204" pitchFamily="34" charset="0"/>
                <a:ea typeface="Arimo"/>
                <a:cs typeface="Arial" panose="020B0604020202020204" pitchFamily="34" charset="0"/>
                <a:sym typeface="Arimo"/>
              </a:rPr>
              <a:t> TẬP</a:t>
            </a:r>
            <a:endParaRPr kumimoji="0" lang="en-US" sz="11000" b="1" i="0" u="none" strike="noStrike" kern="1200" cap="none" spc="0" normalizeH="0" baseline="0" noProof="0">
              <a:ln>
                <a:noFill/>
              </a:ln>
              <a:solidFill>
                <a:srgbClr val="4BACC6">
                  <a:lumMod val="50000"/>
                </a:srgbClr>
              </a:solidFill>
              <a:effectLst/>
              <a:uLnTx/>
              <a:uFillTx/>
              <a:latin typeface="Arial" panose="020B0604020202020204" pitchFamily="34" charset="0"/>
              <a:ea typeface="Arimo"/>
              <a:cs typeface="Arial" panose="020B0604020202020204" pitchFamily="34" charset="0"/>
              <a:sym typeface="Arimo"/>
            </a:endParaRPr>
          </a:p>
        </p:txBody>
      </p:sp>
    </p:spTree>
    <p:extLst>
      <p:ext uri="{BB962C8B-B14F-4D97-AF65-F5344CB8AC3E}">
        <p14:creationId xmlns:p14="http://schemas.microsoft.com/office/powerpoint/2010/main" val="812506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grpSp>
        <p:nvGrpSpPr>
          <p:cNvPr id="1017" name="Google Shape;1017;p47"/>
          <p:cNvGrpSpPr/>
          <p:nvPr/>
        </p:nvGrpSpPr>
        <p:grpSpPr>
          <a:xfrm>
            <a:off x="9252529" y="9605601"/>
            <a:ext cx="341570" cy="250706"/>
            <a:chOff x="2113456" y="-865476"/>
            <a:chExt cx="236972" cy="173932"/>
          </a:xfrm>
        </p:grpSpPr>
        <p:sp>
          <p:nvSpPr>
            <p:cNvPr id="1018" name="Google Shape;1018;p47"/>
            <p:cNvSpPr/>
            <p:nvPr/>
          </p:nvSpPr>
          <p:spPr>
            <a:xfrm>
              <a:off x="2113456" y="-806903"/>
              <a:ext cx="50023" cy="115359"/>
            </a:xfrm>
            <a:custGeom>
              <a:avLst/>
              <a:gdLst/>
              <a:ahLst/>
              <a:cxnLst/>
              <a:rect l="l" t="t" r="r" b="b"/>
              <a:pathLst>
                <a:path w="392" h="904" extrusionOk="0">
                  <a:moveTo>
                    <a:pt x="127" y="0"/>
                  </a:moveTo>
                  <a:cubicBezTo>
                    <a:pt x="69" y="0"/>
                    <a:pt x="17" y="46"/>
                    <a:pt x="17" y="105"/>
                  </a:cubicBezTo>
                  <a:cubicBezTo>
                    <a:pt x="0" y="360"/>
                    <a:pt x="51" y="598"/>
                    <a:pt x="153" y="836"/>
                  </a:cubicBezTo>
                  <a:cubicBezTo>
                    <a:pt x="170" y="870"/>
                    <a:pt x="204" y="904"/>
                    <a:pt x="255" y="904"/>
                  </a:cubicBezTo>
                  <a:cubicBezTo>
                    <a:pt x="272" y="904"/>
                    <a:pt x="289" y="904"/>
                    <a:pt x="306" y="887"/>
                  </a:cubicBezTo>
                  <a:cubicBezTo>
                    <a:pt x="374" y="870"/>
                    <a:pt x="391" y="785"/>
                    <a:pt x="374" y="734"/>
                  </a:cubicBezTo>
                  <a:cubicBezTo>
                    <a:pt x="289" y="547"/>
                    <a:pt x="255" y="343"/>
                    <a:pt x="272" y="122"/>
                  </a:cubicBezTo>
                  <a:cubicBezTo>
                    <a:pt x="272" y="54"/>
                    <a:pt x="221" y="3"/>
                    <a:pt x="153" y="3"/>
                  </a:cubicBezTo>
                  <a:cubicBezTo>
                    <a:pt x="144" y="1"/>
                    <a:pt x="136" y="0"/>
                    <a:pt x="127"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19" name="Google Shape;1019;p47"/>
            <p:cNvSpPr/>
            <p:nvPr/>
          </p:nvSpPr>
          <p:spPr>
            <a:xfrm>
              <a:off x="2221924" y="-865476"/>
              <a:ext cx="43387" cy="173932"/>
            </a:xfrm>
            <a:custGeom>
              <a:avLst/>
              <a:gdLst/>
              <a:ahLst/>
              <a:cxnLst/>
              <a:rect l="l" t="t" r="r" b="b"/>
              <a:pathLst>
                <a:path w="340" h="1363" extrusionOk="0">
                  <a:moveTo>
                    <a:pt x="145" y="0"/>
                  </a:moveTo>
                  <a:cubicBezTo>
                    <a:pt x="137" y="0"/>
                    <a:pt x="128" y="1"/>
                    <a:pt x="119" y="4"/>
                  </a:cubicBezTo>
                  <a:cubicBezTo>
                    <a:pt x="51" y="4"/>
                    <a:pt x="0" y="55"/>
                    <a:pt x="0" y="140"/>
                  </a:cubicBezTo>
                  <a:lnTo>
                    <a:pt x="85" y="1244"/>
                  </a:lnTo>
                  <a:cubicBezTo>
                    <a:pt x="85" y="1312"/>
                    <a:pt x="136" y="1363"/>
                    <a:pt x="204" y="1363"/>
                  </a:cubicBezTo>
                  <a:lnTo>
                    <a:pt x="221" y="1363"/>
                  </a:lnTo>
                  <a:cubicBezTo>
                    <a:pt x="289" y="1346"/>
                    <a:pt x="340" y="1295"/>
                    <a:pt x="323" y="1227"/>
                  </a:cubicBezTo>
                  <a:lnTo>
                    <a:pt x="255" y="106"/>
                  </a:lnTo>
                  <a:cubicBezTo>
                    <a:pt x="240" y="47"/>
                    <a:pt x="200" y="0"/>
                    <a:pt x="145"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20" name="Google Shape;1020;p47"/>
            <p:cNvSpPr/>
            <p:nvPr/>
          </p:nvSpPr>
          <p:spPr>
            <a:xfrm>
              <a:off x="2304233" y="-824002"/>
              <a:ext cx="46195" cy="123782"/>
            </a:xfrm>
            <a:custGeom>
              <a:avLst/>
              <a:gdLst/>
              <a:ahLst/>
              <a:cxnLst/>
              <a:rect l="l" t="t" r="r" b="b"/>
              <a:pathLst>
                <a:path w="362" h="970" extrusionOk="0">
                  <a:moveTo>
                    <a:pt x="209" y="0"/>
                  </a:moveTo>
                  <a:cubicBezTo>
                    <a:pt x="161" y="0"/>
                    <a:pt x="116" y="26"/>
                    <a:pt x="103" y="86"/>
                  </a:cubicBezTo>
                  <a:cubicBezTo>
                    <a:pt x="18" y="341"/>
                    <a:pt x="1" y="596"/>
                    <a:pt x="35" y="851"/>
                  </a:cubicBezTo>
                  <a:cubicBezTo>
                    <a:pt x="35" y="919"/>
                    <a:pt x="86" y="970"/>
                    <a:pt x="154" y="970"/>
                  </a:cubicBezTo>
                  <a:lnTo>
                    <a:pt x="171" y="970"/>
                  </a:lnTo>
                  <a:cubicBezTo>
                    <a:pt x="239" y="953"/>
                    <a:pt x="289" y="902"/>
                    <a:pt x="273" y="834"/>
                  </a:cubicBezTo>
                  <a:cubicBezTo>
                    <a:pt x="256" y="596"/>
                    <a:pt x="273" y="375"/>
                    <a:pt x="340" y="154"/>
                  </a:cubicBezTo>
                  <a:cubicBezTo>
                    <a:pt x="361" y="62"/>
                    <a:pt x="282" y="0"/>
                    <a:pt x="209"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024" name="Google Shape;1024;p47"/>
          <p:cNvGrpSpPr/>
          <p:nvPr/>
        </p:nvGrpSpPr>
        <p:grpSpPr>
          <a:xfrm>
            <a:off x="2670629" y="2325894"/>
            <a:ext cx="5514678" cy="8672388"/>
            <a:chOff x="2011347" y="927851"/>
            <a:chExt cx="2675305" cy="4632004"/>
          </a:xfrm>
        </p:grpSpPr>
        <p:sp>
          <p:nvSpPr>
            <p:cNvPr id="1025" name="Google Shape;1025;p47"/>
            <p:cNvSpPr/>
            <p:nvPr/>
          </p:nvSpPr>
          <p:spPr>
            <a:xfrm>
              <a:off x="2716486" y="1495848"/>
              <a:ext cx="549925" cy="297921"/>
            </a:xfrm>
            <a:custGeom>
              <a:avLst/>
              <a:gdLst/>
              <a:ahLst/>
              <a:cxnLst/>
              <a:rect l="l" t="t" r="r" b="b"/>
              <a:pathLst>
                <a:path w="9504" h="5149" extrusionOk="0">
                  <a:moveTo>
                    <a:pt x="6476" y="1"/>
                  </a:moveTo>
                  <a:cubicBezTo>
                    <a:pt x="3805" y="1"/>
                    <a:pt x="0" y="515"/>
                    <a:pt x="0" y="515"/>
                  </a:cubicBezTo>
                  <a:cubicBezTo>
                    <a:pt x="0" y="515"/>
                    <a:pt x="367" y="4776"/>
                    <a:pt x="2531" y="4776"/>
                  </a:cubicBezTo>
                  <a:cubicBezTo>
                    <a:pt x="2607" y="4776"/>
                    <a:pt x="2686" y="4771"/>
                    <a:pt x="2766" y="4760"/>
                  </a:cubicBezTo>
                  <a:cubicBezTo>
                    <a:pt x="3015" y="4726"/>
                    <a:pt x="3262" y="4712"/>
                    <a:pt x="3506" y="4712"/>
                  </a:cubicBezTo>
                  <a:cubicBezTo>
                    <a:pt x="4854" y="4712"/>
                    <a:pt x="6118" y="5149"/>
                    <a:pt x="7076" y="5149"/>
                  </a:cubicBezTo>
                  <a:cubicBezTo>
                    <a:pt x="7592" y="5149"/>
                    <a:pt x="8020" y="5021"/>
                    <a:pt x="8323" y="4629"/>
                  </a:cubicBezTo>
                  <a:cubicBezTo>
                    <a:pt x="9503" y="3078"/>
                    <a:pt x="9468" y="1671"/>
                    <a:pt x="9014" y="515"/>
                  </a:cubicBezTo>
                  <a:cubicBezTo>
                    <a:pt x="8863" y="129"/>
                    <a:pt x="7812" y="1"/>
                    <a:pt x="6476"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26" name="Google Shape;1026;p47"/>
            <p:cNvSpPr/>
            <p:nvPr/>
          </p:nvSpPr>
          <p:spPr>
            <a:xfrm>
              <a:off x="2802003" y="1611856"/>
              <a:ext cx="362277" cy="413525"/>
            </a:xfrm>
            <a:custGeom>
              <a:avLst/>
              <a:gdLst/>
              <a:ahLst/>
              <a:cxnLst/>
              <a:rect l="l" t="t" r="r" b="b"/>
              <a:pathLst>
                <a:path w="6261" h="7147" extrusionOk="0">
                  <a:moveTo>
                    <a:pt x="895" y="0"/>
                  </a:moveTo>
                  <a:lnTo>
                    <a:pt x="1" y="6225"/>
                  </a:lnTo>
                  <a:cubicBezTo>
                    <a:pt x="1014" y="6931"/>
                    <a:pt x="2188" y="7147"/>
                    <a:pt x="3244" y="7147"/>
                  </a:cubicBezTo>
                  <a:cubicBezTo>
                    <a:pt x="4897" y="7147"/>
                    <a:pt x="6261" y="6618"/>
                    <a:pt x="6261" y="6618"/>
                  </a:cubicBezTo>
                  <a:cubicBezTo>
                    <a:pt x="6261" y="6618"/>
                    <a:pt x="5915" y="1992"/>
                    <a:pt x="5939" y="1908"/>
                  </a:cubicBezTo>
                  <a:lnTo>
                    <a:pt x="895" y="0"/>
                  </a:lnTo>
                  <a:close/>
                </a:path>
              </a:pathLst>
            </a:custGeom>
            <a:solidFill>
              <a:srgbClr val="E9C0C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27" name="Google Shape;1027;p47"/>
            <p:cNvSpPr/>
            <p:nvPr/>
          </p:nvSpPr>
          <p:spPr>
            <a:xfrm>
              <a:off x="2232137" y="3284870"/>
              <a:ext cx="1375102" cy="2274985"/>
            </a:xfrm>
            <a:custGeom>
              <a:avLst/>
              <a:gdLst/>
              <a:ahLst/>
              <a:cxnLst/>
              <a:rect l="l" t="t" r="r" b="b"/>
              <a:pathLst>
                <a:path w="23765" h="31706" extrusionOk="0">
                  <a:moveTo>
                    <a:pt x="16133" y="1"/>
                  </a:moveTo>
                  <a:cubicBezTo>
                    <a:pt x="16133" y="1"/>
                    <a:pt x="4794" y="537"/>
                    <a:pt x="4508" y="823"/>
                  </a:cubicBezTo>
                  <a:cubicBezTo>
                    <a:pt x="4305" y="1038"/>
                    <a:pt x="3113" y="6010"/>
                    <a:pt x="2528" y="9230"/>
                  </a:cubicBezTo>
                  <a:cubicBezTo>
                    <a:pt x="2195" y="9564"/>
                    <a:pt x="1932" y="9957"/>
                    <a:pt x="1777" y="10398"/>
                  </a:cubicBezTo>
                  <a:cubicBezTo>
                    <a:pt x="1777" y="10398"/>
                    <a:pt x="1" y="19019"/>
                    <a:pt x="1527" y="29453"/>
                  </a:cubicBezTo>
                  <a:cubicBezTo>
                    <a:pt x="1663" y="30399"/>
                    <a:pt x="3788" y="31431"/>
                    <a:pt x="5621" y="31431"/>
                  </a:cubicBezTo>
                  <a:cubicBezTo>
                    <a:pt x="6676" y="31431"/>
                    <a:pt x="7634" y="31089"/>
                    <a:pt x="8061" y="30192"/>
                  </a:cubicBezTo>
                  <a:cubicBezTo>
                    <a:pt x="9730" y="26674"/>
                    <a:pt x="9790" y="25005"/>
                    <a:pt x="11364" y="19329"/>
                  </a:cubicBezTo>
                  <a:cubicBezTo>
                    <a:pt x="12366" y="25482"/>
                    <a:pt x="12699" y="26782"/>
                    <a:pt x="13808" y="30478"/>
                  </a:cubicBezTo>
                  <a:cubicBezTo>
                    <a:pt x="14072" y="31366"/>
                    <a:pt x="14946" y="31706"/>
                    <a:pt x="15983" y="31706"/>
                  </a:cubicBezTo>
                  <a:cubicBezTo>
                    <a:pt x="17859" y="31706"/>
                    <a:pt x="20270" y="30594"/>
                    <a:pt x="20569" y="29596"/>
                  </a:cubicBezTo>
                  <a:cubicBezTo>
                    <a:pt x="23765" y="18685"/>
                    <a:pt x="20629" y="8574"/>
                    <a:pt x="20629" y="8574"/>
                  </a:cubicBezTo>
                  <a:cubicBezTo>
                    <a:pt x="20378" y="7382"/>
                    <a:pt x="19651" y="6845"/>
                    <a:pt x="18685" y="6750"/>
                  </a:cubicBezTo>
                  <a:cubicBezTo>
                    <a:pt x="17862" y="3995"/>
                    <a:pt x="16133" y="120"/>
                    <a:pt x="16133"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28" name="Google Shape;1028;p47"/>
            <p:cNvSpPr/>
            <p:nvPr/>
          </p:nvSpPr>
          <p:spPr>
            <a:xfrm>
              <a:off x="2888969" y="4307261"/>
              <a:ext cx="251181" cy="526233"/>
            </a:xfrm>
            <a:custGeom>
              <a:avLst/>
              <a:gdLst/>
              <a:ahLst/>
              <a:cxnLst/>
              <a:rect l="l" t="t" r="r" b="b"/>
              <a:pathLst>
                <a:path w="4341" h="7334" extrusionOk="0">
                  <a:moveTo>
                    <a:pt x="4340" y="1"/>
                  </a:moveTo>
                  <a:lnTo>
                    <a:pt x="4340" y="1"/>
                  </a:lnTo>
                  <a:cubicBezTo>
                    <a:pt x="4340" y="1"/>
                    <a:pt x="751" y="3077"/>
                    <a:pt x="0" y="4973"/>
                  </a:cubicBezTo>
                  <a:lnTo>
                    <a:pt x="394" y="7334"/>
                  </a:lnTo>
                  <a:lnTo>
                    <a:pt x="4340"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29" name="Google Shape;1029;p47"/>
            <p:cNvSpPr/>
            <p:nvPr/>
          </p:nvSpPr>
          <p:spPr>
            <a:xfrm>
              <a:off x="2346643" y="3994136"/>
              <a:ext cx="168438" cy="1481043"/>
            </a:xfrm>
            <a:custGeom>
              <a:avLst/>
              <a:gdLst/>
              <a:ahLst/>
              <a:cxnLst/>
              <a:rect l="l" t="t" r="r" b="b"/>
              <a:pathLst>
                <a:path w="2911" h="20641" fill="none" extrusionOk="0">
                  <a:moveTo>
                    <a:pt x="585" y="20641"/>
                  </a:moveTo>
                  <a:cubicBezTo>
                    <a:pt x="1" y="13677"/>
                    <a:pt x="800" y="6666"/>
                    <a:pt x="2910"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30" name="Google Shape;1030;p47"/>
            <p:cNvSpPr/>
            <p:nvPr/>
          </p:nvSpPr>
          <p:spPr>
            <a:xfrm>
              <a:off x="3009666" y="4493816"/>
              <a:ext cx="163577" cy="1044716"/>
            </a:xfrm>
            <a:custGeom>
              <a:avLst/>
              <a:gdLst/>
              <a:ahLst/>
              <a:cxnLst/>
              <a:rect l="l" t="t" r="r" b="b"/>
              <a:pathLst>
                <a:path w="2827" h="14560" fill="none" extrusionOk="0">
                  <a:moveTo>
                    <a:pt x="1" y="0"/>
                  </a:moveTo>
                  <a:cubicBezTo>
                    <a:pt x="740" y="4889"/>
                    <a:pt x="1682" y="9742"/>
                    <a:pt x="2827" y="14559"/>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31" name="Google Shape;1031;p47"/>
            <p:cNvSpPr/>
            <p:nvPr/>
          </p:nvSpPr>
          <p:spPr>
            <a:xfrm>
              <a:off x="2326915" y="1930604"/>
              <a:ext cx="1200994" cy="1705944"/>
            </a:xfrm>
            <a:custGeom>
              <a:avLst/>
              <a:gdLst/>
              <a:ahLst/>
              <a:cxnLst/>
              <a:rect l="l" t="t" r="r" b="b"/>
              <a:pathLst>
                <a:path w="20756" h="29484" extrusionOk="0">
                  <a:moveTo>
                    <a:pt x="8200" y="0"/>
                  </a:moveTo>
                  <a:cubicBezTo>
                    <a:pt x="8200" y="0"/>
                    <a:pt x="1630" y="2170"/>
                    <a:pt x="1582" y="2564"/>
                  </a:cubicBezTo>
                  <a:cubicBezTo>
                    <a:pt x="1" y="16807"/>
                    <a:pt x="1059" y="28037"/>
                    <a:pt x="2525" y="28037"/>
                  </a:cubicBezTo>
                  <a:cubicBezTo>
                    <a:pt x="2541" y="28037"/>
                    <a:pt x="2556" y="28036"/>
                    <a:pt x="2572" y="28033"/>
                  </a:cubicBezTo>
                  <a:lnTo>
                    <a:pt x="2572" y="28033"/>
                  </a:lnTo>
                  <a:cubicBezTo>
                    <a:pt x="2562" y="28613"/>
                    <a:pt x="10807" y="29484"/>
                    <a:pt x="14565" y="29484"/>
                  </a:cubicBezTo>
                  <a:cubicBezTo>
                    <a:pt x="15675" y="29484"/>
                    <a:pt x="16394" y="29408"/>
                    <a:pt x="16391" y="29226"/>
                  </a:cubicBezTo>
                  <a:lnTo>
                    <a:pt x="16391" y="29226"/>
                  </a:lnTo>
                  <a:cubicBezTo>
                    <a:pt x="16478" y="29260"/>
                    <a:pt x="16559" y="29278"/>
                    <a:pt x="16634" y="29278"/>
                  </a:cubicBezTo>
                  <a:cubicBezTo>
                    <a:pt x="18033" y="29278"/>
                    <a:pt x="17535" y="23085"/>
                    <a:pt x="20636" y="3983"/>
                  </a:cubicBezTo>
                  <a:cubicBezTo>
                    <a:pt x="20756" y="3232"/>
                    <a:pt x="14329" y="346"/>
                    <a:pt x="14329" y="346"/>
                  </a:cubicBezTo>
                  <a:cubicBezTo>
                    <a:pt x="13589" y="741"/>
                    <a:pt x="12772" y="882"/>
                    <a:pt x="11982" y="882"/>
                  </a:cubicBezTo>
                  <a:cubicBezTo>
                    <a:pt x="10007" y="882"/>
                    <a:pt x="8200" y="0"/>
                    <a:pt x="8200"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32" name="Google Shape;1032;p47"/>
            <p:cNvSpPr/>
            <p:nvPr/>
          </p:nvSpPr>
          <p:spPr>
            <a:xfrm>
              <a:off x="2011347" y="1917528"/>
              <a:ext cx="1019827" cy="2130868"/>
            </a:xfrm>
            <a:custGeom>
              <a:avLst/>
              <a:gdLst/>
              <a:ahLst/>
              <a:cxnLst/>
              <a:rect l="l" t="t" r="r" b="b"/>
              <a:pathLst>
                <a:path w="17625" h="36828" extrusionOk="0">
                  <a:moveTo>
                    <a:pt x="12795" y="1"/>
                  </a:moveTo>
                  <a:cubicBezTo>
                    <a:pt x="12716" y="1"/>
                    <a:pt x="12636" y="12"/>
                    <a:pt x="12557" y="35"/>
                  </a:cubicBezTo>
                  <a:cubicBezTo>
                    <a:pt x="10661" y="632"/>
                    <a:pt x="6058" y="2098"/>
                    <a:pt x="5510" y="2718"/>
                  </a:cubicBezTo>
                  <a:cubicBezTo>
                    <a:pt x="1110" y="5663"/>
                    <a:pt x="1" y="20318"/>
                    <a:pt x="1658" y="23084"/>
                  </a:cubicBezTo>
                  <a:cubicBezTo>
                    <a:pt x="2136" y="23880"/>
                    <a:pt x="3012" y="24743"/>
                    <a:pt x="3899" y="24743"/>
                  </a:cubicBezTo>
                  <a:cubicBezTo>
                    <a:pt x="4075" y="24743"/>
                    <a:pt x="4251" y="24709"/>
                    <a:pt x="4425" y="24634"/>
                  </a:cubicBezTo>
                  <a:lnTo>
                    <a:pt x="4425" y="24634"/>
                  </a:lnTo>
                  <a:cubicBezTo>
                    <a:pt x="3375" y="28080"/>
                    <a:pt x="1444" y="34531"/>
                    <a:pt x="1444" y="34531"/>
                  </a:cubicBezTo>
                  <a:cubicBezTo>
                    <a:pt x="1444" y="34531"/>
                    <a:pt x="6263" y="36827"/>
                    <a:pt x="10762" y="36827"/>
                  </a:cubicBezTo>
                  <a:cubicBezTo>
                    <a:pt x="11420" y="36827"/>
                    <a:pt x="12071" y="36778"/>
                    <a:pt x="12700" y="36665"/>
                  </a:cubicBezTo>
                  <a:cubicBezTo>
                    <a:pt x="17624" y="35771"/>
                    <a:pt x="14679" y="22416"/>
                    <a:pt x="15573" y="16407"/>
                  </a:cubicBezTo>
                  <a:cubicBezTo>
                    <a:pt x="16325" y="11399"/>
                    <a:pt x="14274" y="3183"/>
                    <a:pt x="13582" y="596"/>
                  </a:cubicBezTo>
                  <a:cubicBezTo>
                    <a:pt x="13484" y="234"/>
                    <a:pt x="13154" y="1"/>
                    <a:pt x="12795" y="1"/>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33" name="Google Shape;1033;p47"/>
            <p:cNvSpPr/>
            <p:nvPr/>
          </p:nvSpPr>
          <p:spPr>
            <a:xfrm>
              <a:off x="2323906" y="2113382"/>
              <a:ext cx="244295" cy="804543"/>
            </a:xfrm>
            <a:custGeom>
              <a:avLst/>
              <a:gdLst/>
              <a:ahLst/>
              <a:cxnLst/>
              <a:rect l="l" t="t" r="r" b="b"/>
              <a:pathLst>
                <a:path w="4222" h="13905" fill="none" extrusionOk="0">
                  <a:moveTo>
                    <a:pt x="0" y="1"/>
                  </a:moveTo>
                  <a:cubicBezTo>
                    <a:pt x="0" y="1"/>
                    <a:pt x="4221" y="490"/>
                    <a:pt x="4007" y="4079"/>
                  </a:cubicBezTo>
                  <a:cubicBezTo>
                    <a:pt x="3792" y="7668"/>
                    <a:pt x="2683" y="13904"/>
                    <a:pt x="2683" y="13904"/>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34" name="Google Shape;1034;p47"/>
            <p:cNvSpPr/>
            <p:nvPr/>
          </p:nvSpPr>
          <p:spPr>
            <a:xfrm>
              <a:off x="2064520" y="2857803"/>
              <a:ext cx="461627" cy="231903"/>
            </a:xfrm>
            <a:custGeom>
              <a:avLst/>
              <a:gdLst/>
              <a:ahLst/>
              <a:cxnLst/>
              <a:rect l="l" t="t" r="r" b="b"/>
              <a:pathLst>
                <a:path w="7978" h="4008" fill="none" extrusionOk="0">
                  <a:moveTo>
                    <a:pt x="0" y="2207"/>
                  </a:moveTo>
                  <a:cubicBezTo>
                    <a:pt x="215" y="2064"/>
                    <a:pt x="1359" y="1"/>
                    <a:pt x="3005" y="96"/>
                  </a:cubicBezTo>
                  <a:cubicBezTo>
                    <a:pt x="4638" y="204"/>
                    <a:pt x="7011" y="943"/>
                    <a:pt x="7977" y="4007"/>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35" name="Google Shape;1035;p47"/>
            <p:cNvSpPr/>
            <p:nvPr/>
          </p:nvSpPr>
          <p:spPr>
            <a:xfrm>
              <a:off x="2189382" y="2790223"/>
              <a:ext cx="345728" cy="245674"/>
            </a:xfrm>
            <a:custGeom>
              <a:avLst/>
              <a:gdLst/>
              <a:ahLst/>
              <a:cxnLst/>
              <a:rect l="l" t="t" r="r" b="b"/>
              <a:pathLst>
                <a:path w="5975" h="4246" fill="none" extrusionOk="0">
                  <a:moveTo>
                    <a:pt x="0" y="179"/>
                  </a:moveTo>
                  <a:cubicBezTo>
                    <a:pt x="131" y="0"/>
                    <a:pt x="5974" y="883"/>
                    <a:pt x="5521" y="424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36" name="Google Shape;1036;p47"/>
            <p:cNvSpPr/>
            <p:nvPr/>
          </p:nvSpPr>
          <p:spPr>
            <a:xfrm>
              <a:off x="2401149" y="3484249"/>
              <a:ext cx="311937" cy="64225"/>
            </a:xfrm>
            <a:custGeom>
              <a:avLst/>
              <a:gdLst/>
              <a:ahLst/>
              <a:cxnLst/>
              <a:rect l="l" t="t" r="r" b="b"/>
              <a:pathLst>
                <a:path w="5391" h="1110" fill="none" extrusionOk="0">
                  <a:moveTo>
                    <a:pt x="1" y="1"/>
                  </a:moveTo>
                  <a:lnTo>
                    <a:pt x="5390" y="1110"/>
                  </a:ln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37" name="Google Shape;1037;p47"/>
            <p:cNvSpPr/>
            <p:nvPr/>
          </p:nvSpPr>
          <p:spPr>
            <a:xfrm>
              <a:off x="2829602" y="1681403"/>
              <a:ext cx="329006" cy="203783"/>
            </a:xfrm>
            <a:custGeom>
              <a:avLst/>
              <a:gdLst/>
              <a:ahLst/>
              <a:cxnLst/>
              <a:rect l="l" t="t" r="r" b="b"/>
              <a:pathLst>
                <a:path w="5686" h="3522" extrusionOk="0">
                  <a:moveTo>
                    <a:pt x="3732" y="0"/>
                  </a:moveTo>
                  <a:cubicBezTo>
                    <a:pt x="2119" y="0"/>
                    <a:pt x="1" y="420"/>
                    <a:pt x="1" y="420"/>
                  </a:cubicBezTo>
                  <a:cubicBezTo>
                    <a:pt x="1" y="420"/>
                    <a:pt x="1217" y="3472"/>
                    <a:pt x="2946" y="3520"/>
                  </a:cubicBezTo>
                  <a:cubicBezTo>
                    <a:pt x="2969" y="3521"/>
                    <a:pt x="2993" y="3521"/>
                    <a:pt x="3017" y="3521"/>
                  </a:cubicBezTo>
                  <a:cubicBezTo>
                    <a:pt x="4702" y="3521"/>
                    <a:pt x="5686" y="1846"/>
                    <a:pt x="5521" y="611"/>
                  </a:cubicBezTo>
                  <a:cubicBezTo>
                    <a:pt x="5459" y="146"/>
                    <a:pt x="4683" y="0"/>
                    <a:pt x="3732"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38" name="Google Shape;1038;p47"/>
            <p:cNvSpPr/>
            <p:nvPr/>
          </p:nvSpPr>
          <p:spPr>
            <a:xfrm>
              <a:off x="2701269" y="1121323"/>
              <a:ext cx="611375" cy="727358"/>
            </a:xfrm>
            <a:custGeom>
              <a:avLst/>
              <a:gdLst/>
              <a:ahLst/>
              <a:cxnLst/>
              <a:rect l="l" t="t" r="r" b="b"/>
              <a:pathLst>
                <a:path w="10566" h="12571" extrusionOk="0">
                  <a:moveTo>
                    <a:pt x="5359" y="1"/>
                  </a:moveTo>
                  <a:cubicBezTo>
                    <a:pt x="2191" y="1"/>
                    <a:pt x="1530" y="2640"/>
                    <a:pt x="1300" y="5545"/>
                  </a:cubicBezTo>
                  <a:cubicBezTo>
                    <a:pt x="1217" y="5485"/>
                    <a:pt x="1122" y="5450"/>
                    <a:pt x="1014" y="5438"/>
                  </a:cubicBezTo>
                  <a:cubicBezTo>
                    <a:pt x="1005" y="5437"/>
                    <a:pt x="996" y="5437"/>
                    <a:pt x="987" y="5437"/>
                  </a:cubicBezTo>
                  <a:cubicBezTo>
                    <a:pt x="510" y="5437"/>
                    <a:pt x="95" y="6049"/>
                    <a:pt x="48" y="6821"/>
                  </a:cubicBezTo>
                  <a:cubicBezTo>
                    <a:pt x="1" y="7620"/>
                    <a:pt x="609" y="8240"/>
                    <a:pt x="1098" y="8276"/>
                  </a:cubicBezTo>
                  <a:cubicBezTo>
                    <a:pt x="1113" y="8277"/>
                    <a:pt x="1128" y="8278"/>
                    <a:pt x="1143" y="8278"/>
                  </a:cubicBezTo>
                  <a:cubicBezTo>
                    <a:pt x="1247" y="8278"/>
                    <a:pt x="1348" y="8243"/>
                    <a:pt x="1432" y="8180"/>
                  </a:cubicBezTo>
                  <a:cubicBezTo>
                    <a:pt x="2040" y="10637"/>
                    <a:pt x="3983" y="12509"/>
                    <a:pt x="4997" y="12568"/>
                  </a:cubicBezTo>
                  <a:cubicBezTo>
                    <a:pt x="5023" y="12570"/>
                    <a:pt x="5050" y="12570"/>
                    <a:pt x="5078" y="12570"/>
                  </a:cubicBezTo>
                  <a:cubicBezTo>
                    <a:pt x="6332" y="12570"/>
                    <a:pt x="8246" y="10968"/>
                    <a:pt x="9063" y="8669"/>
                  </a:cubicBezTo>
                  <a:cubicBezTo>
                    <a:pt x="9134" y="8717"/>
                    <a:pt x="9218" y="8753"/>
                    <a:pt x="9301" y="8753"/>
                  </a:cubicBezTo>
                  <a:cubicBezTo>
                    <a:pt x="9316" y="8754"/>
                    <a:pt x="9332" y="8754"/>
                    <a:pt x="9347" y="8754"/>
                  </a:cubicBezTo>
                  <a:cubicBezTo>
                    <a:pt x="9832" y="8754"/>
                    <a:pt x="10471" y="8215"/>
                    <a:pt x="10518" y="7441"/>
                  </a:cubicBezTo>
                  <a:cubicBezTo>
                    <a:pt x="10565" y="6654"/>
                    <a:pt x="10208" y="5986"/>
                    <a:pt x="9719" y="5950"/>
                  </a:cubicBezTo>
                  <a:cubicBezTo>
                    <a:pt x="9647" y="5950"/>
                    <a:pt x="9564" y="5962"/>
                    <a:pt x="9492" y="5986"/>
                  </a:cubicBezTo>
                  <a:cubicBezTo>
                    <a:pt x="9647" y="2981"/>
                    <a:pt x="9492" y="227"/>
                    <a:pt x="5736" y="12"/>
                  </a:cubicBezTo>
                  <a:cubicBezTo>
                    <a:pt x="5607" y="4"/>
                    <a:pt x="5481" y="1"/>
                    <a:pt x="5359" y="1"/>
                  </a:cubicBezTo>
                  <a:close/>
                </a:path>
              </a:pathLst>
            </a:custGeom>
            <a:solidFill>
              <a:srgbClr val="E9C0C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39" name="Google Shape;1039;p47"/>
            <p:cNvSpPr/>
            <p:nvPr/>
          </p:nvSpPr>
          <p:spPr>
            <a:xfrm>
              <a:off x="2687498" y="1109172"/>
              <a:ext cx="678264" cy="404268"/>
            </a:xfrm>
            <a:custGeom>
              <a:avLst/>
              <a:gdLst/>
              <a:ahLst/>
              <a:cxnLst/>
              <a:rect l="l" t="t" r="r" b="b"/>
              <a:pathLst>
                <a:path w="11722" h="6987" extrusionOk="0">
                  <a:moveTo>
                    <a:pt x="5675" y="1"/>
                  </a:moveTo>
                  <a:cubicBezTo>
                    <a:pt x="3809" y="1"/>
                    <a:pt x="1802" y="546"/>
                    <a:pt x="310" y="2059"/>
                  </a:cubicBezTo>
                  <a:cubicBezTo>
                    <a:pt x="251" y="2130"/>
                    <a:pt x="0" y="5958"/>
                    <a:pt x="310" y="6447"/>
                  </a:cubicBezTo>
                  <a:cubicBezTo>
                    <a:pt x="523" y="6782"/>
                    <a:pt x="756" y="6792"/>
                    <a:pt x="784" y="6792"/>
                  </a:cubicBezTo>
                  <a:cubicBezTo>
                    <a:pt x="786" y="6792"/>
                    <a:pt x="787" y="6792"/>
                    <a:pt x="787" y="6792"/>
                  </a:cubicBezTo>
                  <a:cubicBezTo>
                    <a:pt x="787" y="6792"/>
                    <a:pt x="1300" y="6840"/>
                    <a:pt x="1658" y="6852"/>
                  </a:cubicBezTo>
                  <a:cubicBezTo>
                    <a:pt x="1659" y="6852"/>
                    <a:pt x="1660" y="6852"/>
                    <a:pt x="1661" y="6852"/>
                  </a:cubicBezTo>
                  <a:cubicBezTo>
                    <a:pt x="2001" y="6852"/>
                    <a:pt x="1719" y="5206"/>
                    <a:pt x="2111" y="5040"/>
                  </a:cubicBezTo>
                  <a:cubicBezTo>
                    <a:pt x="2457" y="4956"/>
                    <a:pt x="2814" y="4908"/>
                    <a:pt x="3184" y="4897"/>
                  </a:cubicBezTo>
                  <a:lnTo>
                    <a:pt x="3410" y="3931"/>
                  </a:lnTo>
                  <a:lnTo>
                    <a:pt x="3649" y="4873"/>
                  </a:lnTo>
                  <a:cubicBezTo>
                    <a:pt x="4042" y="4846"/>
                    <a:pt x="4476" y="4832"/>
                    <a:pt x="4920" y="4832"/>
                  </a:cubicBezTo>
                  <a:cubicBezTo>
                    <a:pt x="5068" y="4832"/>
                    <a:pt x="5217" y="4834"/>
                    <a:pt x="5366" y="4837"/>
                  </a:cubicBezTo>
                  <a:lnTo>
                    <a:pt x="5640" y="3931"/>
                  </a:lnTo>
                  <a:lnTo>
                    <a:pt x="5748" y="4849"/>
                  </a:lnTo>
                  <a:cubicBezTo>
                    <a:pt x="6308" y="4873"/>
                    <a:pt x="6868" y="4908"/>
                    <a:pt x="7345" y="4968"/>
                  </a:cubicBezTo>
                  <a:lnTo>
                    <a:pt x="7655" y="4229"/>
                  </a:lnTo>
                  <a:lnTo>
                    <a:pt x="7751" y="5040"/>
                  </a:lnTo>
                  <a:cubicBezTo>
                    <a:pt x="8311" y="5135"/>
                    <a:pt x="8729" y="5278"/>
                    <a:pt x="8872" y="5481"/>
                  </a:cubicBezTo>
                  <a:cubicBezTo>
                    <a:pt x="9325" y="6113"/>
                    <a:pt x="8752" y="6900"/>
                    <a:pt x="9158" y="6971"/>
                  </a:cubicBezTo>
                  <a:cubicBezTo>
                    <a:pt x="9212" y="6981"/>
                    <a:pt x="9285" y="6986"/>
                    <a:pt x="9371" y="6986"/>
                  </a:cubicBezTo>
                  <a:cubicBezTo>
                    <a:pt x="9905" y="6986"/>
                    <a:pt x="10931" y="6796"/>
                    <a:pt x="10982" y="6447"/>
                  </a:cubicBezTo>
                  <a:cubicBezTo>
                    <a:pt x="11042" y="6053"/>
                    <a:pt x="11721" y="3430"/>
                    <a:pt x="10791" y="1820"/>
                  </a:cubicBezTo>
                  <a:cubicBezTo>
                    <a:pt x="10267" y="912"/>
                    <a:pt x="8089" y="1"/>
                    <a:pt x="5675"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40" name="Google Shape;1040;p47"/>
            <p:cNvSpPr/>
            <p:nvPr/>
          </p:nvSpPr>
          <p:spPr>
            <a:xfrm>
              <a:off x="2940693" y="1958724"/>
              <a:ext cx="902481" cy="2124214"/>
            </a:xfrm>
            <a:custGeom>
              <a:avLst/>
              <a:gdLst/>
              <a:ahLst/>
              <a:cxnLst/>
              <a:rect l="l" t="t" r="r" b="b"/>
              <a:pathLst>
                <a:path w="15597" h="36713" extrusionOk="0">
                  <a:moveTo>
                    <a:pt x="4823" y="1"/>
                  </a:moveTo>
                  <a:cubicBezTo>
                    <a:pt x="4452" y="1"/>
                    <a:pt x="4107" y="251"/>
                    <a:pt x="4007" y="635"/>
                  </a:cubicBezTo>
                  <a:cubicBezTo>
                    <a:pt x="3267" y="3354"/>
                    <a:pt x="1300" y="11378"/>
                    <a:pt x="2039" y="16315"/>
                  </a:cubicBezTo>
                  <a:cubicBezTo>
                    <a:pt x="2934" y="22313"/>
                    <a:pt x="0" y="35679"/>
                    <a:pt x="4925" y="36562"/>
                  </a:cubicBezTo>
                  <a:cubicBezTo>
                    <a:pt x="5501" y="36667"/>
                    <a:pt x="6037" y="36713"/>
                    <a:pt x="6534" y="36713"/>
                  </a:cubicBezTo>
                  <a:cubicBezTo>
                    <a:pt x="10270" y="36713"/>
                    <a:pt x="11793" y="34093"/>
                    <a:pt x="11793" y="34093"/>
                  </a:cubicBezTo>
                  <a:cubicBezTo>
                    <a:pt x="11793" y="34093"/>
                    <a:pt x="10255" y="27583"/>
                    <a:pt x="9444" y="23887"/>
                  </a:cubicBezTo>
                  <a:lnTo>
                    <a:pt x="9444" y="23887"/>
                  </a:lnTo>
                  <a:cubicBezTo>
                    <a:pt x="10144" y="24695"/>
                    <a:pt x="10767" y="24961"/>
                    <a:pt x="11304" y="24961"/>
                  </a:cubicBezTo>
                  <a:cubicBezTo>
                    <a:pt x="12186" y="24961"/>
                    <a:pt x="12839" y="24244"/>
                    <a:pt x="13224" y="24030"/>
                  </a:cubicBezTo>
                  <a:cubicBezTo>
                    <a:pt x="15597" y="22742"/>
                    <a:pt x="14476" y="6907"/>
                    <a:pt x="11829" y="3532"/>
                  </a:cubicBezTo>
                  <a:cubicBezTo>
                    <a:pt x="11566" y="3151"/>
                    <a:pt x="11197" y="2865"/>
                    <a:pt x="10779" y="2674"/>
                  </a:cubicBezTo>
                  <a:cubicBezTo>
                    <a:pt x="10100" y="2280"/>
                    <a:pt x="6809" y="790"/>
                    <a:pt x="5163" y="75"/>
                  </a:cubicBezTo>
                  <a:cubicBezTo>
                    <a:pt x="5052" y="24"/>
                    <a:pt x="4936" y="1"/>
                    <a:pt x="4823" y="1"/>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41" name="Google Shape;1041;p47"/>
            <p:cNvSpPr/>
            <p:nvPr/>
          </p:nvSpPr>
          <p:spPr>
            <a:xfrm>
              <a:off x="3513333" y="2123739"/>
              <a:ext cx="50398" cy="525774"/>
            </a:xfrm>
            <a:custGeom>
              <a:avLst/>
              <a:gdLst/>
              <a:ahLst/>
              <a:cxnLst/>
              <a:rect l="l" t="t" r="r" b="b"/>
              <a:pathLst>
                <a:path w="871" h="9087" fill="none" extrusionOk="0">
                  <a:moveTo>
                    <a:pt x="0" y="1"/>
                  </a:moveTo>
                  <a:cubicBezTo>
                    <a:pt x="0" y="1"/>
                    <a:pt x="871" y="5808"/>
                    <a:pt x="692" y="9087"/>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42" name="Google Shape;1042;p47"/>
            <p:cNvSpPr/>
            <p:nvPr/>
          </p:nvSpPr>
          <p:spPr>
            <a:xfrm>
              <a:off x="3115893" y="2664668"/>
              <a:ext cx="1506913" cy="423651"/>
            </a:xfrm>
            <a:custGeom>
              <a:avLst/>
              <a:gdLst/>
              <a:ahLst/>
              <a:cxnLst/>
              <a:rect l="l" t="t" r="r" b="b"/>
              <a:pathLst>
                <a:path w="26043" h="7322" extrusionOk="0">
                  <a:moveTo>
                    <a:pt x="311" y="0"/>
                  </a:moveTo>
                  <a:lnTo>
                    <a:pt x="1" y="5807"/>
                  </a:lnTo>
                  <a:lnTo>
                    <a:pt x="25733" y="7321"/>
                  </a:lnTo>
                  <a:lnTo>
                    <a:pt x="26043" y="1514"/>
                  </a:lnTo>
                  <a:lnTo>
                    <a:pt x="311" y="0"/>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43" name="Google Shape;1043;p47"/>
            <p:cNvSpPr/>
            <p:nvPr/>
          </p:nvSpPr>
          <p:spPr>
            <a:xfrm>
              <a:off x="2624026" y="3079984"/>
              <a:ext cx="488533" cy="604406"/>
            </a:xfrm>
            <a:custGeom>
              <a:avLst/>
              <a:gdLst/>
              <a:ahLst/>
              <a:cxnLst/>
              <a:rect l="l" t="t" r="r" b="b"/>
              <a:pathLst>
                <a:path w="8443" h="10446" extrusionOk="0">
                  <a:moveTo>
                    <a:pt x="8442" y="0"/>
                  </a:moveTo>
                  <a:lnTo>
                    <a:pt x="286" y="4674"/>
                  </a:lnTo>
                  <a:lnTo>
                    <a:pt x="0" y="10446"/>
                  </a:lnTo>
                  <a:lnTo>
                    <a:pt x="8108" y="5771"/>
                  </a:lnTo>
                  <a:lnTo>
                    <a:pt x="8442" y="0"/>
                  </a:lnTo>
                  <a:close/>
                </a:path>
              </a:pathLst>
            </a:custGeom>
            <a:solidFill>
              <a:srgbClr val="000000"/>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44" name="Google Shape;1044;p47"/>
            <p:cNvSpPr/>
            <p:nvPr/>
          </p:nvSpPr>
          <p:spPr>
            <a:xfrm>
              <a:off x="3091765" y="3077901"/>
              <a:ext cx="1506913" cy="423651"/>
            </a:xfrm>
            <a:custGeom>
              <a:avLst/>
              <a:gdLst/>
              <a:ahLst/>
              <a:cxnLst/>
              <a:rect l="l" t="t" r="r" b="b"/>
              <a:pathLst>
                <a:path w="26043" h="7322" extrusionOk="0">
                  <a:moveTo>
                    <a:pt x="311" y="1"/>
                  </a:moveTo>
                  <a:lnTo>
                    <a:pt x="1" y="5807"/>
                  </a:lnTo>
                  <a:lnTo>
                    <a:pt x="25732" y="7322"/>
                  </a:lnTo>
                  <a:lnTo>
                    <a:pt x="26042" y="1515"/>
                  </a:lnTo>
                  <a:lnTo>
                    <a:pt x="311" y="1"/>
                  </a:ln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45" name="Google Shape;1045;p47"/>
            <p:cNvSpPr/>
            <p:nvPr/>
          </p:nvSpPr>
          <p:spPr>
            <a:xfrm>
              <a:off x="3595667" y="3035837"/>
              <a:ext cx="439986" cy="310535"/>
            </a:xfrm>
            <a:custGeom>
              <a:avLst/>
              <a:gdLst/>
              <a:ahLst/>
              <a:cxnLst/>
              <a:rect l="l" t="t" r="r" b="b"/>
              <a:pathLst>
                <a:path w="7604" h="5367" extrusionOk="0">
                  <a:moveTo>
                    <a:pt x="4915" y="1"/>
                  </a:moveTo>
                  <a:cubicBezTo>
                    <a:pt x="4375" y="1"/>
                    <a:pt x="3780" y="180"/>
                    <a:pt x="3168" y="584"/>
                  </a:cubicBezTo>
                  <a:cubicBezTo>
                    <a:pt x="0" y="2688"/>
                    <a:pt x="2035" y="5367"/>
                    <a:pt x="3743" y="5367"/>
                  </a:cubicBezTo>
                  <a:cubicBezTo>
                    <a:pt x="3758" y="5367"/>
                    <a:pt x="3773" y="5366"/>
                    <a:pt x="3788" y="5366"/>
                  </a:cubicBezTo>
                  <a:cubicBezTo>
                    <a:pt x="5517" y="5318"/>
                    <a:pt x="7603" y="3971"/>
                    <a:pt x="7270" y="2135"/>
                  </a:cubicBezTo>
                  <a:cubicBezTo>
                    <a:pt x="7031" y="878"/>
                    <a:pt x="6109" y="1"/>
                    <a:pt x="4915" y="1"/>
                  </a:cubicBezTo>
                  <a:close/>
                </a:path>
              </a:pathLst>
            </a:custGeom>
            <a:solidFill>
              <a:srgbClr val="C9403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46" name="Google Shape;1046;p47"/>
            <p:cNvSpPr/>
            <p:nvPr/>
          </p:nvSpPr>
          <p:spPr>
            <a:xfrm>
              <a:off x="3705080" y="3024034"/>
              <a:ext cx="154609" cy="102933"/>
            </a:xfrm>
            <a:custGeom>
              <a:avLst/>
              <a:gdLst/>
              <a:ahLst/>
              <a:cxnLst/>
              <a:rect l="l" t="t" r="r" b="b"/>
              <a:pathLst>
                <a:path w="2672" h="1779" extrusionOk="0">
                  <a:moveTo>
                    <a:pt x="2358" y="1"/>
                  </a:moveTo>
                  <a:cubicBezTo>
                    <a:pt x="1900" y="1"/>
                    <a:pt x="1563" y="443"/>
                    <a:pt x="1563" y="443"/>
                  </a:cubicBezTo>
                  <a:cubicBezTo>
                    <a:pt x="1439" y="283"/>
                    <a:pt x="1256" y="196"/>
                    <a:pt x="1062" y="196"/>
                  </a:cubicBezTo>
                  <a:cubicBezTo>
                    <a:pt x="995" y="196"/>
                    <a:pt x="927" y="207"/>
                    <a:pt x="859" y="228"/>
                  </a:cubicBezTo>
                  <a:cubicBezTo>
                    <a:pt x="585" y="717"/>
                    <a:pt x="967" y="788"/>
                    <a:pt x="967" y="788"/>
                  </a:cubicBezTo>
                  <a:cubicBezTo>
                    <a:pt x="37" y="800"/>
                    <a:pt x="1" y="1778"/>
                    <a:pt x="1" y="1778"/>
                  </a:cubicBezTo>
                  <a:cubicBezTo>
                    <a:pt x="359" y="1480"/>
                    <a:pt x="1014" y="1277"/>
                    <a:pt x="1229" y="1218"/>
                  </a:cubicBezTo>
                  <a:cubicBezTo>
                    <a:pt x="1332" y="1423"/>
                    <a:pt x="1544" y="1552"/>
                    <a:pt x="1771" y="1552"/>
                  </a:cubicBezTo>
                  <a:cubicBezTo>
                    <a:pt x="1781" y="1552"/>
                    <a:pt x="1791" y="1552"/>
                    <a:pt x="1801" y="1552"/>
                  </a:cubicBezTo>
                  <a:cubicBezTo>
                    <a:pt x="1801" y="1552"/>
                    <a:pt x="2100" y="1122"/>
                    <a:pt x="1933" y="836"/>
                  </a:cubicBezTo>
                  <a:cubicBezTo>
                    <a:pt x="2147" y="550"/>
                    <a:pt x="2386" y="288"/>
                    <a:pt x="2672" y="73"/>
                  </a:cubicBezTo>
                  <a:cubicBezTo>
                    <a:pt x="2563" y="22"/>
                    <a:pt x="2457" y="1"/>
                    <a:pt x="2358" y="1"/>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47" name="Google Shape;1047;p47"/>
            <p:cNvSpPr/>
            <p:nvPr/>
          </p:nvSpPr>
          <p:spPr>
            <a:xfrm>
              <a:off x="3769247" y="3059617"/>
              <a:ext cx="31477" cy="22508"/>
            </a:xfrm>
            <a:custGeom>
              <a:avLst/>
              <a:gdLst/>
              <a:ahLst/>
              <a:cxnLst/>
              <a:rect l="l" t="t" r="r" b="b"/>
              <a:pathLst>
                <a:path w="544" h="389" extrusionOk="0">
                  <a:moveTo>
                    <a:pt x="386" y="0"/>
                  </a:moveTo>
                  <a:cubicBezTo>
                    <a:pt x="373" y="0"/>
                    <a:pt x="360" y="2"/>
                    <a:pt x="347" y="7"/>
                  </a:cubicBezTo>
                  <a:cubicBezTo>
                    <a:pt x="311" y="18"/>
                    <a:pt x="275" y="42"/>
                    <a:pt x="239" y="66"/>
                  </a:cubicBezTo>
                  <a:lnTo>
                    <a:pt x="204" y="42"/>
                  </a:lnTo>
                  <a:cubicBezTo>
                    <a:pt x="194" y="39"/>
                    <a:pt x="184" y="38"/>
                    <a:pt x="173" y="38"/>
                  </a:cubicBezTo>
                  <a:cubicBezTo>
                    <a:pt x="144" y="38"/>
                    <a:pt x="114" y="49"/>
                    <a:pt x="96" y="66"/>
                  </a:cubicBezTo>
                  <a:cubicBezTo>
                    <a:pt x="72" y="102"/>
                    <a:pt x="72" y="150"/>
                    <a:pt x="96" y="173"/>
                  </a:cubicBezTo>
                  <a:lnTo>
                    <a:pt x="49" y="221"/>
                  </a:lnTo>
                  <a:cubicBezTo>
                    <a:pt x="1" y="269"/>
                    <a:pt x="13" y="364"/>
                    <a:pt x="96" y="364"/>
                  </a:cubicBezTo>
                  <a:cubicBezTo>
                    <a:pt x="144" y="364"/>
                    <a:pt x="204" y="364"/>
                    <a:pt x="263" y="340"/>
                  </a:cubicBezTo>
                  <a:cubicBezTo>
                    <a:pt x="263" y="352"/>
                    <a:pt x="275" y="352"/>
                    <a:pt x="275" y="352"/>
                  </a:cubicBezTo>
                  <a:cubicBezTo>
                    <a:pt x="293" y="376"/>
                    <a:pt x="320" y="388"/>
                    <a:pt x="348" y="388"/>
                  </a:cubicBezTo>
                  <a:cubicBezTo>
                    <a:pt x="376" y="388"/>
                    <a:pt x="406" y="376"/>
                    <a:pt x="430" y="352"/>
                  </a:cubicBezTo>
                  <a:cubicBezTo>
                    <a:pt x="454" y="328"/>
                    <a:pt x="466" y="281"/>
                    <a:pt x="454" y="245"/>
                  </a:cubicBezTo>
                  <a:cubicBezTo>
                    <a:pt x="466" y="233"/>
                    <a:pt x="490" y="209"/>
                    <a:pt x="502" y="197"/>
                  </a:cubicBezTo>
                  <a:cubicBezTo>
                    <a:pt x="543" y="103"/>
                    <a:pt x="475" y="0"/>
                    <a:pt x="386" y="0"/>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48" name="Google Shape;1048;p47"/>
            <p:cNvSpPr/>
            <p:nvPr/>
          </p:nvSpPr>
          <p:spPr>
            <a:xfrm>
              <a:off x="3703750" y="3165848"/>
              <a:ext cx="74527" cy="65266"/>
            </a:xfrm>
            <a:custGeom>
              <a:avLst/>
              <a:gdLst/>
              <a:ahLst/>
              <a:cxnLst/>
              <a:rect l="l" t="t" r="r" b="b"/>
              <a:pathLst>
                <a:path w="1288" h="1128" extrusionOk="0">
                  <a:moveTo>
                    <a:pt x="632" y="0"/>
                  </a:moveTo>
                  <a:cubicBezTo>
                    <a:pt x="525" y="0"/>
                    <a:pt x="417" y="30"/>
                    <a:pt x="322" y="90"/>
                  </a:cubicBezTo>
                  <a:cubicBezTo>
                    <a:pt x="72" y="269"/>
                    <a:pt x="0" y="615"/>
                    <a:pt x="179" y="877"/>
                  </a:cubicBezTo>
                  <a:cubicBezTo>
                    <a:pt x="285" y="1036"/>
                    <a:pt x="468" y="1128"/>
                    <a:pt x="654" y="1128"/>
                  </a:cubicBezTo>
                  <a:cubicBezTo>
                    <a:pt x="762" y="1128"/>
                    <a:pt x="870" y="1098"/>
                    <a:pt x="966" y="1032"/>
                  </a:cubicBezTo>
                  <a:cubicBezTo>
                    <a:pt x="1216" y="865"/>
                    <a:pt x="1288" y="508"/>
                    <a:pt x="1109" y="257"/>
                  </a:cubicBezTo>
                  <a:cubicBezTo>
                    <a:pt x="1003" y="90"/>
                    <a:pt x="819" y="0"/>
                    <a:pt x="632" y="0"/>
                  </a:cubicBezTo>
                  <a:close/>
                </a:path>
              </a:pathLst>
            </a:custGeom>
            <a:solidFill>
              <a:srgbClr val="EFEDD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49" name="Google Shape;1049;p47"/>
            <p:cNvSpPr/>
            <p:nvPr/>
          </p:nvSpPr>
          <p:spPr>
            <a:xfrm>
              <a:off x="2962680" y="2977225"/>
              <a:ext cx="439639" cy="310535"/>
            </a:xfrm>
            <a:custGeom>
              <a:avLst/>
              <a:gdLst/>
              <a:ahLst/>
              <a:cxnLst/>
              <a:rect l="l" t="t" r="r" b="b"/>
              <a:pathLst>
                <a:path w="7598" h="5367" extrusionOk="0">
                  <a:moveTo>
                    <a:pt x="4914" y="0"/>
                  </a:moveTo>
                  <a:cubicBezTo>
                    <a:pt x="4375" y="0"/>
                    <a:pt x="3782" y="180"/>
                    <a:pt x="3174" y="584"/>
                  </a:cubicBezTo>
                  <a:cubicBezTo>
                    <a:pt x="1" y="2695"/>
                    <a:pt x="2020" y="5366"/>
                    <a:pt x="3737" y="5366"/>
                  </a:cubicBezTo>
                  <a:cubicBezTo>
                    <a:pt x="3756" y="5366"/>
                    <a:pt x="3775" y="5366"/>
                    <a:pt x="3794" y="5365"/>
                  </a:cubicBezTo>
                  <a:cubicBezTo>
                    <a:pt x="5511" y="5318"/>
                    <a:pt x="7597" y="3970"/>
                    <a:pt x="7264" y="2146"/>
                  </a:cubicBezTo>
                  <a:cubicBezTo>
                    <a:pt x="7033" y="881"/>
                    <a:pt x="6107" y="0"/>
                    <a:pt x="4914" y="0"/>
                  </a:cubicBezTo>
                  <a:close/>
                </a:path>
              </a:pathLst>
            </a:custGeom>
            <a:solidFill>
              <a:srgbClr val="C9403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50" name="Google Shape;1050;p47"/>
            <p:cNvSpPr/>
            <p:nvPr/>
          </p:nvSpPr>
          <p:spPr>
            <a:xfrm>
              <a:off x="3071746" y="2965654"/>
              <a:ext cx="154609" cy="102644"/>
            </a:xfrm>
            <a:custGeom>
              <a:avLst/>
              <a:gdLst/>
              <a:ahLst/>
              <a:cxnLst/>
              <a:rect l="l" t="t" r="r" b="b"/>
              <a:pathLst>
                <a:path w="2672" h="1774" extrusionOk="0">
                  <a:moveTo>
                    <a:pt x="2364" y="0"/>
                  </a:moveTo>
                  <a:cubicBezTo>
                    <a:pt x="1903" y="0"/>
                    <a:pt x="1563" y="438"/>
                    <a:pt x="1563" y="438"/>
                  </a:cubicBezTo>
                  <a:cubicBezTo>
                    <a:pt x="1439" y="279"/>
                    <a:pt x="1256" y="192"/>
                    <a:pt x="1067" y="192"/>
                  </a:cubicBezTo>
                  <a:cubicBezTo>
                    <a:pt x="1002" y="192"/>
                    <a:pt x="936" y="202"/>
                    <a:pt x="871" y="224"/>
                  </a:cubicBezTo>
                  <a:cubicBezTo>
                    <a:pt x="585" y="712"/>
                    <a:pt x="967" y="796"/>
                    <a:pt x="967" y="796"/>
                  </a:cubicBezTo>
                  <a:cubicBezTo>
                    <a:pt x="37" y="808"/>
                    <a:pt x="1" y="1774"/>
                    <a:pt x="1" y="1774"/>
                  </a:cubicBezTo>
                  <a:cubicBezTo>
                    <a:pt x="359" y="1476"/>
                    <a:pt x="1014" y="1273"/>
                    <a:pt x="1229" y="1213"/>
                  </a:cubicBezTo>
                  <a:cubicBezTo>
                    <a:pt x="1328" y="1422"/>
                    <a:pt x="1528" y="1550"/>
                    <a:pt x="1746" y="1550"/>
                  </a:cubicBezTo>
                  <a:cubicBezTo>
                    <a:pt x="1764" y="1550"/>
                    <a:pt x="1783" y="1549"/>
                    <a:pt x="1801" y="1547"/>
                  </a:cubicBezTo>
                  <a:cubicBezTo>
                    <a:pt x="1801" y="1547"/>
                    <a:pt x="2099" y="1130"/>
                    <a:pt x="1933" y="832"/>
                  </a:cubicBezTo>
                  <a:cubicBezTo>
                    <a:pt x="2147" y="545"/>
                    <a:pt x="2386" y="283"/>
                    <a:pt x="2672" y="68"/>
                  </a:cubicBezTo>
                  <a:cubicBezTo>
                    <a:pt x="2565" y="20"/>
                    <a:pt x="2462" y="0"/>
                    <a:pt x="2364" y="0"/>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51" name="Google Shape;1051;p47"/>
            <p:cNvSpPr/>
            <p:nvPr/>
          </p:nvSpPr>
          <p:spPr>
            <a:xfrm>
              <a:off x="3135912" y="3000948"/>
              <a:ext cx="32056" cy="22681"/>
            </a:xfrm>
            <a:custGeom>
              <a:avLst/>
              <a:gdLst/>
              <a:ahLst/>
              <a:cxnLst/>
              <a:rect l="l" t="t" r="r" b="b"/>
              <a:pathLst>
                <a:path w="554" h="392" extrusionOk="0">
                  <a:moveTo>
                    <a:pt x="389" y="1"/>
                  </a:moveTo>
                  <a:cubicBezTo>
                    <a:pt x="376" y="1"/>
                    <a:pt x="361" y="3"/>
                    <a:pt x="347" y="7"/>
                  </a:cubicBezTo>
                  <a:cubicBezTo>
                    <a:pt x="311" y="19"/>
                    <a:pt x="275" y="43"/>
                    <a:pt x="239" y="67"/>
                  </a:cubicBezTo>
                  <a:cubicBezTo>
                    <a:pt x="227" y="67"/>
                    <a:pt x="215" y="55"/>
                    <a:pt x="203" y="43"/>
                  </a:cubicBezTo>
                  <a:cubicBezTo>
                    <a:pt x="195" y="40"/>
                    <a:pt x="186" y="38"/>
                    <a:pt x="177" y="38"/>
                  </a:cubicBezTo>
                  <a:cubicBezTo>
                    <a:pt x="151" y="38"/>
                    <a:pt x="126" y="52"/>
                    <a:pt x="108" y="79"/>
                  </a:cubicBezTo>
                  <a:cubicBezTo>
                    <a:pt x="84" y="102"/>
                    <a:pt x="84" y="150"/>
                    <a:pt x="108" y="186"/>
                  </a:cubicBezTo>
                  <a:lnTo>
                    <a:pt x="60" y="222"/>
                  </a:lnTo>
                  <a:cubicBezTo>
                    <a:pt x="1" y="269"/>
                    <a:pt x="13" y="365"/>
                    <a:pt x="96" y="365"/>
                  </a:cubicBezTo>
                  <a:cubicBezTo>
                    <a:pt x="114" y="368"/>
                    <a:pt x="131" y="370"/>
                    <a:pt x="149" y="370"/>
                  </a:cubicBezTo>
                  <a:cubicBezTo>
                    <a:pt x="191" y="370"/>
                    <a:pt x="233" y="361"/>
                    <a:pt x="275" y="353"/>
                  </a:cubicBezTo>
                  <a:lnTo>
                    <a:pt x="275" y="365"/>
                  </a:lnTo>
                  <a:cubicBezTo>
                    <a:pt x="299" y="383"/>
                    <a:pt x="329" y="392"/>
                    <a:pt x="357" y="392"/>
                  </a:cubicBezTo>
                  <a:cubicBezTo>
                    <a:pt x="385" y="392"/>
                    <a:pt x="412" y="383"/>
                    <a:pt x="430" y="365"/>
                  </a:cubicBezTo>
                  <a:cubicBezTo>
                    <a:pt x="466" y="329"/>
                    <a:pt x="478" y="293"/>
                    <a:pt x="454" y="245"/>
                  </a:cubicBezTo>
                  <a:cubicBezTo>
                    <a:pt x="478" y="234"/>
                    <a:pt x="490" y="222"/>
                    <a:pt x="502" y="198"/>
                  </a:cubicBezTo>
                  <a:cubicBezTo>
                    <a:pt x="554" y="104"/>
                    <a:pt x="487" y="1"/>
                    <a:pt x="389" y="1"/>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52" name="Google Shape;1052;p47"/>
            <p:cNvSpPr/>
            <p:nvPr/>
          </p:nvSpPr>
          <p:spPr>
            <a:xfrm>
              <a:off x="3070415" y="3107178"/>
              <a:ext cx="74527" cy="65671"/>
            </a:xfrm>
            <a:custGeom>
              <a:avLst/>
              <a:gdLst/>
              <a:ahLst/>
              <a:cxnLst/>
              <a:rect l="l" t="t" r="r" b="b"/>
              <a:pathLst>
                <a:path w="1288" h="1135" extrusionOk="0">
                  <a:moveTo>
                    <a:pt x="632" y="1"/>
                  </a:moveTo>
                  <a:cubicBezTo>
                    <a:pt x="525" y="1"/>
                    <a:pt x="417" y="30"/>
                    <a:pt x="322" y="91"/>
                  </a:cubicBezTo>
                  <a:cubicBezTo>
                    <a:pt x="72" y="270"/>
                    <a:pt x="0" y="615"/>
                    <a:pt x="179" y="878"/>
                  </a:cubicBezTo>
                  <a:cubicBezTo>
                    <a:pt x="285" y="1045"/>
                    <a:pt x="464" y="1134"/>
                    <a:pt x="648" y="1134"/>
                  </a:cubicBezTo>
                  <a:cubicBezTo>
                    <a:pt x="752" y="1134"/>
                    <a:pt x="859" y="1105"/>
                    <a:pt x="954" y="1045"/>
                  </a:cubicBezTo>
                  <a:cubicBezTo>
                    <a:pt x="1216" y="866"/>
                    <a:pt x="1288" y="520"/>
                    <a:pt x="1109" y="258"/>
                  </a:cubicBezTo>
                  <a:cubicBezTo>
                    <a:pt x="1003" y="91"/>
                    <a:pt x="819" y="1"/>
                    <a:pt x="632" y="1"/>
                  </a:cubicBezTo>
                  <a:close/>
                </a:path>
              </a:pathLst>
            </a:custGeom>
            <a:solidFill>
              <a:srgbClr val="EFEDD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53" name="Google Shape;1053;p47"/>
            <p:cNvSpPr/>
            <p:nvPr/>
          </p:nvSpPr>
          <p:spPr>
            <a:xfrm>
              <a:off x="3364633" y="2955297"/>
              <a:ext cx="394333" cy="301277"/>
            </a:xfrm>
            <a:custGeom>
              <a:avLst/>
              <a:gdLst/>
              <a:ahLst/>
              <a:cxnLst/>
              <a:rect l="l" t="t" r="r" b="b"/>
              <a:pathLst>
                <a:path w="6815" h="5207" extrusionOk="0">
                  <a:moveTo>
                    <a:pt x="2815" y="1"/>
                  </a:moveTo>
                  <a:cubicBezTo>
                    <a:pt x="522" y="1"/>
                    <a:pt x="1" y="2477"/>
                    <a:pt x="877" y="3622"/>
                  </a:cubicBezTo>
                  <a:cubicBezTo>
                    <a:pt x="1561" y="4516"/>
                    <a:pt x="2787" y="5207"/>
                    <a:pt x="3911" y="5207"/>
                  </a:cubicBezTo>
                  <a:cubicBezTo>
                    <a:pt x="4511" y="5207"/>
                    <a:pt x="5083" y="5009"/>
                    <a:pt x="5527" y="4540"/>
                  </a:cubicBezTo>
                  <a:cubicBezTo>
                    <a:pt x="6815" y="3205"/>
                    <a:pt x="6588" y="1142"/>
                    <a:pt x="4383" y="319"/>
                  </a:cubicBezTo>
                  <a:cubicBezTo>
                    <a:pt x="3789" y="97"/>
                    <a:pt x="3268" y="1"/>
                    <a:pt x="2815" y="1"/>
                  </a:cubicBezTo>
                  <a:close/>
                </a:path>
              </a:pathLst>
            </a:custGeom>
            <a:solidFill>
              <a:srgbClr val="C9403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54" name="Google Shape;1054;p47"/>
            <p:cNvSpPr/>
            <p:nvPr/>
          </p:nvSpPr>
          <p:spPr>
            <a:xfrm>
              <a:off x="3528492" y="2935104"/>
              <a:ext cx="170463" cy="88352"/>
            </a:xfrm>
            <a:custGeom>
              <a:avLst/>
              <a:gdLst/>
              <a:ahLst/>
              <a:cxnLst/>
              <a:rect l="l" t="t" r="r" b="b"/>
              <a:pathLst>
                <a:path w="2946" h="1527" extrusionOk="0">
                  <a:moveTo>
                    <a:pt x="1765" y="0"/>
                  </a:moveTo>
                  <a:cubicBezTo>
                    <a:pt x="1205" y="60"/>
                    <a:pt x="1372" y="418"/>
                    <a:pt x="1372" y="418"/>
                  </a:cubicBezTo>
                  <a:cubicBezTo>
                    <a:pt x="1141" y="108"/>
                    <a:pt x="868" y="17"/>
                    <a:pt x="626" y="17"/>
                  </a:cubicBezTo>
                  <a:cubicBezTo>
                    <a:pt x="281" y="17"/>
                    <a:pt x="0" y="203"/>
                    <a:pt x="0" y="203"/>
                  </a:cubicBezTo>
                  <a:cubicBezTo>
                    <a:pt x="442" y="310"/>
                    <a:pt x="990" y="728"/>
                    <a:pt x="1169" y="871"/>
                  </a:cubicBezTo>
                  <a:cubicBezTo>
                    <a:pt x="1062" y="1085"/>
                    <a:pt x="1086" y="1348"/>
                    <a:pt x="1241" y="1527"/>
                  </a:cubicBezTo>
                  <a:cubicBezTo>
                    <a:pt x="1241" y="1527"/>
                    <a:pt x="1765" y="1527"/>
                    <a:pt x="1896" y="1217"/>
                  </a:cubicBezTo>
                  <a:cubicBezTo>
                    <a:pt x="2254" y="1217"/>
                    <a:pt x="2612" y="1264"/>
                    <a:pt x="2946" y="1372"/>
                  </a:cubicBezTo>
                  <a:cubicBezTo>
                    <a:pt x="2826" y="716"/>
                    <a:pt x="2004" y="692"/>
                    <a:pt x="2004" y="692"/>
                  </a:cubicBezTo>
                  <a:cubicBezTo>
                    <a:pt x="2075" y="430"/>
                    <a:pt x="1980" y="155"/>
                    <a:pt x="1765" y="0"/>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55" name="Google Shape;1055;p47"/>
            <p:cNvSpPr/>
            <p:nvPr/>
          </p:nvSpPr>
          <p:spPr>
            <a:xfrm>
              <a:off x="3604057" y="2966811"/>
              <a:ext cx="34197" cy="25574"/>
            </a:xfrm>
            <a:custGeom>
              <a:avLst/>
              <a:gdLst/>
              <a:ahLst/>
              <a:cxnLst/>
              <a:rect l="l" t="t" r="r" b="b"/>
              <a:pathLst>
                <a:path w="591" h="442" extrusionOk="0">
                  <a:moveTo>
                    <a:pt x="292" y="1"/>
                  </a:moveTo>
                  <a:cubicBezTo>
                    <a:pt x="256" y="1"/>
                    <a:pt x="221" y="25"/>
                    <a:pt x="209" y="60"/>
                  </a:cubicBezTo>
                  <a:lnTo>
                    <a:pt x="149" y="48"/>
                  </a:lnTo>
                  <a:cubicBezTo>
                    <a:pt x="140" y="45"/>
                    <a:pt x="130" y="44"/>
                    <a:pt x="120" y="44"/>
                  </a:cubicBezTo>
                  <a:cubicBezTo>
                    <a:pt x="58" y="44"/>
                    <a:pt x="1" y="106"/>
                    <a:pt x="42" y="168"/>
                  </a:cubicBezTo>
                  <a:cubicBezTo>
                    <a:pt x="78" y="215"/>
                    <a:pt x="113" y="263"/>
                    <a:pt x="161" y="299"/>
                  </a:cubicBezTo>
                  <a:cubicBezTo>
                    <a:pt x="161" y="299"/>
                    <a:pt x="161" y="311"/>
                    <a:pt x="161" y="311"/>
                  </a:cubicBezTo>
                  <a:cubicBezTo>
                    <a:pt x="149" y="370"/>
                    <a:pt x="185" y="430"/>
                    <a:pt x="245" y="442"/>
                  </a:cubicBezTo>
                  <a:cubicBezTo>
                    <a:pt x="292" y="442"/>
                    <a:pt x="328" y="430"/>
                    <a:pt x="352" y="394"/>
                  </a:cubicBezTo>
                  <a:cubicBezTo>
                    <a:pt x="376" y="394"/>
                    <a:pt x="400" y="406"/>
                    <a:pt x="423" y="406"/>
                  </a:cubicBezTo>
                  <a:cubicBezTo>
                    <a:pt x="555" y="394"/>
                    <a:pt x="590" y="227"/>
                    <a:pt x="483" y="156"/>
                  </a:cubicBezTo>
                  <a:cubicBezTo>
                    <a:pt x="447" y="132"/>
                    <a:pt x="411" y="120"/>
                    <a:pt x="376" y="108"/>
                  </a:cubicBezTo>
                  <a:cubicBezTo>
                    <a:pt x="376" y="96"/>
                    <a:pt x="376" y="84"/>
                    <a:pt x="376" y="60"/>
                  </a:cubicBezTo>
                  <a:cubicBezTo>
                    <a:pt x="364" y="25"/>
                    <a:pt x="328" y="1"/>
                    <a:pt x="292" y="1"/>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56" name="Google Shape;1056;p47"/>
            <p:cNvSpPr/>
            <p:nvPr/>
          </p:nvSpPr>
          <p:spPr>
            <a:xfrm>
              <a:off x="3454663" y="2985499"/>
              <a:ext cx="73890" cy="65440"/>
            </a:xfrm>
            <a:custGeom>
              <a:avLst/>
              <a:gdLst/>
              <a:ahLst/>
              <a:cxnLst/>
              <a:rect l="l" t="t" r="r" b="b"/>
              <a:pathLst>
                <a:path w="1277" h="1131" extrusionOk="0">
                  <a:moveTo>
                    <a:pt x="641" y="0"/>
                  </a:moveTo>
                  <a:cubicBezTo>
                    <a:pt x="416" y="0"/>
                    <a:pt x="203" y="138"/>
                    <a:pt x="120" y="369"/>
                  </a:cubicBezTo>
                  <a:cubicBezTo>
                    <a:pt x="1" y="656"/>
                    <a:pt x="144" y="977"/>
                    <a:pt x="442" y="1097"/>
                  </a:cubicBezTo>
                  <a:cubicBezTo>
                    <a:pt x="504" y="1120"/>
                    <a:pt x="568" y="1131"/>
                    <a:pt x="631" y="1131"/>
                  </a:cubicBezTo>
                  <a:cubicBezTo>
                    <a:pt x="862" y="1131"/>
                    <a:pt x="1085" y="987"/>
                    <a:pt x="1169" y="763"/>
                  </a:cubicBezTo>
                  <a:cubicBezTo>
                    <a:pt x="1276" y="465"/>
                    <a:pt x="1133" y="143"/>
                    <a:pt x="835" y="36"/>
                  </a:cubicBezTo>
                  <a:cubicBezTo>
                    <a:pt x="771" y="11"/>
                    <a:pt x="705" y="0"/>
                    <a:pt x="641" y="0"/>
                  </a:cubicBezTo>
                  <a:close/>
                </a:path>
              </a:pathLst>
            </a:custGeom>
            <a:solidFill>
              <a:srgbClr val="EFEDD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57" name="Google Shape;1057;p47"/>
            <p:cNvSpPr/>
            <p:nvPr/>
          </p:nvSpPr>
          <p:spPr>
            <a:xfrm>
              <a:off x="3959953" y="2982491"/>
              <a:ext cx="394449" cy="301682"/>
            </a:xfrm>
            <a:custGeom>
              <a:avLst/>
              <a:gdLst/>
              <a:ahLst/>
              <a:cxnLst/>
              <a:rect l="l" t="t" r="r" b="b"/>
              <a:pathLst>
                <a:path w="6817" h="5214" extrusionOk="0">
                  <a:moveTo>
                    <a:pt x="2837" y="1"/>
                  </a:moveTo>
                  <a:cubicBezTo>
                    <a:pt x="533" y="1"/>
                    <a:pt x="1" y="2482"/>
                    <a:pt x="878" y="3629"/>
                  </a:cubicBezTo>
                  <a:cubicBezTo>
                    <a:pt x="1570" y="4523"/>
                    <a:pt x="2793" y="5214"/>
                    <a:pt x="3918" y="5214"/>
                  </a:cubicBezTo>
                  <a:cubicBezTo>
                    <a:pt x="4519" y="5214"/>
                    <a:pt x="5092" y="5016"/>
                    <a:pt x="5540" y="4547"/>
                  </a:cubicBezTo>
                  <a:cubicBezTo>
                    <a:pt x="6816" y="3200"/>
                    <a:pt x="6590" y="1137"/>
                    <a:pt x="4396" y="314"/>
                  </a:cubicBezTo>
                  <a:cubicBezTo>
                    <a:pt x="3807" y="96"/>
                    <a:pt x="3288" y="1"/>
                    <a:pt x="2837"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58" name="Google Shape;1058;p47"/>
            <p:cNvSpPr/>
            <p:nvPr/>
          </p:nvSpPr>
          <p:spPr>
            <a:xfrm>
              <a:off x="4124565" y="2962008"/>
              <a:ext cx="170463" cy="89047"/>
            </a:xfrm>
            <a:custGeom>
              <a:avLst/>
              <a:gdLst/>
              <a:ahLst/>
              <a:cxnLst/>
              <a:rect l="l" t="t" r="r" b="b"/>
              <a:pathLst>
                <a:path w="2946" h="1539" extrusionOk="0">
                  <a:moveTo>
                    <a:pt x="1753" y="0"/>
                  </a:moveTo>
                  <a:cubicBezTo>
                    <a:pt x="1205" y="60"/>
                    <a:pt x="1360" y="418"/>
                    <a:pt x="1360" y="418"/>
                  </a:cubicBezTo>
                  <a:cubicBezTo>
                    <a:pt x="1136" y="116"/>
                    <a:pt x="869" y="27"/>
                    <a:pt x="631" y="27"/>
                  </a:cubicBezTo>
                  <a:cubicBezTo>
                    <a:pt x="285" y="27"/>
                    <a:pt x="1" y="215"/>
                    <a:pt x="1" y="215"/>
                  </a:cubicBezTo>
                  <a:cubicBezTo>
                    <a:pt x="442" y="322"/>
                    <a:pt x="990" y="740"/>
                    <a:pt x="1169" y="871"/>
                  </a:cubicBezTo>
                  <a:cubicBezTo>
                    <a:pt x="1050" y="1085"/>
                    <a:pt x="1086" y="1348"/>
                    <a:pt x="1241" y="1539"/>
                  </a:cubicBezTo>
                  <a:cubicBezTo>
                    <a:pt x="1241" y="1539"/>
                    <a:pt x="1753" y="1539"/>
                    <a:pt x="1897" y="1228"/>
                  </a:cubicBezTo>
                  <a:cubicBezTo>
                    <a:pt x="1927" y="1227"/>
                    <a:pt x="1957" y="1227"/>
                    <a:pt x="1988" y="1227"/>
                  </a:cubicBezTo>
                  <a:cubicBezTo>
                    <a:pt x="2313" y="1227"/>
                    <a:pt x="2629" y="1284"/>
                    <a:pt x="2946" y="1372"/>
                  </a:cubicBezTo>
                  <a:cubicBezTo>
                    <a:pt x="2815" y="716"/>
                    <a:pt x="1992" y="692"/>
                    <a:pt x="1992" y="692"/>
                  </a:cubicBezTo>
                  <a:cubicBezTo>
                    <a:pt x="2063" y="430"/>
                    <a:pt x="1968" y="155"/>
                    <a:pt x="1753" y="0"/>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59" name="Google Shape;1059;p47"/>
            <p:cNvSpPr/>
            <p:nvPr/>
          </p:nvSpPr>
          <p:spPr>
            <a:xfrm>
              <a:off x="4245915" y="2955416"/>
              <a:ext cx="34370" cy="25690"/>
            </a:xfrm>
            <a:custGeom>
              <a:avLst/>
              <a:gdLst/>
              <a:ahLst/>
              <a:cxnLst/>
              <a:rect l="l" t="t" r="r" b="b"/>
              <a:pathLst>
                <a:path w="594" h="444" extrusionOk="0">
                  <a:moveTo>
                    <a:pt x="281" y="0"/>
                  </a:moveTo>
                  <a:cubicBezTo>
                    <a:pt x="251" y="0"/>
                    <a:pt x="222" y="31"/>
                    <a:pt x="212" y="62"/>
                  </a:cubicBezTo>
                  <a:lnTo>
                    <a:pt x="152" y="39"/>
                  </a:lnTo>
                  <a:cubicBezTo>
                    <a:pt x="147" y="38"/>
                    <a:pt x="142" y="37"/>
                    <a:pt x="136" y="37"/>
                  </a:cubicBezTo>
                  <a:cubicBezTo>
                    <a:pt x="69" y="37"/>
                    <a:pt x="1" y="103"/>
                    <a:pt x="45" y="170"/>
                  </a:cubicBezTo>
                  <a:cubicBezTo>
                    <a:pt x="81" y="217"/>
                    <a:pt x="129" y="253"/>
                    <a:pt x="164" y="301"/>
                  </a:cubicBezTo>
                  <a:lnTo>
                    <a:pt x="164" y="313"/>
                  </a:lnTo>
                  <a:cubicBezTo>
                    <a:pt x="152" y="372"/>
                    <a:pt x="188" y="432"/>
                    <a:pt x="248" y="444"/>
                  </a:cubicBezTo>
                  <a:cubicBezTo>
                    <a:pt x="296" y="444"/>
                    <a:pt x="331" y="432"/>
                    <a:pt x="355" y="396"/>
                  </a:cubicBezTo>
                  <a:cubicBezTo>
                    <a:pt x="379" y="396"/>
                    <a:pt x="403" y="396"/>
                    <a:pt x="427" y="408"/>
                  </a:cubicBezTo>
                  <a:cubicBezTo>
                    <a:pt x="558" y="396"/>
                    <a:pt x="594" y="229"/>
                    <a:pt x="498" y="158"/>
                  </a:cubicBezTo>
                  <a:cubicBezTo>
                    <a:pt x="462" y="134"/>
                    <a:pt x="415" y="122"/>
                    <a:pt x="379" y="110"/>
                  </a:cubicBezTo>
                  <a:lnTo>
                    <a:pt x="379" y="62"/>
                  </a:lnTo>
                  <a:cubicBezTo>
                    <a:pt x="367" y="27"/>
                    <a:pt x="331" y="3"/>
                    <a:pt x="296" y="3"/>
                  </a:cubicBezTo>
                  <a:cubicBezTo>
                    <a:pt x="291" y="1"/>
                    <a:pt x="286" y="0"/>
                    <a:pt x="281" y="0"/>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60" name="Google Shape;1060;p47"/>
            <p:cNvSpPr/>
            <p:nvPr/>
          </p:nvSpPr>
          <p:spPr>
            <a:xfrm>
              <a:off x="4050041" y="3012462"/>
              <a:ext cx="73890" cy="65787"/>
            </a:xfrm>
            <a:custGeom>
              <a:avLst/>
              <a:gdLst/>
              <a:ahLst/>
              <a:cxnLst/>
              <a:rect l="l" t="t" r="r" b="b"/>
              <a:pathLst>
                <a:path w="1277" h="1137" extrusionOk="0">
                  <a:moveTo>
                    <a:pt x="653" y="0"/>
                  </a:moveTo>
                  <a:cubicBezTo>
                    <a:pt x="420" y="0"/>
                    <a:pt x="204" y="144"/>
                    <a:pt x="120" y="368"/>
                  </a:cubicBezTo>
                  <a:cubicBezTo>
                    <a:pt x="1" y="667"/>
                    <a:pt x="156" y="988"/>
                    <a:pt x="442" y="1096"/>
                  </a:cubicBezTo>
                  <a:cubicBezTo>
                    <a:pt x="511" y="1123"/>
                    <a:pt x="580" y="1136"/>
                    <a:pt x="649" y="1136"/>
                  </a:cubicBezTo>
                  <a:cubicBezTo>
                    <a:pt x="877" y="1136"/>
                    <a:pt x="1087" y="991"/>
                    <a:pt x="1169" y="762"/>
                  </a:cubicBezTo>
                  <a:cubicBezTo>
                    <a:pt x="1277" y="476"/>
                    <a:pt x="1134" y="154"/>
                    <a:pt x="847" y="35"/>
                  </a:cubicBezTo>
                  <a:cubicBezTo>
                    <a:pt x="783" y="11"/>
                    <a:pt x="717" y="0"/>
                    <a:pt x="653" y="0"/>
                  </a:cubicBezTo>
                  <a:close/>
                </a:path>
              </a:pathLst>
            </a:custGeom>
            <a:solidFill>
              <a:srgbClr val="EFEDD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61" name="Google Shape;1061;p47"/>
            <p:cNvSpPr/>
            <p:nvPr/>
          </p:nvSpPr>
          <p:spPr>
            <a:xfrm>
              <a:off x="2899612" y="3174700"/>
              <a:ext cx="394391" cy="301277"/>
            </a:xfrm>
            <a:custGeom>
              <a:avLst/>
              <a:gdLst/>
              <a:ahLst/>
              <a:cxnLst/>
              <a:rect l="l" t="t" r="r" b="b"/>
              <a:pathLst>
                <a:path w="6816" h="5207" extrusionOk="0">
                  <a:moveTo>
                    <a:pt x="2826" y="0"/>
                  </a:moveTo>
                  <a:cubicBezTo>
                    <a:pt x="530" y="0"/>
                    <a:pt x="1" y="2476"/>
                    <a:pt x="877" y="3622"/>
                  </a:cubicBezTo>
                  <a:cubicBezTo>
                    <a:pt x="1569" y="4515"/>
                    <a:pt x="2792" y="5206"/>
                    <a:pt x="3914" y="5206"/>
                  </a:cubicBezTo>
                  <a:cubicBezTo>
                    <a:pt x="4513" y="5206"/>
                    <a:pt x="5083" y="5009"/>
                    <a:pt x="5528" y="4540"/>
                  </a:cubicBezTo>
                  <a:cubicBezTo>
                    <a:pt x="6815" y="3204"/>
                    <a:pt x="6589" y="1142"/>
                    <a:pt x="4395" y="319"/>
                  </a:cubicBezTo>
                  <a:cubicBezTo>
                    <a:pt x="3801" y="97"/>
                    <a:pt x="3279" y="0"/>
                    <a:pt x="2826" y="0"/>
                  </a:cubicBezTo>
                  <a:close/>
                </a:path>
              </a:pathLst>
            </a:custGeom>
            <a:solidFill>
              <a:srgbClr val="C9403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62" name="Google Shape;1062;p47"/>
            <p:cNvSpPr/>
            <p:nvPr/>
          </p:nvSpPr>
          <p:spPr>
            <a:xfrm>
              <a:off x="3064166" y="3154507"/>
              <a:ext cx="170463" cy="89047"/>
            </a:xfrm>
            <a:custGeom>
              <a:avLst/>
              <a:gdLst/>
              <a:ahLst/>
              <a:cxnLst/>
              <a:rect l="l" t="t" r="r" b="b"/>
              <a:pathLst>
                <a:path w="2946" h="1539" extrusionOk="0">
                  <a:moveTo>
                    <a:pt x="1765" y="0"/>
                  </a:moveTo>
                  <a:cubicBezTo>
                    <a:pt x="1205" y="60"/>
                    <a:pt x="1372" y="417"/>
                    <a:pt x="1372" y="417"/>
                  </a:cubicBezTo>
                  <a:cubicBezTo>
                    <a:pt x="1144" y="112"/>
                    <a:pt x="875" y="21"/>
                    <a:pt x="636" y="21"/>
                  </a:cubicBezTo>
                  <a:cubicBezTo>
                    <a:pt x="286" y="21"/>
                    <a:pt x="1" y="215"/>
                    <a:pt x="1" y="215"/>
                  </a:cubicBezTo>
                  <a:cubicBezTo>
                    <a:pt x="442" y="322"/>
                    <a:pt x="990" y="727"/>
                    <a:pt x="1169" y="871"/>
                  </a:cubicBezTo>
                  <a:cubicBezTo>
                    <a:pt x="1062" y="1085"/>
                    <a:pt x="1086" y="1347"/>
                    <a:pt x="1241" y="1538"/>
                  </a:cubicBezTo>
                  <a:cubicBezTo>
                    <a:pt x="1241" y="1538"/>
                    <a:pt x="1765" y="1538"/>
                    <a:pt x="1897" y="1216"/>
                  </a:cubicBezTo>
                  <a:cubicBezTo>
                    <a:pt x="2254" y="1216"/>
                    <a:pt x="2600" y="1276"/>
                    <a:pt x="2946" y="1371"/>
                  </a:cubicBezTo>
                  <a:cubicBezTo>
                    <a:pt x="2815" y="716"/>
                    <a:pt x="1992" y="692"/>
                    <a:pt x="1992" y="692"/>
                  </a:cubicBezTo>
                  <a:cubicBezTo>
                    <a:pt x="2064" y="429"/>
                    <a:pt x="1980" y="155"/>
                    <a:pt x="1765" y="0"/>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63" name="Google Shape;1063;p47"/>
            <p:cNvSpPr/>
            <p:nvPr/>
          </p:nvSpPr>
          <p:spPr>
            <a:xfrm>
              <a:off x="3138863" y="3186214"/>
              <a:ext cx="34370" cy="25574"/>
            </a:xfrm>
            <a:custGeom>
              <a:avLst/>
              <a:gdLst/>
              <a:ahLst/>
              <a:cxnLst/>
              <a:rect l="l" t="t" r="r" b="b"/>
              <a:pathLst>
                <a:path w="594" h="442" extrusionOk="0">
                  <a:moveTo>
                    <a:pt x="296" y="1"/>
                  </a:moveTo>
                  <a:cubicBezTo>
                    <a:pt x="260" y="1"/>
                    <a:pt x="224" y="24"/>
                    <a:pt x="212" y="60"/>
                  </a:cubicBezTo>
                  <a:cubicBezTo>
                    <a:pt x="188" y="48"/>
                    <a:pt x="176" y="48"/>
                    <a:pt x="152" y="36"/>
                  </a:cubicBezTo>
                  <a:cubicBezTo>
                    <a:pt x="148" y="36"/>
                    <a:pt x="143" y="35"/>
                    <a:pt x="138" y="35"/>
                  </a:cubicBezTo>
                  <a:cubicBezTo>
                    <a:pt x="71" y="35"/>
                    <a:pt x="1" y="112"/>
                    <a:pt x="45" y="168"/>
                  </a:cubicBezTo>
                  <a:cubicBezTo>
                    <a:pt x="81" y="215"/>
                    <a:pt x="117" y="263"/>
                    <a:pt x="164" y="299"/>
                  </a:cubicBezTo>
                  <a:cubicBezTo>
                    <a:pt x="164" y="299"/>
                    <a:pt x="164" y="311"/>
                    <a:pt x="164" y="311"/>
                  </a:cubicBezTo>
                  <a:cubicBezTo>
                    <a:pt x="152" y="370"/>
                    <a:pt x="188" y="430"/>
                    <a:pt x="248" y="442"/>
                  </a:cubicBezTo>
                  <a:cubicBezTo>
                    <a:pt x="296" y="442"/>
                    <a:pt x="331" y="430"/>
                    <a:pt x="355" y="394"/>
                  </a:cubicBezTo>
                  <a:cubicBezTo>
                    <a:pt x="379" y="394"/>
                    <a:pt x="403" y="406"/>
                    <a:pt x="427" y="406"/>
                  </a:cubicBezTo>
                  <a:cubicBezTo>
                    <a:pt x="558" y="394"/>
                    <a:pt x="594" y="227"/>
                    <a:pt x="498" y="156"/>
                  </a:cubicBezTo>
                  <a:cubicBezTo>
                    <a:pt x="462" y="132"/>
                    <a:pt x="415" y="120"/>
                    <a:pt x="379" y="108"/>
                  </a:cubicBezTo>
                  <a:cubicBezTo>
                    <a:pt x="379" y="96"/>
                    <a:pt x="379" y="84"/>
                    <a:pt x="379" y="60"/>
                  </a:cubicBezTo>
                  <a:cubicBezTo>
                    <a:pt x="367" y="24"/>
                    <a:pt x="331" y="1"/>
                    <a:pt x="296" y="1"/>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64" name="Google Shape;1064;p47"/>
            <p:cNvSpPr/>
            <p:nvPr/>
          </p:nvSpPr>
          <p:spPr>
            <a:xfrm>
              <a:off x="2989642" y="3204266"/>
              <a:ext cx="73890" cy="66076"/>
            </a:xfrm>
            <a:custGeom>
              <a:avLst/>
              <a:gdLst/>
              <a:ahLst/>
              <a:cxnLst/>
              <a:rect l="l" t="t" r="r" b="b"/>
              <a:pathLst>
                <a:path w="1277" h="1142" extrusionOk="0">
                  <a:moveTo>
                    <a:pt x="653" y="0"/>
                  </a:moveTo>
                  <a:cubicBezTo>
                    <a:pt x="420" y="0"/>
                    <a:pt x="204" y="144"/>
                    <a:pt x="120" y="368"/>
                  </a:cubicBezTo>
                  <a:cubicBezTo>
                    <a:pt x="1" y="666"/>
                    <a:pt x="156" y="988"/>
                    <a:pt x="442" y="1108"/>
                  </a:cubicBezTo>
                  <a:cubicBezTo>
                    <a:pt x="507" y="1131"/>
                    <a:pt x="572" y="1142"/>
                    <a:pt x="636" y="1142"/>
                  </a:cubicBezTo>
                  <a:cubicBezTo>
                    <a:pt x="869" y="1142"/>
                    <a:pt x="1085" y="998"/>
                    <a:pt x="1169" y="774"/>
                  </a:cubicBezTo>
                  <a:cubicBezTo>
                    <a:pt x="1277" y="476"/>
                    <a:pt x="1134" y="154"/>
                    <a:pt x="848" y="34"/>
                  </a:cubicBezTo>
                  <a:cubicBezTo>
                    <a:pt x="783" y="11"/>
                    <a:pt x="717" y="0"/>
                    <a:pt x="653" y="0"/>
                  </a:cubicBezTo>
                  <a:close/>
                </a:path>
              </a:pathLst>
            </a:custGeom>
            <a:solidFill>
              <a:srgbClr val="EFEDD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65" name="Google Shape;1065;p47"/>
            <p:cNvSpPr/>
            <p:nvPr/>
          </p:nvSpPr>
          <p:spPr>
            <a:xfrm>
              <a:off x="3905739" y="3093350"/>
              <a:ext cx="269292" cy="193715"/>
            </a:xfrm>
            <a:custGeom>
              <a:avLst/>
              <a:gdLst/>
              <a:ahLst/>
              <a:cxnLst/>
              <a:rect l="l" t="t" r="r" b="b"/>
              <a:pathLst>
                <a:path w="4654" h="3348" extrusionOk="0">
                  <a:moveTo>
                    <a:pt x="2202" y="1"/>
                  </a:moveTo>
                  <a:cubicBezTo>
                    <a:pt x="0" y="1"/>
                    <a:pt x="2" y="2107"/>
                    <a:pt x="873" y="2774"/>
                  </a:cubicBezTo>
                  <a:cubicBezTo>
                    <a:pt x="1331" y="3125"/>
                    <a:pt x="1972" y="3348"/>
                    <a:pt x="2575" y="3348"/>
                  </a:cubicBezTo>
                  <a:cubicBezTo>
                    <a:pt x="3183" y="3348"/>
                    <a:pt x="3752" y="3122"/>
                    <a:pt x="4057" y="2571"/>
                  </a:cubicBezTo>
                  <a:cubicBezTo>
                    <a:pt x="4653" y="1474"/>
                    <a:pt x="4152" y="175"/>
                    <a:pt x="2578" y="20"/>
                  </a:cubicBezTo>
                  <a:cubicBezTo>
                    <a:pt x="2446" y="7"/>
                    <a:pt x="2321" y="1"/>
                    <a:pt x="2202" y="1"/>
                  </a:cubicBezTo>
                  <a:close/>
                </a:path>
              </a:pathLst>
            </a:custGeom>
            <a:solidFill>
              <a:srgbClr val="C9403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66" name="Google Shape;1066;p47"/>
            <p:cNvSpPr/>
            <p:nvPr/>
          </p:nvSpPr>
          <p:spPr>
            <a:xfrm>
              <a:off x="3992124" y="3067544"/>
              <a:ext cx="122842" cy="62836"/>
            </a:xfrm>
            <a:custGeom>
              <a:avLst/>
              <a:gdLst/>
              <a:ahLst/>
              <a:cxnLst/>
              <a:rect l="l" t="t" r="r" b="b"/>
              <a:pathLst>
                <a:path w="2123" h="1086" extrusionOk="0">
                  <a:moveTo>
                    <a:pt x="1109" y="1"/>
                  </a:moveTo>
                  <a:cubicBezTo>
                    <a:pt x="763" y="132"/>
                    <a:pt x="930" y="335"/>
                    <a:pt x="930" y="335"/>
                  </a:cubicBezTo>
                  <a:cubicBezTo>
                    <a:pt x="793" y="227"/>
                    <a:pt x="660" y="189"/>
                    <a:pt x="539" y="189"/>
                  </a:cubicBezTo>
                  <a:cubicBezTo>
                    <a:pt x="229" y="189"/>
                    <a:pt x="0" y="442"/>
                    <a:pt x="0" y="442"/>
                  </a:cubicBezTo>
                  <a:cubicBezTo>
                    <a:pt x="310" y="466"/>
                    <a:pt x="608" y="537"/>
                    <a:pt x="883" y="668"/>
                  </a:cubicBezTo>
                  <a:cubicBezTo>
                    <a:pt x="835" y="823"/>
                    <a:pt x="895" y="990"/>
                    <a:pt x="1026" y="1086"/>
                  </a:cubicBezTo>
                  <a:cubicBezTo>
                    <a:pt x="1026" y="1086"/>
                    <a:pt x="1372" y="1002"/>
                    <a:pt x="1407" y="776"/>
                  </a:cubicBezTo>
                  <a:cubicBezTo>
                    <a:pt x="1597" y="716"/>
                    <a:pt x="1795" y="689"/>
                    <a:pt x="2002" y="689"/>
                  </a:cubicBezTo>
                  <a:cubicBezTo>
                    <a:pt x="2042" y="689"/>
                    <a:pt x="2082" y="690"/>
                    <a:pt x="2123" y="692"/>
                  </a:cubicBezTo>
                  <a:cubicBezTo>
                    <a:pt x="1998" y="436"/>
                    <a:pt x="1743" y="387"/>
                    <a:pt x="1565" y="387"/>
                  </a:cubicBezTo>
                  <a:cubicBezTo>
                    <a:pt x="1453" y="387"/>
                    <a:pt x="1372" y="406"/>
                    <a:pt x="1372" y="406"/>
                  </a:cubicBezTo>
                  <a:cubicBezTo>
                    <a:pt x="1383" y="227"/>
                    <a:pt x="1276" y="72"/>
                    <a:pt x="1109" y="1"/>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67" name="Google Shape;1067;p47"/>
            <p:cNvSpPr/>
            <p:nvPr/>
          </p:nvSpPr>
          <p:spPr>
            <a:xfrm>
              <a:off x="4045239" y="3089357"/>
              <a:ext cx="24881" cy="17589"/>
            </a:xfrm>
            <a:custGeom>
              <a:avLst/>
              <a:gdLst/>
              <a:ahLst/>
              <a:cxnLst/>
              <a:rect l="l" t="t" r="r" b="b"/>
              <a:pathLst>
                <a:path w="430" h="304" extrusionOk="0">
                  <a:moveTo>
                    <a:pt x="198" y="1"/>
                  </a:moveTo>
                  <a:cubicBezTo>
                    <a:pt x="192" y="1"/>
                    <a:pt x="186" y="2"/>
                    <a:pt x="179" y="5"/>
                  </a:cubicBezTo>
                  <a:cubicBezTo>
                    <a:pt x="155" y="5"/>
                    <a:pt x="132" y="29"/>
                    <a:pt x="132" y="53"/>
                  </a:cubicBezTo>
                  <a:lnTo>
                    <a:pt x="84" y="53"/>
                  </a:lnTo>
                  <a:cubicBezTo>
                    <a:pt x="48" y="53"/>
                    <a:pt x="0" y="124"/>
                    <a:pt x="48" y="160"/>
                  </a:cubicBezTo>
                  <a:cubicBezTo>
                    <a:pt x="72" y="184"/>
                    <a:pt x="108" y="196"/>
                    <a:pt x="143" y="220"/>
                  </a:cubicBezTo>
                  <a:cubicBezTo>
                    <a:pt x="143" y="220"/>
                    <a:pt x="143" y="220"/>
                    <a:pt x="143" y="232"/>
                  </a:cubicBezTo>
                  <a:cubicBezTo>
                    <a:pt x="143" y="268"/>
                    <a:pt x="179" y="303"/>
                    <a:pt x="227" y="303"/>
                  </a:cubicBezTo>
                  <a:cubicBezTo>
                    <a:pt x="251" y="291"/>
                    <a:pt x="275" y="279"/>
                    <a:pt x="275" y="256"/>
                  </a:cubicBezTo>
                  <a:lnTo>
                    <a:pt x="322" y="256"/>
                  </a:lnTo>
                  <a:cubicBezTo>
                    <a:pt x="430" y="232"/>
                    <a:pt x="430" y="89"/>
                    <a:pt x="334" y="65"/>
                  </a:cubicBezTo>
                  <a:lnTo>
                    <a:pt x="251" y="65"/>
                  </a:lnTo>
                  <a:lnTo>
                    <a:pt x="239" y="29"/>
                  </a:lnTo>
                  <a:cubicBezTo>
                    <a:pt x="230" y="12"/>
                    <a:pt x="215" y="1"/>
                    <a:pt x="198" y="1"/>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68" name="Google Shape;1068;p47"/>
            <p:cNvSpPr/>
            <p:nvPr/>
          </p:nvSpPr>
          <p:spPr>
            <a:xfrm>
              <a:off x="3956945" y="3123321"/>
              <a:ext cx="46290" cy="43800"/>
            </a:xfrm>
            <a:custGeom>
              <a:avLst/>
              <a:gdLst/>
              <a:ahLst/>
              <a:cxnLst/>
              <a:rect l="l" t="t" r="r" b="b"/>
              <a:pathLst>
                <a:path w="800" h="757" extrusionOk="0">
                  <a:moveTo>
                    <a:pt x="398" y="0"/>
                  </a:moveTo>
                  <a:cubicBezTo>
                    <a:pt x="203" y="0"/>
                    <a:pt x="46" y="148"/>
                    <a:pt x="24" y="336"/>
                  </a:cubicBezTo>
                  <a:cubicBezTo>
                    <a:pt x="0" y="551"/>
                    <a:pt x="155" y="742"/>
                    <a:pt x="370" y="754"/>
                  </a:cubicBezTo>
                  <a:cubicBezTo>
                    <a:pt x="384" y="755"/>
                    <a:pt x="397" y="756"/>
                    <a:pt x="411" y="756"/>
                  </a:cubicBezTo>
                  <a:cubicBezTo>
                    <a:pt x="598" y="756"/>
                    <a:pt x="764" y="609"/>
                    <a:pt x="775" y="420"/>
                  </a:cubicBezTo>
                  <a:cubicBezTo>
                    <a:pt x="799" y="205"/>
                    <a:pt x="656" y="26"/>
                    <a:pt x="441" y="3"/>
                  </a:cubicBezTo>
                  <a:cubicBezTo>
                    <a:pt x="427" y="1"/>
                    <a:pt x="412" y="0"/>
                    <a:pt x="398" y="0"/>
                  </a:cubicBezTo>
                  <a:close/>
                </a:path>
              </a:pathLst>
            </a:custGeom>
            <a:solidFill>
              <a:srgbClr val="EFEDD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69" name="Google Shape;1069;p47"/>
            <p:cNvSpPr/>
            <p:nvPr/>
          </p:nvSpPr>
          <p:spPr>
            <a:xfrm>
              <a:off x="3520276" y="3082241"/>
              <a:ext cx="269061" cy="193831"/>
            </a:xfrm>
            <a:custGeom>
              <a:avLst/>
              <a:gdLst/>
              <a:ahLst/>
              <a:cxnLst/>
              <a:rect l="l" t="t" r="r" b="b"/>
              <a:pathLst>
                <a:path w="4650" h="3350" extrusionOk="0">
                  <a:moveTo>
                    <a:pt x="2185" y="0"/>
                  </a:moveTo>
                  <a:cubicBezTo>
                    <a:pt x="8" y="0"/>
                    <a:pt x="1" y="2098"/>
                    <a:pt x="870" y="2775"/>
                  </a:cubicBezTo>
                  <a:cubicBezTo>
                    <a:pt x="1327" y="3126"/>
                    <a:pt x="1968" y="3349"/>
                    <a:pt x="2572" y="3349"/>
                  </a:cubicBezTo>
                  <a:cubicBezTo>
                    <a:pt x="3179" y="3349"/>
                    <a:pt x="3748" y="3123"/>
                    <a:pt x="4053" y="2573"/>
                  </a:cubicBezTo>
                  <a:cubicBezTo>
                    <a:pt x="4650" y="1476"/>
                    <a:pt x="4149" y="176"/>
                    <a:pt x="2575" y="21"/>
                  </a:cubicBezTo>
                  <a:cubicBezTo>
                    <a:pt x="2438" y="7"/>
                    <a:pt x="2308" y="0"/>
                    <a:pt x="2185" y="0"/>
                  </a:cubicBezTo>
                  <a:close/>
                </a:path>
              </a:pathLst>
            </a:custGeom>
            <a:solidFill>
              <a:srgbClr val="C9403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70" name="Google Shape;1070;p47"/>
            <p:cNvSpPr/>
            <p:nvPr/>
          </p:nvSpPr>
          <p:spPr>
            <a:xfrm>
              <a:off x="3606429" y="3055799"/>
              <a:ext cx="122900" cy="63530"/>
            </a:xfrm>
            <a:custGeom>
              <a:avLst/>
              <a:gdLst/>
              <a:ahLst/>
              <a:cxnLst/>
              <a:rect l="l" t="t" r="r" b="b"/>
              <a:pathLst>
                <a:path w="2124" h="1098" extrusionOk="0">
                  <a:moveTo>
                    <a:pt x="1110" y="1"/>
                  </a:moveTo>
                  <a:cubicBezTo>
                    <a:pt x="764" y="144"/>
                    <a:pt x="931" y="347"/>
                    <a:pt x="931" y="347"/>
                  </a:cubicBezTo>
                  <a:cubicBezTo>
                    <a:pt x="791" y="234"/>
                    <a:pt x="654" y="194"/>
                    <a:pt x="531" y="194"/>
                  </a:cubicBezTo>
                  <a:cubicBezTo>
                    <a:pt x="225" y="194"/>
                    <a:pt x="1" y="442"/>
                    <a:pt x="1" y="442"/>
                  </a:cubicBezTo>
                  <a:cubicBezTo>
                    <a:pt x="311" y="466"/>
                    <a:pt x="609" y="549"/>
                    <a:pt x="883" y="681"/>
                  </a:cubicBezTo>
                  <a:cubicBezTo>
                    <a:pt x="835" y="836"/>
                    <a:pt x="907" y="1003"/>
                    <a:pt x="1038" y="1098"/>
                  </a:cubicBezTo>
                  <a:cubicBezTo>
                    <a:pt x="1038" y="1098"/>
                    <a:pt x="1372" y="1003"/>
                    <a:pt x="1408" y="776"/>
                  </a:cubicBezTo>
                  <a:cubicBezTo>
                    <a:pt x="1634" y="716"/>
                    <a:pt x="1885" y="693"/>
                    <a:pt x="2123" y="693"/>
                  </a:cubicBezTo>
                  <a:cubicBezTo>
                    <a:pt x="2000" y="446"/>
                    <a:pt x="1754" y="398"/>
                    <a:pt x="1580" y="398"/>
                  </a:cubicBezTo>
                  <a:cubicBezTo>
                    <a:pt x="1467" y="398"/>
                    <a:pt x="1384" y="418"/>
                    <a:pt x="1384" y="418"/>
                  </a:cubicBezTo>
                  <a:cubicBezTo>
                    <a:pt x="1384" y="239"/>
                    <a:pt x="1277" y="73"/>
                    <a:pt x="1110" y="1"/>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71" name="Google Shape;1071;p47"/>
            <p:cNvSpPr/>
            <p:nvPr/>
          </p:nvSpPr>
          <p:spPr>
            <a:xfrm>
              <a:off x="3659545" y="3078306"/>
              <a:ext cx="24939" cy="17589"/>
            </a:xfrm>
            <a:custGeom>
              <a:avLst/>
              <a:gdLst/>
              <a:ahLst/>
              <a:cxnLst/>
              <a:rect l="l" t="t" r="r" b="b"/>
              <a:pathLst>
                <a:path w="431" h="304" extrusionOk="0">
                  <a:moveTo>
                    <a:pt x="199" y="1"/>
                  </a:moveTo>
                  <a:cubicBezTo>
                    <a:pt x="193" y="1"/>
                    <a:pt x="186" y="2"/>
                    <a:pt x="180" y="5"/>
                  </a:cubicBezTo>
                  <a:cubicBezTo>
                    <a:pt x="156" y="5"/>
                    <a:pt x="132" y="29"/>
                    <a:pt x="132" y="53"/>
                  </a:cubicBezTo>
                  <a:lnTo>
                    <a:pt x="96" y="53"/>
                  </a:lnTo>
                  <a:cubicBezTo>
                    <a:pt x="49" y="53"/>
                    <a:pt x="1" y="125"/>
                    <a:pt x="49" y="160"/>
                  </a:cubicBezTo>
                  <a:cubicBezTo>
                    <a:pt x="73" y="184"/>
                    <a:pt x="108" y="208"/>
                    <a:pt x="144" y="220"/>
                  </a:cubicBezTo>
                  <a:lnTo>
                    <a:pt x="144" y="232"/>
                  </a:lnTo>
                  <a:cubicBezTo>
                    <a:pt x="144" y="268"/>
                    <a:pt x="180" y="304"/>
                    <a:pt x="228" y="304"/>
                  </a:cubicBezTo>
                  <a:cubicBezTo>
                    <a:pt x="251" y="292"/>
                    <a:pt x="275" y="280"/>
                    <a:pt x="287" y="244"/>
                  </a:cubicBezTo>
                  <a:cubicBezTo>
                    <a:pt x="293" y="250"/>
                    <a:pt x="299" y="253"/>
                    <a:pt x="307" y="253"/>
                  </a:cubicBezTo>
                  <a:cubicBezTo>
                    <a:pt x="314" y="253"/>
                    <a:pt x="323" y="250"/>
                    <a:pt x="335" y="244"/>
                  </a:cubicBezTo>
                  <a:cubicBezTo>
                    <a:pt x="430" y="232"/>
                    <a:pt x="430" y="89"/>
                    <a:pt x="335" y="77"/>
                  </a:cubicBezTo>
                  <a:cubicBezTo>
                    <a:pt x="311" y="65"/>
                    <a:pt x="275" y="65"/>
                    <a:pt x="251" y="65"/>
                  </a:cubicBezTo>
                  <a:cubicBezTo>
                    <a:pt x="251" y="53"/>
                    <a:pt x="251" y="41"/>
                    <a:pt x="239" y="29"/>
                  </a:cubicBezTo>
                  <a:cubicBezTo>
                    <a:pt x="231" y="12"/>
                    <a:pt x="216" y="1"/>
                    <a:pt x="199" y="1"/>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72" name="Google Shape;1072;p47"/>
            <p:cNvSpPr/>
            <p:nvPr/>
          </p:nvSpPr>
          <p:spPr>
            <a:xfrm>
              <a:off x="3571945" y="3112270"/>
              <a:ext cx="46290" cy="44379"/>
            </a:xfrm>
            <a:custGeom>
              <a:avLst/>
              <a:gdLst/>
              <a:ahLst/>
              <a:cxnLst/>
              <a:rect l="l" t="t" r="r" b="b"/>
              <a:pathLst>
                <a:path w="800" h="767" extrusionOk="0">
                  <a:moveTo>
                    <a:pt x="398" y="0"/>
                  </a:moveTo>
                  <a:cubicBezTo>
                    <a:pt x="202" y="0"/>
                    <a:pt x="35" y="149"/>
                    <a:pt x="13" y="349"/>
                  </a:cubicBezTo>
                  <a:cubicBezTo>
                    <a:pt x="1" y="551"/>
                    <a:pt x="144" y="742"/>
                    <a:pt x="358" y="766"/>
                  </a:cubicBezTo>
                  <a:cubicBezTo>
                    <a:pt x="366" y="766"/>
                    <a:pt x="373" y="767"/>
                    <a:pt x="380" y="767"/>
                  </a:cubicBezTo>
                  <a:cubicBezTo>
                    <a:pt x="575" y="767"/>
                    <a:pt x="753" y="615"/>
                    <a:pt x="776" y="420"/>
                  </a:cubicBezTo>
                  <a:cubicBezTo>
                    <a:pt x="800" y="217"/>
                    <a:pt x="645" y="27"/>
                    <a:pt x="442" y="3"/>
                  </a:cubicBezTo>
                  <a:cubicBezTo>
                    <a:pt x="427" y="1"/>
                    <a:pt x="413" y="0"/>
                    <a:pt x="398" y="0"/>
                  </a:cubicBezTo>
                  <a:close/>
                </a:path>
              </a:pathLst>
            </a:custGeom>
            <a:solidFill>
              <a:srgbClr val="EFEDD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73" name="Google Shape;1073;p47"/>
            <p:cNvSpPr/>
            <p:nvPr/>
          </p:nvSpPr>
          <p:spPr>
            <a:xfrm>
              <a:off x="3106172" y="3025249"/>
              <a:ext cx="400987" cy="288316"/>
            </a:xfrm>
            <a:custGeom>
              <a:avLst/>
              <a:gdLst/>
              <a:ahLst/>
              <a:cxnLst/>
              <a:rect l="l" t="t" r="r" b="b"/>
              <a:pathLst>
                <a:path w="6930" h="4983" extrusionOk="0">
                  <a:moveTo>
                    <a:pt x="3286" y="0"/>
                  </a:moveTo>
                  <a:cubicBezTo>
                    <a:pt x="9" y="0"/>
                    <a:pt x="0" y="3134"/>
                    <a:pt x="1302" y="4130"/>
                  </a:cubicBezTo>
                  <a:cubicBezTo>
                    <a:pt x="1978" y="4652"/>
                    <a:pt x="2930" y="4983"/>
                    <a:pt x="3825" y="4983"/>
                  </a:cubicBezTo>
                  <a:cubicBezTo>
                    <a:pt x="4728" y="4983"/>
                    <a:pt x="5574" y="4646"/>
                    <a:pt x="6024" y="3832"/>
                  </a:cubicBezTo>
                  <a:cubicBezTo>
                    <a:pt x="6930" y="2210"/>
                    <a:pt x="6179" y="267"/>
                    <a:pt x="3842" y="28"/>
                  </a:cubicBezTo>
                  <a:cubicBezTo>
                    <a:pt x="3647" y="9"/>
                    <a:pt x="3462" y="0"/>
                    <a:pt x="3286" y="0"/>
                  </a:cubicBezTo>
                  <a:close/>
                </a:path>
              </a:pathLst>
            </a:custGeom>
            <a:solidFill>
              <a:srgbClr val="C9403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74" name="Google Shape;1074;p47"/>
            <p:cNvSpPr/>
            <p:nvPr/>
          </p:nvSpPr>
          <p:spPr>
            <a:xfrm>
              <a:off x="3235258" y="2986830"/>
              <a:ext cx="181515" cy="93907"/>
            </a:xfrm>
            <a:custGeom>
              <a:avLst/>
              <a:gdLst/>
              <a:ahLst/>
              <a:cxnLst/>
              <a:rect l="l" t="t" r="r" b="b"/>
              <a:pathLst>
                <a:path w="3137" h="1623" extrusionOk="0">
                  <a:moveTo>
                    <a:pt x="1646" y="1"/>
                  </a:moveTo>
                  <a:cubicBezTo>
                    <a:pt x="1122" y="203"/>
                    <a:pt x="1372" y="501"/>
                    <a:pt x="1372" y="501"/>
                  </a:cubicBezTo>
                  <a:cubicBezTo>
                    <a:pt x="1167" y="340"/>
                    <a:pt x="968" y="282"/>
                    <a:pt x="789" y="282"/>
                  </a:cubicBezTo>
                  <a:cubicBezTo>
                    <a:pt x="332" y="282"/>
                    <a:pt x="1" y="656"/>
                    <a:pt x="1" y="656"/>
                  </a:cubicBezTo>
                  <a:cubicBezTo>
                    <a:pt x="466" y="656"/>
                    <a:pt x="1086" y="907"/>
                    <a:pt x="1300" y="1002"/>
                  </a:cubicBezTo>
                  <a:cubicBezTo>
                    <a:pt x="1241" y="1229"/>
                    <a:pt x="1336" y="1479"/>
                    <a:pt x="1539" y="1622"/>
                  </a:cubicBezTo>
                  <a:cubicBezTo>
                    <a:pt x="1539" y="1622"/>
                    <a:pt x="2040" y="1479"/>
                    <a:pt x="2087" y="1145"/>
                  </a:cubicBezTo>
                  <a:cubicBezTo>
                    <a:pt x="2391" y="1062"/>
                    <a:pt x="2703" y="1024"/>
                    <a:pt x="3009" y="1024"/>
                  </a:cubicBezTo>
                  <a:cubicBezTo>
                    <a:pt x="3051" y="1024"/>
                    <a:pt x="3094" y="1025"/>
                    <a:pt x="3137" y="1026"/>
                  </a:cubicBezTo>
                  <a:cubicBezTo>
                    <a:pt x="2954" y="652"/>
                    <a:pt x="2586" y="580"/>
                    <a:pt x="2330" y="580"/>
                  </a:cubicBezTo>
                  <a:cubicBezTo>
                    <a:pt x="2169" y="580"/>
                    <a:pt x="2052" y="609"/>
                    <a:pt x="2052" y="609"/>
                  </a:cubicBezTo>
                  <a:cubicBezTo>
                    <a:pt x="2052" y="334"/>
                    <a:pt x="1897" y="96"/>
                    <a:pt x="1646" y="1"/>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75" name="Google Shape;1075;p47"/>
            <p:cNvSpPr/>
            <p:nvPr/>
          </p:nvSpPr>
          <p:spPr>
            <a:xfrm>
              <a:off x="3313947" y="3019752"/>
              <a:ext cx="36627" cy="25863"/>
            </a:xfrm>
            <a:custGeom>
              <a:avLst/>
              <a:gdLst/>
              <a:ahLst/>
              <a:cxnLst/>
              <a:rect l="l" t="t" r="r" b="b"/>
              <a:pathLst>
                <a:path w="633" h="447" extrusionOk="0">
                  <a:moveTo>
                    <a:pt x="282" y="1"/>
                  </a:moveTo>
                  <a:cubicBezTo>
                    <a:pt x="276" y="1"/>
                    <a:pt x="269" y="2"/>
                    <a:pt x="262" y="4"/>
                  </a:cubicBezTo>
                  <a:cubicBezTo>
                    <a:pt x="227" y="16"/>
                    <a:pt x="191" y="52"/>
                    <a:pt x="191" y="87"/>
                  </a:cubicBezTo>
                  <a:lnTo>
                    <a:pt x="131" y="87"/>
                  </a:lnTo>
                  <a:cubicBezTo>
                    <a:pt x="60" y="87"/>
                    <a:pt x="0" y="183"/>
                    <a:pt x="60" y="230"/>
                  </a:cubicBezTo>
                  <a:cubicBezTo>
                    <a:pt x="107" y="266"/>
                    <a:pt x="155" y="302"/>
                    <a:pt x="215" y="326"/>
                  </a:cubicBezTo>
                  <a:lnTo>
                    <a:pt x="215" y="338"/>
                  </a:lnTo>
                  <a:cubicBezTo>
                    <a:pt x="215" y="392"/>
                    <a:pt x="254" y="447"/>
                    <a:pt x="316" y="447"/>
                  </a:cubicBezTo>
                  <a:cubicBezTo>
                    <a:pt x="322" y="447"/>
                    <a:pt x="328" y="446"/>
                    <a:pt x="334" y="445"/>
                  </a:cubicBezTo>
                  <a:cubicBezTo>
                    <a:pt x="370" y="445"/>
                    <a:pt x="406" y="409"/>
                    <a:pt x="417" y="374"/>
                  </a:cubicBezTo>
                  <a:lnTo>
                    <a:pt x="489" y="374"/>
                  </a:lnTo>
                  <a:cubicBezTo>
                    <a:pt x="632" y="350"/>
                    <a:pt x="632" y="135"/>
                    <a:pt x="489" y="99"/>
                  </a:cubicBezTo>
                  <a:cubicBezTo>
                    <a:pt x="453" y="99"/>
                    <a:pt x="406" y="87"/>
                    <a:pt x="370" y="87"/>
                  </a:cubicBezTo>
                  <a:cubicBezTo>
                    <a:pt x="370" y="75"/>
                    <a:pt x="358" y="64"/>
                    <a:pt x="358" y="40"/>
                  </a:cubicBezTo>
                  <a:cubicBezTo>
                    <a:pt x="338" y="20"/>
                    <a:pt x="311" y="1"/>
                    <a:pt x="282" y="1"/>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76" name="Google Shape;1076;p47"/>
            <p:cNvSpPr/>
            <p:nvPr/>
          </p:nvSpPr>
          <p:spPr>
            <a:xfrm>
              <a:off x="3182837" y="3069511"/>
              <a:ext cx="69030" cy="65903"/>
            </a:xfrm>
            <a:custGeom>
              <a:avLst/>
              <a:gdLst/>
              <a:ahLst/>
              <a:cxnLst/>
              <a:rect l="l" t="t" r="r" b="b"/>
              <a:pathLst>
                <a:path w="1193" h="1139" extrusionOk="0">
                  <a:moveTo>
                    <a:pt x="612" y="1"/>
                  </a:moveTo>
                  <a:cubicBezTo>
                    <a:pt x="320" y="1"/>
                    <a:pt x="70" y="220"/>
                    <a:pt x="36" y="515"/>
                  </a:cubicBezTo>
                  <a:cubicBezTo>
                    <a:pt x="1" y="825"/>
                    <a:pt x="227" y="1099"/>
                    <a:pt x="537" y="1135"/>
                  </a:cubicBezTo>
                  <a:cubicBezTo>
                    <a:pt x="559" y="1138"/>
                    <a:pt x="580" y="1139"/>
                    <a:pt x="602" y="1139"/>
                  </a:cubicBezTo>
                  <a:cubicBezTo>
                    <a:pt x="884" y="1139"/>
                    <a:pt x="1124" y="923"/>
                    <a:pt x="1157" y="634"/>
                  </a:cubicBezTo>
                  <a:cubicBezTo>
                    <a:pt x="1193" y="312"/>
                    <a:pt x="966" y="38"/>
                    <a:pt x="656" y="2"/>
                  </a:cubicBezTo>
                  <a:cubicBezTo>
                    <a:pt x="641" y="1"/>
                    <a:pt x="626" y="1"/>
                    <a:pt x="612" y="1"/>
                  </a:cubicBezTo>
                  <a:close/>
                </a:path>
              </a:pathLst>
            </a:custGeom>
            <a:solidFill>
              <a:srgbClr val="EFEDD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77" name="Google Shape;1077;p47"/>
            <p:cNvSpPr/>
            <p:nvPr/>
          </p:nvSpPr>
          <p:spPr>
            <a:xfrm>
              <a:off x="3725910" y="3171923"/>
              <a:ext cx="269697" cy="193831"/>
            </a:xfrm>
            <a:custGeom>
              <a:avLst/>
              <a:gdLst/>
              <a:ahLst/>
              <a:cxnLst/>
              <a:rect l="l" t="t" r="r" b="b"/>
              <a:pathLst>
                <a:path w="4661" h="3350" extrusionOk="0">
                  <a:moveTo>
                    <a:pt x="2194" y="0"/>
                  </a:moveTo>
                  <a:cubicBezTo>
                    <a:pt x="7" y="0"/>
                    <a:pt x="0" y="2098"/>
                    <a:pt x="869" y="2775"/>
                  </a:cubicBezTo>
                  <a:cubicBezTo>
                    <a:pt x="1333" y="3126"/>
                    <a:pt x="1977" y="3349"/>
                    <a:pt x="2580" y="3349"/>
                  </a:cubicBezTo>
                  <a:cubicBezTo>
                    <a:pt x="3188" y="3349"/>
                    <a:pt x="3754" y="3123"/>
                    <a:pt x="4053" y="2573"/>
                  </a:cubicBezTo>
                  <a:cubicBezTo>
                    <a:pt x="4661" y="1476"/>
                    <a:pt x="4160" y="176"/>
                    <a:pt x="2586" y="21"/>
                  </a:cubicBezTo>
                  <a:cubicBezTo>
                    <a:pt x="2448" y="7"/>
                    <a:pt x="2318" y="0"/>
                    <a:pt x="2194" y="0"/>
                  </a:cubicBezTo>
                  <a:close/>
                </a:path>
              </a:pathLst>
            </a:custGeom>
            <a:solidFill>
              <a:srgbClr val="C9403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78" name="Google Shape;1078;p47"/>
            <p:cNvSpPr/>
            <p:nvPr/>
          </p:nvSpPr>
          <p:spPr>
            <a:xfrm>
              <a:off x="3812758" y="3145539"/>
              <a:ext cx="122148" cy="63530"/>
            </a:xfrm>
            <a:custGeom>
              <a:avLst/>
              <a:gdLst/>
              <a:ahLst/>
              <a:cxnLst/>
              <a:rect l="l" t="t" r="r" b="b"/>
              <a:pathLst>
                <a:path w="2111" h="1098" extrusionOk="0">
                  <a:moveTo>
                    <a:pt x="1109" y="0"/>
                  </a:moveTo>
                  <a:cubicBezTo>
                    <a:pt x="763" y="143"/>
                    <a:pt x="918" y="346"/>
                    <a:pt x="918" y="346"/>
                  </a:cubicBezTo>
                  <a:cubicBezTo>
                    <a:pt x="778" y="233"/>
                    <a:pt x="643" y="193"/>
                    <a:pt x="521" y="193"/>
                  </a:cubicBezTo>
                  <a:cubicBezTo>
                    <a:pt x="218" y="193"/>
                    <a:pt x="0" y="441"/>
                    <a:pt x="0" y="441"/>
                  </a:cubicBezTo>
                  <a:cubicBezTo>
                    <a:pt x="298" y="465"/>
                    <a:pt x="596" y="549"/>
                    <a:pt x="882" y="668"/>
                  </a:cubicBezTo>
                  <a:cubicBezTo>
                    <a:pt x="835" y="835"/>
                    <a:pt x="894" y="1002"/>
                    <a:pt x="1026" y="1097"/>
                  </a:cubicBezTo>
                  <a:cubicBezTo>
                    <a:pt x="1026" y="1097"/>
                    <a:pt x="1371" y="1002"/>
                    <a:pt x="1395" y="775"/>
                  </a:cubicBezTo>
                  <a:cubicBezTo>
                    <a:pt x="1603" y="723"/>
                    <a:pt x="1810" y="689"/>
                    <a:pt x="2018" y="689"/>
                  </a:cubicBezTo>
                  <a:cubicBezTo>
                    <a:pt x="2049" y="689"/>
                    <a:pt x="2080" y="690"/>
                    <a:pt x="2111" y="692"/>
                  </a:cubicBezTo>
                  <a:cubicBezTo>
                    <a:pt x="1990" y="436"/>
                    <a:pt x="1733" y="389"/>
                    <a:pt x="1559" y="389"/>
                  </a:cubicBezTo>
                  <a:cubicBezTo>
                    <a:pt x="1457" y="389"/>
                    <a:pt x="1383" y="405"/>
                    <a:pt x="1383" y="405"/>
                  </a:cubicBezTo>
                  <a:cubicBezTo>
                    <a:pt x="1383" y="227"/>
                    <a:pt x="1276" y="72"/>
                    <a:pt x="1109" y="0"/>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79" name="Google Shape;1079;p47"/>
            <p:cNvSpPr/>
            <p:nvPr/>
          </p:nvSpPr>
          <p:spPr>
            <a:xfrm>
              <a:off x="3865873" y="3167988"/>
              <a:ext cx="23492" cy="16895"/>
            </a:xfrm>
            <a:custGeom>
              <a:avLst/>
              <a:gdLst/>
              <a:ahLst/>
              <a:cxnLst/>
              <a:rect l="l" t="t" r="r" b="b"/>
              <a:pathLst>
                <a:path w="406" h="292" extrusionOk="0">
                  <a:moveTo>
                    <a:pt x="193" y="1"/>
                  </a:moveTo>
                  <a:cubicBezTo>
                    <a:pt x="185" y="1"/>
                    <a:pt x="177" y="2"/>
                    <a:pt x="167" y="6"/>
                  </a:cubicBezTo>
                  <a:cubicBezTo>
                    <a:pt x="143" y="6"/>
                    <a:pt x="131" y="29"/>
                    <a:pt x="131" y="53"/>
                  </a:cubicBezTo>
                  <a:lnTo>
                    <a:pt x="84" y="53"/>
                  </a:lnTo>
                  <a:cubicBezTo>
                    <a:pt x="36" y="53"/>
                    <a:pt x="0" y="113"/>
                    <a:pt x="48" y="149"/>
                  </a:cubicBezTo>
                  <a:cubicBezTo>
                    <a:pt x="72" y="172"/>
                    <a:pt x="108" y="196"/>
                    <a:pt x="143" y="220"/>
                  </a:cubicBezTo>
                  <a:cubicBezTo>
                    <a:pt x="143" y="256"/>
                    <a:pt x="179" y="292"/>
                    <a:pt x="215" y="292"/>
                  </a:cubicBezTo>
                  <a:cubicBezTo>
                    <a:pt x="251" y="280"/>
                    <a:pt x="274" y="268"/>
                    <a:pt x="274" y="244"/>
                  </a:cubicBezTo>
                  <a:lnTo>
                    <a:pt x="322" y="244"/>
                  </a:lnTo>
                  <a:cubicBezTo>
                    <a:pt x="406" y="208"/>
                    <a:pt x="406" y="101"/>
                    <a:pt x="334" y="65"/>
                  </a:cubicBezTo>
                  <a:cubicBezTo>
                    <a:pt x="298" y="65"/>
                    <a:pt x="274" y="53"/>
                    <a:pt x="251" y="53"/>
                  </a:cubicBezTo>
                  <a:cubicBezTo>
                    <a:pt x="251" y="53"/>
                    <a:pt x="251" y="41"/>
                    <a:pt x="239" y="29"/>
                  </a:cubicBezTo>
                  <a:cubicBezTo>
                    <a:pt x="230" y="12"/>
                    <a:pt x="215" y="1"/>
                    <a:pt x="193" y="1"/>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80" name="Google Shape;1080;p47"/>
            <p:cNvSpPr/>
            <p:nvPr/>
          </p:nvSpPr>
          <p:spPr>
            <a:xfrm>
              <a:off x="3777521" y="3201373"/>
              <a:ext cx="46290" cy="44379"/>
            </a:xfrm>
            <a:custGeom>
              <a:avLst/>
              <a:gdLst/>
              <a:ahLst/>
              <a:cxnLst/>
              <a:rect l="l" t="t" r="r" b="b"/>
              <a:pathLst>
                <a:path w="800" h="767" extrusionOk="0">
                  <a:moveTo>
                    <a:pt x="419" y="0"/>
                  </a:moveTo>
                  <a:cubicBezTo>
                    <a:pt x="215" y="0"/>
                    <a:pt x="48" y="151"/>
                    <a:pt x="25" y="347"/>
                  </a:cubicBezTo>
                  <a:cubicBezTo>
                    <a:pt x="1" y="561"/>
                    <a:pt x="156" y="740"/>
                    <a:pt x="359" y="764"/>
                  </a:cubicBezTo>
                  <a:cubicBezTo>
                    <a:pt x="373" y="766"/>
                    <a:pt x="388" y="766"/>
                    <a:pt x="402" y="766"/>
                  </a:cubicBezTo>
                  <a:cubicBezTo>
                    <a:pt x="597" y="766"/>
                    <a:pt x="754" y="618"/>
                    <a:pt x="776" y="418"/>
                  </a:cubicBezTo>
                  <a:cubicBezTo>
                    <a:pt x="800" y="216"/>
                    <a:pt x="645" y="25"/>
                    <a:pt x="442" y="1"/>
                  </a:cubicBezTo>
                  <a:cubicBezTo>
                    <a:pt x="434" y="0"/>
                    <a:pt x="427" y="0"/>
                    <a:pt x="419" y="0"/>
                  </a:cubicBezTo>
                  <a:close/>
                </a:path>
              </a:pathLst>
            </a:custGeom>
            <a:solidFill>
              <a:srgbClr val="EFEDD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81" name="Google Shape;1081;p47"/>
            <p:cNvSpPr/>
            <p:nvPr/>
          </p:nvSpPr>
          <p:spPr>
            <a:xfrm>
              <a:off x="3382859" y="3176147"/>
              <a:ext cx="269871" cy="193715"/>
            </a:xfrm>
            <a:custGeom>
              <a:avLst/>
              <a:gdLst/>
              <a:ahLst/>
              <a:cxnLst/>
              <a:rect l="l" t="t" r="r" b="b"/>
              <a:pathLst>
                <a:path w="4664" h="3348" extrusionOk="0">
                  <a:moveTo>
                    <a:pt x="2203" y="1"/>
                  </a:moveTo>
                  <a:cubicBezTo>
                    <a:pt x="10" y="1"/>
                    <a:pt x="1" y="2106"/>
                    <a:pt x="872" y="2774"/>
                  </a:cubicBezTo>
                  <a:cubicBezTo>
                    <a:pt x="1335" y="3125"/>
                    <a:pt x="1980" y="3348"/>
                    <a:pt x="2583" y="3348"/>
                  </a:cubicBezTo>
                  <a:cubicBezTo>
                    <a:pt x="3190" y="3348"/>
                    <a:pt x="3757" y="3122"/>
                    <a:pt x="4056" y="2571"/>
                  </a:cubicBezTo>
                  <a:cubicBezTo>
                    <a:pt x="4664" y="1474"/>
                    <a:pt x="4151" y="175"/>
                    <a:pt x="2577" y="20"/>
                  </a:cubicBezTo>
                  <a:cubicBezTo>
                    <a:pt x="2446" y="7"/>
                    <a:pt x="2321" y="1"/>
                    <a:pt x="2203" y="1"/>
                  </a:cubicBezTo>
                  <a:close/>
                </a:path>
              </a:pathLst>
            </a:custGeom>
            <a:solidFill>
              <a:srgbClr val="C9403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82" name="Google Shape;1082;p47"/>
            <p:cNvSpPr/>
            <p:nvPr/>
          </p:nvSpPr>
          <p:spPr>
            <a:xfrm>
              <a:off x="3469128" y="3150341"/>
              <a:ext cx="122900" cy="62836"/>
            </a:xfrm>
            <a:custGeom>
              <a:avLst/>
              <a:gdLst/>
              <a:ahLst/>
              <a:cxnLst/>
              <a:rect l="l" t="t" r="r" b="b"/>
              <a:pathLst>
                <a:path w="2124" h="1086" extrusionOk="0">
                  <a:moveTo>
                    <a:pt x="1110" y="1"/>
                  </a:moveTo>
                  <a:cubicBezTo>
                    <a:pt x="752" y="132"/>
                    <a:pt x="919" y="334"/>
                    <a:pt x="919" y="334"/>
                  </a:cubicBezTo>
                  <a:cubicBezTo>
                    <a:pt x="782" y="227"/>
                    <a:pt x="649" y="189"/>
                    <a:pt x="530" y="189"/>
                  </a:cubicBezTo>
                  <a:cubicBezTo>
                    <a:pt x="223" y="189"/>
                    <a:pt x="1" y="442"/>
                    <a:pt x="1" y="442"/>
                  </a:cubicBezTo>
                  <a:cubicBezTo>
                    <a:pt x="299" y="466"/>
                    <a:pt x="597" y="537"/>
                    <a:pt x="871" y="668"/>
                  </a:cubicBezTo>
                  <a:cubicBezTo>
                    <a:pt x="836" y="823"/>
                    <a:pt x="895" y="990"/>
                    <a:pt x="1038" y="1086"/>
                  </a:cubicBezTo>
                  <a:cubicBezTo>
                    <a:pt x="1038" y="1086"/>
                    <a:pt x="1372" y="990"/>
                    <a:pt x="1408" y="764"/>
                  </a:cubicBezTo>
                  <a:cubicBezTo>
                    <a:pt x="1597" y="714"/>
                    <a:pt x="1802" y="689"/>
                    <a:pt x="2003" y="689"/>
                  </a:cubicBezTo>
                  <a:cubicBezTo>
                    <a:pt x="2044" y="689"/>
                    <a:pt x="2084" y="690"/>
                    <a:pt x="2123" y="692"/>
                  </a:cubicBezTo>
                  <a:cubicBezTo>
                    <a:pt x="1999" y="436"/>
                    <a:pt x="1744" y="386"/>
                    <a:pt x="1566" y="386"/>
                  </a:cubicBezTo>
                  <a:cubicBezTo>
                    <a:pt x="1454" y="386"/>
                    <a:pt x="1372" y="406"/>
                    <a:pt x="1372" y="406"/>
                  </a:cubicBezTo>
                  <a:cubicBezTo>
                    <a:pt x="1384" y="227"/>
                    <a:pt x="1277" y="60"/>
                    <a:pt x="1110" y="1"/>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83" name="Google Shape;1083;p47"/>
            <p:cNvSpPr/>
            <p:nvPr/>
          </p:nvSpPr>
          <p:spPr>
            <a:xfrm>
              <a:off x="3522995" y="3172154"/>
              <a:ext cx="24881" cy="17589"/>
            </a:xfrm>
            <a:custGeom>
              <a:avLst/>
              <a:gdLst/>
              <a:ahLst/>
              <a:cxnLst/>
              <a:rect l="l" t="t" r="r" b="b"/>
              <a:pathLst>
                <a:path w="430" h="304" extrusionOk="0">
                  <a:moveTo>
                    <a:pt x="186" y="0"/>
                  </a:moveTo>
                  <a:cubicBezTo>
                    <a:pt x="180" y="0"/>
                    <a:pt x="173" y="2"/>
                    <a:pt x="167" y="5"/>
                  </a:cubicBezTo>
                  <a:cubicBezTo>
                    <a:pt x="143" y="17"/>
                    <a:pt x="119" y="29"/>
                    <a:pt x="119" y="65"/>
                  </a:cubicBezTo>
                  <a:lnTo>
                    <a:pt x="84" y="65"/>
                  </a:lnTo>
                  <a:cubicBezTo>
                    <a:pt x="36" y="65"/>
                    <a:pt x="0" y="124"/>
                    <a:pt x="36" y="160"/>
                  </a:cubicBezTo>
                  <a:cubicBezTo>
                    <a:pt x="60" y="184"/>
                    <a:pt x="95" y="208"/>
                    <a:pt x="131" y="220"/>
                  </a:cubicBezTo>
                  <a:lnTo>
                    <a:pt x="131" y="232"/>
                  </a:lnTo>
                  <a:cubicBezTo>
                    <a:pt x="131" y="267"/>
                    <a:pt x="167" y="303"/>
                    <a:pt x="215" y="303"/>
                  </a:cubicBezTo>
                  <a:cubicBezTo>
                    <a:pt x="239" y="303"/>
                    <a:pt x="262" y="279"/>
                    <a:pt x="262" y="256"/>
                  </a:cubicBezTo>
                  <a:lnTo>
                    <a:pt x="322" y="256"/>
                  </a:lnTo>
                  <a:cubicBezTo>
                    <a:pt x="429" y="244"/>
                    <a:pt x="429" y="89"/>
                    <a:pt x="322" y="77"/>
                  </a:cubicBezTo>
                  <a:cubicBezTo>
                    <a:pt x="298" y="65"/>
                    <a:pt x="262" y="65"/>
                    <a:pt x="239" y="65"/>
                  </a:cubicBezTo>
                  <a:lnTo>
                    <a:pt x="227" y="29"/>
                  </a:lnTo>
                  <a:cubicBezTo>
                    <a:pt x="218" y="11"/>
                    <a:pt x="203" y="0"/>
                    <a:pt x="186" y="0"/>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84" name="Google Shape;1084;p47"/>
            <p:cNvSpPr/>
            <p:nvPr/>
          </p:nvSpPr>
          <p:spPr>
            <a:xfrm>
              <a:off x="3434643" y="3206060"/>
              <a:ext cx="46290" cy="43800"/>
            </a:xfrm>
            <a:custGeom>
              <a:avLst/>
              <a:gdLst/>
              <a:ahLst/>
              <a:cxnLst/>
              <a:rect l="l" t="t" r="r" b="b"/>
              <a:pathLst>
                <a:path w="800" h="757" extrusionOk="0">
                  <a:moveTo>
                    <a:pt x="387" y="1"/>
                  </a:moveTo>
                  <a:cubicBezTo>
                    <a:pt x="192" y="1"/>
                    <a:pt x="36" y="148"/>
                    <a:pt x="25" y="337"/>
                  </a:cubicBezTo>
                  <a:cubicBezTo>
                    <a:pt x="1" y="552"/>
                    <a:pt x="144" y="743"/>
                    <a:pt x="359" y="755"/>
                  </a:cubicBezTo>
                  <a:cubicBezTo>
                    <a:pt x="372" y="756"/>
                    <a:pt x="386" y="757"/>
                    <a:pt x="400" y="757"/>
                  </a:cubicBezTo>
                  <a:cubicBezTo>
                    <a:pt x="587" y="757"/>
                    <a:pt x="754" y="610"/>
                    <a:pt x="776" y="421"/>
                  </a:cubicBezTo>
                  <a:cubicBezTo>
                    <a:pt x="800" y="206"/>
                    <a:pt x="633" y="15"/>
                    <a:pt x="430" y="3"/>
                  </a:cubicBezTo>
                  <a:cubicBezTo>
                    <a:pt x="415" y="2"/>
                    <a:pt x="401" y="1"/>
                    <a:pt x="387" y="1"/>
                  </a:cubicBezTo>
                  <a:close/>
                </a:path>
              </a:pathLst>
            </a:custGeom>
            <a:solidFill>
              <a:srgbClr val="EFEDD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85" name="Google Shape;1085;p47"/>
            <p:cNvSpPr/>
            <p:nvPr/>
          </p:nvSpPr>
          <p:spPr>
            <a:xfrm>
              <a:off x="2925476" y="3129223"/>
              <a:ext cx="269871" cy="193715"/>
            </a:xfrm>
            <a:custGeom>
              <a:avLst/>
              <a:gdLst/>
              <a:ahLst/>
              <a:cxnLst/>
              <a:rect l="l" t="t" r="r" b="b"/>
              <a:pathLst>
                <a:path w="4664" h="3348" extrusionOk="0">
                  <a:moveTo>
                    <a:pt x="2212" y="1"/>
                  </a:moveTo>
                  <a:cubicBezTo>
                    <a:pt x="9" y="1"/>
                    <a:pt x="0" y="2107"/>
                    <a:pt x="871" y="2774"/>
                  </a:cubicBezTo>
                  <a:cubicBezTo>
                    <a:pt x="1329" y="3125"/>
                    <a:pt x="1973" y="3348"/>
                    <a:pt x="2578" y="3348"/>
                  </a:cubicBezTo>
                  <a:cubicBezTo>
                    <a:pt x="3187" y="3348"/>
                    <a:pt x="3756" y="3122"/>
                    <a:pt x="4055" y="2571"/>
                  </a:cubicBezTo>
                  <a:cubicBezTo>
                    <a:pt x="4663" y="1474"/>
                    <a:pt x="4162" y="175"/>
                    <a:pt x="2588" y="20"/>
                  </a:cubicBezTo>
                  <a:cubicBezTo>
                    <a:pt x="2457" y="7"/>
                    <a:pt x="2331" y="1"/>
                    <a:pt x="2212" y="1"/>
                  </a:cubicBezTo>
                  <a:close/>
                </a:path>
              </a:pathLst>
            </a:custGeom>
            <a:solidFill>
              <a:srgbClr val="C9403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86" name="Google Shape;1086;p47"/>
            <p:cNvSpPr/>
            <p:nvPr/>
          </p:nvSpPr>
          <p:spPr>
            <a:xfrm>
              <a:off x="3012439" y="3103417"/>
              <a:ext cx="122148" cy="62836"/>
            </a:xfrm>
            <a:custGeom>
              <a:avLst/>
              <a:gdLst/>
              <a:ahLst/>
              <a:cxnLst/>
              <a:rect l="l" t="t" r="r" b="b"/>
              <a:pathLst>
                <a:path w="2111" h="1086" extrusionOk="0">
                  <a:moveTo>
                    <a:pt x="1109" y="1"/>
                  </a:moveTo>
                  <a:cubicBezTo>
                    <a:pt x="752" y="132"/>
                    <a:pt x="919" y="335"/>
                    <a:pt x="919" y="335"/>
                  </a:cubicBezTo>
                  <a:cubicBezTo>
                    <a:pt x="781" y="224"/>
                    <a:pt x="648" y="184"/>
                    <a:pt x="527" y="184"/>
                  </a:cubicBezTo>
                  <a:cubicBezTo>
                    <a:pt x="222" y="184"/>
                    <a:pt x="0" y="442"/>
                    <a:pt x="0" y="442"/>
                  </a:cubicBezTo>
                  <a:cubicBezTo>
                    <a:pt x="298" y="454"/>
                    <a:pt x="597" y="537"/>
                    <a:pt x="871" y="668"/>
                  </a:cubicBezTo>
                  <a:cubicBezTo>
                    <a:pt x="835" y="823"/>
                    <a:pt x="895" y="990"/>
                    <a:pt x="1026" y="1086"/>
                  </a:cubicBezTo>
                  <a:cubicBezTo>
                    <a:pt x="1026" y="1086"/>
                    <a:pt x="1360" y="990"/>
                    <a:pt x="1395" y="764"/>
                  </a:cubicBezTo>
                  <a:cubicBezTo>
                    <a:pt x="1594" y="714"/>
                    <a:pt x="1793" y="689"/>
                    <a:pt x="1992" y="689"/>
                  </a:cubicBezTo>
                  <a:cubicBezTo>
                    <a:pt x="2031" y="689"/>
                    <a:pt x="2071" y="690"/>
                    <a:pt x="2111" y="692"/>
                  </a:cubicBezTo>
                  <a:cubicBezTo>
                    <a:pt x="1994" y="436"/>
                    <a:pt x="1742" y="387"/>
                    <a:pt x="1565" y="387"/>
                  </a:cubicBezTo>
                  <a:cubicBezTo>
                    <a:pt x="1453" y="387"/>
                    <a:pt x="1372" y="406"/>
                    <a:pt x="1372" y="406"/>
                  </a:cubicBezTo>
                  <a:cubicBezTo>
                    <a:pt x="1384" y="227"/>
                    <a:pt x="1276" y="60"/>
                    <a:pt x="1109" y="1"/>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87" name="Google Shape;1087;p47"/>
            <p:cNvSpPr/>
            <p:nvPr/>
          </p:nvSpPr>
          <p:spPr>
            <a:xfrm>
              <a:off x="3065555" y="3125230"/>
              <a:ext cx="24881" cy="17589"/>
            </a:xfrm>
            <a:custGeom>
              <a:avLst/>
              <a:gdLst/>
              <a:ahLst/>
              <a:cxnLst/>
              <a:rect l="l" t="t" r="r" b="b"/>
              <a:pathLst>
                <a:path w="430" h="304" extrusionOk="0">
                  <a:moveTo>
                    <a:pt x="187" y="1"/>
                  </a:moveTo>
                  <a:cubicBezTo>
                    <a:pt x="180" y="1"/>
                    <a:pt x="174" y="2"/>
                    <a:pt x="167" y="5"/>
                  </a:cubicBezTo>
                  <a:cubicBezTo>
                    <a:pt x="144" y="5"/>
                    <a:pt x="132" y="29"/>
                    <a:pt x="120" y="65"/>
                  </a:cubicBezTo>
                  <a:lnTo>
                    <a:pt x="84" y="65"/>
                  </a:lnTo>
                  <a:cubicBezTo>
                    <a:pt x="36" y="65"/>
                    <a:pt x="1" y="125"/>
                    <a:pt x="36" y="160"/>
                  </a:cubicBezTo>
                  <a:cubicBezTo>
                    <a:pt x="72" y="184"/>
                    <a:pt x="96" y="208"/>
                    <a:pt x="132" y="220"/>
                  </a:cubicBezTo>
                  <a:cubicBezTo>
                    <a:pt x="132" y="220"/>
                    <a:pt x="132" y="232"/>
                    <a:pt x="132" y="232"/>
                  </a:cubicBezTo>
                  <a:cubicBezTo>
                    <a:pt x="132" y="268"/>
                    <a:pt x="167" y="303"/>
                    <a:pt x="215" y="303"/>
                  </a:cubicBezTo>
                  <a:cubicBezTo>
                    <a:pt x="239" y="303"/>
                    <a:pt x="263" y="280"/>
                    <a:pt x="275" y="256"/>
                  </a:cubicBezTo>
                  <a:lnTo>
                    <a:pt x="322" y="256"/>
                  </a:lnTo>
                  <a:cubicBezTo>
                    <a:pt x="430" y="244"/>
                    <a:pt x="430" y="89"/>
                    <a:pt x="322" y="77"/>
                  </a:cubicBezTo>
                  <a:cubicBezTo>
                    <a:pt x="299" y="65"/>
                    <a:pt x="275" y="65"/>
                    <a:pt x="239" y="65"/>
                  </a:cubicBezTo>
                  <a:cubicBezTo>
                    <a:pt x="239" y="53"/>
                    <a:pt x="239" y="41"/>
                    <a:pt x="239" y="29"/>
                  </a:cubicBezTo>
                  <a:cubicBezTo>
                    <a:pt x="222" y="12"/>
                    <a:pt x="204" y="1"/>
                    <a:pt x="187" y="1"/>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88" name="Google Shape;1088;p47"/>
            <p:cNvSpPr/>
            <p:nvPr/>
          </p:nvSpPr>
          <p:spPr>
            <a:xfrm>
              <a:off x="4284210" y="2979414"/>
              <a:ext cx="400293" cy="288432"/>
            </a:xfrm>
            <a:custGeom>
              <a:avLst/>
              <a:gdLst/>
              <a:ahLst/>
              <a:cxnLst/>
              <a:rect l="l" t="t" r="r" b="b"/>
              <a:pathLst>
                <a:path w="6918" h="4985" extrusionOk="0">
                  <a:moveTo>
                    <a:pt x="3270" y="0"/>
                  </a:moveTo>
                  <a:cubicBezTo>
                    <a:pt x="8" y="0"/>
                    <a:pt x="1" y="3126"/>
                    <a:pt x="1289" y="4132"/>
                  </a:cubicBezTo>
                  <a:cubicBezTo>
                    <a:pt x="1972" y="4654"/>
                    <a:pt x="2926" y="4984"/>
                    <a:pt x="3823" y="4984"/>
                  </a:cubicBezTo>
                  <a:cubicBezTo>
                    <a:pt x="4727" y="4984"/>
                    <a:pt x="5574" y="4648"/>
                    <a:pt x="6023" y="3834"/>
                  </a:cubicBezTo>
                  <a:cubicBezTo>
                    <a:pt x="6917" y="2200"/>
                    <a:pt x="6178" y="268"/>
                    <a:pt x="3841" y="30"/>
                  </a:cubicBezTo>
                  <a:cubicBezTo>
                    <a:pt x="3640" y="10"/>
                    <a:pt x="3450" y="0"/>
                    <a:pt x="3270"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89" name="Google Shape;1089;p47"/>
            <p:cNvSpPr/>
            <p:nvPr/>
          </p:nvSpPr>
          <p:spPr>
            <a:xfrm>
              <a:off x="4385126" y="2949341"/>
              <a:ext cx="182151" cy="93907"/>
            </a:xfrm>
            <a:custGeom>
              <a:avLst/>
              <a:gdLst/>
              <a:ahLst/>
              <a:cxnLst/>
              <a:rect l="l" t="t" r="r" b="b"/>
              <a:pathLst>
                <a:path w="3148" h="1623" extrusionOk="0">
                  <a:moveTo>
                    <a:pt x="1646" y="0"/>
                  </a:moveTo>
                  <a:cubicBezTo>
                    <a:pt x="1133" y="203"/>
                    <a:pt x="1371" y="513"/>
                    <a:pt x="1371" y="513"/>
                  </a:cubicBezTo>
                  <a:cubicBezTo>
                    <a:pt x="1163" y="346"/>
                    <a:pt x="961" y="286"/>
                    <a:pt x="780" y="286"/>
                  </a:cubicBezTo>
                  <a:cubicBezTo>
                    <a:pt x="328" y="286"/>
                    <a:pt x="0" y="656"/>
                    <a:pt x="0" y="656"/>
                  </a:cubicBezTo>
                  <a:cubicBezTo>
                    <a:pt x="465" y="656"/>
                    <a:pt x="1097" y="907"/>
                    <a:pt x="1300" y="1002"/>
                  </a:cubicBezTo>
                  <a:cubicBezTo>
                    <a:pt x="1252" y="1241"/>
                    <a:pt x="1336" y="1479"/>
                    <a:pt x="1538" y="1622"/>
                  </a:cubicBezTo>
                  <a:cubicBezTo>
                    <a:pt x="1538" y="1622"/>
                    <a:pt x="2039" y="1491"/>
                    <a:pt x="2099" y="1157"/>
                  </a:cubicBezTo>
                  <a:cubicBezTo>
                    <a:pt x="2375" y="1078"/>
                    <a:pt x="2668" y="1032"/>
                    <a:pt x="2964" y="1032"/>
                  </a:cubicBezTo>
                  <a:cubicBezTo>
                    <a:pt x="3025" y="1032"/>
                    <a:pt x="3087" y="1034"/>
                    <a:pt x="3148" y="1038"/>
                  </a:cubicBezTo>
                  <a:cubicBezTo>
                    <a:pt x="2968" y="655"/>
                    <a:pt x="2580" y="584"/>
                    <a:pt x="2317" y="584"/>
                  </a:cubicBezTo>
                  <a:cubicBezTo>
                    <a:pt x="2162" y="584"/>
                    <a:pt x="2051" y="609"/>
                    <a:pt x="2051" y="609"/>
                  </a:cubicBezTo>
                  <a:cubicBezTo>
                    <a:pt x="2063" y="346"/>
                    <a:pt x="1896" y="96"/>
                    <a:pt x="1646"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90" name="Google Shape;1090;p47"/>
            <p:cNvSpPr/>
            <p:nvPr/>
          </p:nvSpPr>
          <p:spPr>
            <a:xfrm>
              <a:off x="4464452" y="2982437"/>
              <a:ext cx="36627" cy="25690"/>
            </a:xfrm>
            <a:custGeom>
              <a:avLst/>
              <a:gdLst/>
              <a:ahLst/>
              <a:cxnLst/>
              <a:rect l="l" t="t" r="r" b="b"/>
              <a:pathLst>
                <a:path w="633" h="444" extrusionOk="0">
                  <a:moveTo>
                    <a:pt x="263" y="1"/>
                  </a:moveTo>
                  <a:cubicBezTo>
                    <a:pt x="215" y="13"/>
                    <a:pt x="191" y="48"/>
                    <a:pt x="191" y="84"/>
                  </a:cubicBezTo>
                  <a:lnTo>
                    <a:pt x="131" y="84"/>
                  </a:lnTo>
                  <a:cubicBezTo>
                    <a:pt x="60" y="84"/>
                    <a:pt x="0" y="180"/>
                    <a:pt x="60" y="239"/>
                  </a:cubicBezTo>
                  <a:cubicBezTo>
                    <a:pt x="108" y="275"/>
                    <a:pt x="155" y="299"/>
                    <a:pt x="215" y="335"/>
                  </a:cubicBezTo>
                  <a:lnTo>
                    <a:pt x="215" y="347"/>
                  </a:lnTo>
                  <a:cubicBezTo>
                    <a:pt x="215" y="400"/>
                    <a:pt x="253" y="444"/>
                    <a:pt x="313" y="444"/>
                  </a:cubicBezTo>
                  <a:cubicBezTo>
                    <a:pt x="319" y="444"/>
                    <a:pt x="327" y="443"/>
                    <a:pt x="334" y="442"/>
                  </a:cubicBezTo>
                  <a:cubicBezTo>
                    <a:pt x="370" y="442"/>
                    <a:pt x="406" y="418"/>
                    <a:pt x="418" y="370"/>
                  </a:cubicBezTo>
                  <a:cubicBezTo>
                    <a:pt x="430" y="376"/>
                    <a:pt x="441" y="379"/>
                    <a:pt x="453" y="379"/>
                  </a:cubicBezTo>
                  <a:cubicBezTo>
                    <a:pt x="465" y="379"/>
                    <a:pt x="477" y="376"/>
                    <a:pt x="489" y="370"/>
                  </a:cubicBezTo>
                  <a:cubicBezTo>
                    <a:pt x="632" y="347"/>
                    <a:pt x="632" y="144"/>
                    <a:pt x="489" y="108"/>
                  </a:cubicBezTo>
                  <a:cubicBezTo>
                    <a:pt x="453" y="96"/>
                    <a:pt x="406" y="96"/>
                    <a:pt x="370" y="96"/>
                  </a:cubicBezTo>
                  <a:cubicBezTo>
                    <a:pt x="370" y="72"/>
                    <a:pt x="358" y="60"/>
                    <a:pt x="358" y="48"/>
                  </a:cubicBezTo>
                  <a:cubicBezTo>
                    <a:pt x="334" y="13"/>
                    <a:pt x="298" y="1"/>
                    <a:pt x="263"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91" name="Google Shape;1091;p47"/>
            <p:cNvSpPr/>
            <p:nvPr/>
          </p:nvSpPr>
          <p:spPr>
            <a:xfrm>
              <a:off x="4045875" y="3171402"/>
              <a:ext cx="400293" cy="288432"/>
            </a:xfrm>
            <a:custGeom>
              <a:avLst/>
              <a:gdLst/>
              <a:ahLst/>
              <a:cxnLst/>
              <a:rect l="l" t="t" r="r" b="b"/>
              <a:pathLst>
                <a:path w="6918" h="4985" extrusionOk="0">
                  <a:moveTo>
                    <a:pt x="3270" y="0"/>
                  </a:moveTo>
                  <a:cubicBezTo>
                    <a:pt x="8" y="0"/>
                    <a:pt x="1" y="3126"/>
                    <a:pt x="1289" y="4132"/>
                  </a:cubicBezTo>
                  <a:cubicBezTo>
                    <a:pt x="1972" y="4654"/>
                    <a:pt x="2926" y="4984"/>
                    <a:pt x="3823" y="4984"/>
                  </a:cubicBezTo>
                  <a:cubicBezTo>
                    <a:pt x="4728" y="4984"/>
                    <a:pt x="5574" y="4648"/>
                    <a:pt x="6023" y="3834"/>
                  </a:cubicBezTo>
                  <a:cubicBezTo>
                    <a:pt x="6917" y="2200"/>
                    <a:pt x="6178" y="269"/>
                    <a:pt x="3841" y="30"/>
                  </a:cubicBezTo>
                  <a:cubicBezTo>
                    <a:pt x="3640" y="10"/>
                    <a:pt x="3450" y="0"/>
                    <a:pt x="3270"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92" name="Google Shape;1092;p47"/>
            <p:cNvSpPr/>
            <p:nvPr/>
          </p:nvSpPr>
          <p:spPr>
            <a:xfrm>
              <a:off x="4174267" y="3133099"/>
              <a:ext cx="182209" cy="93212"/>
            </a:xfrm>
            <a:custGeom>
              <a:avLst/>
              <a:gdLst/>
              <a:ahLst/>
              <a:cxnLst/>
              <a:rect l="l" t="t" r="r" b="b"/>
              <a:pathLst>
                <a:path w="3149" h="1611" extrusionOk="0">
                  <a:moveTo>
                    <a:pt x="1658" y="0"/>
                  </a:moveTo>
                  <a:cubicBezTo>
                    <a:pt x="1133" y="203"/>
                    <a:pt x="1383" y="501"/>
                    <a:pt x="1383" y="501"/>
                  </a:cubicBezTo>
                  <a:cubicBezTo>
                    <a:pt x="1177" y="336"/>
                    <a:pt x="977" y="276"/>
                    <a:pt x="796" y="276"/>
                  </a:cubicBezTo>
                  <a:cubicBezTo>
                    <a:pt x="337" y="276"/>
                    <a:pt x="0" y="656"/>
                    <a:pt x="0" y="656"/>
                  </a:cubicBezTo>
                  <a:cubicBezTo>
                    <a:pt x="465" y="656"/>
                    <a:pt x="1097" y="907"/>
                    <a:pt x="1312" y="990"/>
                  </a:cubicBezTo>
                  <a:cubicBezTo>
                    <a:pt x="1252" y="1229"/>
                    <a:pt x="1348" y="1479"/>
                    <a:pt x="1550" y="1610"/>
                  </a:cubicBezTo>
                  <a:cubicBezTo>
                    <a:pt x="1550" y="1610"/>
                    <a:pt x="2051" y="1479"/>
                    <a:pt x="2099" y="1145"/>
                  </a:cubicBezTo>
                  <a:cubicBezTo>
                    <a:pt x="2402" y="1061"/>
                    <a:pt x="2705" y="1024"/>
                    <a:pt x="3016" y="1024"/>
                  </a:cubicBezTo>
                  <a:cubicBezTo>
                    <a:pt x="3060" y="1024"/>
                    <a:pt x="3104" y="1024"/>
                    <a:pt x="3148" y="1026"/>
                  </a:cubicBezTo>
                  <a:cubicBezTo>
                    <a:pt x="2965" y="652"/>
                    <a:pt x="2593" y="580"/>
                    <a:pt x="2333" y="580"/>
                  </a:cubicBezTo>
                  <a:cubicBezTo>
                    <a:pt x="2170" y="580"/>
                    <a:pt x="2051" y="609"/>
                    <a:pt x="2051" y="609"/>
                  </a:cubicBezTo>
                  <a:cubicBezTo>
                    <a:pt x="2063" y="334"/>
                    <a:pt x="1896" y="96"/>
                    <a:pt x="1658" y="0"/>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93" name="Google Shape;1093;p47"/>
            <p:cNvSpPr/>
            <p:nvPr/>
          </p:nvSpPr>
          <p:spPr>
            <a:xfrm>
              <a:off x="4300246" y="3127086"/>
              <a:ext cx="35238" cy="25806"/>
            </a:xfrm>
            <a:custGeom>
              <a:avLst/>
              <a:gdLst/>
              <a:ahLst/>
              <a:cxnLst/>
              <a:rect l="l" t="t" r="r" b="b"/>
              <a:pathLst>
                <a:path w="609" h="446" extrusionOk="0">
                  <a:moveTo>
                    <a:pt x="284" y="0"/>
                  </a:moveTo>
                  <a:cubicBezTo>
                    <a:pt x="274" y="0"/>
                    <a:pt x="263" y="2"/>
                    <a:pt x="251" y="5"/>
                  </a:cubicBezTo>
                  <a:cubicBezTo>
                    <a:pt x="215" y="5"/>
                    <a:pt x="191" y="41"/>
                    <a:pt x="191" y="88"/>
                  </a:cubicBezTo>
                  <a:cubicBezTo>
                    <a:pt x="179" y="82"/>
                    <a:pt x="167" y="79"/>
                    <a:pt x="155" y="79"/>
                  </a:cubicBezTo>
                  <a:cubicBezTo>
                    <a:pt x="143" y="79"/>
                    <a:pt x="132" y="82"/>
                    <a:pt x="120" y="88"/>
                  </a:cubicBezTo>
                  <a:cubicBezTo>
                    <a:pt x="60" y="88"/>
                    <a:pt x="0" y="172"/>
                    <a:pt x="60" y="231"/>
                  </a:cubicBezTo>
                  <a:cubicBezTo>
                    <a:pt x="108" y="267"/>
                    <a:pt x="155" y="303"/>
                    <a:pt x="203" y="327"/>
                  </a:cubicBezTo>
                  <a:lnTo>
                    <a:pt x="203" y="339"/>
                  </a:lnTo>
                  <a:cubicBezTo>
                    <a:pt x="203" y="398"/>
                    <a:pt x="263" y="446"/>
                    <a:pt x="322" y="446"/>
                  </a:cubicBezTo>
                  <a:cubicBezTo>
                    <a:pt x="370" y="434"/>
                    <a:pt x="394" y="410"/>
                    <a:pt x="406" y="374"/>
                  </a:cubicBezTo>
                  <a:cubicBezTo>
                    <a:pt x="430" y="374"/>
                    <a:pt x="454" y="363"/>
                    <a:pt x="477" y="363"/>
                  </a:cubicBezTo>
                  <a:cubicBezTo>
                    <a:pt x="609" y="327"/>
                    <a:pt x="609" y="148"/>
                    <a:pt x="489" y="100"/>
                  </a:cubicBezTo>
                  <a:cubicBezTo>
                    <a:pt x="442" y="88"/>
                    <a:pt x="406" y="88"/>
                    <a:pt x="370" y="88"/>
                  </a:cubicBezTo>
                  <a:cubicBezTo>
                    <a:pt x="370" y="76"/>
                    <a:pt x="370" y="52"/>
                    <a:pt x="346" y="41"/>
                  </a:cubicBezTo>
                  <a:cubicBezTo>
                    <a:pt x="337" y="14"/>
                    <a:pt x="315" y="0"/>
                    <a:pt x="284" y="0"/>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94" name="Google Shape;1094;p47"/>
            <p:cNvSpPr/>
            <p:nvPr/>
          </p:nvSpPr>
          <p:spPr>
            <a:xfrm>
              <a:off x="3561646" y="3210052"/>
              <a:ext cx="400871" cy="287738"/>
            </a:xfrm>
            <a:custGeom>
              <a:avLst/>
              <a:gdLst/>
              <a:ahLst/>
              <a:cxnLst/>
              <a:rect l="l" t="t" r="r" b="b"/>
              <a:pathLst>
                <a:path w="6928" h="4973" extrusionOk="0">
                  <a:moveTo>
                    <a:pt x="3270" y="0"/>
                  </a:moveTo>
                  <a:cubicBezTo>
                    <a:pt x="18" y="0"/>
                    <a:pt x="0" y="3125"/>
                    <a:pt x="1299" y="4120"/>
                  </a:cubicBezTo>
                  <a:cubicBezTo>
                    <a:pt x="1982" y="4642"/>
                    <a:pt x="2936" y="4972"/>
                    <a:pt x="3833" y="4972"/>
                  </a:cubicBezTo>
                  <a:cubicBezTo>
                    <a:pt x="4738" y="4972"/>
                    <a:pt x="5584" y="4636"/>
                    <a:pt x="6033" y="3822"/>
                  </a:cubicBezTo>
                  <a:cubicBezTo>
                    <a:pt x="6928" y="2200"/>
                    <a:pt x="6176" y="256"/>
                    <a:pt x="3839" y="30"/>
                  </a:cubicBezTo>
                  <a:cubicBezTo>
                    <a:pt x="3639" y="10"/>
                    <a:pt x="3450" y="0"/>
                    <a:pt x="3270"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95" name="Google Shape;1095;p47"/>
            <p:cNvSpPr/>
            <p:nvPr/>
          </p:nvSpPr>
          <p:spPr>
            <a:xfrm>
              <a:off x="3690615" y="3171055"/>
              <a:ext cx="182209" cy="93849"/>
            </a:xfrm>
            <a:custGeom>
              <a:avLst/>
              <a:gdLst/>
              <a:ahLst/>
              <a:cxnLst/>
              <a:rect l="l" t="t" r="r" b="b"/>
              <a:pathLst>
                <a:path w="3149" h="1622" extrusionOk="0">
                  <a:moveTo>
                    <a:pt x="1646" y="0"/>
                  </a:moveTo>
                  <a:cubicBezTo>
                    <a:pt x="1133" y="203"/>
                    <a:pt x="1372" y="501"/>
                    <a:pt x="1372" y="501"/>
                  </a:cubicBezTo>
                  <a:cubicBezTo>
                    <a:pt x="1166" y="339"/>
                    <a:pt x="968" y="281"/>
                    <a:pt x="788" y="281"/>
                  </a:cubicBezTo>
                  <a:cubicBezTo>
                    <a:pt x="332" y="281"/>
                    <a:pt x="1" y="656"/>
                    <a:pt x="1" y="656"/>
                  </a:cubicBezTo>
                  <a:cubicBezTo>
                    <a:pt x="466" y="656"/>
                    <a:pt x="1098" y="906"/>
                    <a:pt x="1300" y="1002"/>
                  </a:cubicBezTo>
                  <a:cubicBezTo>
                    <a:pt x="1253" y="1228"/>
                    <a:pt x="1336" y="1479"/>
                    <a:pt x="1539" y="1622"/>
                  </a:cubicBezTo>
                  <a:cubicBezTo>
                    <a:pt x="1539" y="1622"/>
                    <a:pt x="2040" y="1479"/>
                    <a:pt x="2099" y="1145"/>
                  </a:cubicBezTo>
                  <a:cubicBezTo>
                    <a:pt x="2392" y="1061"/>
                    <a:pt x="2703" y="1023"/>
                    <a:pt x="3016" y="1023"/>
                  </a:cubicBezTo>
                  <a:cubicBezTo>
                    <a:pt x="3060" y="1023"/>
                    <a:pt x="3104" y="1024"/>
                    <a:pt x="3148" y="1026"/>
                  </a:cubicBezTo>
                  <a:cubicBezTo>
                    <a:pt x="2965" y="652"/>
                    <a:pt x="2593" y="580"/>
                    <a:pt x="2333" y="580"/>
                  </a:cubicBezTo>
                  <a:cubicBezTo>
                    <a:pt x="2170" y="580"/>
                    <a:pt x="2051" y="608"/>
                    <a:pt x="2051" y="608"/>
                  </a:cubicBezTo>
                  <a:cubicBezTo>
                    <a:pt x="2063" y="334"/>
                    <a:pt x="1896" y="96"/>
                    <a:pt x="1646" y="0"/>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96" name="Google Shape;1096;p47"/>
            <p:cNvSpPr/>
            <p:nvPr/>
          </p:nvSpPr>
          <p:spPr>
            <a:xfrm>
              <a:off x="3769941" y="3203977"/>
              <a:ext cx="36627" cy="25863"/>
            </a:xfrm>
            <a:custGeom>
              <a:avLst/>
              <a:gdLst/>
              <a:ahLst/>
              <a:cxnLst/>
              <a:rect l="l" t="t" r="r" b="b"/>
              <a:pathLst>
                <a:path w="633" h="447" extrusionOk="0">
                  <a:moveTo>
                    <a:pt x="271" y="1"/>
                  </a:moveTo>
                  <a:cubicBezTo>
                    <a:pt x="264" y="1"/>
                    <a:pt x="258" y="1"/>
                    <a:pt x="251" y="4"/>
                  </a:cubicBezTo>
                  <a:cubicBezTo>
                    <a:pt x="215" y="16"/>
                    <a:pt x="192" y="51"/>
                    <a:pt x="192" y="87"/>
                  </a:cubicBezTo>
                  <a:lnTo>
                    <a:pt x="120" y="87"/>
                  </a:lnTo>
                  <a:cubicBezTo>
                    <a:pt x="60" y="87"/>
                    <a:pt x="1" y="182"/>
                    <a:pt x="60" y="230"/>
                  </a:cubicBezTo>
                  <a:cubicBezTo>
                    <a:pt x="108" y="278"/>
                    <a:pt x="156" y="302"/>
                    <a:pt x="203" y="326"/>
                  </a:cubicBezTo>
                  <a:lnTo>
                    <a:pt x="203" y="349"/>
                  </a:lnTo>
                  <a:cubicBezTo>
                    <a:pt x="203" y="403"/>
                    <a:pt x="251" y="447"/>
                    <a:pt x="304" y="447"/>
                  </a:cubicBezTo>
                  <a:cubicBezTo>
                    <a:pt x="310" y="447"/>
                    <a:pt x="317" y="446"/>
                    <a:pt x="323" y="445"/>
                  </a:cubicBezTo>
                  <a:cubicBezTo>
                    <a:pt x="358" y="445"/>
                    <a:pt x="394" y="421"/>
                    <a:pt x="406" y="373"/>
                  </a:cubicBezTo>
                  <a:lnTo>
                    <a:pt x="478" y="373"/>
                  </a:lnTo>
                  <a:cubicBezTo>
                    <a:pt x="633" y="349"/>
                    <a:pt x="633" y="135"/>
                    <a:pt x="490" y="111"/>
                  </a:cubicBezTo>
                  <a:cubicBezTo>
                    <a:pt x="442" y="99"/>
                    <a:pt x="406" y="87"/>
                    <a:pt x="358" y="87"/>
                  </a:cubicBezTo>
                  <a:cubicBezTo>
                    <a:pt x="358" y="75"/>
                    <a:pt x="358" y="63"/>
                    <a:pt x="347" y="51"/>
                  </a:cubicBezTo>
                  <a:cubicBezTo>
                    <a:pt x="337" y="22"/>
                    <a:pt x="303" y="1"/>
                    <a:pt x="271" y="1"/>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97" name="Google Shape;1097;p47"/>
            <p:cNvSpPr/>
            <p:nvPr/>
          </p:nvSpPr>
          <p:spPr>
            <a:xfrm>
              <a:off x="3638889" y="3254315"/>
              <a:ext cx="68336" cy="65324"/>
            </a:xfrm>
            <a:custGeom>
              <a:avLst/>
              <a:gdLst/>
              <a:ahLst/>
              <a:cxnLst/>
              <a:rect l="l" t="t" r="r" b="b"/>
              <a:pathLst>
                <a:path w="1181" h="1129" extrusionOk="0">
                  <a:moveTo>
                    <a:pt x="580" y="0"/>
                  </a:moveTo>
                  <a:cubicBezTo>
                    <a:pt x="297" y="0"/>
                    <a:pt x="57" y="216"/>
                    <a:pt x="24" y="505"/>
                  </a:cubicBezTo>
                  <a:cubicBezTo>
                    <a:pt x="0" y="815"/>
                    <a:pt x="215" y="1101"/>
                    <a:pt x="537" y="1125"/>
                  </a:cubicBezTo>
                  <a:cubicBezTo>
                    <a:pt x="558" y="1127"/>
                    <a:pt x="580" y="1129"/>
                    <a:pt x="601" y="1129"/>
                  </a:cubicBezTo>
                  <a:cubicBezTo>
                    <a:pt x="884" y="1129"/>
                    <a:pt x="1123" y="912"/>
                    <a:pt x="1145" y="624"/>
                  </a:cubicBezTo>
                  <a:cubicBezTo>
                    <a:pt x="1181" y="314"/>
                    <a:pt x="954" y="28"/>
                    <a:pt x="644" y="4"/>
                  </a:cubicBezTo>
                  <a:cubicBezTo>
                    <a:pt x="622" y="2"/>
                    <a:pt x="601" y="0"/>
                    <a:pt x="580" y="0"/>
                  </a:cubicBezTo>
                  <a:close/>
                </a:path>
              </a:pathLst>
            </a:custGeom>
            <a:solidFill>
              <a:srgbClr val="EFEDD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98" name="Google Shape;1098;p47"/>
            <p:cNvSpPr/>
            <p:nvPr/>
          </p:nvSpPr>
          <p:spPr>
            <a:xfrm>
              <a:off x="3031070" y="3194141"/>
              <a:ext cx="400929" cy="288432"/>
            </a:xfrm>
            <a:custGeom>
              <a:avLst/>
              <a:gdLst/>
              <a:ahLst/>
              <a:cxnLst/>
              <a:rect l="l" t="t" r="r" b="b"/>
              <a:pathLst>
                <a:path w="6929" h="4985" extrusionOk="0">
                  <a:moveTo>
                    <a:pt x="3269" y="1"/>
                  </a:moveTo>
                  <a:cubicBezTo>
                    <a:pt x="8" y="1"/>
                    <a:pt x="1" y="3127"/>
                    <a:pt x="1300" y="4132"/>
                  </a:cubicBezTo>
                  <a:cubicBezTo>
                    <a:pt x="1977" y="4655"/>
                    <a:pt x="2928" y="4985"/>
                    <a:pt x="3825" y="4985"/>
                  </a:cubicBezTo>
                  <a:cubicBezTo>
                    <a:pt x="4730" y="4985"/>
                    <a:pt x="5579" y="4649"/>
                    <a:pt x="6034" y="3834"/>
                  </a:cubicBezTo>
                  <a:cubicBezTo>
                    <a:pt x="6928" y="2201"/>
                    <a:pt x="6177" y="269"/>
                    <a:pt x="3840" y="31"/>
                  </a:cubicBezTo>
                  <a:cubicBezTo>
                    <a:pt x="3639" y="11"/>
                    <a:pt x="3449" y="1"/>
                    <a:pt x="3269"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99" name="Google Shape;1099;p47"/>
            <p:cNvSpPr/>
            <p:nvPr/>
          </p:nvSpPr>
          <p:spPr>
            <a:xfrm>
              <a:off x="3160098" y="3155838"/>
              <a:ext cx="182151" cy="93212"/>
            </a:xfrm>
            <a:custGeom>
              <a:avLst/>
              <a:gdLst/>
              <a:ahLst/>
              <a:cxnLst/>
              <a:rect l="l" t="t" r="r" b="b"/>
              <a:pathLst>
                <a:path w="3148" h="1611" extrusionOk="0">
                  <a:moveTo>
                    <a:pt x="1646" y="1"/>
                  </a:moveTo>
                  <a:cubicBezTo>
                    <a:pt x="1121" y="204"/>
                    <a:pt x="1371" y="502"/>
                    <a:pt x="1371" y="502"/>
                  </a:cubicBezTo>
                  <a:cubicBezTo>
                    <a:pt x="1165" y="336"/>
                    <a:pt x="966" y="277"/>
                    <a:pt x="786" y="277"/>
                  </a:cubicBezTo>
                  <a:cubicBezTo>
                    <a:pt x="331" y="277"/>
                    <a:pt x="0" y="657"/>
                    <a:pt x="0" y="657"/>
                  </a:cubicBezTo>
                  <a:cubicBezTo>
                    <a:pt x="465" y="657"/>
                    <a:pt x="1097" y="895"/>
                    <a:pt x="1300" y="991"/>
                  </a:cubicBezTo>
                  <a:cubicBezTo>
                    <a:pt x="1240" y="1229"/>
                    <a:pt x="1336" y="1479"/>
                    <a:pt x="1538" y="1611"/>
                  </a:cubicBezTo>
                  <a:cubicBezTo>
                    <a:pt x="1538" y="1611"/>
                    <a:pt x="2039" y="1479"/>
                    <a:pt x="2087" y="1146"/>
                  </a:cubicBezTo>
                  <a:cubicBezTo>
                    <a:pt x="2390" y="1062"/>
                    <a:pt x="2702" y="1024"/>
                    <a:pt x="3016" y="1024"/>
                  </a:cubicBezTo>
                  <a:cubicBezTo>
                    <a:pt x="3060" y="1024"/>
                    <a:pt x="3104" y="1025"/>
                    <a:pt x="3148" y="1026"/>
                  </a:cubicBezTo>
                  <a:cubicBezTo>
                    <a:pt x="2960" y="643"/>
                    <a:pt x="2574" y="573"/>
                    <a:pt x="2314" y="573"/>
                  </a:cubicBezTo>
                  <a:cubicBezTo>
                    <a:pt x="2161" y="573"/>
                    <a:pt x="2051" y="597"/>
                    <a:pt x="2051" y="597"/>
                  </a:cubicBezTo>
                  <a:cubicBezTo>
                    <a:pt x="2051" y="335"/>
                    <a:pt x="1896" y="96"/>
                    <a:pt x="1646" y="1"/>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00" name="Google Shape;1100;p47"/>
            <p:cNvSpPr/>
            <p:nvPr/>
          </p:nvSpPr>
          <p:spPr>
            <a:xfrm>
              <a:off x="3238729" y="3188702"/>
              <a:ext cx="35933" cy="25863"/>
            </a:xfrm>
            <a:custGeom>
              <a:avLst/>
              <a:gdLst/>
              <a:ahLst/>
              <a:cxnLst/>
              <a:rect l="l" t="t" r="r" b="b"/>
              <a:pathLst>
                <a:path w="621" h="447" extrusionOk="0">
                  <a:moveTo>
                    <a:pt x="289" y="1"/>
                  </a:moveTo>
                  <a:cubicBezTo>
                    <a:pt x="281" y="1"/>
                    <a:pt x="272" y="2"/>
                    <a:pt x="263" y="5"/>
                  </a:cubicBezTo>
                  <a:cubicBezTo>
                    <a:pt x="227" y="5"/>
                    <a:pt x="203" y="41"/>
                    <a:pt x="203" y="89"/>
                  </a:cubicBezTo>
                  <a:lnTo>
                    <a:pt x="132" y="89"/>
                  </a:lnTo>
                  <a:cubicBezTo>
                    <a:pt x="60" y="89"/>
                    <a:pt x="0" y="184"/>
                    <a:pt x="72" y="232"/>
                  </a:cubicBezTo>
                  <a:cubicBezTo>
                    <a:pt x="108" y="268"/>
                    <a:pt x="155" y="303"/>
                    <a:pt x="215" y="327"/>
                  </a:cubicBezTo>
                  <a:cubicBezTo>
                    <a:pt x="215" y="327"/>
                    <a:pt x="215" y="339"/>
                    <a:pt x="215" y="339"/>
                  </a:cubicBezTo>
                  <a:cubicBezTo>
                    <a:pt x="215" y="399"/>
                    <a:pt x="275" y="446"/>
                    <a:pt x="334" y="446"/>
                  </a:cubicBezTo>
                  <a:cubicBezTo>
                    <a:pt x="370" y="435"/>
                    <a:pt x="406" y="411"/>
                    <a:pt x="418" y="375"/>
                  </a:cubicBezTo>
                  <a:cubicBezTo>
                    <a:pt x="442" y="375"/>
                    <a:pt x="465" y="375"/>
                    <a:pt x="489" y="363"/>
                  </a:cubicBezTo>
                  <a:cubicBezTo>
                    <a:pt x="620" y="327"/>
                    <a:pt x="620" y="148"/>
                    <a:pt x="489" y="101"/>
                  </a:cubicBezTo>
                  <a:cubicBezTo>
                    <a:pt x="454" y="89"/>
                    <a:pt x="418" y="89"/>
                    <a:pt x="370" y="89"/>
                  </a:cubicBezTo>
                  <a:cubicBezTo>
                    <a:pt x="370" y="77"/>
                    <a:pt x="358" y="53"/>
                    <a:pt x="358" y="41"/>
                  </a:cubicBezTo>
                  <a:cubicBezTo>
                    <a:pt x="340" y="14"/>
                    <a:pt x="316" y="1"/>
                    <a:pt x="289" y="1"/>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01" name="Google Shape;1101;p47"/>
            <p:cNvSpPr/>
            <p:nvPr/>
          </p:nvSpPr>
          <p:spPr>
            <a:xfrm>
              <a:off x="3829942" y="3234874"/>
              <a:ext cx="400235" cy="288259"/>
            </a:xfrm>
            <a:custGeom>
              <a:avLst/>
              <a:gdLst/>
              <a:ahLst/>
              <a:cxnLst/>
              <a:rect l="l" t="t" r="r" b="b"/>
              <a:pathLst>
                <a:path w="6917" h="4982" extrusionOk="0">
                  <a:moveTo>
                    <a:pt x="3270" y="0"/>
                  </a:moveTo>
                  <a:cubicBezTo>
                    <a:pt x="8" y="0"/>
                    <a:pt x="1" y="3126"/>
                    <a:pt x="1289" y="4120"/>
                  </a:cubicBezTo>
                  <a:cubicBezTo>
                    <a:pt x="1972" y="4648"/>
                    <a:pt x="2926" y="4981"/>
                    <a:pt x="3823" y="4981"/>
                  </a:cubicBezTo>
                  <a:cubicBezTo>
                    <a:pt x="4727" y="4981"/>
                    <a:pt x="5574" y="4642"/>
                    <a:pt x="6023" y="3822"/>
                  </a:cubicBezTo>
                  <a:cubicBezTo>
                    <a:pt x="6917" y="2200"/>
                    <a:pt x="6178" y="257"/>
                    <a:pt x="3841" y="30"/>
                  </a:cubicBezTo>
                  <a:cubicBezTo>
                    <a:pt x="3640" y="10"/>
                    <a:pt x="3450" y="0"/>
                    <a:pt x="3270"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02" name="Google Shape;1102;p47"/>
            <p:cNvSpPr/>
            <p:nvPr/>
          </p:nvSpPr>
          <p:spPr>
            <a:xfrm>
              <a:off x="3958275" y="3195877"/>
              <a:ext cx="182209" cy="93907"/>
            </a:xfrm>
            <a:custGeom>
              <a:avLst/>
              <a:gdLst/>
              <a:ahLst/>
              <a:cxnLst/>
              <a:rect l="l" t="t" r="r" b="b"/>
              <a:pathLst>
                <a:path w="3149" h="1623" extrusionOk="0">
                  <a:moveTo>
                    <a:pt x="1658" y="1"/>
                  </a:moveTo>
                  <a:cubicBezTo>
                    <a:pt x="1134" y="203"/>
                    <a:pt x="1372" y="513"/>
                    <a:pt x="1372" y="513"/>
                  </a:cubicBezTo>
                  <a:cubicBezTo>
                    <a:pt x="1164" y="346"/>
                    <a:pt x="962" y="286"/>
                    <a:pt x="781" y="286"/>
                  </a:cubicBezTo>
                  <a:cubicBezTo>
                    <a:pt x="329" y="286"/>
                    <a:pt x="1" y="656"/>
                    <a:pt x="1" y="656"/>
                  </a:cubicBezTo>
                  <a:cubicBezTo>
                    <a:pt x="466" y="656"/>
                    <a:pt x="1098" y="907"/>
                    <a:pt x="1313" y="1002"/>
                  </a:cubicBezTo>
                  <a:cubicBezTo>
                    <a:pt x="1253" y="1241"/>
                    <a:pt x="1348" y="1491"/>
                    <a:pt x="1539" y="1622"/>
                  </a:cubicBezTo>
                  <a:cubicBezTo>
                    <a:pt x="1539" y="1622"/>
                    <a:pt x="2052" y="1491"/>
                    <a:pt x="2100" y="1157"/>
                  </a:cubicBezTo>
                  <a:cubicBezTo>
                    <a:pt x="2386" y="1078"/>
                    <a:pt x="2673" y="1032"/>
                    <a:pt x="2966" y="1032"/>
                  </a:cubicBezTo>
                  <a:cubicBezTo>
                    <a:pt x="3026" y="1032"/>
                    <a:pt x="3088" y="1034"/>
                    <a:pt x="3149" y="1038"/>
                  </a:cubicBezTo>
                  <a:cubicBezTo>
                    <a:pt x="2961" y="655"/>
                    <a:pt x="2575" y="584"/>
                    <a:pt x="2315" y="584"/>
                  </a:cubicBezTo>
                  <a:cubicBezTo>
                    <a:pt x="2161" y="584"/>
                    <a:pt x="2052" y="609"/>
                    <a:pt x="2052" y="609"/>
                  </a:cubicBezTo>
                  <a:cubicBezTo>
                    <a:pt x="2064" y="346"/>
                    <a:pt x="1897" y="96"/>
                    <a:pt x="1658" y="1"/>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03" name="Google Shape;1103;p47"/>
            <p:cNvSpPr/>
            <p:nvPr/>
          </p:nvSpPr>
          <p:spPr>
            <a:xfrm>
              <a:off x="4037659" y="3228972"/>
              <a:ext cx="36627" cy="26268"/>
            </a:xfrm>
            <a:custGeom>
              <a:avLst/>
              <a:gdLst/>
              <a:ahLst/>
              <a:cxnLst/>
              <a:rect l="l" t="t" r="r" b="b"/>
              <a:pathLst>
                <a:path w="633" h="454" extrusionOk="0">
                  <a:moveTo>
                    <a:pt x="251" y="1"/>
                  </a:moveTo>
                  <a:cubicBezTo>
                    <a:pt x="215" y="13"/>
                    <a:pt x="191" y="49"/>
                    <a:pt x="191" y="84"/>
                  </a:cubicBezTo>
                  <a:lnTo>
                    <a:pt x="119" y="84"/>
                  </a:lnTo>
                  <a:cubicBezTo>
                    <a:pt x="60" y="84"/>
                    <a:pt x="0" y="180"/>
                    <a:pt x="60" y="239"/>
                  </a:cubicBezTo>
                  <a:cubicBezTo>
                    <a:pt x="108" y="275"/>
                    <a:pt x="155" y="311"/>
                    <a:pt x="203" y="335"/>
                  </a:cubicBezTo>
                  <a:cubicBezTo>
                    <a:pt x="203" y="335"/>
                    <a:pt x="203" y="335"/>
                    <a:pt x="203" y="347"/>
                  </a:cubicBezTo>
                  <a:cubicBezTo>
                    <a:pt x="203" y="406"/>
                    <a:pt x="263" y="454"/>
                    <a:pt x="322" y="454"/>
                  </a:cubicBezTo>
                  <a:cubicBezTo>
                    <a:pt x="370" y="442"/>
                    <a:pt x="394" y="418"/>
                    <a:pt x="406" y="382"/>
                  </a:cubicBezTo>
                  <a:lnTo>
                    <a:pt x="477" y="382"/>
                  </a:lnTo>
                  <a:cubicBezTo>
                    <a:pt x="632" y="347"/>
                    <a:pt x="632" y="132"/>
                    <a:pt x="489" y="108"/>
                  </a:cubicBezTo>
                  <a:cubicBezTo>
                    <a:pt x="441" y="96"/>
                    <a:pt x="406" y="96"/>
                    <a:pt x="370" y="96"/>
                  </a:cubicBezTo>
                  <a:lnTo>
                    <a:pt x="346" y="49"/>
                  </a:lnTo>
                  <a:cubicBezTo>
                    <a:pt x="334" y="13"/>
                    <a:pt x="298" y="1"/>
                    <a:pt x="251" y="1"/>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04" name="Google Shape;1104;p47"/>
            <p:cNvSpPr/>
            <p:nvPr/>
          </p:nvSpPr>
          <p:spPr>
            <a:xfrm>
              <a:off x="3319328" y="3241181"/>
              <a:ext cx="401045" cy="288316"/>
            </a:xfrm>
            <a:custGeom>
              <a:avLst/>
              <a:gdLst/>
              <a:ahLst/>
              <a:cxnLst/>
              <a:rect l="l" t="t" r="r" b="b"/>
              <a:pathLst>
                <a:path w="6931" h="4983" extrusionOk="0">
                  <a:moveTo>
                    <a:pt x="3287" y="1"/>
                  </a:moveTo>
                  <a:cubicBezTo>
                    <a:pt x="10" y="1"/>
                    <a:pt x="1" y="3134"/>
                    <a:pt x="1302" y="4130"/>
                  </a:cubicBezTo>
                  <a:cubicBezTo>
                    <a:pt x="1979" y="4652"/>
                    <a:pt x="2930" y="4983"/>
                    <a:pt x="3825" y="4983"/>
                  </a:cubicBezTo>
                  <a:cubicBezTo>
                    <a:pt x="4729" y="4983"/>
                    <a:pt x="5575" y="4646"/>
                    <a:pt x="6024" y="3832"/>
                  </a:cubicBezTo>
                  <a:cubicBezTo>
                    <a:pt x="6930" y="2210"/>
                    <a:pt x="6179" y="267"/>
                    <a:pt x="3842" y="28"/>
                  </a:cubicBezTo>
                  <a:cubicBezTo>
                    <a:pt x="3647" y="10"/>
                    <a:pt x="3462" y="1"/>
                    <a:pt x="3287"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05" name="Google Shape;1105;p47"/>
            <p:cNvSpPr/>
            <p:nvPr/>
          </p:nvSpPr>
          <p:spPr>
            <a:xfrm>
              <a:off x="3447777" y="3202762"/>
              <a:ext cx="182209" cy="93212"/>
            </a:xfrm>
            <a:custGeom>
              <a:avLst/>
              <a:gdLst/>
              <a:ahLst/>
              <a:cxnLst/>
              <a:rect l="l" t="t" r="r" b="b"/>
              <a:pathLst>
                <a:path w="3149" h="1611" extrusionOk="0">
                  <a:moveTo>
                    <a:pt x="1658" y="1"/>
                  </a:moveTo>
                  <a:cubicBezTo>
                    <a:pt x="1133" y="203"/>
                    <a:pt x="1384" y="502"/>
                    <a:pt x="1384" y="502"/>
                  </a:cubicBezTo>
                  <a:cubicBezTo>
                    <a:pt x="1177" y="336"/>
                    <a:pt x="977" y="277"/>
                    <a:pt x="796" y="277"/>
                  </a:cubicBezTo>
                  <a:cubicBezTo>
                    <a:pt x="337" y="277"/>
                    <a:pt x="0" y="657"/>
                    <a:pt x="0" y="657"/>
                  </a:cubicBezTo>
                  <a:cubicBezTo>
                    <a:pt x="477" y="657"/>
                    <a:pt x="1097" y="907"/>
                    <a:pt x="1312" y="1002"/>
                  </a:cubicBezTo>
                  <a:cubicBezTo>
                    <a:pt x="1252" y="1229"/>
                    <a:pt x="1348" y="1479"/>
                    <a:pt x="1539" y="1610"/>
                  </a:cubicBezTo>
                  <a:cubicBezTo>
                    <a:pt x="1539" y="1610"/>
                    <a:pt x="2051" y="1479"/>
                    <a:pt x="2099" y="1145"/>
                  </a:cubicBezTo>
                  <a:cubicBezTo>
                    <a:pt x="2402" y="1062"/>
                    <a:pt x="2705" y="1024"/>
                    <a:pt x="3017" y="1024"/>
                  </a:cubicBezTo>
                  <a:cubicBezTo>
                    <a:pt x="3060" y="1024"/>
                    <a:pt x="3104" y="1025"/>
                    <a:pt x="3148" y="1026"/>
                  </a:cubicBezTo>
                  <a:cubicBezTo>
                    <a:pt x="2965" y="653"/>
                    <a:pt x="2593" y="581"/>
                    <a:pt x="2333" y="581"/>
                  </a:cubicBezTo>
                  <a:cubicBezTo>
                    <a:pt x="2170" y="581"/>
                    <a:pt x="2051" y="609"/>
                    <a:pt x="2051" y="609"/>
                  </a:cubicBezTo>
                  <a:cubicBezTo>
                    <a:pt x="2063" y="335"/>
                    <a:pt x="1908" y="96"/>
                    <a:pt x="1658" y="1"/>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06" name="Google Shape;1106;p47"/>
            <p:cNvSpPr/>
            <p:nvPr/>
          </p:nvSpPr>
          <p:spPr>
            <a:xfrm>
              <a:off x="3527103" y="3235684"/>
              <a:ext cx="36627" cy="25806"/>
            </a:xfrm>
            <a:custGeom>
              <a:avLst/>
              <a:gdLst/>
              <a:ahLst/>
              <a:cxnLst/>
              <a:rect l="l" t="t" r="r" b="b"/>
              <a:pathLst>
                <a:path w="633" h="446" extrusionOk="0">
                  <a:moveTo>
                    <a:pt x="283" y="1"/>
                  </a:moveTo>
                  <a:cubicBezTo>
                    <a:pt x="276" y="1"/>
                    <a:pt x="269" y="2"/>
                    <a:pt x="263" y="4"/>
                  </a:cubicBezTo>
                  <a:cubicBezTo>
                    <a:pt x="227" y="16"/>
                    <a:pt x="191" y="40"/>
                    <a:pt x="191" y="88"/>
                  </a:cubicBezTo>
                  <a:lnTo>
                    <a:pt x="132" y="88"/>
                  </a:lnTo>
                  <a:cubicBezTo>
                    <a:pt x="60" y="88"/>
                    <a:pt x="1" y="183"/>
                    <a:pt x="60" y="231"/>
                  </a:cubicBezTo>
                  <a:cubicBezTo>
                    <a:pt x="108" y="266"/>
                    <a:pt x="156" y="302"/>
                    <a:pt x="215" y="326"/>
                  </a:cubicBezTo>
                  <a:cubicBezTo>
                    <a:pt x="215" y="326"/>
                    <a:pt x="215" y="338"/>
                    <a:pt x="215" y="338"/>
                  </a:cubicBezTo>
                  <a:cubicBezTo>
                    <a:pt x="215" y="398"/>
                    <a:pt x="263" y="445"/>
                    <a:pt x="334" y="445"/>
                  </a:cubicBezTo>
                  <a:cubicBezTo>
                    <a:pt x="370" y="445"/>
                    <a:pt x="406" y="410"/>
                    <a:pt x="418" y="374"/>
                  </a:cubicBezTo>
                  <a:lnTo>
                    <a:pt x="489" y="374"/>
                  </a:lnTo>
                  <a:cubicBezTo>
                    <a:pt x="633" y="338"/>
                    <a:pt x="633" y="135"/>
                    <a:pt x="489" y="99"/>
                  </a:cubicBezTo>
                  <a:cubicBezTo>
                    <a:pt x="454" y="88"/>
                    <a:pt x="406" y="88"/>
                    <a:pt x="370" y="88"/>
                  </a:cubicBezTo>
                  <a:cubicBezTo>
                    <a:pt x="370" y="76"/>
                    <a:pt x="358" y="64"/>
                    <a:pt x="358" y="40"/>
                  </a:cubicBezTo>
                  <a:cubicBezTo>
                    <a:pt x="339" y="20"/>
                    <a:pt x="311" y="1"/>
                    <a:pt x="283" y="1"/>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07" name="Google Shape;1107;p47"/>
            <p:cNvSpPr/>
            <p:nvPr/>
          </p:nvSpPr>
          <p:spPr>
            <a:xfrm>
              <a:off x="2639879" y="3171402"/>
              <a:ext cx="400235" cy="288432"/>
            </a:xfrm>
            <a:custGeom>
              <a:avLst/>
              <a:gdLst/>
              <a:ahLst/>
              <a:cxnLst/>
              <a:rect l="l" t="t" r="r" b="b"/>
              <a:pathLst>
                <a:path w="6917" h="4985" extrusionOk="0">
                  <a:moveTo>
                    <a:pt x="3269" y="0"/>
                  </a:moveTo>
                  <a:cubicBezTo>
                    <a:pt x="8" y="0"/>
                    <a:pt x="0" y="3126"/>
                    <a:pt x="1288" y="4132"/>
                  </a:cubicBezTo>
                  <a:cubicBezTo>
                    <a:pt x="1971" y="4654"/>
                    <a:pt x="2925" y="4984"/>
                    <a:pt x="3822" y="4984"/>
                  </a:cubicBezTo>
                  <a:cubicBezTo>
                    <a:pt x="4727" y="4984"/>
                    <a:pt x="5573" y="4648"/>
                    <a:pt x="6022" y="3834"/>
                  </a:cubicBezTo>
                  <a:cubicBezTo>
                    <a:pt x="6916" y="2200"/>
                    <a:pt x="6177" y="269"/>
                    <a:pt x="3840" y="30"/>
                  </a:cubicBezTo>
                  <a:cubicBezTo>
                    <a:pt x="3640" y="10"/>
                    <a:pt x="3449" y="0"/>
                    <a:pt x="3269" y="0"/>
                  </a:cubicBezTo>
                  <a:close/>
                </a:path>
              </a:pathLst>
            </a:custGeom>
            <a:solidFill>
              <a:srgbClr val="C9403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08" name="Google Shape;1108;p47"/>
            <p:cNvSpPr/>
            <p:nvPr/>
          </p:nvSpPr>
          <p:spPr>
            <a:xfrm>
              <a:off x="2768213" y="3133099"/>
              <a:ext cx="182209" cy="93212"/>
            </a:xfrm>
            <a:custGeom>
              <a:avLst/>
              <a:gdLst/>
              <a:ahLst/>
              <a:cxnLst/>
              <a:rect l="l" t="t" r="r" b="b"/>
              <a:pathLst>
                <a:path w="3149" h="1611" extrusionOk="0">
                  <a:moveTo>
                    <a:pt x="1658" y="0"/>
                  </a:moveTo>
                  <a:cubicBezTo>
                    <a:pt x="1133" y="203"/>
                    <a:pt x="1372" y="501"/>
                    <a:pt x="1372" y="501"/>
                  </a:cubicBezTo>
                  <a:cubicBezTo>
                    <a:pt x="1166" y="336"/>
                    <a:pt x="966" y="276"/>
                    <a:pt x="786" y="276"/>
                  </a:cubicBezTo>
                  <a:cubicBezTo>
                    <a:pt x="331" y="276"/>
                    <a:pt x="0" y="656"/>
                    <a:pt x="0" y="656"/>
                  </a:cubicBezTo>
                  <a:cubicBezTo>
                    <a:pt x="465" y="656"/>
                    <a:pt x="1097" y="907"/>
                    <a:pt x="1312" y="990"/>
                  </a:cubicBezTo>
                  <a:cubicBezTo>
                    <a:pt x="1252" y="1229"/>
                    <a:pt x="1348" y="1479"/>
                    <a:pt x="1539" y="1610"/>
                  </a:cubicBezTo>
                  <a:cubicBezTo>
                    <a:pt x="1539" y="1610"/>
                    <a:pt x="2051" y="1479"/>
                    <a:pt x="2099" y="1145"/>
                  </a:cubicBezTo>
                  <a:cubicBezTo>
                    <a:pt x="2402" y="1061"/>
                    <a:pt x="2705" y="1024"/>
                    <a:pt x="3017" y="1024"/>
                  </a:cubicBezTo>
                  <a:cubicBezTo>
                    <a:pt x="3060" y="1024"/>
                    <a:pt x="3104" y="1024"/>
                    <a:pt x="3148" y="1026"/>
                  </a:cubicBezTo>
                  <a:cubicBezTo>
                    <a:pt x="2965" y="652"/>
                    <a:pt x="2593" y="580"/>
                    <a:pt x="2333" y="580"/>
                  </a:cubicBezTo>
                  <a:cubicBezTo>
                    <a:pt x="2170" y="580"/>
                    <a:pt x="2051" y="609"/>
                    <a:pt x="2051" y="609"/>
                  </a:cubicBezTo>
                  <a:cubicBezTo>
                    <a:pt x="2063" y="334"/>
                    <a:pt x="1908" y="96"/>
                    <a:pt x="1658" y="0"/>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09" name="Google Shape;1109;p47"/>
            <p:cNvSpPr/>
            <p:nvPr/>
          </p:nvSpPr>
          <p:spPr>
            <a:xfrm>
              <a:off x="2847539" y="3165963"/>
              <a:ext cx="35238" cy="25806"/>
            </a:xfrm>
            <a:custGeom>
              <a:avLst/>
              <a:gdLst/>
              <a:ahLst/>
              <a:cxnLst/>
              <a:rect l="l" t="t" r="r" b="b"/>
              <a:pathLst>
                <a:path w="609" h="446" extrusionOk="0">
                  <a:moveTo>
                    <a:pt x="290" y="0"/>
                  </a:moveTo>
                  <a:cubicBezTo>
                    <a:pt x="281" y="0"/>
                    <a:pt x="272" y="2"/>
                    <a:pt x="263" y="5"/>
                  </a:cubicBezTo>
                  <a:cubicBezTo>
                    <a:pt x="215" y="5"/>
                    <a:pt x="191" y="41"/>
                    <a:pt x="191" y="88"/>
                  </a:cubicBezTo>
                  <a:cubicBezTo>
                    <a:pt x="179" y="82"/>
                    <a:pt x="168" y="79"/>
                    <a:pt x="157" y="79"/>
                  </a:cubicBezTo>
                  <a:cubicBezTo>
                    <a:pt x="147" y="79"/>
                    <a:pt x="138" y="82"/>
                    <a:pt x="132" y="88"/>
                  </a:cubicBezTo>
                  <a:cubicBezTo>
                    <a:pt x="60" y="88"/>
                    <a:pt x="1" y="172"/>
                    <a:pt x="60" y="231"/>
                  </a:cubicBezTo>
                  <a:cubicBezTo>
                    <a:pt x="108" y="267"/>
                    <a:pt x="156" y="303"/>
                    <a:pt x="215" y="327"/>
                  </a:cubicBezTo>
                  <a:cubicBezTo>
                    <a:pt x="215" y="327"/>
                    <a:pt x="215" y="339"/>
                    <a:pt x="215" y="339"/>
                  </a:cubicBezTo>
                  <a:cubicBezTo>
                    <a:pt x="215" y="398"/>
                    <a:pt x="263" y="446"/>
                    <a:pt x="323" y="446"/>
                  </a:cubicBezTo>
                  <a:cubicBezTo>
                    <a:pt x="370" y="434"/>
                    <a:pt x="406" y="410"/>
                    <a:pt x="418" y="374"/>
                  </a:cubicBezTo>
                  <a:cubicBezTo>
                    <a:pt x="442" y="374"/>
                    <a:pt x="466" y="363"/>
                    <a:pt x="489" y="363"/>
                  </a:cubicBezTo>
                  <a:cubicBezTo>
                    <a:pt x="609" y="327"/>
                    <a:pt x="609" y="148"/>
                    <a:pt x="489" y="100"/>
                  </a:cubicBezTo>
                  <a:cubicBezTo>
                    <a:pt x="454" y="88"/>
                    <a:pt x="406" y="88"/>
                    <a:pt x="370" y="88"/>
                  </a:cubicBezTo>
                  <a:cubicBezTo>
                    <a:pt x="370" y="76"/>
                    <a:pt x="358" y="52"/>
                    <a:pt x="358" y="41"/>
                  </a:cubicBezTo>
                  <a:cubicBezTo>
                    <a:pt x="340" y="14"/>
                    <a:pt x="316" y="0"/>
                    <a:pt x="290" y="0"/>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10" name="Google Shape;1110;p47"/>
            <p:cNvSpPr/>
            <p:nvPr/>
          </p:nvSpPr>
          <p:spPr>
            <a:xfrm>
              <a:off x="3981072" y="3053774"/>
              <a:ext cx="144251" cy="683732"/>
            </a:xfrm>
            <a:custGeom>
              <a:avLst/>
              <a:gdLst/>
              <a:ahLst/>
              <a:cxnLst/>
              <a:rect l="l" t="t" r="r" b="b"/>
              <a:pathLst>
                <a:path w="2493" h="11817" extrusionOk="0">
                  <a:moveTo>
                    <a:pt x="692" y="0"/>
                  </a:moveTo>
                  <a:lnTo>
                    <a:pt x="0" y="11709"/>
                  </a:lnTo>
                  <a:lnTo>
                    <a:pt x="1801" y="11817"/>
                  </a:lnTo>
                  <a:lnTo>
                    <a:pt x="2493" y="108"/>
                  </a:lnTo>
                  <a:lnTo>
                    <a:pt x="692"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11" name="Google Shape;1111;p47"/>
            <p:cNvSpPr/>
            <p:nvPr/>
          </p:nvSpPr>
          <p:spPr>
            <a:xfrm>
              <a:off x="2652319" y="2975779"/>
              <a:ext cx="144946" cy="683789"/>
            </a:xfrm>
            <a:custGeom>
              <a:avLst/>
              <a:gdLst/>
              <a:ahLst/>
              <a:cxnLst/>
              <a:rect l="l" t="t" r="r" b="b"/>
              <a:pathLst>
                <a:path w="2505" h="11818" extrusionOk="0">
                  <a:moveTo>
                    <a:pt x="692" y="1"/>
                  </a:moveTo>
                  <a:lnTo>
                    <a:pt x="0" y="11710"/>
                  </a:lnTo>
                  <a:lnTo>
                    <a:pt x="1813" y="11817"/>
                  </a:lnTo>
                  <a:lnTo>
                    <a:pt x="2504" y="108"/>
                  </a:lnTo>
                  <a:lnTo>
                    <a:pt x="692" y="1"/>
                  </a:lnTo>
                  <a:close/>
                </a:path>
              </a:pathLst>
            </a:custGeom>
            <a:solidFill>
              <a:srgbClr val="000000"/>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12" name="Google Shape;1112;p47"/>
            <p:cNvSpPr/>
            <p:nvPr/>
          </p:nvSpPr>
          <p:spPr>
            <a:xfrm>
              <a:off x="2648153" y="2666693"/>
              <a:ext cx="489227" cy="604463"/>
            </a:xfrm>
            <a:custGeom>
              <a:avLst/>
              <a:gdLst/>
              <a:ahLst/>
              <a:cxnLst/>
              <a:rect l="l" t="t" r="r" b="b"/>
              <a:pathLst>
                <a:path w="8455" h="10447" extrusionOk="0">
                  <a:moveTo>
                    <a:pt x="8455" y="1"/>
                  </a:moveTo>
                  <a:lnTo>
                    <a:pt x="287" y="4663"/>
                  </a:lnTo>
                  <a:lnTo>
                    <a:pt x="1" y="10446"/>
                  </a:lnTo>
                  <a:lnTo>
                    <a:pt x="8109" y="5772"/>
                  </a:lnTo>
                  <a:lnTo>
                    <a:pt x="8455" y="1"/>
                  </a:lnTo>
                  <a:close/>
                </a:path>
              </a:pathLst>
            </a:custGeom>
            <a:solidFill>
              <a:srgbClr val="000000"/>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13" name="Google Shape;1113;p47"/>
            <p:cNvSpPr/>
            <p:nvPr/>
          </p:nvSpPr>
          <p:spPr>
            <a:xfrm>
              <a:off x="3624597" y="2638458"/>
              <a:ext cx="440044" cy="310535"/>
            </a:xfrm>
            <a:custGeom>
              <a:avLst/>
              <a:gdLst/>
              <a:ahLst/>
              <a:cxnLst/>
              <a:rect l="l" t="t" r="r" b="b"/>
              <a:pathLst>
                <a:path w="7605" h="5367" extrusionOk="0">
                  <a:moveTo>
                    <a:pt x="4925" y="0"/>
                  </a:moveTo>
                  <a:cubicBezTo>
                    <a:pt x="4384" y="0"/>
                    <a:pt x="3789" y="180"/>
                    <a:pt x="3181" y="584"/>
                  </a:cubicBezTo>
                  <a:cubicBezTo>
                    <a:pt x="1" y="2688"/>
                    <a:pt x="2035" y="5366"/>
                    <a:pt x="3755" y="5366"/>
                  </a:cubicBezTo>
                  <a:cubicBezTo>
                    <a:pt x="3770" y="5366"/>
                    <a:pt x="3786" y="5366"/>
                    <a:pt x="3801" y="5366"/>
                  </a:cubicBezTo>
                  <a:cubicBezTo>
                    <a:pt x="5518" y="5306"/>
                    <a:pt x="7604" y="3959"/>
                    <a:pt x="7282" y="2134"/>
                  </a:cubicBezTo>
                  <a:cubicBezTo>
                    <a:pt x="7052" y="878"/>
                    <a:pt x="6121" y="0"/>
                    <a:pt x="4925"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14" name="Google Shape;1114;p47"/>
            <p:cNvSpPr/>
            <p:nvPr/>
          </p:nvSpPr>
          <p:spPr>
            <a:xfrm>
              <a:off x="3734763" y="2626597"/>
              <a:ext cx="154609" cy="102296"/>
            </a:xfrm>
            <a:custGeom>
              <a:avLst/>
              <a:gdLst/>
              <a:ahLst/>
              <a:cxnLst/>
              <a:rect l="l" t="t" r="r" b="b"/>
              <a:pathLst>
                <a:path w="2672" h="1768" extrusionOk="0">
                  <a:moveTo>
                    <a:pt x="2352" y="1"/>
                  </a:moveTo>
                  <a:cubicBezTo>
                    <a:pt x="1894" y="1"/>
                    <a:pt x="1551" y="432"/>
                    <a:pt x="1551" y="432"/>
                  </a:cubicBezTo>
                  <a:cubicBezTo>
                    <a:pt x="1434" y="279"/>
                    <a:pt x="1242" y="187"/>
                    <a:pt x="1048" y="187"/>
                  </a:cubicBezTo>
                  <a:cubicBezTo>
                    <a:pt x="984" y="187"/>
                    <a:pt x="921" y="196"/>
                    <a:pt x="859" y="217"/>
                  </a:cubicBezTo>
                  <a:cubicBezTo>
                    <a:pt x="585" y="706"/>
                    <a:pt x="966" y="789"/>
                    <a:pt x="966" y="789"/>
                  </a:cubicBezTo>
                  <a:cubicBezTo>
                    <a:pt x="36" y="801"/>
                    <a:pt x="1" y="1767"/>
                    <a:pt x="1" y="1767"/>
                  </a:cubicBezTo>
                  <a:cubicBezTo>
                    <a:pt x="358" y="1469"/>
                    <a:pt x="1002" y="1278"/>
                    <a:pt x="1229" y="1207"/>
                  </a:cubicBezTo>
                  <a:cubicBezTo>
                    <a:pt x="1317" y="1416"/>
                    <a:pt x="1516" y="1543"/>
                    <a:pt x="1743" y="1543"/>
                  </a:cubicBezTo>
                  <a:cubicBezTo>
                    <a:pt x="1762" y="1543"/>
                    <a:pt x="1782" y="1542"/>
                    <a:pt x="1801" y="1541"/>
                  </a:cubicBezTo>
                  <a:cubicBezTo>
                    <a:pt x="1801" y="1541"/>
                    <a:pt x="2099" y="1123"/>
                    <a:pt x="1932" y="825"/>
                  </a:cubicBezTo>
                  <a:cubicBezTo>
                    <a:pt x="2135" y="539"/>
                    <a:pt x="2385" y="289"/>
                    <a:pt x="2672" y="74"/>
                  </a:cubicBezTo>
                  <a:cubicBezTo>
                    <a:pt x="2561" y="22"/>
                    <a:pt x="2454" y="1"/>
                    <a:pt x="2352"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15" name="Google Shape;1115;p47"/>
            <p:cNvSpPr/>
            <p:nvPr/>
          </p:nvSpPr>
          <p:spPr>
            <a:xfrm>
              <a:off x="3798235" y="2661544"/>
              <a:ext cx="32808" cy="23549"/>
            </a:xfrm>
            <a:custGeom>
              <a:avLst/>
              <a:gdLst/>
              <a:ahLst/>
              <a:cxnLst/>
              <a:rect l="l" t="t" r="r" b="b"/>
              <a:pathLst>
                <a:path w="567" h="407" extrusionOk="0">
                  <a:moveTo>
                    <a:pt x="387" y="0"/>
                  </a:moveTo>
                  <a:cubicBezTo>
                    <a:pt x="374" y="0"/>
                    <a:pt x="360" y="2"/>
                    <a:pt x="346" y="6"/>
                  </a:cubicBezTo>
                  <a:cubicBezTo>
                    <a:pt x="311" y="30"/>
                    <a:pt x="275" y="54"/>
                    <a:pt x="251" y="78"/>
                  </a:cubicBezTo>
                  <a:lnTo>
                    <a:pt x="203" y="54"/>
                  </a:lnTo>
                  <a:cubicBezTo>
                    <a:pt x="194" y="51"/>
                    <a:pt x="184" y="49"/>
                    <a:pt x="175" y="49"/>
                  </a:cubicBezTo>
                  <a:cubicBezTo>
                    <a:pt x="149" y="49"/>
                    <a:pt x="125" y="61"/>
                    <a:pt x="108" y="78"/>
                  </a:cubicBezTo>
                  <a:cubicBezTo>
                    <a:pt x="84" y="114"/>
                    <a:pt x="84" y="150"/>
                    <a:pt x="108" y="185"/>
                  </a:cubicBezTo>
                  <a:cubicBezTo>
                    <a:pt x="84" y="197"/>
                    <a:pt x="72" y="209"/>
                    <a:pt x="60" y="233"/>
                  </a:cubicBezTo>
                  <a:cubicBezTo>
                    <a:pt x="1" y="269"/>
                    <a:pt x="13" y="376"/>
                    <a:pt x="96" y="376"/>
                  </a:cubicBezTo>
                  <a:cubicBezTo>
                    <a:pt x="156" y="376"/>
                    <a:pt x="215" y="376"/>
                    <a:pt x="275" y="352"/>
                  </a:cubicBezTo>
                  <a:lnTo>
                    <a:pt x="275" y="364"/>
                  </a:lnTo>
                  <a:cubicBezTo>
                    <a:pt x="302" y="391"/>
                    <a:pt x="336" y="406"/>
                    <a:pt x="369" y="406"/>
                  </a:cubicBezTo>
                  <a:cubicBezTo>
                    <a:pt x="395" y="406"/>
                    <a:pt x="421" y="397"/>
                    <a:pt x="442" y="376"/>
                  </a:cubicBezTo>
                  <a:cubicBezTo>
                    <a:pt x="466" y="340"/>
                    <a:pt x="478" y="305"/>
                    <a:pt x="454" y="269"/>
                  </a:cubicBezTo>
                  <a:cubicBezTo>
                    <a:pt x="478" y="245"/>
                    <a:pt x="490" y="233"/>
                    <a:pt x="513" y="209"/>
                  </a:cubicBezTo>
                  <a:cubicBezTo>
                    <a:pt x="566" y="114"/>
                    <a:pt x="488" y="0"/>
                    <a:pt x="387"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16" name="Google Shape;1116;p47"/>
            <p:cNvSpPr/>
            <p:nvPr/>
          </p:nvSpPr>
          <p:spPr>
            <a:xfrm>
              <a:off x="3732680" y="2767948"/>
              <a:ext cx="74585" cy="65440"/>
            </a:xfrm>
            <a:custGeom>
              <a:avLst/>
              <a:gdLst/>
              <a:ahLst/>
              <a:cxnLst/>
              <a:rect l="l" t="t" r="r" b="b"/>
              <a:pathLst>
                <a:path w="1289" h="1131" extrusionOk="0">
                  <a:moveTo>
                    <a:pt x="646" y="0"/>
                  </a:moveTo>
                  <a:cubicBezTo>
                    <a:pt x="537" y="0"/>
                    <a:pt x="428" y="32"/>
                    <a:pt x="335" y="99"/>
                  </a:cubicBezTo>
                  <a:cubicBezTo>
                    <a:pt x="72" y="278"/>
                    <a:pt x="1" y="624"/>
                    <a:pt x="180" y="874"/>
                  </a:cubicBezTo>
                  <a:cubicBezTo>
                    <a:pt x="286" y="1041"/>
                    <a:pt x="470" y="1131"/>
                    <a:pt x="657" y="1131"/>
                  </a:cubicBezTo>
                  <a:cubicBezTo>
                    <a:pt x="764" y="1131"/>
                    <a:pt x="871" y="1102"/>
                    <a:pt x="967" y="1041"/>
                  </a:cubicBezTo>
                  <a:cubicBezTo>
                    <a:pt x="1217" y="874"/>
                    <a:pt x="1289" y="516"/>
                    <a:pt x="1122" y="254"/>
                  </a:cubicBezTo>
                  <a:cubicBezTo>
                    <a:pt x="1010" y="90"/>
                    <a:pt x="828" y="0"/>
                    <a:pt x="646" y="0"/>
                  </a:cubicBezTo>
                  <a:close/>
                </a:path>
              </a:pathLst>
            </a:custGeom>
            <a:solidFill>
              <a:srgbClr val="EFEDD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17" name="Google Shape;1117;p47"/>
            <p:cNvSpPr/>
            <p:nvPr/>
          </p:nvSpPr>
          <p:spPr>
            <a:xfrm>
              <a:off x="2991957" y="2579788"/>
              <a:ext cx="440044" cy="310535"/>
            </a:xfrm>
            <a:custGeom>
              <a:avLst/>
              <a:gdLst/>
              <a:ahLst/>
              <a:cxnLst/>
              <a:rect l="l" t="t" r="r" b="b"/>
              <a:pathLst>
                <a:path w="7605" h="5367" extrusionOk="0">
                  <a:moveTo>
                    <a:pt x="4916" y="1"/>
                  </a:moveTo>
                  <a:cubicBezTo>
                    <a:pt x="4376" y="1"/>
                    <a:pt x="3781" y="180"/>
                    <a:pt x="3168" y="585"/>
                  </a:cubicBezTo>
                  <a:cubicBezTo>
                    <a:pt x="1" y="2689"/>
                    <a:pt x="2035" y="5367"/>
                    <a:pt x="3744" y="5367"/>
                  </a:cubicBezTo>
                  <a:cubicBezTo>
                    <a:pt x="3759" y="5367"/>
                    <a:pt x="3774" y="5367"/>
                    <a:pt x="3788" y="5366"/>
                  </a:cubicBezTo>
                  <a:cubicBezTo>
                    <a:pt x="5517" y="5319"/>
                    <a:pt x="7604" y="3959"/>
                    <a:pt x="7270" y="2135"/>
                  </a:cubicBezTo>
                  <a:cubicBezTo>
                    <a:pt x="7032" y="878"/>
                    <a:pt x="6110" y="1"/>
                    <a:pt x="4916"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18" name="Google Shape;1118;p47"/>
            <p:cNvSpPr/>
            <p:nvPr/>
          </p:nvSpPr>
          <p:spPr>
            <a:xfrm>
              <a:off x="3102122" y="2567985"/>
              <a:ext cx="153914" cy="102933"/>
            </a:xfrm>
            <a:custGeom>
              <a:avLst/>
              <a:gdLst/>
              <a:ahLst/>
              <a:cxnLst/>
              <a:rect l="l" t="t" r="r" b="b"/>
              <a:pathLst>
                <a:path w="2660" h="1779" extrusionOk="0">
                  <a:moveTo>
                    <a:pt x="2341" y="0"/>
                  </a:moveTo>
                  <a:cubicBezTo>
                    <a:pt x="1886" y="0"/>
                    <a:pt x="1551" y="431"/>
                    <a:pt x="1551" y="431"/>
                  </a:cubicBezTo>
                  <a:cubicBezTo>
                    <a:pt x="1434" y="278"/>
                    <a:pt x="1242" y="186"/>
                    <a:pt x="1047" y="186"/>
                  </a:cubicBezTo>
                  <a:cubicBezTo>
                    <a:pt x="984" y="186"/>
                    <a:pt x="920" y="196"/>
                    <a:pt x="859" y="216"/>
                  </a:cubicBezTo>
                  <a:cubicBezTo>
                    <a:pt x="585" y="705"/>
                    <a:pt x="966" y="789"/>
                    <a:pt x="966" y="789"/>
                  </a:cubicBezTo>
                  <a:cubicBezTo>
                    <a:pt x="36" y="801"/>
                    <a:pt x="0" y="1778"/>
                    <a:pt x="0" y="1778"/>
                  </a:cubicBezTo>
                  <a:cubicBezTo>
                    <a:pt x="358" y="1480"/>
                    <a:pt x="1002" y="1278"/>
                    <a:pt x="1229" y="1206"/>
                  </a:cubicBezTo>
                  <a:cubicBezTo>
                    <a:pt x="1317" y="1415"/>
                    <a:pt x="1516" y="1543"/>
                    <a:pt x="1743" y="1543"/>
                  </a:cubicBezTo>
                  <a:cubicBezTo>
                    <a:pt x="1762" y="1543"/>
                    <a:pt x="1781" y="1542"/>
                    <a:pt x="1801" y="1540"/>
                  </a:cubicBezTo>
                  <a:cubicBezTo>
                    <a:pt x="1801" y="1540"/>
                    <a:pt x="2099" y="1123"/>
                    <a:pt x="1932" y="825"/>
                  </a:cubicBezTo>
                  <a:cubicBezTo>
                    <a:pt x="2135" y="538"/>
                    <a:pt x="2385" y="288"/>
                    <a:pt x="2660" y="73"/>
                  </a:cubicBezTo>
                  <a:cubicBezTo>
                    <a:pt x="2549" y="21"/>
                    <a:pt x="2442" y="0"/>
                    <a:pt x="2341"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19" name="Google Shape;1119;p47"/>
            <p:cNvSpPr/>
            <p:nvPr/>
          </p:nvSpPr>
          <p:spPr>
            <a:xfrm>
              <a:off x="3165595" y="2603337"/>
              <a:ext cx="31998" cy="22855"/>
            </a:xfrm>
            <a:custGeom>
              <a:avLst/>
              <a:gdLst/>
              <a:ahLst/>
              <a:cxnLst/>
              <a:rect l="l" t="t" r="r" b="b"/>
              <a:pathLst>
                <a:path w="553" h="395" extrusionOk="0">
                  <a:moveTo>
                    <a:pt x="396" y="1"/>
                  </a:moveTo>
                  <a:cubicBezTo>
                    <a:pt x="380" y="1"/>
                    <a:pt x="364" y="4"/>
                    <a:pt x="346" y="11"/>
                  </a:cubicBezTo>
                  <a:cubicBezTo>
                    <a:pt x="299" y="23"/>
                    <a:pt x="275" y="47"/>
                    <a:pt x="239" y="70"/>
                  </a:cubicBezTo>
                  <a:cubicBezTo>
                    <a:pt x="227" y="59"/>
                    <a:pt x="215" y="47"/>
                    <a:pt x="203" y="47"/>
                  </a:cubicBezTo>
                  <a:cubicBezTo>
                    <a:pt x="194" y="43"/>
                    <a:pt x="183" y="42"/>
                    <a:pt x="173" y="42"/>
                  </a:cubicBezTo>
                  <a:cubicBezTo>
                    <a:pt x="144" y="42"/>
                    <a:pt x="113" y="53"/>
                    <a:pt x="96" y="70"/>
                  </a:cubicBezTo>
                  <a:cubicBezTo>
                    <a:pt x="72" y="106"/>
                    <a:pt x="72" y="142"/>
                    <a:pt x="96" y="178"/>
                  </a:cubicBezTo>
                  <a:lnTo>
                    <a:pt x="48" y="214"/>
                  </a:lnTo>
                  <a:cubicBezTo>
                    <a:pt x="0" y="261"/>
                    <a:pt x="12" y="369"/>
                    <a:pt x="96" y="369"/>
                  </a:cubicBezTo>
                  <a:cubicBezTo>
                    <a:pt x="156" y="369"/>
                    <a:pt x="203" y="369"/>
                    <a:pt x="263" y="345"/>
                  </a:cubicBezTo>
                  <a:lnTo>
                    <a:pt x="275" y="357"/>
                  </a:lnTo>
                  <a:cubicBezTo>
                    <a:pt x="294" y="382"/>
                    <a:pt x="323" y="394"/>
                    <a:pt x="354" y="394"/>
                  </a:cubicBezTo>
                  <a:cubicBezTo>
                    <a:pt x="380" y="394"/>
                    <a:pt x="408" y="385"/>
                    <a:pt x="430" y="369"/>
                  </a:cubicBezTo>
                  <a:cubicBezTo>
                    <a:pt x="454" y="333"/>
                    <a:pt x="466" y="297"/>
                    <a:pt x="454" y="249"/>
                  </a:cubicBezTo>
                  <a:cubicBezTo>
                    <a:pt x="466" y="237"/>
                    <a:pt x="489" y="225"/>
                    <a:pt x="501" y="202"/>
                  </a:cubicBezTo>
                  <a:cubicBezTo>
                    <a:pt x="552" y="110"/>
                    <a:pt x="490" y="1"/>
                    <a:pt x="396"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20" name="Google Shape;1120;p47"/>
            <p:cNvSpPr/>
            <p:nvPr/>
          </p:nvSpPr>
          <p:spPr>
            <a:xfrm>
              <a:off x="3100039" y="2709278"/>
              <a:ext cx="74585" cy="65498"/>
            </a:xfrm>
            <a:custGeom>
              <a:avLst/>
              <a:gdLst/>
              <a:ahLst/>
              <a:cxnLst/>
              <a:rect l="l" t="t" r="r" b="b"/>
              <a:pathLst>
                <a:path w="1289" h="1132" extrusionOk="0">
                  <a:moveTo>
                    <a:pt x="642" y="1"/>
                  </a:moveTo>
                  <a:cubicBezTo>
                    <a:pt x="532" y="1"/>
                    <a:pt x="421" y="33"/>
                    <a:pt x="323" y="100"/>
                  </a:cubicBezTo>
                  <a:cubicBezTo>
                    <a:pt x="72" y="267"/>
                    <a:pt x="1" y="624"/>
                    <a:pt x="180" y="875"/>
                  </a:cubicBezTo>
                  <a:cubicBezTo>
                    <a:pt x="286" y="1042"/>
                    <a:pt x="465" y="1131"/>
                    <a:pt x="648" y="1131"/>
                  </a:cubicBezTo>
                  <a:cubicBezTo>
                    <a:pt x="753" y="1131"/>
                    <a:pt x="859" y="1102"/>
                    <a:pt x="955" y="1042"/>
                  </a:cubicBezTo>
                  <a:cubicBezTo>
                    <a:pt x="1217" y="863"/>
                    <a:pt x="1289" y="517"/>
                    <a:pt x="1110" y="255"/>
                  </a:cubicBezTo>
                  <a:cubicBezTo>
                    <a:pt x="1005" y="90"/>
                    <a:pt x="826" y="1"/>
                    <a:pt x="642"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21" name="Google Shape;1121;p47"/>
            <p:cNvSpPr/>
            <p:nvPr/>
          </p:nvSpPr>
          <p:spPr>
            <a:xfrm>
              <a:off x="3394257" y="2557512"/>
              <a:ext cx="393696" cy="301682"/>
            </a:xfrm>
            <a:custGeom>
              <a:avLst/>
              <a:gdLst/>
              <a:ahLst/>
              <a:cxnLst/>
              <a:rect l="l" t="t" r="r" b="b"/>
              <a:pathLst>
                <a:path w="6804" h="5214" extrusionOk="0">
                  <a:moveTo>
                    <a:pt x="2825" y="0"/>
                  </a:moveTo>
                  <a:cubicBezTo>
                    <a:pt x="524" y="0"/>
                    <a:pt x="0" y="2482"/>
                    <a:pt x="878" y="3629"/>
                  </a:cubicBezTo>
                  <a:cubicBezTo>
                    <a:pt x="1562" y="4522"/>
                    <a:pt x="2782" y="5214"/>
                    <a:pt x="3906" y="5214"/>
                  </a:cubicBezTo>
                  <a:cubicBezTo>
                    <a:pt x="4507" y="5214"/>
                    <a:pt x="5079" y="5016"/>
                    <a:pt x="5528" y="4547"/>
                  </a:cubicBezTo>
                  <a:cubicBezTo>
                    <a:pt x="6804" y="3200"/>
                    <a:pt x="6577" y="1137"/>
                    <a:pt x="4383" y="314"/>
                  </a:cubicBezTo>
                  <a:cubicBezTo>
                    <a:pt x="3794" y="95"/>
                    <a:pt x="3276" y="0"/>
                    <a:pt x="2825"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22" name="Google Shape;1122;p47"/>
            <p:cNvSpPr/>
            <p:nvPr/>
          </p:nvSpPr>
          <p:spPr>
            <a:xfrm>
              <a:off x="3558174" y="2537030"/>
              <a:ext cx="170463" cy="89047"/>
            </a:xfrm>
            <a:custGeom>
              <a:avLst/>
              <a:gdLst/>
              <a:ahLst/>
              <a:cxnLst/>
              <a:rect l="l" t="t" r="r" b="b"/>
              <a:pathLst>
                <a:path w="2946" h="1539" extrusionOk="0">
                  <a:moveTo>
                    <a:pt x="1765" y="0"/>
                  </a:moveTo>
                  <a:cubicBezTo>
                    <a:pt x="1204" y="72"/>
                    <a:pt x="1359" y="418"/>
                    <a:pt x="1359" y="418"/>
                  </a:cubicBezTo>
                  <a:cubicBezTo>
                    <a:pt x="1136" y="116"/>
                    <a:pt x="868" y="27"/>
                    <a:pt x="630" y="27"/>
                  </a:cubicBezTo>
                  <a:cubicBezTo>
                    <a:pt x="284" y="27"/>
                    <a:pt x="0" y="215"/>
                    <a:pt x="0" y="215"/>
                  </a:cubicBezTo>
                  <a:cubicBezTo>
                    <a:pt x="441" y="322"/>
                    <a:pt x="990" y="740"/>
                    <a:pt x="1169" y="883"/>
                  </a:cubicBezTo>
                  <a:cubicBezTo>
                    <a:pt x="1061" y="1097"/>
                    <a:pt x="1085" y="1360"/>
                    <a:pt x="1240" y="1538"/>
                  </a:cubicBezTo>
                  <a:cubicBezTo>
                    <a:pt x="1240" y="1538"/>
                    <a:pt x="1765" y="1538"/>
                    <a:pt x="1896" y="1228"/>
                  </a:cubicBezTo>
                  <a:cubicBezTo>
                    <a:pt x="2254" y="1228"/>
                    <a:pt x="2611" y="1276"/>
                    <a:pt x="2945" y="1383"/>
                  </a:cubicBezTo>
                  <a:cubicBezTo>
                    <a:pt x="2814" y="716"/>
                    <a:pt x="1991" y="692"/>
                    <a:pt x="1991" y="692"/>
                  </a:cubicBezTo>
                  <a:cubicBezTo>
                    <a:pt x="2075" y="441"/>
                    <a:pt x="1980" y="167"/>
                    <a:pt x="1765"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23" name="Google Shape;1123;p47"/>
            <p:cNvSpPr/>
            <p:nvPr/>
          </p:nvSpPr>
          <p:spPr>
            <a:xfrm>
              <a:off x="3633566" y="2568737"/>
              <a:ext cx="34370" cy="25806"/>
            </a:xfrm>
            <a:custGeom>
              <a:avLst/>
              <a:gdLst/>
              <a:ahLst/>
              <a:cxnLst/>
              <a:rect l="l" t="t" r="r" b="b"/>
              <a:pathLst>
                <a:path w="594" h="446" extrusionOk="0">
                  <a:moveTo>
                    <a:pt x="295" y="1"/>
                  </a:moveTo>
                  <a:cubicBezTo>
                    <a:pt x="247" y="1"/>
                    <a:pt x="223" y="25"/>
                    <a:pt x="211" y="72"/>
                  </a:cubicBezTo>
                  <a:lnTo>
                    <a:pt x="140" y="48"/>
                  </a:lnTo>
                  <a:cubicBezTo>
                    <a:pt x="136" y="48"/>
                    <a:pt x="131" y="47"/>
                    <a:pt x="126" y="47"/>
                  </a:cubicBezTo>
                  <a:cubicBezTo>
                    <a:pt x="69" y="47"/>
                    <a:pt x="0" y="113"/>
                    <a:pt x="45" y="180"/>
                  </a:cubicBezTo>
                  <a:cubicBezTo>
                    <a:pt x="80" y="227"/>
                    <a:pt x="116" y="263"/>
                    <a:pt x="164" y="299"/>
                  </a:cubicBezTo>
                  <a:cubicBezTo>
                    <a:pt x="164" y="311"/>
                    <a:pt x="164" y="311"/>
                    <a:pt x="164" y="311"/>
                  </a:cubicBezTo>
                  <a:cubicBezTo>
                    <a:pt x="140" y="370"/>
                    <a:pt x="188" y="442"/>
                    <a:pt x="247" y="442"/>
                  </a:cubicBezTo>
                  <a:cubicBezTo>
                    <a:pt x="254" y="444"/>
                    <a:pt x="260" y="445"/>
                    <a:pt x="267" y="445"/>
                  </a:cubicBezTo>
                  <a:cubicBezTo>
                    <a:pt x="299" y="445"/>
                    <a:pt x="333" y="424"/>
                    <a:pt x="343" y="394"/>
                  </a:cubicBezTo>
                  <a:cubicBezTo>
                    <a:pt x="366" y="406"/>
                    <a:pt x="390" y="406"/>
                    <a:pt x="414" y="406"/>
                  </a:cubicBezTo>
                  <a:cubicBezTo>
                    <a:pt x="545" y="406"/>
                    <a:pt x="593" y="239"/>
                    <a:pt x="486" y="156"/>
                  </a:cubicBezTo>
                  <a:cubicBezTo>
                    <a:pt x="450" y="144"/>
                    <a:pt x="414" y="120"/>
                    <a:pt x="366" y="120"/>
                  </a:cubicBezTo>
                  <a:cubicBezTo>
                    <a:pt x="366" y="96"/>
                    <a:pt x="366" y="84"/>
                    <a:pt x="366" y="72"/>
                  </a:cubicBezTo>
                  <a:cubicBezTo>
                    <a:pt x="366" y="36"/>
                    <a:pt x="331" y="1"/>
                    <a:pt x="295"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24" name="Google Shape;1124;p47"/>
            <p:cNvSpPr/>
            <p:nvPr/>
          </p:nvSpPr>
          <p:spPr>
            <a:xfrm>
              <a:off x="3484345" y="2587484"/>
              <a:ext cx="73890" cy="65498"/>
            </a:xfrm>
            <a:custGeom>
              <a:avLst/>
              <a:gdLst/>
              <a:ahLst/>
              <a:cxnLst/>
              <a:rect l="l" t="t" r="r" b="b"/>
              <a:pathLst>
                <a:path w="1277" h="1132" extrusionOk="0">
                  <a:moveTo>
                    <a:pt x="641" y="0"/>
                  </a:moveTo>
                  <a:cubicBezTo>
                    <a:pt x="408" y="0"/>
                    <a:pt x="192" y="144"/>
                    <a:pt x="108" y="368"/>
                  </a:cubicBezTo>
                  <a:cubicBezTo>
                    <a:pt x="0" y="666"/>
                    <a:pt x="143" y="988"/>
                    <a:pt x="441" y="1096"/>
                  </a:cubicBezTo>
                  <a:cubicBezTo>
                    <a:pt x="506" y="1120"/>
                    <a:pt x="571" y="1131"/>
                    <a:pt x="636" y="1131"/>
                  </a:cubicBezTo>
                  <a:cubicBezTo>
                    <a:pt x="861" y="1131"/>
                    <a:pt x="1074" y="993"/>
                    <a:pt x="1157" y="762"/>
                  </a:cubicBezTo>
                  <a:cubicBezTo>
                    <a:pt x="1276" y="476"/>
                    <a:pt x="1121" y="142"/>
                    <a:pt x="835" y="34"/>
                  </a:cubicBezTo>
                  <a:cubicBezTo>
                    <a:pt x="771" y="11"/>
                    <a:pt x="705" y="0"/>
                    <a:pt x="641"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25" name="Google Shape;1125;p47"/>
            <p:cNvSpPr/>
            <p:nvPr/>
          </p:nvSpPr>
          <p:spPr>
            <a:xfrm>
              <a:off x="3989693" y="2584822"/>
              <a:ext cx="394333" cy="301277"/>
            </a:xfrm>
            <a:custGeom>
              <a:avLst/>
              <a:gdLst/>
              <a:ahLst/>
              <a:cxnLst/>
              <a:rect l="l" t="t" r="r" b="b"/>
              <a:pathLst>
                <a:path w="6815" h="5207" extrusionOk="0">
                  <a:moveTo>
                    <a:pt x="2815" y="0"/>
                  </a:moveTo>
                  <a:cubicBezTo>
                    <a:pt x="522" y="0"/>
                    <a:pt x="1" y="2477"/>
                    <a:pt x="877" y="3622"/>
                  </a:cubicBezTo>
                  <a:cubicBezTo>
                    <a:pt x="1561" y="4516"/>
                    <a:pt x="2787" y="5207"/>
                    <a:pt x="3911" y="5207"/>
                  </a:cubicBezTo>
                  <a:cubicBezTo>
                    <a:pt x="4511" y="5207"/>
                    <a:pt x="5083" y="5009"/>
                    <a:pt x="5527" y="4540"/>
                  </a:cubicBezTo>
                  <a:cubicBezTo>
                    <a:pt x="6815" y="3204"/>
                    <a:pt x="6588" y="1142"/>
                    <a:pt x="4383" y="319"/>
                  </a:cubicBezTo>
                  <a:cubicBezTo>
                    <a:pt x="3789" y="97"/>
                    <a:pt x="3268" y="0"/>
                    <a:pt x="2815"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26" name="Google Shape;1126;p47"/>
            <p:cNvSpPr/>
            <p:nvPr/>
          </p:nvSpPr>
          <p:spPr>
            <a:xfrm>
              <a:off x="4153553" y="2564629"/>
              <a:ext cx="170463" cy="89047"/>
            </a:xfrm>
            <a:custGeom>
              <a:avLst/>
              <a:gdLst/>
              <a:ahLst/>
              <a:cxnLst/>
              <a:rect l="l" t="t" r="r" b="b"/>
              <a:pathLst>
                <a:path w="2946" h="1539" extrusionOk="0">
                  <a:moveTo>
                    <a:pt x="1765" y="0"/>
                  </a:moveTo>
                  <a:cubicBezTo>
                    <a:pt x="1205" y="60"/>
                    <a:pt x="1372" y="418"/>
                    <a:pt x="1372" y="418"/>
                  </a:cubicBezTo>
                  <a:cubicBezTo>
                    <a:pt x="1143" y="116"/>
                    <a:pt x="873" y="27"/>
                    <a:pt x="633" y="27"/>
                  </a:cubicBezTo>
                  <a:cubicBezTo>
                    <a:pt x="285" y="27"/>
                    <a:pt x="0" y="215"/>
                    <a:pt x="0" y="215"/>
                  </a:cubicBezTo>
                  <a:cubicBezTo>
                    <a:pt x="454" y="322"/>
                    <a:pt x="1002" y="739"/>
                    <a:pt x="1181" y="871"/>
                  </a:cubicBezTo>
                  <a:cubicBezTo>
                    <a:pt x="1062" y="1085"/>
                    <a:pt x="1086" y="1348"/>
                    <a:pt x="1241" y="1538"/>
                  </a:cubicBezTo>
                  <a:cubicBezTo>
                    <a:pt x="1241" y="1538"/>
                    <a:pt x="1765" y="1538"/>
                    <a:pt x="1896" y="1228"/>
                  </a:cubicBezTo>
                  <a:cubicBezTo>
                    <a:pt x="1927" y="1227"/>
                    <a:pt x="1957" y="1227"/>
                    <a:pt x="1988" y="1227"/>
                  </a:cubicBezTo>
                  <a:cubicBezTo>
                    <a:pt x="2315" y="1227"/>
                    <a:pt x="2640" y="1284"/>
                    <a:pt x="2946" y="1371"/>
                  </a:cubicBezTo>
                  <a:cubicBezTo>
                    <a:pt x="2826" y="716"/>
                    <a:pt x="1992" y="692"/>
                    <a:pt x="1992" y="692"/>
                  </a:cubicBezTo>
                  <a:cubicBezTo>
                    <a:pt x="2075" y="429"/>
                    <a:pt x="1980" y="155"/>
                    <a:pt x="1765"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27" name="Google Shape;1127;p47"/>
            <p:cNvSpPr/>
            <p:nvPr/>
          </p:nvSpPr>
          <p:spPr>
            <a:xfrm>
              <a:off x="4228888" y="2594159"/>
              <a:ext cx="34255" cy="25748"/>
            </a:xfrm>
            <a:custGeom>
              <a:avLst/>
              <a:gdLst/>
              <a:ahLst/>
              <a:cxnLst/>
              <a:rect l="l" t="t" r="r" b="b"/>
              <a:pathLst>
                <a:path w="592" h="445" extrusionOk="0">
                  <a:moveTo>
                    <a:pt x="293" y="1"/>
                  </a:moveTo>
                  <a:cubicBezTo>
                    <a:pt x="257" y="1"/>
                    <a:pt x="222" y="25"/>
                    <a:pt x="210" y="60"/>
                  </a:cubicBezTo>
                  <a:lnTo>
                    <a:pt x="150" y="48"/>
                  </a:lnTo>
                  <a:cubicBezTo>
                    <a:pt x="142" y="46"/>
                    <a:pt x="133" y="44"/>
                    <a:pt x="124" y="44"/>
                  </a:cubicBezTo>
                  <a:cubicBezTo>
                    <a:pt x="60" y="44"/>
                    <a:pt x="1" y="115"/>
                    <a:pt x="43" y="168"/>
                  </a:cubicBezTo>
                  <a:cubicBezTo>
                    <a:pt x="79" y="215"/>
                    <a:pt x="114" y="263"/>
                    <a:pt x="162" y="299"/>
                  </a:cubicBezTo>
                  <a:lnTo>
                    <a:pt x="162" y="311"/>
                  </a:lnTo>
                  <a:cubicBezTo>
                    <a:pt x="150" y="370"/>
                    <a:pt x="186" y="430"/>
                    <a:pt x="246" y="442"/>
                  </a:cubicBezTo>
                  <a:cubicBezTo>
                    <a:pt x="252" y="444"/>
                    <a:pt x="259" y="445"/>
                    <a:pt x="265" y="445"/>
                  </a:cubicBezTo>
                  <a:cubicBezTo>
                    <a:pt x="297" y="445"/>
                    <a:pt x="333" y="424"/>
                    <a:pt x="353" y="394"/>
                  </a:cubicBezTo>
                  <a:cubicBezTo>
                    <a:pt x="377" y="406"/>
                    <a:pt x="401" y="406"/>
                    <a:pt x="424" y="406"/>
                  </a:cubicBezTo>
                  <a:cubicBezTo>
                    <a:pt x="544" y="394"/>
                    <a:pt x="591" y="227"/>
                    <a:pt x="484" y="156"/>
                  </a:cubicBezTo>
                  <a:cubicBezTo>
                    <a:pt x="448" y="132"/>
                    <a:pt x="412" y="120"/>
                    <a:pt x="377" y="108"/>
                  </a:cubicBezTo>
                  <a:lnTo>
                    <a:pt x="377" y="60"/>
                  </a:lnTo>
                  <a:cubicBezTo>
                    <a:pt x="365" y="25"/>
                    <a:pt x="329" y="1"/>
                    <a:pt x="293"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28" name="Google Shape;1128;p47"/>
            <p:cNvSpPr/>
            <p:nvPr/>
          </p:nvSpPr>
          <p:spPr>
            <a:xfrm>
              <a:off x="4079723" y="2614967"/>
              <a:ext cx="73890" cy="65498"/>
            </a:xfrm>
            <a:custGeom>
              <a:avLst/>
              <a:gdLst/>
              <a:ahLst/>
              <a:cxnLst/>
              <a:rect l="l" t="t" r="r" b="b"/>
              <a:pathLst>
                <a:path w="1277" h="1132" extrusionOk="0">
                  <a:moveTo>
                    <a:pt x="639" y="1"/>
                  </a:moveTo>
                  <a:cubicBezTo>
                    <a:pt x="411" y="1"/>
                    <a:pt x="191" y="139"/>
                    <a:pt x="108" y="370"/>
                  </a:cubicBezTo>
                  <a:cubicBezTo>
                    <a:pt x="1" y="656"/>
                    <a:pt x="144" y="990"/>
                    <a:pt x="442" y="1098"/>
                  </a:cubicBezTo>
                  <a:cubicBezTo>
                    <a:pt x="504" y="1121"/>
                    <a:pt x="567" y="1132"/>
                    <a:pt x="630" y="1132"/>
                  </a:cubicBezTo>
                  <a:cubicBezTo>
                    <a:pt x="858" y="1132"/>
                    <a:pt x="1076" y="988"/>
                    <a:pt x="1169" y="764"/>
                  </a:cubicBezTo>
                  <a:cubicBezTo>
                    <a:pt x="1276" y="478"/>
                    <a:pt x="1133" y="144"/>
                    <a:pt x="835" y="36"/>
                  </a:cubicBezTo>
                  <a:cubicBezTo>
                    <a:pt x="771" y="12"/>
                    <a:pt x="705" y="1"/>
                    <a:pt x="639"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29" name="Google Shape;1129;p47"/>
            <p:cNvSpPr/>
            <p:nvPr/>
          </p:nvSpPr>
          <p:spPr>
            <a:xfrm>
              <a:off x="2929352" y="2776916"/>
              <a:ext cx="394333" cy="301219"/>
            </a:xfrm>
            <a:custGeom>
              <a:avLst/>
              <a:gdLst/>
              <a:ahLst/>
              <a:cxnLst/>
              <a:rect l="l" t="t" r="r" b="b"/>
              <a:pathLst>
                <a:path w="6815" h="5206" extrusionOk="0">
                  <a:moveTo>
                    <a:pt x="2835" y="0"/>
                  </a:moveTo>
                  <a:cubicBezTo>
                    <a:pt x="531" y="0"/>
                    <a:pt x="0" y="2482"/>
                    <a:pt x="888" y="3629"/>
                  </a:cubicBezTo>
                  <a:cubicBezTo>
                    <a:pt x="1573" y="4516"/>
                    <a:pt x="2797" y="5205"/>
                    <a:pt x="3922" y="5205"/>
                  </a:cubicBezTo>
                  <a:cubicBezTo>
                    <a:pt x="4520" y="5205"/>
                    <a:pt x="5091" y="5010"/>
                    <a:pt x="5538" y="4547"/>
                  </a:cubicBezTo>
                  <a:cubicBezTo>
                    <a:pt x="6814" y="3199"/>
                    <a:pt x="6587" y="1136"/>
                    <a:pt x="4394" y="314"/>
                  </a:cubicBezTo>
                  <a:cubicBezTo>
                    <a:pt x="3804" y="95"/>
                    <a:pt x="3286" y="0"/>
                    <a:pt x="2835"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30" name="Google Shape;1130;p47"/>
            <p:cNvSpPr/>
            <p:nvPr/>
          </p:nvSpPr>
          <p:spPr>
            <a:xfrm>
              <a:off x="3093154" y="2757070"/>
              <a:ext cx="170463" cy="89104"/>
            </a:xfrm>
            <a:custGeom>
              <a:avLst/>
              <a:gdLst/>
              <a:ahLst/>
              <a:cxnLst/>
              <a:rect l="l" t="t" r="r" b="b"/>
              <a:pathLst>
                <a:path w="2946" h="1540" extrusionOk="0">
                  <a:moveTo>
                    <a:pt x="1765" y="1"/>
                  </a:moveTo>
                  <a:cubicBezTo>
                    <a:pt x="1205" y="61"/>
                    <a:pt x="1372" y="418"/>
                    <a:pt x="1372" y="418"/>
                  </a:cubicBezTo>
                  <a:cubicBezTo>
                    <a:pt x="1144" y="113"/>
                    <a:pt x="875" y="22"/>
                    <a:pt x="636" y="22"/>
                  </a:cubicBezTo>
                  <a:cubicBezTo>
                    <a:pt x="286" y="22"/>
                    <a:pt x="0" y="216"/>
                    <a:pt x="0" y="216"/>
                  </a:cubicBezTo>
                  <a:cubicBezTo>
                    <a:pt x="454" y="323"/>
                    <a:pt x="1002" y="728"/>
                    <a:pt x="1181" y="871"/>
                  </a:cubicBezTo>
                  <a:cubicBezTo>
                    <a:pt x="1062" y="1086"/>
                    <a:pt x="1086" y="1348"/>
                    <a:pt x="1241" y="1539"/>
                  </a:cubicBezTo>
                  <a:cubicBezTo>
                    <a:pt x="1241" y="1539"/>
                    <a:pt x="1765" y="1539"/>
                    <a:pt x="1896" y="1229"/>
                  </a:cubicBezTo>
                  <a:cubicBezTo>
                    <a:pt x="1932" y="1228"/>
                    <a:pt x="1968" y="1227"/>
                    <a:pt x="2004" y="1227"/>
                  </a:cubicBezTo>
                  <a:cubicBezTo>
                    <a:pt x="2325" y="1227"/>
                    <a:pt x="2645" y="1276"/>
                    <a:pt x="2946" y="1372"/>
                  </a:cubicBezTo>
                  <a:cubicBezTo>
                    <a:pt x="2826" y="704"/>
                    <a:pt x="1992" y="681"/>
                    <a:pt x="1992" y="681"/>
                  </a:cubicBezTo>
                  <a:cubicBezTo>
                    <a:pt x="2075" y="430"/>
                    <a:pt x="1980" y="156"/>
                    <a:pt x="1765" y="1"/>
                  </a:cubicBezTo>
                  <a:close/>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31" name="Google Shape;1131;p47"/>
            <p:cNvSpPr/>
            <p:nvPr/>
          </p:nvSpPr>
          <p:spPr>
            <a:xfrm>
              <a:off x="3168545" y="2788140"/>
              <a:ext cx="34370" cy="25748"/>
            </a:xfrm>
            <a:custGeom>
              <a:avLst/>
              <a:gdLst/>
              <a:ahLst/>
              <a:cxnLst/>
              <a:rect l="l" t="t" r="r" b="b"/>
              <a:pathLst>
                <a:path w="594" h="445" extrusionOk="0">
                  <a:moveTo>
                    <a:pt x="295" y="1"/>
                  </a:moveTo>
                  <a:cubicBezTo>
                    <a:pt x="260" y="1"/>
                    <a:pt x="224" y="24"/>
                    <a:pt x="212" y="60"/>
                  </a:cubicBezTo>
                  <a:lnTo>
                    <a:pt x="152" y="48"/>
                  </a:lnTo>
                  <a:cubicBezTo>
                    <a:pt x="147" y="47"/>
                    <a:pt x="142" y="47"/>
                    <a:pt x="136" y="47"/>
                  </a:cubicBezTo>
                  <a:cubicBezTo>
                    <a:pt x="69" y="47"/>
                    <a:pt x="1" y="113"/>
                    <a:pt x="45" y="179"/>
                  </a:cubicBezTo>
                  <a:cubicBezTo>
                    <a:pt x="81" y="227"/>
                    <a:pt x="116" y="263"/>
                    <a:pt x="164" y="299"/>
                  </a:cubicBezTo>
                  <a:cubicBezTo>
                    <a:pt x="164" y="311"/>
                    <a:pt x="164" y="311"/>
                    <a:pt x="164" y="311"/>
                  </a:cubicBezTo>
                  <a:cubicBezTo>
                    <a:pt x="140" y="370"/>
                    <a:pt x="188" y="442"/>
                    <a:pt x="248" y="442"/>
                  </a:cubicBezTo>
                  <a:cubicBezTo>
                    <a:pt x="254" y="444"/>
                    <a:pt x="261" y="445"/>
                    <a:pt x="268" y="445"/>
                  </a:cubicBezTo>
                  <a:cubicBezTo>
                    <a:pt x="300" y="445"/>
                    <a:pt x="335" y="423"/>
                    <a:pt x="355" y="394"/>
                  </a:cubicBezTo>
                  <a:cubicBezTo>
                    <a:pt x="367" y="406"/>
                    <a:pt x="391" y="406"/>
                    <a:pt x="426" y="406"/>
                  </a:cubicBezTo>
                  <a:cubicBezTo>
                    <a:pt x="546" y="394"/>
                    <a:pt x="593" y="239"/>
                    <a:pt x="486" y="156"/>
                  </a:cubicBezTo>
                  <a:cubicBezTo>
                    <a:pt x="450" y="144"/>
                    <a:pt x="415" y="120"/>
                    <a:pt x="379" y="120"/>
                  </a:cubicBezTo>
                  <a:cubicBezTo>
                    <a:pt x="379" y="96"/>
                    <a:pt x="379" y="84"/>
                    <a:pt x="379" y="72"/>
                  </a:cubicBezTo>
                  <a:cubicBezTo>
                    <a:pt x="367" y="36"/>
                    <a:pt x="331" y="1"/>
                    <a:pt x="295" y="1"/>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32" name="Google Shape;1132;p47"/>
            <p:cNvSpPr/>
            <p:nvPr/>
          </p:nvSpPr>
          <p:spPr>
            <a:xfrm>
              <a:off x="3019325" y="2806887"/>
              <a:ext cx="73890" cy="65440"/>
            </a:xfrm>
            <a:custGeom>
              <a:avLst/>
              <a:gdLst/>
              <a:ahLst/>
              <a:cxnLst/>
              <a:rect l="l" t="t" r="r" b="b"/>
              <a:pathLst>
                <a:path w="1277" h="1131" extrusionOk="0">
                  <a:moveTo>
                    <a:pt x="646" y="0"/>
                  </a:moveTo>
                  <a:cubicBezTo>
                    <a:pt x="415" y="0"/>
                    <a:pt x="192" y="144"/>
                    <a:pt x="108" y="368"/>
                  </a:cubicBezTo>
                  <a:cubicBezTo>
                    <a:pt x="1" y="666"/>
                    <a:pt x="144" y="988"/>
                    <a:pt x="442" y="1095"/>
                  </a:cubicBezTo>
                  <a:cubicBezTo>
                    <a:pt x="506" y="1119"/>
                    <a:pt x="572" y="1131"/>
                    <a:pt x="637" y="1131"/>
                  </a:cubicBezTo>
                  <a:cubicBezTo>
                    <a:pt x="862" y="1131"/>
                    <a:pt x="1077" y="993"/>
                    <a:pt x="1169" y="762"/>
                  </a:cubicBezTo>
                  <a:cubicBezTo>
                    <a:pt x="1276" y="475"/>
                    <a:pt x="1133" y="142"/>
                    <a:pt x="835" y="34"/>
                  </a:cubicBezTo>
                  <a:cubicBezTo>
                    <a:pt x="773" y="11"/>
                    <a:pt x="709" y="0"/>
                    <a:pt x="646" y="0"/>
                  </a:cubicBezTo>
                  <a:close/>
                </a:path>
              </a:pathLst>
            </a:custGeom>
            <a:solidFill>
              <a:srgbClr val="EFEDD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33" name="Google Shape;1133;p47"/>
            <p:cNvSpPr/>
            <p:nvPr/>
          </p:nvSpPr>
          <p:spPr>
            <a:xfrm>
              <a:off x="3934784" y="2695276"/>
              <a:ext cx="269871" cy="194352"/>
            </a:xfrm>
            <a:custGeom>
              <a:avLst/>
              <a:gdLst/>
              <a:ahLst/>
              <a:cxnLst/>
              <a:rect l="l" t="t" r="r" b="b"/>
              <a:pathLst>
                <a:path w="4664" h="3359" extrusionOk="0">
                  <a:moveTo>
                    <a:pt x="2213" y="1"/>
                  </a:moveTo>
                  <a:cubicBezTo>
                    <a:pt x="10" y="1"/>
                    <a:pt x="1" y="2107"/>
                    <a:pt x="872" y="2786"/>
                  </a:cubicBezTo>
                  <a:cubicBezTo>
                    <a:pt x="1328" y="3135"/>
                    <a:pt x="1969" y="3358"/>
                    <a:pt x="2573" y="3358"/>
                  </a:cubicBezTo>
                  <a:cubicBezTo>
                    <a:pt x="3184" y="3358"/>
                    <a:pt x="3756" y="3129"/>
                    <a:pt x="4056" y="2571"/>
                  </a:cubicBezTo>
                  <a:cubicBezTo>
                    <a:pt x="4664" y="1474"/>
                    <a:pt x="4151" y="187"/>
                    <a:pt x="2589" y="20"/>
                  </a:cubicBezTo>
                  <a:cubicBezTo>
                    <a:pt x="2457" y="7"/>
                    <a:pt x="2332" y="1"/>
                    <a:pt x="2213"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34" name="Google Shape;1134;p47"/>
            <p:cNvSpPr/>
            <p:nvPr/>
          </p:nvSpPr>
          <p:spPr>
            <a:xfrm>
              <a:off x="4021111" y="2669471"/>
              <a:ext cx="122842" cy="62836"/>
            </a:xfrm>
            <a:custGeom>
              <a:avLst/>
              <a:gdLst/>
              <a:ahLst/>
              <a:cxnLst/>
              <a:rect l="l" t="t" r="r" b="b"/>
              <a:pathLst>
                <a:path w="2123" h="1086" extrusionOk="0">
                  <a:moveTo>
                    <a:pt x="1109" y="1"/>
                  </a:moveTo>
                  <a:cubicBezTo>
                    <a:pt x="763" y="132"/>
                    <a:pt x="930" y="346"/>
                    <a:pt x="930" y="346"/>
                  </a:cubicBezTo>
                  <a:cubicBezTo>
                    <a:pt x="790" y="233"/>
                    <a:pt x="653" y="193"/>
                    <a:pt x="530" y="193"/>
                  </a:cubicBezTo>
                  <a:cubicBezTo>
                    <a:pt x="224" y="193"/>
                    <a:pt x="0" y="442"/>
                    <a:pt x="0" y="442"/>
                  </a:cubicBezTo>
                  <a:cubicBezTo>
                    <a:pt x="310" y="466"/>
                    <a:pt x="608" y="549"/>
                    <a:pt x="882" y="668"/>
                  </a:cubicBezTo>
                  <a:cubicBezTo>
                    <a:pt x="835" y="835"/>
                    <a:pt x="894" y="990"/>
                    <a:pt x="1026" y="1086"/>
                  </a:cubicBezTo>
                  <a:cubicBezTo>
                    <a:pt x="1026" y="1086"/>
                    <a:pt x="1371" y="1002"/>
                    <a:pt x="1407" y="776"/>
                  </a:cubicBezTo>
                  <a:cubicBezTo>
                    <a:pt x="1597" y="716"/>
                    <a:pt x="1803" y="689"/>
                    <a:pt x="2006" y="689"/>
                  </a:cubicBezTo>
                  <a:cubicBezTo>
                    <a:pt x="2045" y="689"/>
                    <a:pt x="2084" y="690"/>
                    <a:pt x="2123" y="692"/>
                  </a:cubicBezTo>
                  <a:cubicBezTo>
                    <a:pt x="2002" y="437"/>
                    <a:pt x="1740" y="390"/>
                    <a:pt x="1563" y="390"/>
                  </a:cubicBezTo>
                  <a:cubicBezTo>
                    <a:pt x="1458" y="390"/>
                    <a:pt x="1383" y="406"/>
                    <a:pt x="1383" y="406"/>
                  </a:cubicBezTo>
                  <a:cubicBezTo>
                    <a:pt x="1383" y="227"/>
                    <a:pt x="1276" y="72"/>
                    <a:pt x="1109"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35" name="Google Shape;1135;p47"/>
            <p:cNvSpPr/>
            <p:nvPr/>
          </p:nvSpPr>
          <p:spPr>
            <a:xfrm>
              <a:off x="4074921" y="2691573"/>
              <a:ext cx="24881" cy="17416"/>
            </a:xfrm>
            <a:custGeom>
              <a:avLst/>
              <a:gdLst/>
              <a:ahLst/>
              <a:cxnLst/>
              <a:rect l="l" t="t" r="r" b="b"/>
              <a:pathLst>
                <a:path w="430" h="301" extrusionOk="0">
                  <a:moveTo>
                    <a:pt x="167" y="0"/>
                  </a:moveTo>
                  <a:cubicBezTo>
                    <a:pt x="143" y="12"/>
                    <a:pt x="131" y="36"/>
                    <a:pt x="131" y="60"/>
                  </a:cubicBezTo>
                  <a:lnTo>
                    <a:pt x="84" y="60"/>
                  </a:lnTo>
                  <a:cubicBezTo>
                    <a:pt x="36" y="60"/>
                    <a:pt x="0" y="119"/>
                    <a:pt x="36" y="155"/>
                  </a:cubicBezTo>
                  <a:cubicBezTo>
                    <a:pt x="72" y="179"/>
                    <a:pt x="107" y="203"/>
                    <a:pt x="131" y="227"/>
                  </a:cubicBezTo>
                  <a:cubicBezTo>
                    <a:pt x="131" y="268"/>
                    <a:pt x="167" y="301"/>
                    <a:pt x="200" y="301"/>
                  </a:cubicBezTo>
                  <a:cubicBezTo>
                    <a:pt x="205" y="301"/>
                    <a:pt x="210" y="300"/>
                    <a:pt x="215" y="298"/>
                  </a:cubicBezTo>
                  <a:cubicBezTo>
                    <a:pt x="239" y="298"/>
                    <a:pt x="262" y="274"/>
                    <a:pt x="274" y="251"/>
                  </a:cubicBezTo>
                  <a:lnTo>
                    <a:pt x="322" y="251"/>
                  </a:lnTo>
                  <a:cubicBezTo>
                    <a:pt x="429" y="239"/>
                    <a:pt x="429" y="84"/>
                    <a:pt x="322" y="72"/>
                  </a:cubicBezTo>
                  <a:cubicBezTo>
                    <a:pt x="298" y="72"/>
                    <a:pt x="274" y="60"/>
                    <a:pt x="251" y="60"/>
                  </a:cubicBezTo>
                  <a:lnTo>
                    <a:pt x="239" y="36"/>
                  </a:lnTo>
                  <a:cubicBezTo>
                    <a:pt x="227" y="12"/>
                    <a:pt x="203" y="0"/>
                    <a:pt x="167"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36" name="Google Shape;1136;p47"/>
            <p:cNvSpPr/>
            <p:nvPr/>
          </p:nvSpPr>
          <p:spPr>
            <a:xfrm>
              <a:off x="3986569" y="2725247"/>
              <a:ext cx="46290" cy="44436"/>
            </a:xfrm>
            <a:custGeom>
              <a:avLst/>
              <a:gdLst/>
              <a:ahLst/>
              <a:cxnLst/>
              <a:rect l="l" t="t" r="r" b="b"/>
              <a:pathLst>
                <a:path w="800" h="768" extrusionOk="0">
                  <a:moveTo>
                    <a:pt x="399" y="0"/>
                  </a:moveTo>
                  <a:cubicBezTo>
                    <a:pt x="204" y="0"/>
                    <a:pt x="47" y="148"/>
                    <a:pt x="25" y="348"/>
                  </a:cubicBezTo>
                  <a:cubicBezTo>
                    <a:pt x="1" y="551"/>
                    <a:pt x="156" y="742"/>
                    <a:pt x="359" y="766"/>
                  </a:cubicBezTo>
                  <a:cubicBezTo>
                    <a:pt x="373" y="767"/>
                    <a:pt x="388" y="768"/>
                    <a:pt x="402" y="768"/>
                  </a:cubicBezTo>
                  <a:cubicBezTo>
                    <a:pt x="597" y="768"/>
                    <a:pt x="754" y="620"/>
                    <a:pt x="776" y="420"/>
                  </a:cubicBezTo>
                  <a:cubicBezTo>
                    <a:pt x="800" y="217"/>
                    <a:pt x="645" y="26"/>
                    <a:pt x="442" y="2"/>
                  </a:cubicBezTo>
                  <a:cubicBezTo>
                    <a:pt x="427" y="1"/>
                    <a:pt x="413" y="0"/>
                    <a:pt x="399"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37" name="Google Shape;1137;p47"/>
            <p:cNvSpPr/>
            <p:nvPr/>
          </p:nvSpPr>
          <p:spPr>
            <a:xfrm>
              <a:off x="3549264" y="2684861"/>
              <a:ext cx="269755" cy="193368"/>
            </a:xfrm>
            <a:custGeom>
              <a:avLst/>
              <a:gdLst/>
              <a:ahLst/>
              <a:cxnLst/>
              <a:rect l="l" t="t" r="r" b="b"/>
              <a:pathLst>
                <a:path w="4662" h="3342" extrusionOk="0">
                  <a:moveTo>
                    <a:pt x="2195" y="0"/>
                  </a:moveTo>
                  <a:cubicBezTo>
                    <a:pt x="7" y="0"/>
                    <a:pt x="1" y="2097"/>
                    <a:pt x="870" y="2763"/>
                  </a:cubicBezTo>
                  <a:cubicBezTo>
                    <a:pt x="1332" y="3119"/>
                    <a:pt x="1973" y="3342"/>
                    <a:pt x="2575" y="3342"/>
                  </a:cubicBezTo>
                  <a:cubicBezTo>
                    <a:pt x="3184" y="3342"/>
                    <a:pt x="3753" y="3113"/>
                    <a:pt x="4053" y="2561"/>
                  </a:cubicBezTo>
                  <a:cubicBezTo>
                    <a:pt x="4661" y="1464"/>
                    <a:pt x="4161" y="164"/>
                    <a:pt x="2587" y="21"/>
                  </a:cubicBezTo>
                  <a:cubicBezTo>
                    <a:pt x="2449" y="7"/>
                    <a:pt x="2318" y="0"/>
                    <a:pt x="2195"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38" name="Google Shape;1138;p47"/>
            <p:cNvSpPr/>
            <p:nvPr/>
          </p:nvSpPr>
          <p:spPr>
            <a:xfrm>
              <a:off x="3636111" y="2658419"/>
              <a:ext cx="122206" cy="62836"/>
            </a:xfrm>
            <a:custGeom>
              <a:avLst/>
              <a:gdLst/>
              <a:ahLst/>
              <a:cxnLst/>
              <a:rect l="l" t="t" r="r" b="b"/>
              <a:pathLst>
                <a:path w="2112" h="1086" extrusionOk="0">
                  <a:moveTo>
                    <a:pt x="1109" y="1"/>
                  </a:moveTo>
                  <a:cubicBezTo>
                    <a:pt x="764" y="144"/>
                    <a:pt x="919" y="347"/>
                    <a:pt x="919" y="347"/>
                  </a:cubicBezTo>
                  <a:cubicBezTo>
                    <a:pt x="778" y="234"/>
                    <a:pt x="643" y="193"/>
                    <a:pt x="521" y="193"/>
                  </a:cubicBezTo>
                  <a:cubicBezTo>
                    <a:pt x="219" y="193"/>
                    <a:pt x="1" y="442"/>
                    <a:pt x="1" y="442"/>
                  </a:cubicBezTo>
                  <a:cubicBezTo>
                    <a:pt x="299" y="466"/>
                    <a:pt x="597" y="537"/>
                    <a:pt x="883" y="669"/>
                  </a:cubicBezTo>
                  <a:cubicBezTo>
                    <a:pt x="835" y="835"/>
                    <a:pt x="907" y="991"/>
                    <a:pt x="1038" y="1086"/>
                  </a:cubicBezTo>
                  <a:cubicBezTo>
                    <a:pt x="1038" y="1086"/>
                    <a:pt x="1372" y="1002"/>
                    <a:pt x="1408" y="776"/>
                  </a:cubicBezTo>
                  <a:cubicBezTo>
                    <a:pt x="1597" y="716"/>
                    <a:pt x="1796" y="689"/>
                    <a:pt x="1995" y="689"/>
                  </a:cubicBezTo>
                  <a:cubicBezTo>
                    <a:pt x="2034" y="689"/>
                    <a:pt x="2072" y="690"/>
                    <a:pt x="2111" y="692"/>
                  </a:cubicBezTo>
                  <a:cubicBezTo>
                    <a:pt x="1991" y="437"/>
                    <a:pt x="1734" y="390"/>
                    <a:pt x="1560" y="390"/>
                  </a:cubicBezTo>
                  <a:cubicBezTo>
                    <a:pt x="1457" y="390"/>
                    <a:pt x="1384" y="406"/>
                    <a:pt x="1384" y="406"/>
                  </a:cubicBezTo>
                  <a:cubicBezTo>
                    <a:pt x="1384" y="227"/>
                    <a:pt x="1276" y="60"/>
                    <a:pt x="1109"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39" name="Google Shape;1139;p47"/>
            <p:cNvSpPr/>
            <p:nvPr/>
          </p:nvSpPr>
          <p:spPr>
            <a:xfrm>
              <a:off x="3689227" y="2680522"/>
              <a:ext cx="24881" cy="17416"/>
            </a:xfrm>
            <a:custGeom>
              <a:avLst/>
              <a:gdLst/>
              <a:ahLst/>
              <a:cxnLst/>
              <a:rect l="l" t="t" r="r" b="b"/>
              <a:pathLst>
                <a:path w="430" h="301" extrusionOk="0">
                  <a:moveTo>
                    <a:pt x="180" y="0"/>
                  </a:moveTo>
                  <a:cubicBezTo>
                    <a:pt x="144" y="12"/>
                    <a:pt x="132" y="36"/>
                    <a:pt x="132" y="60"/>
                  </a:cubicBezTo>
                  <a:lnTo>
                    <a:pt x="84" y="60"/>
                  </a:lnTo>
                  <a:cubicBezTo>
                    <a:pt x="36" y="60"/>
                    <a:pt x="1" y="120"/>
                    <a:pt x="48" y="155"/>
                  </a:cubicBezTo>
                  <a:cubicBezTo>
                    <a:pt x="72" y="179"/>
                    <a:pt x="108" y="203"/>
                    <a:pt x="144" y="227"/>
                  </a:cubicBezTo>
                  <a:cubicBezTo>
                    <a:pt x="144" y="268"/>
                    <a:pt x="171" y="301"/>
                    <a:pt x="201" y="301"/>
                  </a:cubicBezTo>
                  <a:cubicBezTo>
                    <a:pt x="206" y="301"/>
                    <a:pt x="211" y="300"/>
                    <a:pt x="215" y="298"/>
                  </a:cubicBezTo>
                  <a:cubicBezTo>
                    <a:pt x="251" y="298"/>
                    <a:pt x="263" y="275"/>
                    <a:pt x="275" y="251"/>
                  </a:cubicBezTo>
                  <a:lnTo>
                    <a:pt x="323" y="251"/>
                  </a:lnTo>
                  <a:cubicBezTo>
                    <a:pt x="430" y="239"/>
                    <a:pt x="430" y="84"/>
                    <a:pt x="335" y="72"/>
                  </a:cubicBezTo>
                  <a:cubicBezTo>
                    <a:pt x="299" y="60"/>
                    <a:pt x="275" y="60"/>
                    <a:pt x="251" y="60"/>
                  </a:cubicBezTo>
                  <a:cubicBezTo>
                    <a:pt x="251" y="48"/>
                    <a:pt x="239" y="48"/>
                    <a:pt x="239" y="36"/>
                  </a:cubicBezTo>
                  <a:cubicBezTo>
                    <a:pt x="227" y="12"/>
                    <a:pt x="203" y="0"/>
                    <a:pt x="180"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40" name="Google Shape;1140;p47"/>
            <p:cNvSpPr/>
            <p:nvPr/>
          </p:nvSpPr>
          <p:spPr>
            <a:xfrm>
              <a:off x="3600933" y="2714196"/>
              <a:ext cx="46290" cy="44379"/>
            </a:xfrm>
            <a:custGeom>
              <a:avLst/>
              <a:gdLst/>
              <a:ahLst/>
              <a:cxnLst/>
              <a:rect l="l" t="t" r="r" b="b"/>
              <a:pathLst>
                <a:path w="800" h="767" extrusionOk="0">
                  <a:moveTo>
                    <a:pt x="398" y="0"/>
                  </a:moveTo>
                  <a:cubicBezTo>
                    <a:pt x="203" y="0"/>
                    <a:pt x="47" y="148"/>
                    <a:pt x="24" y="348"/>
                  </a:cubicBezTo>
                  <a:cubicBezTo>
                    <a:pt x="0" y="551"/>
                    <a:pt x="155" y="742"/>
                    <a:pt x="370" y="766"/>
                  </a:cubicBezTo>
                  <a:cubicBezTo>
                    <a:pt x="378" y="766"/>
                    <a:pt x="386" y="766"/>
                    <a:pt x="394" y="766"/>
                  </a:cubicBezTo>
                  <a:cubicBezTo>
                    <a:pt x="586" y="766"/>
                    <a:pt x="753" y="626"/>
                    <a:pt x="775" y="420"/>
                  </a:cubicBezTo>
                  <a:cubicBezTo>
                    <a:pt x="799" y="217"/>
                    <a:pt x="644" y="27"/>
                    <a:pt x="442" y="3"/>
                  </a:cubicBezTo>
                  <a:cubicBezTo>
                    <a:pt x="427" y="1"/>
                    <a:pt x="413" y="0"/>
                    <a:pt x="398" y="0"/>
                  </a:cubicBezTo>
                  <a:close/>
                </a:path>
              </a:pathLst>
            </a:custGeom>
            <a:solidFill>
              <a:srgbClr val="EFEDD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41" name="Google Shape;1141;p47"/>
            <p:cNvSpPr/>
            <p:nvPr/>
          </p:nvSpPr>
          <p:spPr>
            <a:xfrm>
              <a:off x="3135912" y="2627754"/>
              <a:ext cx="400235" cy="287969"/>
            </a:xfrm>
            <a:custGeom>
              <a:avLst/>
              <a:gdLst/>
              <a:ahLst/>
              <a:cxnLst/>
              <a:rect l="l" t="t" r="r" b="b"/>
              <a:pathLst>
                <a:path w="6917" h="4977" extrusionOk="0">
                  <a:moveTo>
                    <a:pt x="3269" y="0"/>
                  </a:moveTo>
                  <a:cubicBezTo>
                    <a:pt x="8" y="0"/>
                    <a:pt x="0" y="3126"/>
                    <a:pt x="1289" y="4120"/>
                  </a:cubicBezTo>
                  <a:cubicBezTo>
                    <a:pt x="1970" y="4647"/>
                    <a:pt x="2921" y="4977"/>
                    <a:pt x="3816" y="4977"/>
                  </a:cubicBezTo>
                  <a:cubicBezTo>
                    <a:pt x="4723" y="4977"/>
                    <a:pt x="5572" y="4638"/>
                    <a:pt x="6022" y="3822"/>
                  </a:cubicBezTo>
                  <a:cubicBezTo>
                    <a:pt x="6917" y="2200"/>
                    <a:pt x="6177" y="257"/>
                    <a:pt x="3840" y="30"/>
                  </a:cubicBezTo>
                  <a:cubicBezTo>
                    <a:pt x="3640" y="10"/>
                    <a:pt x="3450" y="0"/>
                    <a:pt x="3269"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42" name="Google Shape;1142;p47"/>
            <p:cNvSpPr/>
            <p:nvPr/>
          </p:nvSpPr>
          <p:spPr>
            <a:xfrm>
              <a:off x="3264246" y="2588756"/>
              <a:ext cx="182209" cy="93907"/>
            </a:xfrm>
            <a:custGeom>
              <a:avLst/>
              <a:gdLst/>
              <a:ahLst/>
              <a:cxnLst/>
              <a:rect l="l" t="t" r="r" b="b"/>
              <a:pathLst>
                <a:path w="3149" h="1623" extrusionOk="0">
                  <a:moveTo>
                    <a:pt x="1658" y="1"/>
                  </a:moveTo>
                  <a:cubicBezTo>
                    <a:pt x="1133" y="203"/>
                    <a:pt x="1372" y="513"/>
                    <a:pt x="1372" y="513"/>
                  </a:cubicBezTo>
                  <a:cubicBezTo>
                    <a:pt x="1163" y="346"/>
                    <a:pt x="962" y="286"/>
                    <a:pt x="780" y="286"/>
                  </a:cubicBezTo>
                  <a:cubicBezTo>
                    <a:pt x="328" y="286"/>
                    <a:pt x="1" y="656"/>
                    <a:pt x="1" y="656"/>
                  </a:cubicBezTo>
                  <a:cubicBezTo>
                    <a:pt x="466" y="656"/>
                    <a:pt x="1098" y="907"/>
                    <a:pt x="1312" y="1002"/>
                  </a:cubicBezTo>
                  <a:cubicBezTo>
                    <a:pt x="1253" y="1241"/>
                    <a:pt x="1348" y="1479"/>
                    <a:pt x="1539" y="1622"/>
                  </a:cubicBezTo>
                  <a:cubicBezTo>
                    <a:pt x="1539" y="1622"/>
                    <a:pt x="2052" y="1491"/>
                    <a:pt x="2099" y="1157"/>
                  </a:cubicBezTo>
                  <a:cubicBezTo>
                    <a:pt x="2376" y="1078"/>
                    <a:pt x="2669" y="1032"/>
                    <a:pt x="2964" y="1032"/>
                  </a:cubicBezTo>
                  <a:cubicBezTo>
                    <a:pt x="3026" y="1032"/>
                    <a:pt x="3087" y="1034"/>
                    <a:pt x="3148" y="1038"/>
                  </a:cubicBezTo>
                  <a:cubicBezTo>
                    <a:pt x="2968" y="655"/>
                    <a:pt x="2580" y="584"/>
                    <a:pt x="2317" y="584"/>
                  </a:cubicBezTo>
                  <a:cubicBezTo>
                    <a:pt x="2163" y="584"/>
                    <a:pt x="2052" y="609"/>
                    <a:pt x="2052" y="609"/>
                  </a:cubicBezTo>
                  <a:cubicBezTo>
                    <a:pt x="2063" y="346"/>
                    <a:pt x="1896" y="96"/>
                    <a:pt x="1658"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43" name="Google Shape;1143;p47"/>
            <p:cNvSpPr/>
            <p:nvPr/>
          </p:nvSpPr>
          <p:spPr>
            <a:xfrm>
              <a:off x="3343572" y="2621679"/>
              <a:ext cx="35238" cy="25863"/>
            </a:xfrm>
            <a:custGeom>
              <a:avLst/>
              <a:gdLst/>
              <a:ahLst/>
              <a:cxnLst/>
              <a:rect l="l" t="t" r="r" b="b"/>
              <a:pathLst>
                <a:path w="609" h="447" extrusionOk="0">
                  <a:moveTo>
                    <a:pt x="275" y="1"/>
                  </a:moveTo>
                  <a:cubicBezTo>
                    <a:pt x="268" y="1"/>
                    <a:pt x="260" y="2"/>
                    <a:pt x="251" y="4"/>
                  </a:cubicBezTo>
                  <a:cubicBezTo>
                    <a:pt x="215" y="16"/>
                    <a:pt x="192" y="52"/>
                    <a:pt x="192" y="87"/>
                  </a:cubicBezTo>
                  <a:lnTo>
                    <a:pt x="120" y="87"/>
                  </a:lnTo>
                  <a:cubicBezTo>
                    <a:pt x="60" y="87"/>
                    <a:pt x="1" y="183"/>
                    <a:pt x="60" y="230"/>
                  </a:cubicBezTo>
                  <a:cubicBezTo>
                    <a:pt x="108" y="278"/>
                    <a:pt x="156" y="302"/>
                    <a:pt x="215" y="326"/>
                  </a:cubicBezTo>
                  <a:lnTo>
                    <a:pt x="215" y="338"/>
                  </a:lnTo>
                  <a:cubicBezTo>
                    <a:pt x="205" y="402"/>
                    <a:pt x="252" y="447"/>
                    <a:pt x="304" y="447"/>
                  </a:cubicBezTo>
                  <a:cubicBezTo>
                    <a:pt x="310" y="447"/>
                    <a:pt x="317" y="446"/>
                    <a:pt x="323" y="445"/>
                  </a:cubicBezTo>
                  <a:cubicBezTo>
                    <a:pt x="370" y="445"/>
                    <a:pt x="406" y="409"/>
                    <a:pt x="418" y="374"/>
                  </a:cubicBezTo>
                  <a:cubicBezTo>
                    <a:pt x="442" y="374"/>
                    <a:pt x="466" y="374"/>
                    <a:pt x="490" y="362"/>
                  </a:cubicBezTo>
                  <a:cubicBezTo>
                    <a:pt x="609" y="326"/>
                    <a:pt x="609" y="147"/>
                    <a:pt x="490" y="99"/>
                  </a:cubicBezTo>
                  <a:cubicBezTo>
                    <a:pt x="454" y="99"/>
                    <a:pt x="406" y="87"/>
                    <a:pt x="370" y="87"/>
                  </a:cubicBezTo>
                  <a:cubicBezTo>
                    <a:pt x="370" y="75"/>
                    <a:pt x="359" y="63"/>
                    <a:pt x="347" y="52"/>
                  </a:cubicBezTo>
                  <a:cubicBezTo>
                    <a:pt x="337" y="22"/>
                    <a:pt x="311" y="1"/>
                    <a:pt x="275"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44" name="Google Shape;1144;p47"/>
            <p:cNvSpPr/>
            <p:nvPr/>
          </p:nvSpPr>
          <p:spPr>
            <a:xfrm>
              <a:off x="3212519" y="2672016"/>
              <a:ext cx="68336" cy="65903"/>
            </a:xfrm>
            <a:custGeom>
              <a:avLst/>
              <a:gdLst/>
              <a:ahLst/>
              <a:cxnLst/>
              <a:rect l="l" t="t" r="r" b="b"/>
              <a:pathLst>
                <a:path w="1181" h="1139" extrusionOk="0">
                  <a:moveTo>
                    <a:pt x="592" y="1"/>
                  </a:moveTo>
                  <a:cubicBezTo>
                    <a:pt x="309" y="1"/>
                    <a:pt x="69" y="217"/>
                    <a:pt x="36" y="505"/>
                  </a:cubicBezTo>
                  <a:cubicBezTo>
                    <a:pt x="0" y="827"/>
                    <a:pt x="227" y="1101"/>
                    <a:pt x="537" y="1137"/>
                  </a:cubicBezTo>
                  <a:cubicBezTo>
                    <a:pt x="552" y="1138"/>
                    <a:pt x="567" y="1139"/>
                    <a:pt x="582" y="1139"/>
                  </a:cubicBezTo>
                  <a:cubicBezTo>
                    <a:pt x="873" y="1139"/>
                    <a:pt x="1122" y="919"/>
                    <a:pt x="1145" y="624"/>
                  </a:cubicBezTo>
                  <a:cubicBezTo>
                    <a:pt x="1181" y="314"/>
                    <a:pt x="966" y="40"/>
                    <a:pt x="656" y="4"/>
                  </a:cubicBezTo>
                  <a:cubicBezTo>
                    <a:pt x="634" y="2"/>
                    <a:pt x="613" y="1"/>
                    <a:pt x="592"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45" name="Google Shape;1145;p47"/>
            <p:cNvSpPr/>
            <p:nvPr/>
          </p:nvSpPr>
          <p:spPr>
            <a:xfrm>
              <a:off x="3755419" y="2773965"/>
              <a:ext cx="269871" cy="193947"/>
            </a:xfrm>
            <a:custGeom>
              <a:avLst/>
              <a:gdLst/>
              <a:ahLst/>
              <a:cxnLst/>
              <a:rect l="l" t="t" r="r" b="b"/>
              <a:pathLst>
                <a:path w="4664" h="3352" extrusionOk="0">
                  <a:moveTo>
                    <a:pt x="2213" y="0"/>
                  </a:moveTo>
                  <a:cubicBezTo>
                    <a:pt x="10" y="0"/>
                    <a:pt x="1" y="2106"/>
                    <a:pt x="872" y="2773"/>
                  </a:cubicBezTo>
                  <a:cubicBezTo>
                    <a:pt x="1328" y="3129"/>
                    <a:pt x="1966" y="3352"/>
                    <a:pt x="2568" y="3352"/>
                  </a:cubicBezTo>
                  <a:cubicBezTo>
                    <a:pt x="3178" y="3352"/>
                    <a:pt x="3749" y="3123"/>
                    <a:pt x="4055" y="2571"/>
                  </a:cubicBezTo>
                  <a:cubicBezTo>
                    <a:pt x="4664" y="1474"/>
                    <a:pt x="4163" y="174"/>
                    <a:pt x="2589" y="19"/>
                  </a:cubicBezTo>
                  <a:cubicBezTo>
                    <a:pt x="2457" y="6"/>
                    <a:pt x="2332" y="0"/>
                    <a:pt x="2213"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46" name="Google Shape;1146;p47"/>
            <p:cNvSpPr/>
            <p:nvPr/>
          </p:nvSpPr>
          <p:spPr>
            <a:xfrm>
              <a:off x="3841688" y="2748102"/>
              <a:ext cx="122900" cy="62836"/>
            </a:xfrm>
            <a:custGeom>
              <a:avLst/>
              <a:gdLst/>
              <a:ahLst/>
              <a:cxnLst/>
              <a:rect l="l" t="t" r="r" b="b"/>
              <a:pathLst>
                <a:path w="2124" h="1086" extrusionOk="0">
                  <a:moveTo>
                    <a:pt x="1110" y="1"/>
                  </a:moveTo>
                  <a:cubicBezTo>
                    <a:pt x="764" y="132"/>
                    <a:pt x="919" y="335"/>
                    <a:pt x="919" y="335"/>
                  </a:cubicBezTo>
                  <a:cubicBezTo>
                    <a:pt x="782" y="228"/>
                    <a:pt x="649" y="189"/>
                    <a:pt x="530" y="189"/>
                  </a:cubicBezTo>
                  <a:cubicBezTo>
                    <a:pt x="223" y="189"/>
                    <a:pt x="1" y="442"/>
                    <a:pt x="1" y="442"/>
                  </a:cubicBezTo>
                  <a:cubicBezTo>
                    <a:pt x="299" y="466"/>
                    <a:pt x="597" y="538"/>
                    <a:pt x="883" y="669"/>
                  </a:cubicBezTo>
                  <a:cubicBezTo>
                    <a:pt x="836" y="824"/>
                    <a:pt x="895" y="991"/>
                    <a:pt x="1026" y="1086"/>
                  </a:cubicBezTo>
                  <a:cubicBezTo>
                    <a:pt x="1026" y="1086"/>
                    <a:pt x="1372" y="991"/>
                    <a:pt x="1396" y="764"/>
                  </a:cubicBezTo>
                  <a:cubicBezTo>
                    <a:pt x="1595" y="714"/>
                    <a:pt x="1802" y="690"/>
                    <a:pt x="2003" y="690"/>
                  </a:cubicBezTo>
                  <a:cubicBezTo>
                    <a:pt x="2043" y="690"/>
                    <a:pt x="2084" y="691"/>
                    <a:pt x="2123" y="693"/>
                  </a:cubicBezTo>
                  <a:cubicBezTo>
                    <a:pt x="2003" y="437"/>
                    <a:pt x="1741" y="390"/>
                    <a:pt x="1564" y="390"/>
                  </a:cubicBezTo>
                  <a:cubicBezTo>
                    <a:pt x="1459" y="390"/>
                    <a:pt x="1384" y="406"/>
                    <a:pt x="1384" y="406"/>
                  </a:cubicBezTo>
                  <a:cubicBezTo>
                    <a:pt x="1384" y="227"/>
                    <a:pt x="1277" y="61"/>
                    <a:pt x="1110"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47" name="Google Shape;1147;p47"/>
            <p:cNvSpPr/>
            <p:nvPr/>
          </p:nvSpPr>
          <p:spPr>
            <a:xfrm>
              <a:off x="3895497" y="2770204"/>
              <a:ext cx="24244" cy="17416"/>
            </a:xfrm>
            <a:custGeom>
              <a:avLst/>
              <a:gdLst/>
              <a:ahLst/>
              <a:cxnLst/>
              <a:rect l="l" t="t" r="r" b="b"/>
              <a:pathLst>
                <a:path w="419" h="301" extrusionOk="0">
                  <a:moveTo>
                    <a:pt x="168" y="0"/>
                  </a:moveTo>
                  <a:cubicBezTo>
                    <a:pt x="144" y="12"/>
                    <a:pt x="132" y="36"/>
                    <a:pt x="120" y="60"/>
                  </a:cubicBezTo>
                  <a:lnTo>
                    <a:pt x="84" y="60"/>
                  </a:lnTo>
                  <a:cubicBezTo>
                    <a:pt x="37" y="60"/>
                    <a:pt x="1" y="120"/>
                    <a:pt x="37" y="156"/>
                  </a:cubicBezTo>
                  <a:cubicBezTo>
                    <a:pt x="72" y="179"/>
                    <a:pt x="96" y="203"/>
                    <a:pt x="132" y="215"/>
                  </a:cubicBezTo>
                  <a:lnTo>
                    <a:pt x="132" y="227"/>
                  </a:lnTo>
                  <a:cubicBezTo>
                    <a:pt x="132" y="268"/>
                    <a:pt x="159" y="301"/>
                    <a:pt x="197" y="301"/>
                  </a:cubicBezTo>
                  <a:cubicBezTo>
                    <a:pt x="203" y="301"/>
                    <a:pt x="209" y="300"/>
                    <a:pt x="216" y="299"/>
                  </a:cubicBezTo>
                  <a:cubicBezTo>
                    <a:pt x="239" y="299"/>
                    <a:pt x="263" y="275"/>
                    <a:pt x="275" y="251"/>
                  </a:cubicBezTo>
                  <a:lnTo>
                    <a:pt x="323" y="251"/>
                  </a:lnTo>
                  <a:cubicBezTo>
                    <a:pt x="418" y="239"/>
                    <a:pt x="418" y="96"/>
                    <a:pt x="323" y="72"/>
                  </a:cubicBezTo>
                  <a:cubicBezTo>
                    <a:pt x="299" y="60"/>
                    <a:pt x="275" y="60"/>
                    <a:pt x="239" y="60"/>
                  </a:cubicBezTo>
                  <a:cubicBezTo>
                    <a:pt x="239" y="48"/>
                    <a:pt x="239" y="48"/>
                    <a:pt x="239" y="36"/>
                  </a:cubicBezTo>
                  <a:cubicBezTo>
                    <a:pt x="216" y="12"/>
                    <a:pt x="192" y="0"/>
                    <a:pt x="168"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48" name="Google Shape;1148;p47"/>
            <p:cNvSpPr/>
            <p:nvPr/>
          </p:nvSpPr>
          <p:spPr>
            <a:xfrm>
              <a:off x="3807203" y="2803878"/>
              <a:ext cx="46290" cy="43800"/>
            </a:xfrm>
            <a:custGeom>
              <a:avLst/>
              <a:gdLst/>
              <a:ahLst/>
              <a:cxnLst/>
              <a:rect l="l" t="t" r="r" b="b"/>
              <a:pathLst>
                <a:path w="800" h="757" extrusionOk="0">
                  <a:moveTo>
                    <a:pt x="389" y="0"/>
                  </a:moveTo>
                  <a:cubicBezTo>
                    <a:pt x="202" y="0"/>
                    <a:pt x="36" y="149"/>
                    <a:pt x="25" y="349"/>
                  </a:cubicBezTo>
                  <a:cubicBezTo>
                    <a:pt x="1" y="551"/>
                    <a:pt x="156" y="742"/>
                    <a:pt x="358" y="754"/>
                  </a:cubicBezTo>
                  <a:cubicBezTo>
                    <a:pt x="373" y="756"/>
                    <a:pt x="388" y="756"/>
                    <a:pt x="402" y="756"/>
                  </a:cubicBezTo>
                  <a:cubicBezTo>
                    <a:pt x="597" y="756"/>
                    <a:pt x="754" y="609"/>
                    <a:pt x="776" y="420"/>
                  </a:cubicBezTo>
                  <a:cubicBezTo>
                    <a:pt x="800" y="205"/>
                    <a:pt x="645" y="27"/>
                    <a:pt x="430" y="3"/>
                  </a:cubicBezTo>
                  <a:cubicBezTo>
                    <a:pt x="416" y="1"/>
                    <a:pt x="402" y="0"/>
                    <a:pt x="389" y="0"/>
                  </a:cubicBezTo>
                  <a:close/>
                </a:path>
              </a:pathLst>
            </a:custGeom>
            <a:solidFill>
              <a:srgbClr val="EFEDD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49" name="Google Shape;1149;p47"/>
            <p:cNvSpPr/>
            <p:nvPr/>
          </p:nvSpPr>
          <p:spPr>
            <a:xfrm>
              <a:off x="3412020" y="2778652"/>
              <a:ext cx="269697" cy="193831"/>
            </a:xfrm>
            <a:custGeom>
              <a:avLst/>
              <a:gdLst/>
              <a:ahLst/>
              <a:cxnLst/>
              <a:rect l="l" t="t" r="r" b="b"/>
              <a:pathLst>
                <a:path w="4661" h="3350" extrusionOk="0">
                  <a:moveTo>
                    <a:pt x="2194" y="1"/>
                  </a:moveTo>
                  <a:cubicBezTo>
                    <a:pt x="7" y="1"/>
                    <a:pt x="0" y="2099"/>
                    <a:pt x="881" y="2776"/>
                  </a:cubicBezTo>
                  <a:cubicBezTo>
                    <a:pt x="1338" y="3126"/>
                    <a:pt x="1979" y="3350"/>
                    <a:pt x="2581" y="3350"/>
                  </a:cubicBezTo>
                  <a:cubicBezTo>
                    <a:pt x="3187" y="3350"/>
                    <a:pt x="3753" y="3123"/>
                    <a:pt x="4052" y="2573"/>
                  </a:cubicBezTo>
                  <a:cubicBezTo>
                    <a:pt x="4661" y="1464"/>
                    <a:pt x="4160" y="176"/>
                    <a:pt x="2586" y="21"/>
                  </a:cubicBezTo>
                  <a:cubicBezTo>
                    <a:pt x="2448" y="7"/>
                    <a:pt x="2318" y="1"/>
                    <a:pt x="2194"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50" name="Google Shape;1150;p47"/>
            <p:cNvSpPr/>
            <p:nvPr/>
          </p:nvSpPr>
          <p:spPr>
            <a:xfrm>
              <a:off x="3498810" y="2752268"/>
              <a:ext cx="122900" cy="62836"/>
            </a:xfrm>
            <a:custGeom>
              <a:avLst/>
              <a:gdLst/>
              <a:ahLst/>
              <a:cxnLst/>
              <a:rect l="l" t="t" r="r" b="b"/>
              <a:pathLst>
                <a:path w="2124" h="1086" extrusionOk="0">
                  <a:moveTo>
                    <a:pt x="1110" y="0"/>
                  </a:moveTo>
                  <a:cubicBezTo>
                    <a:pt x="752" y="144"/>
                    <a:pt x="919" y="346"/>
                    <a:pt x="919" y="346"/>
                  </a:cubicBezTo>
                  <a:cubicBezTo>
                    <a:pt x="779" y="233"/>
                    <a:pt x="643" y="193"/>
                    <a:pt x="521" y="193"/>
                  </a:cubicBezTo>
                  <a:cubicBezTo>
                    <a:pt x="219" y="193"/>
                    <a:pt x="1" y="442"/>
                    <a:pt x="1" y="442"/>
                  </a:cubicBezTo>
                  <a:cubicBezTo>
                    <a:pt x="299" y="466"/>
                    <a:pt x="597" y="549"/>
                    <a:pt x="871" y="668"/>
                  </a:cubicBezTo>
                  <a:cubicBezTo>
                    <a:pt x="835" y="835"/>
                    <a:pt x="895" y="1002"/>
                    <a:pt x="1038" y="1086"/>
                  </a:cubicBezTo>
                  <a:cubicBezTo>
                    <a:pt x="1038" y="1086"/>
                    <a:pt x="1372" y="1002"/>
                    <a:pt x="1408" y="776"/>
                  </a:cubicBezTo>
                  <a:cubicBezTo>
                    <a:pt x="1605" y="724"/>
                    <a:pt x="1811" y="690"/>
                    <a:pt x="2027" y="690"/>
                  </a:cubicBezTo>
                  <a:cubicBezTo>
                    <a:pt x="2059" y="690"/>
                    <a:pt x="2091" y="691"/>
                    <a:pt x="2123" y="692"/>
                  </a:cubicBezTo>
                  <a:cubicBezTo>
                    <a:pt x="1996" y="437"/>
                    <a:pt x="1736" y="390"/>
                    <a:pt x="1560" y="390"/>
                  </a:cubicBezTo>
                  <a:cubicBezTo>
                    <a:pt x="1457" y="390"/>
                    <a:pt x="1384" y="406"/>
                    <a:pt x="1384" y="406"/>
                  </a:cubicBezTo>
                  <a:cubicBezTo>
                    <a:pt x="1384" y="227"/>
                    <a:pt x="1277" y="60"/>
                    <a:pt x="1110"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51" name="Google Shape;1151;p47"/>
            <p:cNvSpPr/>
            <p:nvPr/>
          </p:nvSpPr>
          <p:spPr>
            <a:xfrm>
              <a:off x="3552620" y="2774370"/>
              <a:ext cx="24939" cy="17416"/>
            </a:xfrm>
            <a:custGeom>
              <a:avLst/>
              <a:gdLst/>
              <a:ahLst/>
              <a:cxnLst/>
              <a:rect l="l" t="t" r="r" b="b"/>
              <a:pathLst>
                <a:path w="431" h="301" extrusionOk="0">
                  <a:moveTo>
                    <a:pt x="168" y="0"/>
                  </a:moveTo>
                  <a:cubicBezTo>
                    <a:pt x="144" y="12"/>
                    <a:pt x="132" y="36"/>
                    <a:pt x="132" y="60"/>
                  </a:cubicBezTo>
                  <a:lnTo>
                    <a:pt x="84" y="60"/>
                  </a:lnTo>
                  <a:cubicBezTo>
                    <a:pt x="37" y="60"/>
                    <a:pt x="1" y="119"/>
                    <a:pt x="37" y="155"/>
                  </a:cubicBezTo>
                  <a:cubicBezTo>
                    <a:pt x="72" y="179"/>
                    <a:pt x="96" y="203"/>
                    <a:pt x="132" y="227"/>
                  </a:cubicBezTo>
                  <a:cubicBezTo>
                    <a:pt x="132" y="268"/>
                    <a:pt x="159" y="300"/>
                    <a:pt x="197" y="300"/>
                  </a:cubicBezTo>
                  <a:cubicBezTo>
                    <a:pt x="203" y="300"/>
                    <a:pt x="209" y="300"/>
                    <a:pt x="215" y="298"/>
                  </a:cubicBezTo>
                  <a:cubicBezTo>
                    <a:pt x="239" y="298"/>
                    <a:pt x="263" y="274"/>
                    <a:pt x="275" y="250"/>
                  </a:cubicBezTo>
                  <a:lnTo>
                    <a:pt x="323" y="250"/>
                  </a:lnTo>
                  <a:cubicBezTo>
                    <a:pt x="418" y="239"/>
                    <a:pt x="430" y="95"/>
                    <a:pt x="323" y="72"/>
                  </a:cubicBezTo>
                  <a:cubicBezTo>
                    <a:pt x="299" y="72"/>
                    <a:pt x="275" y="60"/>
                    <a:pt x="239" y="60"/>
                  </a:cubicBezTo>
                  <a:lnTo>
                    <a:pt x="239" y="36"/>
                  </a:lnTo>
                  <a:cubicBezTo>
                    <a:pt x="227" y="12"/>
                    <a:pt x="192" y="0"/>
                    <a:pt x="168"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52" name="Google Shape;1152;p47"/>
            <p:cNvSpPr/>
            <p:nvPr/>
          </p:nvSpPr>
          <p:spPr>
            <a:xfrm>
              <a:off x="3463631" y="2807986"/>
              <a:ext cx="46290" cy="43858"/>
            </a:xfrm>
            <a:custGeom>
              <a:avLst/>
              <a:gdLst/>
              <a:ahLst/>
              <a:cxnLst/>
              <a:rect l="l" t="t" r="r" b="b"/>
              <a:pathLst>
                <a:path w="800" h="758" extrusionOk="0">
                  <a:moveTo>
                    <a:pt x="398" y="1"/>
                  </a:moveTo>
                  <a:cubicBezTo>
                    <a:pt x="203" y="1"/>
                    <a:pt x="47" y="149"/>
                    <a:pt x="24" y="349"/>
                  </a:cubicBezTo>
                  <a:cubicBezTo>
                    <a:pt x="1" y="552"/>
                    <a:pt x="156" y="743"/>
                    <a:pt x="370" y="755"/>
                  </a:cubicBezTo>
                  <a:cubicBezTo>
                    <a:pt x="385" y="756"/>
                    <a:pt x="400" y="757"/>
                    <a:pt x="414" y="757"/>
                  </a:cubicBezTo>
                  <a:cubicBezTo>
                    <a:pt x="598" y="757"/>
                    <a:pt x="754" y="620"/>
                    <a:pt x="776" y="421"/>
                  </a:cubicBezTo>
                  <a:cubicBezTo>
                    <a:pt x="799" y="218"/>
                    <a:pt x="656" y="27"/>
                    <a:pt x="442" y="3"/>
                  </a:cubicBezTo>
                  <a:cubicBezTo>
                    <a:pt x="427" y="2"/>
                    <a:pt x="413" y="1"/>
                    <a:pt x="398"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53" name="Google Shape;1153;p47"/>
            <p:cNvSpPr/>
            <p:nvPr/>
          </p:nvSpPr>
          <p:spPr>
            <a:xfrm>
              <a:off x="2954464" y="2731149"/>
              <a:ext cx="269871" cy="194005"/>
            </a:xfrm>
            <a:custGeom>
              <a:avLst/>
              <a:gdLst/>
              <a:ahLst/>
              <a:cxnLst/>
              <a:rect l="l" t="t" r="r" b="b"/>
              <a:pathLst>
                <a:path w="4664" h="3353" extrusionOk="0">
                  <a:moveTo>
                    <a:pt x="2212" y="1"/>
                  </a:moveTo>
                  <a:cubicBezTo>
                    <a:pt x="9" y="1"/>
                    <a:pt x="1" y="2107"/>
                    <a:pt x="883" y="2774"/>
                  </a:cubicBezTo>
                  <a:cubicBezTo>
                    <a:pt x="1339" y="3129"/>
                    <a:pt x="1978" y="3352"/>
                    <a:pt x="2579" y="3352"/>
                  </a:cubicBezTo>
                  <a:cubicBezTo>
                    <a:pt x="3189" y="3352"/>
                    <a:pt x="3761" y="3123"/>
                    <a:pt x="4067" y="2571"/>
                  </a:cubicBezTo>
                  <a:cubicBezTo>
                    <a:pt x="4663" y="1474"/>
                    <a:pt x="4162" y="187"/>
                    <a:pt x="2588" y="20"/>
                  </a:cubicBezTo>
                  <a:cubicBezTo>
                    <a:pt x="2456" y="7"/>
                    <a:pt x="2331" y="1"/>
                    <a:pt x="2212"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54" name="Google Shape;1154;p47"/>
            <p:cNvSpPr/>
            <p:nvPr/>
          </p:nvSpPr>
          <p:spPr>
            <a:xfrm>
              <a:off x="3041427" y="2705343"/>
              <a:ext cx="122842" cy="62836"/>
            </a:xfrm>
            <a:custGeom>
              <a:avLst/>
              <a:gdLst/>
              <a:ahLst/>
              <a:cxnLst/>
              <a:rect l="l" t="t" r="r" b="b"/>
              <a:pathLst>
                <a:path w="2123" h="1086" extrusionOk="0">
                  <a:moveTo>
                    <a:pt x="1109" y="1"/>
                  </a:moveTo>
                  <a:cubicBezTo>
                    <a:pt x="763" y="132"/>
                    <a:pt x="930" y="335"/>
                    <a:pt x="930" y="335"/>
                  </a:cubicBezTo>
                  <a:cubicBezTo>
                    <a:pt x="793" y="227"/>
                    <a:pt x="660" y="189"/>
                    <a:pt x="539" y="189"/>
                  </a:cubicBezTo>
                  <a:cubicBezTo>
                    <a:pt x="228" y="189"/>
                    <a:pt x="0" y="442"/>
                    <a:pt x="0" y="442"/>
                  </a:cubicBezTo>
                  <a:cubicBezTo>
                    <a:pt x="310" y="466"/>
                    <a:pt x="608" y="537"/>
                    <a:pt x="883" y="668"/>
                  </a:cubicBezTo>
                  <a:cubicBezTo>
                    <a:pt x="847" y="823"/>
                    <a:pt x="906" y="990"/>
                    <a:pt x="1038" y="1086"/>
                  </a:cubicBezTo>
                  <a:cubicBezTo>
                    <a:pt x="1038" y="1086"/>
                    <a:pt x="1383" y="1002"/>
                    <a:pt x="1407" y="776"/>
                  </a:cubicBezTo>
                  <a:cubicBezTo>
                    <a:pt x="1607" y="716"/>
                    <a:pt x="1807" y="689"/>
                    <a:pt x="2007" y="689"/>
                  </a:cubicBezTo>
                  <a:cubicBezTo>
                    <a:pt x="2045" y="689"/>
                    <a:pt x="2084" y="690"/>
                    <a:pt x="2123" y="692"/>
                  </a:cubicBezTo>
                  <a:cubicBezTo>
                    <a:pt x="1995" y="437"/>
                    <a:pt x="1735" y="390"/>
                    <a:pt x="1560" y="390"/>
                  </a:cubicBezTo>
                  <a:cubicBezTo>
                    <a:pt x="1457" y="390"/>
                    <a:pt x="1383" y="406"/>
                    <a:pt x="1383" y="406"/>
                  </a:cubicBezTo>
                  <a:cubicBezTo>
                    <a:pt x="1383" y="227"/>
                    <a:pt x="1276" y="60"/>
                    <a:pt x="1109"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55" name="Google Shape;1155;p47"/>
            <p:cNvSpPr/>
            <p:nvPr/>
          </p:nvSpPr>
          <p:spPr>
            <a:xfrm>
              <a:off x="3094543" y="2727446"/>
              <a:ext cx="24881" cy="17416"/>
            </a:xfrm>
            <a:custGeom>
              <a:avLst/>
              <a:gdLst/>
              <a:ahLst/>
              <a:cxnLst/>
              <a:rect l="l" t="t" r="r" b="b"/>
              <a:pathLst>
                <a:path w="430" h="301" extrusionOk="0">
                  <a:moveTo>
                    <a:pt x="179" y="0"/>
                  </a:moveTo>
                  <a:cubicBezTo>
                    <a:pt x="155" y="12"/>
                    <a:pt x="131" y="36"/>
                    <a:pt x="131" y="60"/>
                  </a:cubicBezTo>
                  <a:lnTo>
                    <a:pt x="84" y="60"/>
                  </a:lnTo>
                  <a:cubicBezTo>
                    <a:pt x="48" y="60"/>
                    <a:pt x="0" y="119"/>
                    <a:pt x="48" y="155"/>
                  </a:cubicBezTo>
                  <a:cubicBezTo>
                    <a:pt x="72" y="191"/>
                    <a:pt x="108" y="203"/>
                    <a:pt x="143" y="227"/>
                  </a:cubicBezTo>
                  <a:cubicBezTo>
                    <a:pt x="143" y="268"/>
                    <a:pt x="170" y="301"/>
                    <a:pt x="201" y="301"/>
                  </a:cubicBezTo>
                  <a:cubicBezTo>
                    <a:pt x="206" y="301"/>
                    <a:pt x="210" y="300"/>
                    <a:pt x="215" y="298"/>
                  </a:cubicBezTo>
                  <a:cubicBezTo>
                    <a:pt x="251" y="298"/>
                    <a:pt x="275" y="274"/>
                    <a:pt x="275" y="251"/>
                  </a:cubicBezTo>
                  <a:lnTo>
                    <a:pt x="322" y="251"/>
                  </a:lnTo>
                  <a:cubicBezTo>
                    <a:pt x="430" y="239"/>
                    <a:pt x="430" y="96"/>
                    <a:pt x="334" y="72"/>
                  </a:cubicBezTo>
                  <a:cubicBezTo>
                    <a:pt x="310" y="72"/>
                    <a:pt x="275" y="60"/>
                    <a:pt x="251" y="60"/>
                  </a:cubicBezTo>
                  <a:cubicBezTo>
                    <a:pt x="251" y="48"/>
                    <a:pt x="251" y="48"/>
                    <a:pt x="239" y="36"/>
                  </a:cubicBezTo>
                  <a:cubicBezTo>
                    <a:pt x="227" y="12"/>
                    <a:pt x="203" y="0"/>
                    <a:pt x="179"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56" name="Google Shape;1156;p47"/>
            <p:cNvSpPr/>
            <p:nvPr/>
          </p:nvSpPr>
          <p:spPr>
            <a:xfrm>
              <a:off x="3006943" y="2761120"/>
              <a:ext cx="45538" cy="44494"/>
            </a:xfrm>
            <a:custGeom>
              <a:avLst/>
              <a:gdLst/>
              <a:ahLst/>
              <a:cxnLst/>
              <a:rect l="l" t="t" r="r" b="b"/>
              <a:pathLst>
                <a:path w="787" h="769" extrusionOk="0">
                  <a:moveTo>
                    <a:pt x="388" y="0"/>
                  </a:moveTo>
                  <a:cubicBezTo>
                    <a:pt x="201" y="0"/>
                    <a:pt x="34" y="148"/>
                    <a:pt x="12" y="348"/>
                  </a:cubicBezTo>
                  <a:cubicBezTo>
                    <a:pt x="0" y="551"/>
                    <a:pt x="143" y="742"/>
                    <a:pt x="358" y="766"/>
                  </a:cubicBezTo>
                  <a:cubicBezTo>
                    <a:pt x="372" y="767"/>
                    <a:pt x="385" y="768"/>
                    <a:pt x="399" y="768"/>
                  </a:cubicBezTo>
                  <a:cubicBezTo>
                    <a:pt x="586" y="768"/>
                    <a:pt x="752" y="620"/>
                    <a:pt x="763" y="420"/>
                  </a:cubicBezTo>
                  <a:cubicBezTo>
                    <a:pt x="787" y="217"/>
                    <a:pt x="644" y="26"/>
                    <a:pt x="429" y="2"/>
                  </a:cubicBezTo>
                  <a:cubicBezTo>
                    <a:pt x="415" y="1"/>
                    <a:pt x="402" y="0"/>
                    <a:pt x="388"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57" name="Google Shape;1157;p47"/>
            <p:cNvSpPr/>
            <p:nvPr/>
          </p:nvSpPr>
          <p:spPr>
            <a:xfrm>
              <a:off x="4285665" y="2590323"/>
              <a:ext cx="400987" cy="288374"/>
            </a:xfrm>
            <a:custGeom>
              <a:avLst/>
              <a:gdLst/>
              <a:ahLst/>
              <a:cxnLst/>
              <a:rect l="l" t="t" r="r" b="b"/>
              <a:pathLst>
                <a:path w="6930" h="4984" extrusionOk="0">
                  <a:moveTo>
                    <a:pt x="3286" y="1"/>
                  </a:moveTo>
                  <a:cubicBezTo>
                    <a:pt x="20" y="1"/>
                    <a:pt x="0" y="3124"/>
                    <a:pt x="1302" y="4131"/>
                  </a:cubicBezTo>
                  <a:cubicBezTo>
                    <a:pt x="1984" y="4653"/>
                    <a:pt x="2939" y="4983"/>
                    <a:pt x="3835" y="4983"/>
                  </a:cubicBezTo>
                  <a:cubicBezTo>
                    <a:pt x="4740" y="4983"/>
                    <a:pt x="5586" y="4647"/>
                    <a:pt x="6035" y="3833"/>
                  </a:cubicBezTo>
                  <a:cubicBezTo>
                    <a:pt x="6930" y="2211"/>
                    <a:pt x="6179" y="267"/>
                    <a:pt x="3841" y="29"/>
                  </a:cubicBezTo>
                  <a:cubicBezTo>
                    <a:pt x="3647" y="10"/>
                    <a:pt x="3462" y="1"/>
                    <a:pt x="3286"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58" name="Google Shape;1158;p47"/>
            <p:cNvSpPr/>
            <p:nvPr/>
          </p:nvSpPr>
          <p:spPr>
            <a:xfrm>
              <a:off x="4414750" y="2551962"/>
              <a:ext cx="182209" cy="93212"/>
            </a:xfrm>
            <a:custGeom>
              <a:avLst/>
              <a:gdLst/>
              <a:ahLst/>
              <a:cxnLst/>
              <a:rect l="l" t="t" r="r" b="b"/>
              <a:pathLst>
                <a:path w="3149" h="1611" extrusionOk="0">
                  <a:moveTo>
                    <a:pt x="1646" y="0"/>
                  </a:moveTo>
                  <a:cubicBezTo>
                    <a:pt x="1134" y="203"/>
                    <a:pt x="1372" y="501"/>
                    <a:pt x="1372" y="501"/>
                  </a:cubicBezTo>
                  <a:cubicBezTo>
                    <a:pt x="1167" y="339"/>
                    <a:pt x="968" y="282"/>
                    <a:pt x="788" y="282"/>
                  </a:cubicBezTo>
                  <a:cubicBezTo>
                    <a:pt x="332" y="282"/>
                    <a:pt x="1" y="656"/>
                    <a:pt x="1" y="656"/>
                  </a:cubicBezTo>
                  <a:cubicBezTo>
                    <a:pt x="466" y="656"/>
                    <a:pt x="1098" y="907"/>
                    <a:pt x="1300" y="990"/>
                  </a:cubicBezTo>
                  <a:cubicBezTo>
                    <a:pt x="1253" y="1228"/>
                    <a:pt x="1336" y="1479"/>
                    <a:pt x="1539" y="1610"/>
                  </a:cubicBezTo>
                  <a:cubicBezTo>
                    <a:pt x="1539" y="1610"/>
                    <a:pt x="2040" y="1479"/>
                    <a:pt x="2099" y="1145"/>
                  </a:cubicBezTo>
                  <a:cubicBezTo>
                    <a:pt x="2392" y="1061"/>
                    <a:pt x="2703" y="1024"/>
                    <a:pt x="3017" y="1024"/>
                  </a:cubicBezTo>
                  <a:cubicBezTo>
                    <a:pt x="3061" y="1024"/>
                    <a:pt x="3105" y="1024"/>
                    <a:pt x="3149" y="1026"/>
                  </a:cubicBezTo>
                  <a:cubicBezTo>
                    <a:pt x="2965" y="652"/>
                    <a:pt x="2593" y="580"/>
                    <a:pt x="2333" y="580"/>
                  </a:cubicBezTo>
                  <a:cubicBezTo>
                    <a:pt x="2170" y="580"/>
                    <a:pt x="2052" y="608"/>
                    <a:pt x="2052" y="608"/>
                  </a:cubicBezTo>
                  <a:cubicBezTo>
                    <a:pt x="2064" y="334"/>
                    <a:pt x="1897" y="96"/>
                    <a:pt x="1646"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59" name="Google Shape;1159;p47"/>
            <p:cNvSpPr/>
            <p:nvPr/>
          </p:nvSpPr>
          <p:spPr>
            <a:xfrm>
              <a:off x="4494076" y="2584884"/>
              <a:ext cx="35296" cy="25863"/>
            </a:xfrm>
            <a:custGeom>
              <a:avLst/>
              <a:gdLst/>
              <a:ahLst/>
              <a:cxnLst/>
              <a:rect l="l" t="t" r="r" b="b"/>
              <a:pathLst>
                <a:path w="610" h="447" extrusionOk="0">
                  <a:moveTo>
                    <a:pt x="272" y="0"/>
                  </a:moveTo>
                  <a:cubicBezTo>
                    <a:pt x="265" y="0"/>
                    <a:pt x="258" y="1"/>
                    <a:pt x="251" y="4"/>
                  </a:cubicBezTo>
                  <a:cubicBezTo>
                    <a:pt x="216" y="16"/>
                    <a:pt x="192" y="39"/>
                    <a:pt x="192" y="87"/>
                  </a:cubicBezTo>
                  <a:lnTo>
                    <a:pt x="120" y="87"/>
                  </a:lnTo>
                  <a:cubicBezTo>
                    <a:pt x="61" y="87"/>
                    <a:pt x="1" y="182"/>
                    <a:pt x="61" y="230"/>
                  </a:cubicBezTo>
                  <a:cubicBezTo>
                    <a:pt x="108" y="266"/>
                    <a:pt x="156" y="302"/>
                    <a:pt x="204" y="326"/>
                  </a:cubicBezTo>
                  <a:lnTo>
                    <a:pt x="204" y="338"/>
                  </a:lnTo>
                  <a:cubicBezTo>
                    <a:pt x="204" y="402"/>
                    <a:pt x="252" y="447"/>
                    <a:pt x="305" y="447"/>
                  </a:cubicBezTo>
                  <a:cubicBezTo>
                    <a:pt x="311" y="447"/>
                    <a:pt x="317" y="446"/>
                    <a:pt x="323" y="445"/>
                  </a:cubicBezTo>
                  <a:cubicBezTo>
                    <a:pt x="359" y="445"/>
                    <a:pt x="394" y="409"/>
                    <a:pt x="406" y="373"/>
                  </a:cubicBezTo>
                  <a:cubicBezTo>
                    <a:pt x="430" y="373"/>
                    <a:pt x="454" y="373"/>
                    <a:pt x="478" y="361"/>
                  </a:cubicBezTo>
                  <a:cubicBezTo>
                    <a:pt x="609" y="326"/>
                    <a:pt x="609" y="147"/>
                    <a:pt x="490" y="99"/>
                  </a:cubicBezTo>
                  <a:cubicBezTo>
                    <a:pt x="442" y="99"/>
                    <a:pt x="406" y="87"/>
                    <a:pt x="359" y="87"/>
                  </a:cubicBezTo>
                  <a:cubicBezTo>
                    <a:pt x="359" y="75"/>
                    <a:pt x="359" y="63"/>
                    <a:pt x="347" y="39"/>
                  </a:cubicBezTo>
                  <a:cubicBezTo>
                    <a:pt x="337" y="20"/>
                    <a:pt x="303" y="0"/>
                    <a:pt x="272"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60" name="Google Shape;1160;p47"/>
            <p:cNvSpPr/>
            <p:nvPr/>
          </p:nvSpPr>
          <p:spPr>
            <a:xfrm>
              <a:off x="4363024" y="2634643"/>
              <a:ext cx="68336" cy="65903"/>
            </a:xfrm>
            <a:custGeom>
              <a:avLst/>
              <a:gdLst/>
              <a:ahLst/>
              <a:cxnLst/>
              <a:rect l="l" t="t" r="r" b="b"/>
              <a:pathLst>
                <a:path w="1181" h="1139" extrusionOk="0">
                  <a:moveTo>
                    <a:pt x="600" y="0"/>
                  </a:moveTo>
                  <a:cubicBezTo>
                    <a:pt x="308" y="0"/>
                    <a:pt x="58" y="220"/>
                    <a:pt x="24" y="515"/>
                  </a:cubicBezTo>
                  <a:cubicBezTo>
                    <a:pt x="0" y="825"/>
                    <a:pt x="227" y="1099"/>
                    <a:pt x="537" y="1135"/>
                  </a:cubicBezTo>
                  <a:cubicBezTo>
                    <a:pt x="558" y="1137"/>
                    <a:pt x="578" y="1138"/>
                    <a:pt x="599" y="1138"/>
                  </a:cubicBezTo>
                  <a:cubicBezTo>
                    <a:pt x="883" y="1138"/>
                    <a:pt x="1123" y="911"/>
                    <a:pt x="1145" y="622"/>
                  </a:cubicBezTo>
                  <a:cubicBezTo>
                    <a:pt x="1181" y="312"/>
                    <a:pt x="954" y="38"/>
                    <a:pt x="644" y="2"/>
                  </a:cubicBezTo>
                  <a:cubicBezTo>
                    <a:pt x="629" y="1"/>
                    <a:pt x="614" y="0"/>
                    <a:pt x="600"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61" name="Google Shape;1161;p47"/>
            <p:cNvSpPr/>
            <p:nvPr/>
          </p:nvSpPr>
          <p:spPr>
            <a:xfrm>
              <a:off x="4074921" y="2774023"/>
              <a:ext cx="400871" cy="287738"/>
            </a:xfrm>
            <a:custGeom>
              <a:avLst/>
              <a:gdLst/>
              <a:ahLst/>
              <a:cxnLst/>
              <a:rect l="l" t="t" r="r" b="b"/>
              <a:pathLst>
                <a:path w="6928" h="4973" extrusionOk="0">
                  <a:moveTo>
                    <a:pt x="3269" y="0"/>
                  </a:moveTo>
                  <a:cubicBezTo>
                    <a:pt x="7" y="0"/>
                    <a:pt x="0" y="3125"/>
                    <a:pt x="1300" y="4120"/>
                  </a:cubicBezTo>
                  <a:cubicBezTo>
                    <a:pt x="1976" y="4642"/>
                    <a:pt x="2931" y="4972"/>
                    <a:pt x="3829" y="4972"/>
                  </a:cubicBezTo>
                  <a:cubicBezTo>
                    <a:pt x="4735" y="4972"/>
                    <a:pt x="5584" y="4636"/>
                    <a:pt x="6034" y="3822"/>
                  </a:cubicBezTo>
                  <a:cubicBezTo>
                    <a:pt x="6928" y="2200"/>
                    <a:pt x="6177" y="256"/>
                    <a:pt x="3840" y="30"/>
                  </a:cubicBezTo>
                  <a:cubicBezTo>
                    <a:pt x="3639" y="10"/>
                    <a:pt x="3449" y="0"/>
                    <a:pt x="3269"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62" name="Google Shape;1162;p47"/>
            <p:cNvSpPr/>
            <p:nvPr/>
          </p:nvSpPr>
          <p:spPr>
            <a:xfrm>
              <a:off x="4226894" y="2737673"/>
              <a:ext cx="182209" cy="93907"/>
            </a:xfrm>
            <a:custGeom>
              <a:avLst/>
              <a:gdLst/>
              <a:ahLst/>
              <a:cxnLst/>
              <a:rect l="l" t="t" r="r" b="b"/>
              <a:pathLst>
                <a:path w="3149" h="1623" extrusionOk="0">
                  <a:moveTo>
                    <a:pt x="1646" y="0"/>
                  </a:moveTo>
                  <a:cubicBezTo>
                    <a:pt x="1122" y="203"/>
                    <a:pt x="1372" y="513"/>
                    <a:pt x="1372" y="513"/>
                  </a:cubicBezTo>
                  <a:cubicBezTo>
                    <a:pt x="1164" y="346"/>
                    <a:pt x="962" y="286"/>
                    <a:pt x="781" y="286"/>
                  </a:cubicBezTo>
                  <a:cubicBezTo>
                    <a:pt x="329" y="286"/>
                    <a:pt x="1" y="656"/>
                    <a:pt x="1" y="656"/>
                  </a:cubicBezTo>
                  <a:cubicBezTo>
                    <a:pt x="466" y="656"/>
                    <a:pt x="1098" y="907"/>
                    <a:pt x="1301" y="1002"/>
                  </a:cubicBezTo>
                  <a:cubicBezTo>
                    <a:pt x="1241" y="1229"/>
                    <a:pt x="1336" y="1479"/>
                    <a:pt x="1539" y="1622"/>
                  </a:cubicBezTo>
                  <a:cubicBezTo>
                    <a:pt x="1539" y="1622"/>
                    <a:pt x="2040" y="1479"/>
                    <a:pt x="2088" y="1145"/>
                  </a:cubicBezTo>
                  <a:cubicBezTo>
                    <a:pt x="2398" y="1070"/>
                    <a:pt x="2718" y="1024"/>
                    <a:pt x="3039" y="1024"/>
                  </a:cubicBezTo>
                  <a:cubicBezTo>
                    <a:pt x="3076" y="1024"/>
                    <a:pt x="3112" y="1025"/>
                    <a:pt x="3149" y="1026"/>
                  </a:cubicBezTo>
                  <a:cubicBezTo>
                    <a:pt x="2966" y="652"/>
                    <a:pt x="2593" y="580"/>
                    <a:pt x="2334" y="580"/>
                  </a:cubicBezTo>
                  <a:cubicBezTo>
                    <a:pt x="2171" y="580"/>
                    <a:pt x="2052" y="608"/>
                    <a:pt x="2052" y="608"/>
                  </a:cubicBezTo>
                  <a:cubicBezTo>
                    <a:pt x="2052" y="346"/>
                    <a:pt x="1897" y="96"/>
                    <a:pt x="1646"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63" name="Google Shape;1163;p47"/>
            <p:cNvSpPr/>
            <p:nvPr/>
          </p:nvSpPr>
          <p:spPr>
            <a:xfrm>
              <a:off x="4305583" y="2771231"/>
              <a:ext cx="35933" cy="25806"/>
            </a:xfrm>
            <a:custGeom>
              <a:avLst/>
              <a:gdLst/>
              <a:ahLst/>
              <a:cxnLst/>
              <a:rect l="l" t="t" r="r" b="b"/>
              <a:pathLst>
                <a:path w="621" h="446" extrusionOk="0">
                  <a:moveTo>
                    <a:pt x="289" y="0"/>
                  </a:moveTo>
                  <a:cubicBezTo>
                    <a:pt x="280" y="0"/>
                    <a:pt x="271" y="2"/>
                    <a:pt x="263" y="5"/>
                  </a:cubicBezTo>
                  <a:cubicBezTo>
                    <a:pt x="227" y="5"/>
                    <a:pt x="203" y="40"/>
                    <a:pt x="203" y="76"/>
                  </a:cubicBezTo>
                  <a:lnTo>
                    <a:pt x="131" y="76"/>
                  </a:lnTo>
                  <a:cubicBezTo>
                    <a:pt x="60" y="76"/>
                    <a:pt x="0" y="172"/>
                    <a:pt x="72" y="231"/>
                  </a:cubicBezTo>
                  <a:cubicBezTo>
                    <a:pt x="108" y="267"/>
                    <a:pt x="167" y="303"/>
                    <a:pt x="215" y="327"/>
                  </a:cubicBezTo>
                  <a:lnTo>
                    <a:pt x="215" y="339"/>
                  </a:lnTo>
                  <a:cubicBezTo>
                    <a:pt x="215" y="398"/>
                    <a:pt x="274" y="446"/>
                    <a:pt x="334" y="446"/>
                  </a:cubicBezTo>
                  <a:cubicBezTo>
                    <a:pt x="370" y="434"/>
                    <a:pt x="406" y="410"/>
                    <a:pt x="418" y="362"/>
                  </a:cubicBezTo>
                  <a:lnTo>
                    <a:pt x="489" y="362"/>
                  </a:lnTo>
                  <a:cubicBezTo>
                    <a:pt x="620" y="327"/>
                    <a:pt x="620" y="148"/>
                    <a:pt x="489" y="100"/>
                  </a:cubicBezTo>
                  <a:cubicBezTo>
                    <a:pt x="453" y="88"/>
                    <a:pt x="418" y="88"/>
                    <a:pt x="370" y="88"/>
                  </a:cubicBezTo>
                  <a:cubicBezTo>
                    <a:pt x="370" y="76"/>
                    <a:pt x="370" y="52"/>
                    <a:pt x="358" y="40"/>
                  </a:cubicBezTo>
                  <a:cubicBezTo>
                    <a:pt x="340" y="14"/>
                    <a:pt x="315" y="0"/>
                    <a:pt x="289"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64" name="Google Shape;1164;p47"/>
            <p:cNvSpPr/>
            <p:nvPr/>
          </p:nvSpPr>
          <p:spPr>
            <a:xfrm>
              <a:off x="4151470" y="2818285"/>
              <a:ext cx="69088" cy="65324"/>
            </a:xfrm>
            <a:custGeom>
              <a:avLst/>
              <a:gdLst/>
              <a:ahLst/>
              <a:cxnLst/>
              <a:rect l="l" t="t" r="r" b="b"/>
              <a:pathLst>
                <a:path w="1194" h="1129" extrusionOk="0">
                  <a:moveTo>
                    <a:pt x="592" y="0"/>
                  </a:moveTo>
                  <a:cubicBezTo>
                    <a:pt x="309" y="0"/>
                    <a:pt x="70" y="217"/>
                    <a:pt x="36" y="505"/>
                  </a:cubicBezTo>
                  <a:cubicBezTo>
                    <a:pt x="1" y="815"/>
                    <a:pt x="227" y="1101"/>
                    <a:pt x="537" y="1125"/>
                  </a:cubicBezTo>
                  <a:cubicBezTo>
                    <a:pt x="559" y="1128"/>
                    <a:pt x="580" y="1129"/>
                    <a:pt x="602" y="1129"/>
                  </a:cubicBezTo>
                  <a:cubicBezTo>
                    <a:pt x="884" y="1129"/>
                    <a:pt x="1124" y="913"/>
                    <a:pt x="1157" y="624"/>
                  </a:cubicBezTo>
                  <a:cubicBezTo>
                    <a:pt x="1193" y="314"/>
                    <a:pt x="967" y="28"/>
                    <a:pt x="656" y="4"/>
                  </a:cubicBezTo>
                  <a:cubicBezTo>
                    <a:pt x="635" y="2"/>
                    <a:pt x="613" y="0"/>
                    <a:pt x="592"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65" name="Google Shape;1165;p47"/>
            <p:cNvSpPr/>
            <p:nvPr/>
          </p:nvSpPr>
          <p:spPr>
            <a:xfrm>
              <a:off x="3591270" y="2811979"/>
              <a:ext cx="400929" cy="287448"/>
            </a:xfrm>
            <a:custGeom>
              <a:avLst/>
              <a:gdLst/>
              <a:ahLst/>
              <a:cxnLst/>
              <a:rect l="l" t="t" r="r" b="b"/>
              <a:pathLst>
                <a:path w="6929" h="4968" extrusionOk="0">
                  <a:moveTo>
                    <a:pt x="3269" y="0"/>
                  </a:moveTo>
                  <a:cubicBezTo>
                    <a:pt x="8" y="0"/>
                    <a:pt x="1" y="3125"/>
                    <a:pt x="1300" y="4120"/>
                  </a:cubicBezTo>
                  <a:cubicBezTo>
                    <a:pt x="1984" y="4637"/>
                    <a:pt x="2941" y="4968"/>
                    <a:pt x="3840" y="4968"/>
                  </a:cubicBezTo>
                  <a:cubicBezTo>
                    <a:pt x="4742" y="4968"/>
                    <a:pt x="5586" y="4634"/>
                    <a:pt x="6034" y="3821"/>
                  </a:cubicBezTo>
                  <a:cubicBezTo>
                    <a:pt x="6928" y="2200"/>
                    <a:pt x="6177" y="268"/>
                    <a:pt x="3840" y="30"/>
                  </a:cubicBezTo>
                  <a:cubicBezTo>
                    <a:pt x="3639" y="10"/>
                    <a:pt x="3449" y="0"/>
                    <a:pt x="3269"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66" name="Google Shape;1166;p47"/>
            <p:cNvSpPr/>
            <p:nvPr/>
          </p:nvSpPr>
          <p:spPr>
            <a:xfrm>
              <a:off x="3720298" y="2773676"/>
              <a:ext cx="181515" cy="93849"/>
            </a:xfrm>
            <a:custGeom>
              <a:avLst/>
              <a:gdLst/>
              <a:ahLst/>
              <a:cxnLst/>
              <a:rect l="l" t="t" r="r" b="b"/>
              <a:pathLst>
                <a:path w="3137" h="1622" extrusionOk="0">
                  <a:moveTo>
                    <a:pt x="1646" y="0"/>
                  </a:moveTo>
                  <a:cubicBezTo>
                    <a:pt x="1121" y="203"/>
                    <a:pt x="1372" y="513"/>
                    <a:pt x="1372" y="513"/>
                  </a:cubicBezTo>
                  <a:cubicBezTo>
                    <a:pt x="1163" y="345"/>
                    <a:pt x="962" y="286"/>
                    <a:pt x="780" y="286"/>
                  </a:cubicBezTo>
                  <a:cubicBezTo>
                    <a:pt x="328" y="286"/>
                    <a:pt x="0" y="656"/>
                    <a:pt x="0" y="656"/>
                  </a:cubicBezTo>
                  <a:cubicBezTo>
                    <a:pt x="465" y="656"/>
                    <a:pt x="1097" y="906"/>
                    <a:pt x="1300" y="1002"/>
                  </a:cubicBezTo>
                  <a:cubicBezTo>
                    <a:pt x="1240" y="1240"/>
                    <a:pt x="1336" y="1479"/>
                    <a:pt x="1538" y="1622"/>
                  </a:cubicBezTo>
                  <a:cubicBezTo>
                    <a:pt x="1538" y="1622"/>
                    <a:pt x="2039" y="1491"/>
                    <a:pt x="2087" y="1157"/>
                  </a:cubicBezTo>
                  <a:cubicBezTo>
                    <a:pt x="2398" y="1071"/>
                    <a:pt x="2718" y="1024"/>
                    <a:pt x="3031" y="1024"/>
                  </a:cubicBezTo>
                  <a:cubicBezTo>
                    <a:pt x="3066" y="1024"/>
                    <a:pt x="3101" y="1024"/>
                    <a:pt x="3136" y="1026"/>
                  </a:cubicBezTo>
                  <a:cubicBezTo>
                    <a:pt x="2960" y="652"/>
                    <a:pt x="2591" y="580"/>
                    <a:pt x="2332" y="580"/>
                  </a:cubicBezTo>
                  <a:cubicBezTo>
                    <a:pt x="2170" y="580"/>
                    <a:pt x="2051" y="608"/>
                    <a:pt x="2051" y="608"/>
                  </a:cubicBezTo>
                  <a:cubicBezTo>
                    <a:pt x="2051" y="346"/>
                    <a:pt x="1896" y="96"/>
                    <a:pt x="1646"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67" name="Google Shape;1167;p47"/>
            <p:cNvSpPr/>
            <p:nvPr/>
          </p:nvSpPr>
          <p:spPr>
            <a:xfrm>
              <a:off x="3798929" y="2806482"/>
              <a:ext cx="37321" cy="25863"/>
            </a:xfrm>
            <a:custGeom>
              <a:avLst/>
              <a:gdLst/>
              <a:ahLst/>
              <a:cxnLst/>
              <a:rect l="l" t="t" r="r" b="b"/>
              <a:pathLst>
                <a:path w="645" h="447" extrusionOk="0">
                  <a:moveTo>
                    <a:pt x="290" y="1"/>
                  </a:moveTo>
                  <a:cubicBezTo>
                    <a:pt x="281" y="1"/>
                    <a:pt x="272" y="2"/>
                    <a:pt x="263" y="5"/>
                  </a:cubicBezTo>
                  <a:cubicBezTo>
                    <a:pt x="227" y="5"/>
                    <a:pt x="191" y="41"/>
                    <a:pt x="191" y="77"/>
                  </a:cubicBezTo>
                  <a:lnTo>
                    <a:pt x="132" y="77"/>
                  </a:lnTo>
                  <a:cubicBezTo>
                    <a:pt x="60" y="77"/>
                    <a:pt x="1" y="172"/>
                    <a:pt x="60" y="232"/>
                  </a:cubicBezTo>
                  <a:cubicBezTo>
                    <a:pt x="108" y="268"/>
                    <a:pt x="156" y="304"/>
                    <a:pt x="215" y="327"/>
                  </a:cubicBezTo>
                  <a:lnTo>
                    <a:pt x="215" y="339"/>
                  </a:lnTo>
                  <a:cubicBezTo>
                    <a:pt x="215" y="399"/>
                    <a:pt x="263" y="447"/>
                    <a:pt x="334" y="447"/>
                  </a:cubicBezTo>
                  <a:cubicBezTo>
                    <a:pt x="370" y="435"/>
                    <a:pt x="406" y="411"/>
                    <a:pt x="418" y="375"/>
                  </a:cubicBezTo>
                  <a:lnTo>
                    <a:pt x="489" y="375"/>
                  </a:lnTo>
                  <a:cubicBezTo>
                    <a:pt x="633" y="351"/>
                    <a:pt x="644" y="137"/>
                    <a:pt x="489" y="101"/>
                  </a:cubicBezTo>
                  <a:cubicBezTo>
                    <a:pt x="454" y="89"/>
                    <a:pt x="406" y="89"/>
                    <a:pt x="370" y="89"/>
                  </a:cubicBezTo>
                  <a:cubicBezTo>
                    <a:pt x="370" y="77"/>
                    <a:pt x="358" y="53"/>
                    <a:pt x="358" y="41"/>
                  </a:cubicBezTo>
                  <a:cubicBezTo>
                    <a:pt x="340" y="14"/>
                    <a:pt x="316" y="1"/>
                    <a:pt x="29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68" name="Google Shape;1168;p47"/>
            <p:cNvSpPr/>
            <p:nvPr/>
          </p:nvSpPr>
          <p:spPr>
            <a:xfrm>
              <a:off x="3667877" y="2856357"/>
              <a:ext cx="69030" cy="65787"/>
            </a:xfrm>
            <a:custGeom>
              <a:avLst/>
              <a:gdLst/>
              <a:ahLst/>
              <a:cxnLst/>
              <a:rect l="l" t="t" r="r" b="b"/>
              <a:pathLst>
                <a:path w="1193" h="1137" extrusionOk="0">
                  <a:moveTo>
                    <a:pt x="611" y="0"/>
                  </a:moveTo>
                  <a:cubicBezTo>
                    <a:pt x="320" y="0"/>
                    <a:pt x="70" y="220"/>
                    <a:pt x="36" y="515"/>
                  </a:cubicBezTo>
                  <a:cubicBezTo>
                    <a:pt x="0" y="825"/>
                    <a:pt x="227" y="1099"/>
                    <a:pt x="537" y="1135"/>
                  </a:cubicBezTo>
                  <a:cubicBezTo>
                    <a:pt x="552" y="1136"/>
                    <a:pt x="567" y="1136"/>
                    <a:pt x="581" y="1136"/>
                  </a:cubicBezTo>
                  <a:cubicBezTo>
                    <a:pt x="873" y="1136"/>
                    <a:pt x="1123" y="917"/>
                    <a:pt x="1157" y="622"/>
                  </a:cubicBezTo>
                  <a:cubicBezTo>
                    <a:pt x="1192" y="312"/>
                    <a:pt x="966" y="38"/>
                    <a:pt x="656" y="2"/>
                  </a:cubicBezTo>
                  <a:cubicBezTo>
                    <a:pt x="641" y="1"/>
                    <a:pt x="626" y="0"/>
                    <a:pt x="611" y="0"/>
                  </a:cubicBezTo>
                  <a:close/>
                </a:path>
              </a:pathLst>
            </a:custGeom>
            <a:solidFill>
              <a:srgbClr val="EFEDD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69" name="Google Shape;1169;p47"/>
            <p:cNvSpPr/>
            <p:nvPr/>
          </p:nvSpPr>
          <p:spPr>
            <a:xfrm>
              <a:off x="3060694" y="2796762"/>
              <a:ext cx="400235" cy="287738"/>
            </a:xfrm>
            <a:custGeom>
              <a:avLst/>
              <a:gdLst/>
              <a:ahLst/>
              <a:cxnLst/>
              <a:rect l="l" t="t" r="r" b="b"/>
              <a:pathLst>
                <a:path w="6917" h="4973" extrusionOk="0">
                  <a:moveTo>
                    <a:pt x="3270" y="1"/>
                  </a:moveTo>
                  <a:cubicBezTo>
                    <a:pt x="8" y="1"/>
                    <a:pt x="1" y="3126"/>
                    <a:pt x="1289" y="4120"/>
                  </a:cubicBezTo>
                  <a:cubicBezTo>
                    <a:pt x="1971" y="4643"/>
                    <a:pt x="2926" y="4973"/>
                    <a:pt x="3823" y="4973"/>
                  </a:cubicBezTo>
                  <a:cubicBezTo>
                    <a:pt x="4727" y="4973"/>
                    <a:pt x="5573" y="4637"/>
                    <a:pt x="6023" y="3822"/>
                  </a:cubicBezTo>
                  <a:cubicBezTo>
                    <a:pt x="6917" y="2201"/>
                    <a:pt x="6178" y="257"/>
                    <a:pt x="3841" y="30"/>
                  </a:cubicBezTo>
                  <a:cubicBezTo>
                    <a:pt x="3640" y="10"/>
                    <a:pt x="3450" y="1"/>
                    <a:pt x="3270"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70" name="Google Shape;1170;p47"/>
            <p:cNvSpPr/>
            <p:nvPr/>
          </p:nvSpPr>
          <p:spPr>
            <a:xfrm>
              <a:off x="3189028" y="2757764"/>
              <a:ext cx="182209" cy="93907"/>
            </a:xfrm>
            <a:custGeom>
              <a:avLst/>
              <a:gdLst/>
              <a:ahLst/>
              <a:cxnLst/>
              <a:rect l="l" t="t" r="r" b="b"/>
              <a:pathLst>
                <a:path w="3149" h="1623" extrusionOk="0">
                  <a:moveTo>
                    <a:pt x="1658" y="1"/>
                  </a:moveTo>
                  <a:cubicBezTo>
                    <a:pt x="1134" y="204"/>
                    <a:pt x="1372" y="514"/>
                    <a:pt x="1372" y="514"/>
                  </a:cubicBezTo>
                  <a:cubicBezTo>
                    <a:pt x="1164" y="346"/>
                    <a:pt x="962" y="286"/>
                    <a:pt x="781" y="286"/>
                  </a:cubicBezTo>
                  <a:cubicBezTo>
                    <a:pt x="329" y="286"/>
                    <a:pt x="1" y="657"/>
                    <a:pt x="1" y="657"/>
                  </a:cubicBezTo>
                  <a:cubicBezTo>
                    <a:pt x="466" y="657"/>
                    <a:pt x="1098" y="907"/>
                    <a:pt x="1313" y="1002"/>
                  </a:cubicBezTo>
                  <a:cubicBezTo>
                    <a:pt x="1253" y="1241"/>
                    <a:pt x="1348" y="1479"/>
                    <a:pt x="1539" y="1623"/>
                  </a:cubicBezTo>
                  <a:cubicBezTo>
                    <a:pt x="1539" y="1623"/>
                    <a:pt x="2052" y="1479"/>
                    <a:pt x="2099" y="1146"/>
                  </a:cubicBezTo>
                  <a:cubicBezTo>
                    <a:pt x="2410" y="1071"/>
                    <a:pt x="2720" y="1025"/>
                    <a:pt x="3040" y="1025"/>
                  </a:cubicBezTo>
                  <a:cubicBezTo>
                    <a:pt x="3076" y="1025"/>
                    <a:pt x="3112" y="1025"/>
                    <a:pt x="3149" y="1026"/>
                  </a:cubicBezTo>
                  <a:cubicBezTo>
                    <a:pt x="2966" y="653"/>
                    <a:pt x="2593" y="581"/>
                    <a:pt x="2334" y="581"/>
                  </a:cubicBezTo>
                  <a:cubicBezTo>
                    <a:pt x="2171" y="581"/>
                    <a:pt x="2052" y="609"/>
                    <a:pt x="2052" y="609"/>
                  </a:cubicBezTo>
                  <a:cubicBezTo>
                    <a:pt x="2064" y="347"/>
                    <a:pt x="1897" y="96"/>
                    <a:pt x="1658"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71" name="Google Shape;1171;p47"/>
            <p:cNvSpPr/>
            <p:nvPr/>
          </p:nvSpPr>
          <p:spPr>
            <a:xfrm>
              <a:off x="3268412" y="2790744"/>
              <a:ext cx="35933" cy="25863"/>
            </a:xfrm>
            <a:custGeom>
              <a:avLst/>
              <a:gdLst/>
              <a:ahLst/>
              <a:cxnLst/>
              <a:rect l="l" t="t" r="r" b="b"/>
              <a:pathLst>
                <a:path w="621" h="447" extrusionOk="0">
                  <a:moveTo>
                    <a:pt x="281" y="0"/>
                  </a:moveTo>
                  <a:cubicBezTo>
                    <a:pt x="275" y="0"/>
                    <a:pt x="269" y="1"/>
                    <a:pt x="262" y="3"/>
                  </a:cubicBezTo>
                  <a:cubicBezTo>
                    <a:pt x="215" y="15"/>
                    <a:pt x="191" y="51"/>
                    <a:pt x="191" y="87"/>
                  </a:cubicBezTo>
                  <a:lnTo>
                    <a:pt x="131" y="87"/>
                  </a:lnTo>
                  <a:cubicBezTo>
                    <a:pt x="60" y="87"/>
                    <a:pt x="0" y="182"/>
                    <a:pt x="60" y="242"/>
                  </a:cubicBezTo>
                  <a:cubicBezTo>
                    <a:pt x="107" y="277"/>
                    <a:pt x="155" y="301"/>
                    <a:pt x="215" y="325"/>
                  </a:cubicBezTo>
                  <a:cubicBezTo>
                    <a:pt x="215" y="337"/>
                    <a:pt x="215" y="337"/>
                    <a:pt x="215" y="349"/>
                  </a:cubicBezTo>
                  <a:cubicBezTo>
                    <a:pt x="215" y="402"/>
                    <a:pt x="253" y="446"/>
                    <a:pt x="304" y="446"/>
                  </a:cubicBezTo>
                  <a:cubicBezTo>
                    <a:pt x="310" y="446"/>
                    <a:pt x="316" y="446"/>
                    <a:pt x="322" y="444"/>
                  </a:cubicBezTo>
                  <a:cubicBezTo>
                    <a:pt x="370" y="444"/>
                    <a:pt x="406" y="421"/>
                    <a:pt x="417" y="373"/>
                  </a:cubicBezTo>
                  <a:lnTo>
                    <a:pt x="489" y="373"/>
                  </a:lnTo>
                  <a:cubicBezTo>
                    <a:pt x="620" y="337"/>
                    <a:pt x="620" y="146"/>
                    <a:pt x="489" y="111"/>
                  </a:cubicBezTo>
                  <a:cubicBezTo>
                    <a:pt x="453" y="99"/>
                    <a:pt x="406" y="87"/>
                    <a:pt x="370" y="87"/>
                  </a:cubicBezTo>
                  <a:cubicBezTo>
                    <a:pt x="370" y="75"/>
                    <a:pt x="358" y="63"/>
                    <a:pt x="358" y="51"/>
                  </a:cubicBezTo>
                  <a:cubicBezTo>
                    <a:pt x="338" y="21"/>
                    <a:pt x="311" y="0"/>
                    <a:pt x="28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72" name="Google Shape;1172;p47"/>
            <p:cNvSpPr/>
            <p:nvPr/>
          </p:nvSpPr>
          <p:spPr>
            <a:xfrm>
              <a:off x="3137301" y="2841024"/>
              <a:ext cx="68393" cy="65382"/>
            </a:xfrm>
            <a:custGeom>
              <a:avLst/>
              <a:gdLst/>
              <a:ahLst/>
              <a:cxnLst/>
              <a:rect l="l" t="t" r="r" b="b"/>
              <a:pathLst>
                <a:path w="1182" h="1130" extrusionOk="0">
                  <a:moveTo>
                    <a:pt x="580" y="1"/>
                  </a:moveTo>
                  <a:cubicBezTo>
                    <a:pt x="297" y="1"/>
                    <a:pt x="59" y="217"/>
                    <a:pt x="36" y="505"/>
                  </a:cubicBezTo>
                  <a:cubicBezTo>
                    <a:pt x="1" y="815"/>
                    <a:pt x="227" y="1090"/>
                    <a:pt x="537" y="1125"/>
                  </a:cubicBezTo>
                  <a:cubicBezTo>
                    <a:pt x="559" y="1128"/>
                    <a:pt x="580" y="1129"/>
                    <a:pt x="602" y="1129"/>
                  </a:cubicBezTo>
                  <a:cubicBezTo>
                    <a:pt x="884" y="1129"/>
                    <a:pt x="1124" y="913"/>
                    <a:pt x="1157" y="625"/>
                  </a:cubicBezTo>
                  <a:cubicBezTo>
                    <a:pt x="1181" y="315"/>
                    <a:pt x="955" y="28"/>
                    <a:pt x="645" y="5"/>
                  </a:cubicBezTo>
                  <a:cubicBezTo>
                    <a:pt x="623" y="2"/>
                    <a:pt x="601" y="1"/>
                    <a:pt x="580"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73" name="Google Shape;1173;p47"/>
            <p:cNvSpPr/>
            <p:nvPr/>
          </p:nvSpPr>
          <p:spPr>
            <a:xfrm>
              <a:off x="3858988" y="2837495"/>
              <a:ext cx="400871" cy="287738"/>
            </a:xfrm>
            <a:custGeom>
              <a:avLst/>
              <a:gdLst/>
              <a:ahLst/>
              <a:cxnLst/>
              <a:rect l="l" t="t" r="r" b="b"/>
              <a:pathLst>
                <a:path w="6928" h="4973" extrusionOk="0">
                  <a:moveTo>
                    <a:pt x="3267" y="0"/>
                  </a:moveTo>
                  <a:cubicBezTo>
                    <a:pt x="7" y="0"/>
                    <a:pt x="0" y="3114"/>
                    <a:pt x="1300" y="4120"/>
                  </a:cubicBezTo>
                  <a:cubicBezTo>
                    <a:pt x="1976" y="4642"/>
                    <a:pt x="2928" y="4972"/>
                    <a:pt x="3824" y="4972"/>
                  </a:cubicBezTo>
                  <a:cubicBezTo>
                    <a:pt x="4729" y="4972"/>
                    <a:pt x="5578" y="4636"/>
                    <a:pt x="6033" y="3822"/>
                  </a:cubicBezTo>
                  <a:cubicBezTo>
                    <a:pt x="6928" y="2188"/>
                    <a:pt x="6177" y="245"/>
                    <a:pt x="3839" y="30"/>
                  </a:cubicBezTo>
                  <a:cubicBezTo>
                    <a:pt x="3638" y="10"/>
                    <a:pt x="3447" y="0"/>
                    <a:pt x="3267"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74" name="Google Shape;1174;p47"/>
            <p:cNvSpPr/>
            <p:nvPr/>
          </p:nvSpPr>
          <p:spPr>
            <a:xfrm>
              <a:off x="3987958" y="2798497"/>
              <a:ext cx="182209" cy="93907"/>
            </a:xfrm>
            <a:custGeom>
              <a:avLst/>
              <a:gdLst/>
              <a:ahLst/>
              <a:cxnLst/>
              <a:rect l="l" t="t" r="r" b="b"/>
              <a:pathLst>
                <a:path w="3149" h="1623" extrusionOk="0">
                  <a:moveTo>
                    <a:pt x="1646" y="0"/>
                  </a:moveTo>
                  <a:cubicBezTo>
                    <a:pt x="1122" y="203"/>
                    <a:pt x="1372" y="501"/>
                    <a:pt x="1372" y="501"/>
                  </a:cubicBezTo>
                  <a:cubicBezTo>
                    <a:pt x="1167" y="340"/>
                    <a:pt x="968" y="282"/>
                    <a:pt x="788" y="282"/>
                  </a:cubicBezTo>
                  <a:cubicBezTo>
                    <a:pt x="332" y="282"/>
                    <a:pt x="1" y="656"/>
                    <a:pt x="1" y="656"/>
                  </a:cubicBezTo>
                  <a:cubicBezTo>
                    <a:pt x="466" y="656"/>
                    <a:pt x="1086" y="907"/>
                    <a:pt x="1300" y="1002"/>
                  </a:cubicBezTo>
                  <a:cubicBezTo>
                    <a:pt x="1241" y="1229"/>
                    <a:pt x="1336" y="1479"/>
                    <a:pt x="1539" y="1622"/>
                  </a:cubicBezTo>
                  <a:cubicBezTo>
                    <a:pt x="1539" y="1622"/>
                    <a:pt x="2040" y="1479"/>
                    <a:pt x="2087" y="1145"/>
                  </a:cubicBezTo>
                  <a:cubicBezTo>
                    <a:pt x="2391" y="1061"/>
                    <a:pt x="2703" y="1024"/>
                    <a:pt x="3017" y="1024"/>
                  </a:cubicBezTo>
                  <a:cubicBezTo>
                    <a:pt x="3061" y="1024"/>
                    <a:pt x="3105" y="1024"/>
                    <a:pt x="3149" y="1026"/>
                  </a:cubicBezTo>
                  <a:cubicBezTo>
                    <a:pt x="2965" y="652"/>
                    <a:pt x="2593" y="580"/>
                    <a:pt x="2333" y="580"/>
                  </a:cubicBezTo>
                  <a:cubicBezTo>
                    <a:pt x="2170" y="580"/>
                    <a:pt x="2052" y="608"/>
                    <a:pt x="2052" y="608"/>
                  </a:cubicBezTo>
                  <a:cubicBezTo>
                    <a:pt x="2052" y="334"/>
                    <a:pt x="1897" y="96"/>
                    <a:pt x="1646"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75" name="Google Shape;1175;p47"/>
            <p:cNvSpPr/>
            <p:nvPr/>
          </p:nvSpPr>
          <p:spPr>
            <a:xfrm>
              <a:off x="4066647" y="2831419"/>
              <a:ext cx="35933" cy="25863"/>
            </a:xfrm>
            <a:custGeom>
              <a:avLst/>
              <a:gdLst/>
              <a:ahLst/>
              <a:cxnLst/>
              <a:rect l="l" t="t" r="r" b="b"/>
              <a:pathLst>
                <a:path w="621" h="447" extrusionOk="0">
                  <a:moveTo>
                    <a:pt x="282" y="1"/>
                  </a:moveTo>
                  <a:cubicBezTo>
                    <a:pt x="275" y="1"/>
                    <a:pt x="269" y="2"/>
                    <a:pt x="262" y="4"/>
                  </a:cubicBezTo>
                  <a:cubicBezTo>
                    <a:pt x="227" y="16"/>
                    <a:pt x="203" y="39"/>
                    <a:pt x="203" y="87"/>
                  </a:cubicBezTo>
                  <a:lnTo>
                    <a:pt x="131" y="87"/>
                  </a:lnTo>
                  <a:cubicBezTo>
                    <a:pt x="60" y="87"/>
                    <a:pt x="0" y="183"/>
                    <a:pt x="72" y="230"/>
                  </a:cubicBezTo>
                  <a:cubicBezTo>
                    <a:pt x="107" y="266"/>
                    <a:pt x="167" y="302"/>
                    <a:pt x="215" y="326"/>
                  </a:cubicBezTo>
                  <a:cubicBezTo>
                    <a:pt x="215" y="326"/>
                    <a:pt x="215" y="338"/>
                    <a:pt x="215" y="338"/>
                  </a:cubicBezTo>
                  <a:cubicBezTo>
                    <a:pt x="215" y="402"/>
                    <a:pt x="263" y="447"/>
                    <a:pt x="316" y="447"/>
                  </a:cubicBezTo>
                  <a:cubicBezTo>
                    <a:pt x="322" y="447"/>
                    <a:pt x="328" y="446"/>
                    <a:pt x="334" y="445"/>
                  </a:cubicBezTo>
                  <a:cubicBezTo>
                    <a:pt x="370" y="445"/>
                    <a:pt x="405" y="409"/>
                    <a:pt x="417" y="373"/>
                  </a:cubicBezTo>
                  <a:cubicBezTo>
                    <a:pt x="441" y="373"/>
                    <a:pt x="465" y="373"/>
                    <a:pt x="489" y="361"/>
                  </a:cubicBezTo>
                  <a:cubicBezTo>
                    <a:pt x="620" y="326"/>
                    <a:pt x="620" y="147"/>
                    <a:pt x="489" y="99"/>
                  </a:cubicBezTo>
                  <a:cubicBezTo>
                    <a:pt x="453" y="87"/>
                    <a:pt x="417" y="87"/>
                    <a:pt x="370" y="87"/>
                  </a:cubicBezTo>
                  <a:cubicBezTo>
                    <a:pt x="370" y="75"/>
                    <a:pt x="370" y="63"/>
                    <a:pt x="358" y="39"/>
                  </a:cubicBezTo>
                  <a:cubicBezTo>
                    <a:pt x="338" y="20"/>
                    <a:pt x="311" y="1"/>
                    <a:pt x="282"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76" name="Google Shape;1176;p47"/>
            <p:cNvSpPr/>
            <p:nvPr/>
          </p:nvSpPr>
          <p:spPr>
            <a:xfrm>
              <a:off x="3935537" y="2881179"/>
              <a:ext cx="69030" cy="65903"/>
            </a:xfrm>
            <a:custGeom>
              <a:avLst/>
              <a:gdLst/>
              <a:ahLst/>
              <a:cxnLst/>
              <a:rect l="l" t="t" r="r" b="b"/>
              <a:pathLst>
                <a:path w="1193" h="1139" extrusionOk="0">
                  <a:moveTo>
                    <a:pt x="612" y="1"/>
                  </a:moveTo>
                  <a:cubicBezTo>
                    <a:pt x="320" y="1"/>
                    <a:pt x="70" y="220"/>
                    <a:pt x="36" y="515"/>
                  </a:cubicBezTo>
                  <a:cubicBezTo>
                    <a:pt x="1" y="825"/>
                    <a:pt x="227" y="1099"/>
                    <a:pt x="537" y="1135"/>
                  </a:cubicBezTo>
                  <a:cubicBezTo>
                    <a:pt x="559" y="1137"/>
                    <a:pt x="580" y="1139"/>
                    <a:pt x="602" y="1139"/>
                  </a:cubicBezTo>
                  <a:cubicBezTo>
                    <a:pt x="886" y="1139"/>
                    <a:pt x="1135" y="922"/>
                    <a:pt x="1157" y="622"/>
                  </a:cubicBezTo>
                  <a:cubicBezTo>
                    <a:pt x="1193" y="312"/>
                    <a:pt x="966" y="38"/>
                    <a:pt x="656" y="2"/>
                  </a:cubicBezTo>
                  <a:cubicBezTo>
                    <a:pt x="641" y="1"/>
                    <a:pt x="626" y="1"/>
                    <a:pt x="612"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77" name="Google Shape;1177;p47"/>
            <p:cNvSpPr/>
            <p:nvPr/>
          </p:nvSpPr>
          <p:spPr>
            <a:xfrm>
              <a:off x="3349068" y="2843686"/>
              <a:ext cx="400293" cy="287738"/>
            </a:xfrm>
            <a:custGeom>
              <a:avLst/>
              <a:gdLst/>
              <a:ahLst/>
              <a:cxnLst/>
              <a:rect l="l" t="t" r="r" b="b"/>
              <a:pathLst>
                <a:path w="6918" h="4973" extrusionOk="0">
                  <a:moveTo>
                    <a:pt x="3270" y="1"/>
                  </a:moveTo>
                  <a:cubicBezTo>
                    <a:pt x="8" y="1"/>
                    <a:pt x="1" y="3126"/>
                    <a:pt x="1289" y="4120"/>
                  </a:cubicBezTo>
                  <a:cubicBezTo>
                    <a:pt x="1972" y="4642"/>
                    <a:pt x="2926" y="4973"/>
                    <a:pt x="3823" y="4973"/>
                  </a:cubicBezTo>
                  <a:cubicBezTo>
                    <a:pt x="4727" y="4973"/>
                    <a:pt x="5574" y="4636"/>
                    <a:pt x="6023" y="3822"/>
                  </a:cubicBezTo>
                  <a:cubicBezTo>
                    <a:pt x="6917" y="2200"/>
                    <a:pt x="6178" y="257"/>
                    <a:pt x="3841" y="30"/>
                  </a:cubicBezTo>
                  <a:cubicBezTo>
                    <a:pt x="3640" y="10"/>
                    <a:pt x="3450" y="1"/>
                    <a:pt x="3270"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78" name="Google Shape;1178;p47"/>
            <p:cNvSpPr/>
            <p:nvPr/>
          </p:nvSpPr>
          <p:spPr>
            <a:xfrm>
              <a:off x="3477460" y="2804688"/>
              <a:ext cx="182151" cy="93907"/>
            </a:xfrm>
            <a:custGeom>
              <a:avLst/>
              <a:gdLst/>
              <a:ahLst/>
              <a:cxnLst/>
              <a:rect l="l" t="t" r="r" b="b"/>
              <a:pathLst>
                <a:path w="3148" h="1623" extrusionOk="0">
                  <a:moveTo>
                    <a:pt x="1646" y="1"/>
                  </a:moveTo>
                  <a:cubicBezTo>
                    <a:pt x="1133" y="203"/>
                    <a:pt x="1371" y="513"/>
                    <a:pt x="1371" y="513"/>
                  </a:cubicBezTo>
                  <a:cubicBezTo>
                    <a:pt x="1163" y="346"/>
                    <a:pt x="961" y="286"/>
                    <a:pt x="780" y="286"/>
                  </a:cubicBezTo>
                  <a:cubicBezTo>
                    <a:pt x="328" y="286"/>
                    <a:pt x="0" y="656"/>
                    <a:pt x="0" y="656"/>
                  </a:cubicBezTo>
                  <a:cubicBezTo>
                    <a:pt x="465" y="656"/>
                    <a:pt x="1097" y="907"/>
                    <a:pt x="1312" y="1002"/>
                  </a:cubicBezTo>
                  <a:cubicBezTo>
                    <a:pt x="1252" y="1241"/>
                    <a:pt x="1347" y="1479"/>
                    <a:pt x="1538" y="1622"/>
                  </a:cubicBezTo>
                  <a:cubicBezTo>
                    <a:pt x="1538" y="1622"/>
                    <a:pt x="2039" y="1491"/>
                    <a:pt x="2099" y="1157"/>
                  </a:cubicBezTo>
                  <a:cubicBezTo>
                    <a:pt x="2375" y="1078"/>
                    <a:pt x="2668" y="1032"/>
                    <a:pt x="2964" y="1032"/>
                  </a:cubicBezTo>
                  <a:cubicBezTo>
                    <a:pt x="3025" y="1032"/>
                    <a:pt x="3087" y="1034"/>
                    <a:pt x="3148" y="1038"/>
                  </a:cubicBezTo>
                  <a:cubicBezTo>
                    <a:pt x="2960" y="655"/>
                    <a:pt x="2574" y="584"/>
                    <a:pt x="2314" y="584"/>
                  </a:cubicBezTo>
                  <a:cubicBezTo>
                    <a:pt x="2161" y="584"/>
                    <a:pt x="2051" y="609"/>
                    <a:pt x="2051" y="609"/>
                  </a:cubicBezTo>
                  <a:cubicBezTo>
                    <a:pt x="2063" y="346"/>
                    <a:pt x="1896" y="96"/>
                    <a:pt x="1646"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79" name="Google Shape;1179;p47"/>
            <p:cNvSpPr/>
            <p:nvPr/>
          </p:nvSpPr>
          <p:spPr>
            <a:xfrm>
              <a:off x="3556785" y="2837842"/>
              <a:ext cx="36627" cy="25690"/>
            </a:xfrm>
            <a:custGeom>
              <a:avLst/>
              <a:gdLst/>
              <a:ahLst/>
              <a:cxnLst/>
              <a:rect l="l" t="t" r="r" b="b"/>
              <a:pathLst>
                <a:path w="633" h="444" extrusionOk="0">
                  <a:moveTo>
                    <a:pt x="251" y="0"/>
                  </a:moveTo>
                  <a:cubicBezTo>
                    <a:pt x="215" y="12"/>
                    <a:pt x="191" y="48"/>
                    <a:pt x="191" y="83"/>
                  </a:cubicBezTo>
                  <a:lnTo>
                    <a:pt x="120" y="83"/>
                  </a:lnTo>
                  <a:cubicBezTo>
                    <a:pt x="60" y="83"/>
                    <a:pt x="0" y="179"/>
                    <a:pt x="60" y="239"/>
                  </a:cubicBezTo>
                  <a:cubicBezTo>
                    <a:pt x="108" y="274"/>
                    <a:pt x="155" y="298"/>
                    <a:pt x="203" y="322"/>
                  </a:cubicBezTo>
                  <a:lnTo>
                    <a:pt x="203" y="334"/>
                  </a:lnTo>
                  <a:cubicBezTo>
                    <a:pt x="203" y="398"/>
                    <a:pt x="251" y="443"/>
                    <a:pt x="304" y="443"/>
                  </a:cubicBezTo>
                  <a:cubicBezTo>
                    <a:pt x="310" y="443"/>
                    <a:pt x="316" y="442"/>
                    <a:pt x="322" y="441"/>
                  </a:cubicBezTo>
                  <a:cubicBezTo>
                    <a:pt x="370" y="441"/>
                    <a:pt x="394" y="417"/>
                    <a:pt x="406" y="370"/>
                  </a:cubicBezTo>
                  <a:cubicBezTo>
                    <a:pt x="418" y="376"/>
                    <a:pt x="430" y="379"/>
                    <a:pt x="441" y="379"/>
                  </a:cubicBezTo>
                  <a:cubicBezTo>
                    <a:pt x="453" y="379"/>
                    <a:pt x="465" y="376"/>
                    <a:pt x="477" y="370"/>
                  </a:cubicBezTo>
                  <a:cubicBezTo>
                    <a:pt x="632" y="346"/>
                    <a:pt x="632" y="143"/>
                    <a:pt x="489" y="107"/>
                  </a:cubicBezTo>
                  <a:cubicBezTo>
                    <a:pt x="455" y="99"/>
                    <a:pt x="428" y="90"/>
                    <a:pt x="402" y="90"/>
                  </a:cubicBezTo>
                  <a:cubicBezTo>
                    <a:pt x="391" y="90"/>
                    <a:pt x="380" y="92"/>
                    <a:pt x="370" y="95"/>
                  </a:cubicBezTo>
                  <a:cubicBezTo>
                    <a:pt x="370" y="72"/>
                    <a:pt x="358" y="60"/>
                    <a:pt x="346" y="48"/>
                  </a:cubicBezTo>
                  <a:cubicBezTo>
                    <a:pt x="334" y="12"/>
                    <a:pt x="298" y="0"/>
                    <a:pt x="25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80" name="Google Shape;1180;p47"/>
            <p:cNvSpPr/>
            <p:nvPr/>
          </p:nvSpPr>
          <p:spPr>
            <a:xfrm>
              <a:off x="3425675" y="2887948"/>
              <a:ext cx="68393" cy="65382"/>
            </a:xfrm>
            <a:custGeom>
              <a:avLst/>
              <a:gdLst/>
              <a:ahLst/>
              <a:cxnLst/>
              <a:rect l="l" t="t" r="r" b="b"/>
              <a:pathLst>
                <a:path w="1182" h="1130" extrusionOk="0">
                  <a:moveTo>
                    <a:pt x="580" y="1"/>
                  </a:moveTo>
                  <a:cubicBezTo>
                    <a:pt x="298" y="1"/>
                    <a:pt x="59" y="217"/>
                    <a:pt x="37" y="505"/>
                  </a:cubicBezTo>
                  <a:cubicBezTo>
                    <a:pt x="1" y="815"/>
                    <a:pt x="227" y="1101"/>
                    <a:pt x="537" y="1125"/>
                  </a:cubicBezTo>
                  <a:cubicBezTo>
                    <a:pt x="559" y="1128"/>
                    <a:pt x="580" y="1129"/>
                    <a:pt x="602" y="1129"/>
                  </a:cubicBezTo>
                  <a:cubicBezTo>
                    <a:pt x="884" y="1129"/>
                    <a:pt x="1123" y="913"/>
                    <a:pt x="1145" y="625"/>
                  </a:cubicBezTo>
                  <a:cubicBezTo>
                    <a:pt x="1181" y="314"/>
                    <a:pt x="955" y="40"/>
                    <a:pt x="645" y="4"/>
                  </a:cubicBezTo>
                  <a:cubicBezTo>
                    <a:pt x="623" y="2"/>
                    <a:pt x="602" y="1"/>
                    <a:pt x="580"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81" name="Google Shape;1181;p47"/>
            <p:cNvSpPr/>
            <p:nvPr/>
          </p:nvSpPr>
          <p:spPr>
            <a:xfrm>
              <a:off x="2668867" y="2774023"/>
              <a:ext cx="400929" cy="287738"/>
            </a:xfrm>
            <a:custGeom>
              <a:avLst/>
              <a:gdLst/>
              <a:ahLst/>
              <a:cxnLst/>
              <a:rect l="l" t="t" r="r" b="b"/>
              <a:pathLst>
                <a:path w="6929" h="4973" extrusionOk="0">
                  <a:moveTo>
                    <a:pt x="3269" y="0"/>
                  </a:moveTo>
                  <a:cubicBezTo>
                    <a:pt x="7" y="0"/>
                    <a:pt x="1" y="3125"/>
                    <a:pt x="1300" y="4120"/>
                  </a:cubicBezTo>
                  <a:cubicBezTo>
                    <a:pt x="1977" y="4642"/>
                    <a:pt x="2931" y="4972"/>
                    <a:pt x="3829" y="4972"/>
                  </a:cubicBezTo>
                  <a:cubicBezTo>
                    <a:pt x="4735" y="4972"/>
                    <a:pt x="5585" y="4636"/>
                    <a:pt x="6034" y="3822"/>
                  </a:cubicBezTo>
                  <a:cubicBezTo>
                    <a:pt x="6928" y="2200"/>
                    <a:pt x="6177" y="256"/>
                    <a:pt x="3840" y="30"/>
                  </a:cubicBezTo>
                  <a:cubicBezTo>
                    <a:pt x="3639" y="10"/>
                    <a:pt x="3449" y="0"/>
                    <a:pt x="3269"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82" name="Google Shape;1182;p47"/>
            <p:cNvSpPr/>
            <p:nvPr/>
          </p:nvSpPr>
          <p:spPr>
            <a:xfrm>
              <a:off x="2797895" y="2735025"/>
              <a:ext cx="182151" cy="93907"/>
            </a:xfrm>
            <a:custGeom>
              <a:avLst/>
              <a:gdLst/>
              <a:ahLst/>
              <a:cxnLst/>
              <a:rect l="l" t="t" r="r" b="b"/>
              <a:pathLst>
                <a:path w="3148" h="1623" extrusionOk="0">
                  <a:moveTo>
                    <a:pt x="1646" y="0"/>
                  </a:moveTo>
                  <a:cubicBezTo>
                    <a:pt x="1121" y="203"/>
                    <a:pt x="1371" y="513"/>
                    <a:pt x="1371" y="513"/>
                  </a:cubicBezTo>
                  <a:cubicBezTo>
                    <a:pt x="1163" y="346"/>
                    <a:pt x="961" y="286"/>
                    <a:pt x="780" y="286"/>
                  </a:cubicBezTo>
                  <a:cubicBezTo>
                    <a:pt x="328" y="286"/>
                    <a:pt x="0" y="656"/>
                    <a:pt x="0" y="656"/>
                  </a:cubicBezTo>
                  <a:cubicBezTo>
                    <a:pt x="465" y="656"/>
                    <a:pt x="1097" y="907"/>
                    <a:pt x="1300" y="1002"/>
                  </a:cubicBezTo>
                  <a:cubicBezTo>
                    <a:pt x="1240" y="1229"/>
                    <a:pt x="1336" y="1479"/>
                    <a:pt x="1538" y="1622"/>
                  </a:cubicBezTo>
                  <a:cubicBezTo>
                    <a:pt x="1538" y="1622"/>
                    <a:pt x="2039" y="1479"/>
                    <a:pt x="2087" y="1145"/>
                  </a:cubicBezTo>
                  <a:cubicBezTo>
                    <a:pt x="2397" y="1070"/>
                    <a:pt x="2717" y="1024"/>
                    <a:pt x="3038" y="1024"/>
                  </a:cubicBezTo>
                  <a:cubicBezTo>
                    <a:pt x="3075" y="1024"/>
                    <a:pt x="3111" y="1025"/>
                    <a:pt x="3148" y="1026"/>
                  </a:cubicBezTo>
                  <a:cubicBezTo>
                    <a:pt x="2965" y="652"/>
                    <a:pt x="2593" y="580"/>
                    <a:pt x="2333" y="580"/>
                  </a:cubicBezTo>
                  <a:cubicBezTo>
                    <a:pt x="2170" y="580"/>
                    <a:pt x="2051" y="608"/>
                    <a:pt x="2051" y="608"/>
                  </a:cubicBezTo>
                  <a:cubicBezTo>
                    <a:pt x="2063" y="346"/>
                    <a:pt x="1896" y="96"/>
                    <a:pt x="1646"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83" name="Google Shape;1183;p47"/>
            <p:cNvSpPr/>
            <p:nvPr/>
          </p:nvSpPr>
          <p:spPr>
            <a:xfrm>
              <a:off x="2877221" y="2768584"/>
              <a:ext cx="35238" cy="25227"/>
            </a:xfrm>
            <a:custGeom>
              <a:avLst/>
              <a:gdLst/>
              <a:ahLst/>
              <a:cxnLst/>
              <a:rect l="l" t="t" r="r" b="b"/>
              <a:pathLst>
                <a:path w="609" h="436" extrusionOk="0">
                  <a:moveTo>
                    <a:pt x="279" y="0"/>
                  </a:moveTo>
                  <a:cubicBezTo>
                    <a:pt x="269" y="0"/>
                    <a:pt x="260" y="2"/>
                    <a:pt x="251" y="5"/>
                  </a:cubicBezTo>
                  <a:cubicBezTo>
                    <a:pt x="215" y="5"/>
                    <a:pt x="191" y="40"/>
                    <a:pt x="191" y="76"/>
                  </a:cubicBezTo>
                  <a:lnTo>
                    <a:pt x="120" y="76"/>
                  </a:lnTo>
                  <a:cubicBezTo>
                    <a:pt x="60" y="76"/>
                    <a:pt x="0" y="172"/>
                    <a:pt x="60" y="231"/>
                  </a:cubicBezTo>
                  <a:cubicBezTo>
                    <a:pt x="96" y="267"/>
                    <a:pt x="155" y="303"/>
                    <a:pt x="203" y="327"/>
                  </a:cubicBezTo>
                  <a:cubicBezTo>
                    <a:pt x="203" y="327"/>
                    <a:pt x="203" y="327"/>
                    <a:pt x="203" y="339"/>
                  </a:cubicBezTo>
                  <a:cubicBezTo>
                    <a:pt x="203" y="392"/>
                    <a:pt x="251" y="436"/>
                    <a:pt x="304" y="436"/>
                  </a:cubicBezTo>
                  <a:cubicBezTo>
                    <a:pt x="310" y="436"/>
                    <a:pt x="316" y="435"/>
                    <a:pt x="322" y="434"/>
                  </a:cubicBezTo>
                  <a:cubicBezTo>
                    <a:pt x="358" y="434"/>
                    <a:pt x="394" y="410"/>
                    <a:pt x="406" y="362"/>
                  </a:cubicBezTo>
                  <a:lnTo>
                    <a:pt x="477" y="362"/>
                  </a:lnTo>
                  <a:cubicBezTo>
                    <a:pt x="608" y="327"/>
                    <a:pt x="608" y="148"/>
                    <a:pt x="489" y="100"/>
                  </a:cubicBezTo>
                  <a:cubicBezTo>
                    <a:pt x="442" y="88"/>
                    <a:pt x="406" y="88"/>
                    <a:pt x="358" y="88"/>
                  </a:cubicBezTo>
                  <a:cubicBezTo>
                    <a:pt x="358" y="76"/>
                    <a:pt x="358" y="52"/>
                    <a:pt x="346" y="40"/>
                  </a:cubicBezTo>
                  <a:cubicBezTo>
                    <a:pt x="337" y="14"/>
                    <a:pt x="308" y="0"/>
                    <a:pt x="279"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84" name="Google Shape;1184;p47"/>
            <p:cNvSpPr/>
            <p:nvPr/>
          </p:nvSpPr>
          <p:spPr>
            <a:xfrm>
              <a:off x="2746110" y="2818285"/>
              <a:ext cx="68393" cy="65324"/>
            </a:xfrm>
            <a:custGeom>
              <a:avLst/>
              <a:gdLst/>
              <a:ahLst/>
              <a:cxnLst/>
              <a:rect l="l" t="t" r="r" b="b"/>
              <a:pathLst>
                <a:path w="1182" h="1129" extrusionOk="0">
                  <a:moveTo>
                    <a:pt x="580" y="0"/>
                  </a:moveTo>
                  <a:cubicBezTo>
                    <a:pt x="298" y="0"/>
                    <a:pt x="58" y="217"/>
                    <a:pt x="25" y="505"/>
                  </a:cubicBezTo>
                  <a:cubicBezTo>
                    <a:pt x="1" y="815"/>
                    <a:pt x="227" y="1101"/>
                    <a:pt x="537" y="1125"/>
                  </a:cubicBezTo>
                  <a:cubicBezTo>
                    <a:pt x="559" y="1128"/>
                    <a:pt x="580" y="1129"/>
                    <a:pt x="602" y="1129"/>
                  </a:cubicBezTo>
                  <a:cubicBezTo>
                    <a:pt x="884" y="1129"/>
                    <a:pt x="1123" y="913"/>
                    <a:pt x="1145" y="624"/>
                  </a:cubicBezTo>
                  <a:cubicBezTo>
                    <a:pt x="1181" y="314"/>
                    <a:pt x="955" y="28"/>
                    <a:pt x="645" y="4"/>
                  </a:cubicBezTo>
                  <a:cubicBezTo>
                    <a:pt x="623" y="2"/>
                    <a:pt x="602" y="0"/>
                    <a:pt x="580"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85" name="Google Shape;1185;p47"/>
            <p:cNvSpPr/>
            <p:nvPr/>
          </p:nvSpPr>
          <p:spPr>
            <a:xfrm>
              <a:off x="3883115" y="2828874"/>
              <a:ext cx="82165" cy="123531"/>
            </a:xfrm>
            <a:custGeom>
              <a:avLst/>
              <a:gdLst/>
              <a:ahLst/>
              <a:cxnLst/>
              <a:rect l="l" t="t" r="r" b="b"/>
              <a:pathLst>
                <a:path w="1420" h="2135" fill="none" extrusionOk="0">
                  <a:moveTo>
                    <a:pt x="72" y="2134"/>
                  </a:moveTo>
                  <a:cubicBezTo>
                    <a:pt x="0" y="1681"/>
                    <a:pt x="96" y="1204"/>
                    <a:pt x="346" y="811"/>
                  </a:cubicBezTo>
                  <a:cubicBezTo>
                    <a:pt x="596" y="417"/>
                    <a:pt x="978" y="131"/>
                    <a:pt x="1419"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86" name="Google Shape;1186;p47"/>
            <p:cNvSpPr/>
            <p:nvPr/>
          </p:nvSpPr>
          <p:spPr>
            <a:xfrm>
              <a:off x="4143890" y="2777089"/>
              <a:ext cx="67005" cy="55256"/>
            </a:xfrm>
            <a:custGeom>
              <a:avLst/>
              <a:gdLst/>
              <a:ahLst/>
              <a:cxnLst/>
              <a:rect l="l" t="t" r="r" b="b"/>
              <a:pathLst>
                <a:path w="1158" h="955" fill="none" extrusionOk="0">
                  <a:moveTo>
                    <a:pt x="1" y="955"/>
                  </a:moveTo>
                  <a:cubicBezTo>
                    <a:pt x="227" y="478"/>
                    <a:pt x="644" y="132"/>
                    <a:pt x="1157"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87" name="Google Shape;1187;p47"/>
            <p:cNvSpPr/>
            <p:nvPr/>
          </p:nvSpPr>
          <p:spPr>
            <a:xfrm>
              <a:off x="4316794" y="2625791"/>
              <a:ext cx="51093" cy="75218"/>
            </a:xfrm>
            <a:custGeom>
              <a:avLst/>
              <a:gdLst/>
              <a:ahLst/>
              <a:cxnLst/>
              <a:rect l="l" t="t" r="r" b="b"/>
              <a:pathLst>
                <a:path w="883" h="1300" fill="none" extrusionOk="0">
                  <a:moveTo>
                    <a:pt x="1" y="1300"/>
                  </a:moveTo>
                  <a:cubicBezTo>
                    <a:pt x="48" y="739"/>
                    <a:pt x="382" y="251"/>
                    <a:pt x="883"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88" name="Google Shape;1188;p47"/>
            <p:cNvSpPr/>
            <p:nvPr/>
          </p:nvSpPr>
          <p:spPr>
            <a:xfrm>
              <a:off x="4152858" y="2699847"/>
              <a:ext cx="67005" cy="59364"/>
            </a:xfrm>
            <a:custGeom>
              <a:avLst/>
              <a:gdLst/>
              <a:ahLst/>
              <a:cxnLst/>
              <a:rect l="l" t="t" r="r" b="b"/>
              <a:pathLst>
                <a:path w="1158" h="1026" fill="none" extrusionOk="0">
                  <a:moveTo>
                    <a:pt x="1" y="0"/>
                  </a:moveTo>
                  <a:cubicBezTo>
                    <a:pt x="501" y="167"/>
                    <a:pt x="931" y="537"/>
                    <a:pt x="1157" y="1026"/>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89" name="Google Shape;1189;p47"/>
            <p:cNvSpPr/>
            <p:nvPr/>
          </p:nvSpPr>
          <p:spPr>
            <a:xfrm>
              <a:off x="3952779" y="2703261"/>
              <a:ext cx="73890" cy="50454"/>
            </a:xfrm>
            <a:custGeom>
              <a:avLst/>
              <a:gdLst/>
              <a:ahLst/>
              <a:cxnLst/>
              <a:rect l="l" t="t" r="r" b="b"/>
              <a:pathLst>
                <a:path w="1277" h="872" fill="none" extrusionOk="0">
                  <a:moveTo>
                    <a:pt x="1276" y="1"/>
                  </a:moveTo>
                  <a:cubicBezTo>
                    <a:pt x="764" y="132"/>
                    <a:pt x="311" y="442"/>
                    <a:pt x="1" y="87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90" name="Google Shape;1190;p47"/>
            <p:cNvSpPr/>
            <p:nvPr/>
          </p:nvSpPr>
          <p:spPr>
            <a:xfrm>
              <a:off x="3903135" y="2824013"/>
              <a:ext cx="15912" cy="22855"/>
            </a:xfrm>
            <a:custGeom>
              <a:avLst/>
              <a:gdLst/>
              <a:ahLst/>
              <a:cxnLst/>
              <a:rect l="l" t="t" r="r" b="b"/>
              <a:pathLst>
                <a:path w="275" h="395" fill="none" extrusionOk="0">
                  <a:moveTo>
                    <a:pt x="274" y="394"/>
                  </a:moveTo>
                  <a:cubicBezTo>
                    <a:pt x="239" y="239"/>
                    <a:pt x="131" y="96"/>
                    <a:pt x="0"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91" name="Google Shape;1191;p47"/>
            <p:cNvSpPr/>
            <p:nvPr/>
          </p:nvSpPr>
          <p:spPr>
            <a:xfrm>
              <a:off x="3653354" y="2810937"/>
              <a:ext cx="63533" cy="40733"/>
            </a:xfrm>
            <a:custGeom>
              <a:avLst/>
              <a:gdLst/>
              <a:ahLst/>
              <a:cxnLst/>
              <a:rect l="l" t="t" r="r" b="b"/>
              <a:pathLst>
                <a:path w="1098" h="704" fill="none" extrusionOk="0">
                  <a:moveTo>
                    <a:pt x="1" y="704"/>
                  </a:moveTo>
                  <a:cubicBezTo>
                    <a:pt x="299" y="382"/>
                    <a:pt x="668" y="131"/>
                    <a:pt x="1098"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92" name="Google Shape;1192;p47"/>
            <p:cNvSpPr/>
            <p:nvPr/>
          </p:nvSpPr>
          <p:spPr>
            <a:xfrm>
              <a:off x="3649246" y="2866077"/>
              <a:ext cx="62144" cy="98767"/>
            </a:xfrm>
            <a:custGeom>
              <a:avLst/>
              <a:gdLst/>
              <a:ahLst/>
              <a:cxnLst/>
              <a:rect l="l" t="t" r="r" b="b"/>
              <a:pathLst>
                <a:path w="1074" h="1707" fill="none" extrusionOk="0">
                  <a:moveTo>
                    <a:pt x="0" y="1"/>
                  </a:moveTo>
                  <a:cubicBezTo>
                    <a:pt x="549" y="418"/>
                    <a:pt x="930" y="1026"/>
                    <a:pt x="1073" y="1706"/>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93" name="Google Shape;1193;p47"/>
            <p:cNvSpPr/>
            <p:nvPr/>
          </p:nvSpPr>
          <p:spPr>
            <a:xfrm>
              <a:off x="3379445" y="2843338"/>
              <a:ext cx="130480" cy="153908"/>
            </a:xfrm>
            <a:custGeom>
              <a:avLst/>
              <a:gdLst/>
              <a:ahLst/>
              <a:cxnLst/>
              <a:rect l="l" t="t" r="r" b="b"/>
              <a:pathLst>
                <a:path w="2255" h="2660" fill="none" extrusionOk="0">
                  <a:moveTo>
                    <a:pt x="49" y="2659"/>
                  </a:moveTo>
                  <a:cubicBezTo>
                    <a:pt x="1" y="2016"/>
                    <a:pt x="204" y="1372"/>
                    <a:pt x="609" y="871"/>
                  </a:cubicBezTo>
                  <a:cubicBezTo>
                    <a:pt x="1026" y="382"/>
                    <a:pt x="1623" y="72"/>
                    <a:pt x="2254"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94" name="Google Shape;1194;p47"/>
            <p:cNvSpPr/>
            <p:nvPr/>
          </p:nvSpPr>
          <p:spPr>
            <a:xfrm>
              <a:off x="3367063" y="2810937"/>
              <a:ext cx="57284" cy="57281"/>
            </a:xfrm>
            <a:custGeom>
              <a:avLst/>
              <a:gdLst/>
              <a:ahLst/>
              <a:cxnLst/>
              <a:rect l="l" t="t" r="r" b="b"/>
              <a:pathLst>
                <a:path w="990" h="990" fill="none" extrusionOk="0">
                  <a:moveTo>
                    <a:pt x="0" y="0"/>
                  </a:moveTo>
                  <a:cubicBezTo>
                    <a:pt x="441" y="191"/>
                    <a:pt x="799" y="548"/>
                    <a:pt x="990" y="99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95" name="Google Shape;1195;p47"/>
            <p:cNvSpPr/>
            <p:nvPr/>
          </p:nvSpPr>
          <p:spPr>
            <a:xfrm>
              <a:off x="3085574" y="2802605"/>
              <a:ext cx="99408" cy="256031"/>
            </a:xfrm>
            <a:custGeom>
              <a:avLst/>
              <a:gdLst/>
              <a:ahLst/>
              <a:cxnLst/>
              <a:rect l="l" t="t" r="r" b="b"/>
              <a:pathLst>
                <a:path w="1718" h="4425" fill="none" extrusionOk="0">
                  <a:moveTo>
                    <a:pt x="1717" y="4425"/>
                  </a:moveTo>
                  <a:cubicBezTo>
                    <a:pt x="1145" y="4138"/>
                    <a:pt x="668" y="3685"/>
                    <a:pt x="358" y="3113"/>
                  </a:cubicBezTo>
                  <a:cubicBezTo>
                    <a:pt x="60" y="2541"/>
                    <a:pt x="0" y="1861"/>
                    <a:pt x="203" y="1253"/>
                  </a:cubicBezTo>
                  <a:cubicBezTo>
                    <a:pt x="406" y="633"/>
                    <a:pt x="918" y="168"/>
                    <a:pt x="1539" y="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96" name="Google Shape;1196;p47"/>
            <p:cNvSpPr/>
            <p:nvPr/>
          </p:nvSpPr>
          <p:spPr>
            <a:xfrm>
              <a:off x="2965193" y="2811704"/>
              <a:ext cx="73138" cy="118729"/>
            </a:xfrm>
            <a:custGeom>
              <a:avLst/>
              <a:gdLst/>
              <a:ahLst/>
              <a:cxnLst/>
              <a:rect l="l" t="t" r="r" b="b"/>
              <a:pathLst>
                <a:path w="1264" h="2052" fill="none" extrusionOk="0">
                  <a:moveTo>
                    <a:pt x="0" y="0"/>
                  </a:moveTo>
                  <a:cubicBezTo>
                    <a:pt x="405" y="155"/>
                    <a:pt x="751" y="441"/>
                    <a:pt x="966" y="811"/>
                  </a:cubicBezTo>
                  <a:cubicBezTo>
                    <a:pt x="1192" y="1193"/>
                    <a:pt x="1264" y="1634"/>
                    <a:pt x="1204" y="2051"/>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97" name="Google Shape;1197;p47"/>
            <p:cNvSpPr/>
            <p:nvPr/>
          </p:nvSpPr>
          <p:spPr>
            <a:xfrm>
              <a:off x="3390496" y="2680522"/>
              <a:ext cx="49067" cy="69721"/>
            </a:xfrm>
            <a:custGeom>
              <a:avLst/>
              <a:gdLst/>
              <a:ahLst/>
              <a:cxnLst/>
              <a:rect l="l" t="t" r="r" b="b"/>
              <a:pathLst>
                <a:path w="848" h="1205" fill="none" extrusionOk="0">
                  <a:moveTo>
                    <a:pt x="1" y="0"/>
                  </a:moveTo>
                  <a:cubicBezTo>
                    <a:pt x="454" y="239"/>
                    <a:pt x="764" y="692"/>
                    <a:pt x="847" y="120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98" name="Google Shape;1198;p47"/>
            <p:cNvSpPr/>
            <p:nvPr/>
          </p:nvSpPr>
          <p:spPr>
            <a:xfrm>
              <a:off x="3439503" y="2659808"/>
              <a:ext cx="63533" cy="106289"/>
            </a:xfrm>
            <a:custGeom>
              <a:avLst/>
              <a:gdLst/>
              <a:ahLst/>
              <a:cxnLst/>
              <a:rect l="l" t="t" r="r" b="b"/>
              <a:pathLst>
                <a:path w="1098" h="1837" fill="none" extrusionOk="0">
                  <a:moveTo>
                    <a:pt x="0" y="1"/>
                  </a:moveTo>
                  <a:cubicBezTo>
                    <a:pt x="310" y="215"/>
                    <a:pt x="585" y="478"/>
                    <a:pt x="811" y="776"/>
                  </a:cubicBezTo>
                  <a:cubicBezTo>
                    <a:pt x="1038" y="1086"/>
                    <a:pt x="1097" y="1479"/>
                    <a:pt x="966" y="1837"/>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99" name="Google Shape;1199;p47"/>
            <p:cNvSpPr/>
            <p:nvPr/>
          </p:nvSpPr>
          <p:spPr>
            <a:xfrm>
              <a:off x="3573333" y="2683993"/>
              <a:ext cx="66310" cy="62836"/>
            </a:xfrm>
            <a:custGeom>
              <a:avLst/>
              <a:gdLst/>
              <a:ahLst/>
              <a:cxnLst/>
              <a:rect l="l" t="t" r="r" b="b"/>
              <a:pathLst>
                <a:path w="1146" h="1086" fill="none" extrusionOk="0">
                  <a:moveTo>
                    <a:pt x="1145" y="0"/>
                  </a:moveTo>
                  <a:cubicBezTo>
                    <a:pt x="597" y="143"/>
                    <a:pt x="167" y="549"/>
                    <a:pt x="0" y="1085"/>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00" name="Google Shape;1200;p47"/>
            <p:cNvSpPr/>
            <p:nvPr/>
          </p:nvSpPr>
          <p:spPr>
            <a:xfrm>
              <a:off x="3840357" y="2708815"/>
              <a:ext cx="35933" cy="39345"/>
            </a:xfrm>
            <a:custGeom>
              <a:avLst/>
              <a:gdLst/>
              <a:ahLst/>
              <a:cxnLst/>
              <a:rect l="l" t="t" r="r" b="b"/>
              <a:pathLst>
                <a:path w="621" h="680" fill="none" extrusionOk="0">
                  <a:moveTo>
                    <a:pt x="620" y="680"/>
                  </a:moveTo>
                  <a:cubicBezTo>
                    <a:pt x="441" y="430"/>
                    <a:pt x="227" y="203"/>
                    <a:pt x="0" y="0"/>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01" name="Google Shape;1201;p47"/>
            <p:cNvSpPr/>
            <p:nvPr/>
          </p:nvSpPr>
          <p:spPr>
            <a:xfrm>
              <a:off x="4415445" y="2832060"/>
              <a:ext cx="17995" cy="47677"/>
            </a:xfrm>
            <a:custGeom>
              <a:avLst/>
              <a:gdLst/>
              <a:ahLst/>
              <a:cxnLst/>
              <a:rect l="l" t="t" r="r" b="b"/>
              <a:pathLst>
                <a:path w="311" h="824" fill="none" extrusionOk="0">
                  <a:moveTo>
                    <a:pt x="1" y="0"/>
                  </a:moveTo>
                  <a:cubicBezTo>
                    <a:pt x="203" y="215"/>
                    <a:pt x="311" y="525"/>
                    <a:pt x="299" y="823"/>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02" name="Google Shape;1202;p47"/>
            <p:cNvSpPr/>
            <p:nvPr/>
          </p:nvSpPr>
          <p:spPr>
            <a:xfrm>
              <a:off x="4369909" y="2848608"/>
              <a:ext cx="21467" cy="77359"/>
            </a:xfrm>
            <a:custGeom>
              <a:avLst/>
              <a:gdLst/>
              <a:ahLst/>
              <a:cxnLst/>
              <a:rect l="l" t="t" r="r" b="b"/>
              <a:pathLst>
                <a:path w="371" h="1337" fill="none" extrusionOk="0">
                  <a:moveTo>
                    <a:pt x="1" y="1"/>
                  </a:moveTo>
                  <a:cubicBezTo>
                    <a:pt x="335" y="370"/>
                    <a:pt x="370" y="919"/>
                    <a:pt x="96" y="1336"/>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03" name="Google Shape;1203;p47"/>
            <p:cNvSpPr/>
            <p:nvPr/>
          </p:nvSpPr>
          <p:spPr>
            <a:xfrm>
              <a:off x="3088988" y="2789529"/>
              <a:ext cx="23550" cy="21408"/>
            </a:xfrm>
            <a:custGeom>
              <a:avLst/>
              <a:gdLst/>
              <a:ahLst/>
              <a:cxnLst/>
              <a:rect l="l" t="t" r="r" b="b"/>
              <a:pathLst>
                <a:path w="407" h="370" fill="none" extrusionOk="0">
                  <a:moveTo>
                    <a:pt x="1" y="370"/>
                  </a:moveTo>
                  <a:lnTo>
                    <a:pt x="406"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04" name="Google Shape;1204;p47"/>
            <p:cNvSpPr/>
            <p:nvPr/>
          </p:nvSpPr>
          <p:spPr>
            <a:xfrm>
              <a:off x="2620554" y="3350420"/>
              <a:ext cx="1507607" cy="421568"/>
            </a:xfrm>
            <a:custGeom>
              <a:avLst/>
              <a:gdLst/>
              <a:ahLst/>
              <a:cxnLst/>
              <a:rect l="l" t="t" r="r" b="b"/>
              <a:pathLst>
                <a:path w="26055" h="7286" extrusionOk="0">
                  <a:moveTo>
                    <a:pt x="346" y="0"/>
                  </a:moveTo>
                  <a:lnTo>
                    <a:pt x="1" y="5772"/>
                  </a:lnTo>
                  <a:lnTo>
                    <a:pt x="25768" y="7286"/>
                  </a:lnTo>
                  <a:lnTo>
                    <a:pt x="26054" y="1503"/>
                  </a:lnTo>
                  <a:lnTo>
                    <a:pt x="346"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05" name="Google Shape;1205;p47"/>
            <p:cNvSpPr/>
            <p:nvPr/>
          </p:nvSpPr>
          <p:spPr>
            <a:xfrm>
              <a:off x="4111489" y="3167583"/>
              <a:ext cx="488533" cy="604406"/>
            </a:xfrm>
            <a:custGeom>
              <a:avLst/>
              <a:gdLst/>
              <a:ahLst/>
              <a:cxnLst/>
              <a:rect l="l" t="t" r="r" b="b"/>
              <a:pathLst>
                <a:path w="8443" h="10446" extrusionOk="0">
                  <a:moveTo>
                    <a:pt x="8442" y="1"/>
                  </a:moveTo>
                  <a:lnTo>
                    <a:pt x="286" y="4663"/>
                  </a:lnTo>
                  <a:lnTo>
                    <a:pt x="0" y="10446"/>
                  </a:lnTo>
                  <a:lnTo>
                    <a:pt x="8108" y="5772"/>
                  </a:lnTo>
                  <a:lnTo>
                    <a:pt x="8442"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06" name="Google Shape;1206;p47"/>
            <p:cNvSpPr/>
            <p:nvPr/>
          </p:nvSpPr>
          <p:spPr>
            <a:xfrm>
              <a:off x="2644682" y="2936492"/>
              <a:ext cx="1507607" cy="422262"/>
            </a:xfrm>
            <a:custGeom>
              <a:avLst/>
              <a:gdLst/>
              <a:ahLst/>
              <a:cxnLst/>
              <a:rect l="l" t="t" r="r" b="b"/>
              <a:pathLst>
                <a:path w="26055" h="7298" extrusionOk="0">
                  <a:moveTo>
                    <a:pt x="347" y="0"/>
                  </a:moveTo>
                  <a:lnTo>
                    <a:pt x="1" y="5783"/>
                  </a:lnTo>
                  <a:lnTo>
                    <a:pt x="25709" y="7298"/>
                  </a:lnTo>
                  <a:lnTo>
                    <a:pt x="26055" y="1514"/>
                  </a:lnTo>
                  <a:lnTo>
                    <a:pt x="347"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07" name="Google Shape;1207;p47"/>
            <p:cNvSpPr/>
            <p:nvPr/>
          </p:nvSpPr>
          <p:spPr>
            <a:xfrm>
              <a:off x="4132839" y="2755045"/>
              <a:ext cx="492005" cy="603017"/>
            </a:xfrm>
            <a:custGeom>
              <a:avLst/>
              <a:gdLst/>
              <a:ahLst/>
              <a:cxnLst/>
              <a:rect l="l" t="t" r="r" b="b"/>
              <a:pathLst>
                <a:path w="8503" h="10422" extrusionOk="0">
                  <a:moveTo>
                    <a:pt x="5598" y="2912"/>
                  </a:moveTo>
                  <a:cubicBezTo>
                    <a:pt x="6587" y="2912"/>
                    <a:pt x="6928" y="3828"/>
                    <a:pt x="6928" y="3828"/>
                  </a:cubicBezTo>
                  <a:lnTo>
                    <a:pt x="2445" y="6320"/>
                  </a:lnTo>
                  <a:cubicBezTo>
                    <a:pt x="2445" y="6320"/>
                    <a:pt x="2552" y="4293"/>
                    <a:pt x="4436" y="3255"/>
                  </a:cubicBezTo>
                  <a:cubicBezTo>
                    <a:pt x="4897" y="3006"/>
                    <a:pt x="5281" y="2912"/>
                    <a:pt x="5598" y="2912"/>
                  </a:cubicBezTo>
                  <a:close/>
                  <a:moveTo>
                    <a:pt x="8502" y="0"/>
                  </a:moveTo>
                  <a:lnTo>
                    <a:pt x="335" y="4662"/>
                  </a:lnTo>
                  <a:lnTo>
                    <a:pt x="1" y="10422"/>
                  </a:lnTo>
                  <a:lnTo>
                    <a:pt x="1" y="10422"/>
                  </a:lnTo>
                  <a:lnTo>
                    <a:pt x="8157" y="5771"/>
                  </a:lnTo>
                  <a:lnTo>
                    <a:pt x="8502"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08" name="Google Shape;1208;p47"/>
            <p:cNvSpPr/>
            <p:nvPr/>
          </p:nvSpPr>
          <p:spPr>
            <a:xfrm>
              <a:off x="4111489" y="3437325"/>
              <a:ext cx="16607" cy="334662"/>
            </a:xfrm>
            <a:custGeom>
              <a:avLst/>
              <a:gdLst/>
              <a:ahLst/>
              <a:cxnLst/>
              <a:rect l="l" t="t" r="r" b="b"/>
              <a:pathLst>
                <a:path w="287" h="5784" fill="none" extrusionOk="0">
                  <a:moveTo>
                    <a:pt x="286" y="1"/>
                  </a:moveTo>
                  <a:lnTo>
                    <a:pt x="0" y="5784"/>
                  </a:ln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09" name="Google Shape;1209;p47"/>
            <p:cNvSpPr/>
            <p:nvPr/>
          </p:nvSpPr>
          <p:spPr>
            <a:xfrm>
              <a:off x="4132145" y="3024786"/>
              <a:ext cx="20078" cy="333274"/>
            </a:xfrm>
            <a:custGeom>
              <a:avLst/>
              <a:gdLst/>
              <a:ahLst/>
              <a:cxnLst/>
              <a:rect l="l" t="t" r="r" b="b"/>
              <a:pathLst>
                <a:path w="347" h="5760" fill="none" extrusionOk="0">
                  <a:moveTo>
                    <a:pt x="347" y="0"/>
                  </a:moveTo>
                  <a:lnTo>
                    <a:pt x="1" y="5760"/>
                  </a:lnTo>
                </a:path>
              </a:pathLst>
            </a:custGeom>
            <a:solidFill>
              <a:schemeClr val="dk1"/>
            </a:solid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10" name="Google Shape;1210;p47"/>
            <p:cNvSpPr/>
            <p:nvPr/>
          </p:nvSpPr>
          <p:spPr>
            <a:xfrm>
              <a:off x="2728868" y="3226253"/>
              <a:ext cx="1245432" cy="18689"/>
            </a:xfrm>
            <a:custGeom>
              <a:avLst/>
              <a:gdLst/>
              <a:ahLst/>
              <a:cxnLst/>
              <a:rect l="l" t="t" r="r" b="b"/>
              <a:pathLst>
                <a:path w="21524" h="323" fill="none" extrusionOk="0">
                  <a:moveTo>
                    <a:pt x="1" y="239"/>
                  </a:moveTo>
                  <a:cubicBezTo>
                    <a:pt x="7179" y="322"/>
                    <a:pt x="14345" y="239"/>
                    <a:pt x="21523" y="0"/>
                  </a:cubicBezTo>
                </a:path>
              </a:pathLst>
            </a:custGeom>
            <a:no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11" name="Google Shape;1211;p47"/>
            <p:cNvSpPr/>
            <p:nvPr/>
          </p:nvSpPr>
          <p:spPr>
            <a:xfrm>
              <a:off x="3302202" y="3133099"/>
              <a:ext cx="745905" cy="22797"/>
            </a:xfrm>
            <a:custGeom>
              <a:avLst/>
              <a:gdLst/>
              <a:ahLst/>
              <a:cxnLst/>
              <a:rect l="l" t="t" r="r" b="b"/>
              <a:pathLst>
                <a:path w="12891" h="394" fill="none" extrusionOk="0">
                  <a:moveTo>
                    <a:pt x="0" y="0"/>
                  </a:moveTo>
                  <a:lnTo>
                    <a:pt x="12890" y="394"/>
                  </a:lnTo>
                </a:path>
              </a:pathLst>
            </a:custGeom>
            <a:no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12" name="Google Shape;1212;p47"/>
            <p:cNvSpPr/>
            <p:nvPr/>
          </p:nvSpPr>
          <p:spPr>
            <a:xfrm>
              <a:off x="2870335" y="3030283"/>
              <a:ext cx="176654" cy="19383"/>
            </a:xfrm>
            <a:custGeom>
              <a:avLst/>
              <a:gdLst/>
              <a:ahLst/>
              <a:cxnLst/>
              <a:rect l="l" t="t" r="r" b="b"/>
              <a:pathLst>
                <a:path w="3053" h="335" fill="none" extrusionOk="0">
                  <a:moveTo>
                    <a:pt x="0" y="1"/>
                  </a:moveTo>
                  <a:lnTo>
                    <a:pt x="3053" y="335"/>
                  </a:lnTo>
                </a:path>
              </a:pathLst>
            </a:custGeom>
            <a:no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13" name="Google Shape;1213;p47"/>
            <p:cNvSpPr/>
            <p:nvPr/>
          </p:nvSpPr>
          <p:spPr>
            <a:xfrm>
              <a:off x="4314711" y="3228051"/>
              <a:ext cx="296082" cy="204304"/>
            </a:xfrm>
            <a:custGeom>
              <a:avLst/>
              <a:gdLst/>
              <a:ahLst/>
              <a:cxnLst/>
              <a:rect l="l" t="t" r="r" b="b"/>
              <a:pathLst>
                <a:path w="5117" h="3531" fill="none" extrusionOk="0">
                  <a:moveTo>
                    <a:pt x="5116" y="1"/>
                  </a:moveTo>
                  <a:cubicBezTo>
                    <a:pt x="3494" y="1300"/>
                    <a:pt x="1789" y="2481"/>
                    <a:pt x="1" y="3530"/>
                  </a:cubicBezTo>
                </a:path>
              </a:pathLst>
            </a:custGeom>
            <a:no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14" name="Google Shape;1214;p47"/>
            <p:cNvSpPr/>
            <p:nvPr/>
          </p:nvSpPr>
          <p:spPr>
            <a:xfrm>
              <a:off x="4269869" y="3361185"/>
              <a:ext cx="325014" cy="225018"/>
            </a:xfrm>
            <a:custGeom>
              <a:avLst/>
              <a:gdLst/>
              <a:ahLst/>
              <a:cxnLst/>
              <a:rect l="l" t="t" r="r" b="b"/>
              <a:pathLst>
                <a:path w="5617" h="3889" fill="none" extrusionOk="0">
                  <a:moveTo>
                    <a:pt x="5617" y="1"/>
                  </a:moveTo>
                  <a:lnTo>
                    <a:pt x="1" y="3888"/>
                  </a:lnTo>
                </a:path>
              </a:pathLst>
            </a:custGeom>
            <a:no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15" name="Google Shape;1215;p47"/>
            <p:cNvSpPr/>
            <p:nvPr/>
          </p:nvSpPr>
          <p:spPr>
            <a:xfrm>
              <a:off x="2684721" y="3609804"/>
              <a:ext cx="911450" cy="25632"/>
            </a:xfrm>
            <a:custGeom>
              <a:avLst/>
              <a:gdLst/>
              <a:ahLst/>
              <a:cxnLst/>
              <a:rect l="l" t="t" r="r" b="b"/>
              <a:pathLst>
                <a:path w="15752" h="443" fill="none" extrusionOk="0">
                  <a:moveTo>
                    <a:pt x="1" y="1"/>
                  </a:moveTo>
                  <a:cubicBezTo>
                    <a:pt x="1849" y="442"/>
                    <a:pt x="3769" y="382"/>
                    <a:pt x="5676" y="323"/>
                  </a:cubicBezTo>
                  <a:lnTo>
                    <a:pt x="15752" y="1"/>
                  </a:lnTo>
                </a:path>
              </a:pathLst>
            </a:custGeom>
            <a:no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16" name="Google Shape;1216;p47"/>
            <p:cNvSpPr/>
            <p:nvPr/>
          </p:nvSpPr>
          <p:spPr>
            <a:xfrm>
              <a:off x="3125555" y="3524982"/>
              <a:ext cx="774200" cy="33154"/>
            </a:xfrm>
            <a:custGeom>
              <a:avLst/>
              <a:gdLst/>
              <a:ahLst/>
              <a:cxnLst/>
              <a:rect l="l" t="t" r="r" b="b"/>
              <a:pathLst>
                <a:path w="13380" h="573" fill="none" extrusionOk="0">
                  <a:moveTo>
                    <a:pt x="1" y="573"/>
                  </a:moveTo>
                  <a:lnTo>
                    <a:pt x="13379" y="0"/>
                  </a:lnTo>
                </a:path>
              </a:pathLst>
            </a:custGeom>
            <a:no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17" name="Google Shape;1217;p47"/>
            <p:cNvSpPr/>
            <p:nvPr/>
          </p:nvSpPr>
          <p:spPr>
            <a:xfrm>
              <a:off x="3720992" y="3642957"/>
              <a:ext cx="204949" cy="14523"/>
            </a:xfrm>
            <a:custGeom>
              <a:avLst/>
              <a:gdLst/>
              <a:ahLst/>
              <a:cxnLst/>
              <a:rect l="l" t="t" r="r" b="b"/>
              <a:pathLst>
                <a:path w="3542" h="251" fill="none" extrusionOk="0">
                  <a:moveTo>
                    <a:pt x="0" y="72"/>
                  </a:moveTo>
                  <a:cubicBezTo>
                    <a:pt x="1181" y="0"/>
                    <a:pt x="2373" y="60"/>
                    <a:pt x="3542" y="251"/>
                  </a:cubicBezTo>
                </a:path>
              </a:pathLst>
            </a:custGeom>
            <a:noFill/>
            <a:ln w="952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18" name="Google Shape;1218;p47"/>
            <p:cNvSpPr/>
            <p:nvPr/>
          </p:nvSpPr>
          <p:spPr>
            <a:xfrm>
              <a:off x="2103807" y="3003436"/>
              <a:ext cx="1415838" cy="662150"/>
            </a:xfrm>
            <a:custGeom>
              <a:avLst/>
              <a:gdLst/>
              <a:ahLst/>
              <a:cxnLst/>
              <a:rect l="l" t="t" r="r" b="b"/>
              <a:pathLst>
                <a:path w="24469" h="11444" extrusionOk="0">
                  <a:moveTo>
                    <a:pt x="2778" y="1"/>
                  </a:moveTo>
                  <a:cubicBezTo>
                    <a:pt x="1897" y="1"/>
                    <a:pt x="624" y="371"/>
                    <a:pt x="335" y="2420"/>
                  </a:cubicBezTo>
                  <a:cubicBezTo>
                    <a:pt x="1" y="4865"/>
                    <a:pt x="2540" y="5509"/>
                    <a:pt x="2540" y="5509"/>
                  </a:cubicBezTo>
                  <a:lnTo>
                    <a:pt x="15979" y="7369"/>
                  </a:lnTo>
                  <a:cubicBezTo>
                    <a:pt x="15919" y="7500"/>
                    <a:pt x="18542" y="9110"/>
                    <a:pt x="18542" y="9110"/>
                  </a:cubicBezTo>
                  <a:lnTo>
                    <a:pt x="20891" y="11435"/>
                  </a:lnTo>
                  <a:cubicBezTo>
                    <a:pt x="20891" y="11435"/>
                    <a:pt x="20944" y="11444"/>
                    <a:pt x="21018" y="11444"/>
                  </a:cubicBezTo>
                  <a:cubicBezTo>
                    <a:pt x="21171" y="11444"/>
                    <a:pt x="21411" y="11406"/>
                    <a:pt x="21452" y="11172"/>
                  </a:cubicBezTo>
                  <a:cubicBezTo>
                    <a:pt x="21487" y="10874"/>
                    <a:pt x="19949" y="9348"/>
                    <a:pt x="19961" y="9348"/>
                  </a:cubicBezTo>
                  <a:lnTo>
                    <a:pt x="19961" y="9348"/>
                  </a:lnTo>
                  <a:lnTo>
                    <a:pt x="22620" y="10946"/>
                  </a:lnTo>
                  <a:cubicBezTo>
                    <a:pt x="22620" y="10946"/>
                    <a:pt x="22843" y="11094"/>
                    <a:pt x="23027" y="11094"/>
                  </a:cubicBezTo>
                  <a:cubicBezTo>
                    <a:pt x="23118" y="11094"/>
                    <a:pt x="23201" y="11057"/>
                    <a:pt x="23240" y="10946"/>
                  </a:cubicBezTo>
                  <a:cubicBezTo>
                    <a:pt x="23312" y="10779"/>
                    <a:pt x="23264" y="10576"/>
                    <a:pt x="23133" y="10445"/>
                  </a:cubicBezTo>
                  <a:cubicBezTo>
                    <a:pt x="23133" y="10445"/>
                    <a:pt x="20700" y="8513"/>
                    <a:pt x="20724" y="8501"/>
                  </a:cubicBezTo>
                  <a:lnTo>
                    <a:pt x="20724" y="8501"/>
                  </a:lnTo>
                  <a:lnTo>
                    <a:pt x="23920" y="9837"/>
                  </a:lnTo>
                  <a:cubicBezTo>
                    <a:pt x="23920" y="9837"/>
                    <a:pt x="24468" y="9527"/>
                    <a:pt x="24301" y="9265"/>
                  </a:cubicBezTo>
                  <a:cubicBezTo>
                    <a:pt x="24158" y="9062"/>
                    <a:pt x="22155" y="7929"/>
                    <a:pt x="21225" y="7607"/>
                  </a:cubicBezTo>
                  <a:lnTo>
                    <a:pt x="21225" y="7607"/>
                  </a:lnTo>
                  <a:cubicBezTo>
                    <a:pt x="21655" y="7677"/>
                    <a:pt x="23727" y="8109"/>
                    <a:pt x="24108" y="8109"/>
                  </a:cubicBezTo>
                  <a:cubicBezTo>
                    <a:pt x="24118" y="8109"/>
                    <a:pt x="24127" y="8109"/>
                    <a:pt x="24135" y="8108"/>
                  </a:cubicBezTo>
                  <a:cubicBezTo>
                    <a:pt x="24206" y="8096"/>
                    <a:pt x="24278" y="8048"/>
                    <a:pt x="24301" y="7977"/>
                  </a:cubicBezTo>
                  <a:cubicBezTo>
                    <a:pt x="24409" y="7726"/>
                    <a:pt x="24266" y="7440"/>
                    <a:pt x="24003" y="7369"/>
                  </a:cubicBezTo>
                  <a:lnTo>
                    <a:pt x="21285" y="6618"/>
                  </a:lnTo>
                  <a:lnTo>
                    <a:pt x="20128" y="6021"/>
                  </a:lnTo>
                  <a:cubicBezTo>
                    <a:pt x="20128" y="6021"/>
                    <a:pt x="21082" y="5640"/>
                    <a:pt x="22274" y="5020"/>
                  </a:cubicBezTo>
                  <a:cubicBezTo>
                    <a:pt x="22680" y="4805"/>
                    <a:pt x="22382" y="4531"/>
                    <a:pt x="22179" y="4471"/>
                  </a:cubicBezTo>
                  <a:cubicBezTo>
                    <a:pt x="22145" y="4461"/>
                    <a:pt x="22080" y="4457"/>
                    <a:pt x="21990" y="4457"/>
                  </a:cubicBezTo>
                  <a:cubicBezTo>
                    <a:pt x="20978" y="4457"/>
                    <a:pt x="16778" y="5020"/>
                    <a:pt x="16778" y="5020"/>
                  </a:cubicBezTo>
                  <a:lnTo>
                    <a:pt x="3649" y="119"/>
                  </a:lnTo>
                  <a:cubicBezTo>
                    <a:pt x="3649" y="119"/>
                    <a:pt x="3276" y="1"/>
                    <a:pt x="2778" y="1"/>
                  </a:cubicBezTo>
                  <a:close/>
                </a:path>
              </a:pathLst>
            </a:custGeom>
            <a:solidFill>
              <a:srgbClr val="E9C0C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1219" name="Google Shape;1219;p47"/>
            <p:cNvGrpSpPr/>
            <p:nvPr/>
          </p:nvGrpSpPr>
          <p:grpSpPr>
            <a:xfrm>
              <a:off x="2845926" y="1436198"/>
              <a:ext cx="329000" cy="269875"/>
              <a:chOff x="2191237" y="1214269"/>
              <a:chExt cx="329000" cy="269875"/>
            </a:xfrm>
          </p:grpSpPr>
          <p:sp>
            <p:nvSpPr>
              <p:cNvPr id="1220" name="Google Shape;1220;p47"/>
              <p:cNvSpPr/>
              <p:nvPr/>
            </p:nvSpPr>
            <p:spPr>
              <a:xfrm>
                <a:off x="2222305" y="1262778"/>
                <a:ext cx="53417" cy="54412"/>
              </a:xfrm>
              <a:custGeom>
                <a:avLst/>
                <a:gdLst/>
                <a:ahLst/>
                <a:cxnLst/>
                <a:rect l="l" t="t" r="r" b="b"/>
                <a:pathLst>
                  <a:path w="968" h="986" extrusionOk="0">
                    <a:moveTo>
                      <a:pt x="475" y="1"/>
                    </a:moveTo>
                    <a:cubicBezTo>
                      <a:pt x="211" y="1"/>
                      <a:pt x="0" y="212"/>
                      <a:pt x="0" y="493"/>
                    </a:cubicBezTo>
                    <a:cubicBezTo>
                      <a:pt x="0" y="757"/>
                      <a:pt x="211" y="986"/>
                      <a:pt x="475" y="986"/>
                    </a:cubicBezTo>
                    <a:cubicBezTo>
                      <a:pt x="756" y="986"/>
                      <a:pt x="967" y="757"/>
                      <a:pt x="967" y="493"/>
                    </a:cubicBezTo>
                    <a:cubicBezTo>
                      <a:pt x="967" y="212"/>
                      <a:pt x="756" y="1"/>
                      <a:pt x="475"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21" name="Google Shape;1221;p47"/>
              <p:cNvSpPr/>
              <p:nvPr/>
            </p:nvSpPr>
            <p:spPr>
              <a:xfrm>
                <a:off x="2440609" y="1271979"/>
                <a:ext cx="54410" cy="54412"/>
              </a:xfrm>
              <a:custGeom>
                <a:avLst/>
                <a:gdLst/>
                <a:ahLst/>
                <a:cxnLst/>
                <a:rect l="l" t="t" r="r" b="b"/>
                <a:pathLst>
                  <a:path w="986" h="986" extrusionOk="0">
                    <a:moveTo>
                      <a:pt x="493" y="1"/>
                    </a:moveTo>
                    <a:cubicBezTo>
                      <a:pt x="229" y="1"/>
                      <a:pt x="1" y="212"/>
                      <a:pt x="1" y="493"/>
                    </a:cubicBezTo>
                    <a:cubicBezTo>
                      <a:pt x="1" y="757"/>
                      <a:pt x="229" y="986"/>
                      <a:pt x="493" y="986"/>
                    </a:cubicBezTo>
                    <a:cubicBezTo>
                      <a:pt x="757" y="986"/>
                      <a:pt x="985" y="757"/>
                      <a:pt x="985" y="493"/>
                    </a:cubicBezTo>
                    <a:cubicBezTo>
                      <a:pt x="985" y="212"/>
                      <a:pt x="757" y="1"/>
                      <a:pt x="493"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22" name="Google Shape;1222;p47"/>
              <p:cNvSpPr/>
              <p:nvPr/>
            </p:nvSpPr>
            <p:spPr>
              <a:xfrm>
                <a:off x="2305742" y="1262067"/>
                <a:ext cx="97066" cy="147565"/>
              </a:xfrm>
              <a:custGeom>
                <a:avLst/>
                <a:gdLst/>
                <a:ahLst/>
                <a:cxnLst/>
                <a:rect l="l" t="t" r="r" b="b"/>
                <a:pathLst>
                  <a:path w="1759" h="2674" fill="none" extrusionOk="0">
                    <a:moveTo>
                      <a:pt x="1337" y="0"/>
                    </a:moveTo>
                    <a:lnTo>
                      <a:pt x="1337" y="1020"/>
                    </a:lnTo>
                    <a:lnTo>
                      <a:pt x="1653" y="1987"/>
                    </a:lnTo>
                    <a:cubicBezTo>
                      <a:pt x="1759" y="2321"/>
                      <a:pt x="1513" y="2673"/>
                      <a:pt x="1143" y="2673"/>
                    </a:cubicBezTo>
                    <a:lnTo>
                      <a:pt x="581" y="2673"/>
                    </a:lnTo>
                    <a:cubicBezTo>
                      <a:pt x="176" y="2673"/>
                      <a:pt x="1" y="2181"/>
                      <a:pt x="299" y="1917"/>
                    </a:cubicBezTo>
                    <a:cubicBezTo>
                      <a:pt x="335" y="1882"/>
                      <a:pt x="370" y="1864"/>
                      <a:pt x="405" y="1847"/>
                    </a:cubicBezTo>
                  </a:path>
                </a:pathLst>
              </a:custGeom>
              <a:solidFill>
                <a:schemeClr val="dk1"/>
              </a:solidFill>
              <a:ln w="83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23" name="Google Shape;1223;p47"/>
              <p:cNvSpPr/>
              <p:nvPr/>
            </p:nvSpPr>
            <p:spPr>
              <a:xfrm rot="247068">
                <a:off x="2309602" y="1461480"/>
                <a:ext cx="89340" cy="19480"/>
              </a:xfrm>
              <a:custGeom>
                <a:avLst/>
                <a:gdLst/>
                <a:ahLst/>
                <a:cxnLst/>
                <a:rect l="l" t="t" r="r" b="b"/>
                <a:pathLst>
                  <a:path w="1619" h="353" fill="none" extrusionOk="0">
                    <a:moveTo>
                      <a:pt x="0" y="1"/>
                    </a:moveTo>
                    <a:cubicBezTo>
                      <a:pt x="247" y="300"/>
                      <a:pt x="1178" y="352"/>
                      <a:pt x="1618" y="1"/>
                    </a:cubicBezTo>
                  </a:path>
                </a:pathLst>
              </a:custGeom>
              <a:solidFill>
                <a:schemeClr val="dk1"/>
              </a:solidFill>
              <a:ln w="83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24" name="Google Shape;1224;p47"/>
              <p:cNvSpPr/>
              <p:nvPr/>
            </p:nvSpPr>
            <p:spPr>
              <a:xfrm>
                <a:off x="2191237" y="1214269"/>
                <a:ext cx="110696" cy="34049"/>
              </a:xfrm>
              <a:custGeom>
                <a:avLst/>
                <a:gdLst/>
                <a:ahLst/>
                <a:cxnLst/>
                <a:rect l="l" t="t" r="r" b="b"/>
                <a:pathLst>
                  <a:path w="2006" h="617" fill="none" extrusionOk="0">
                    <a:moveTo>
                      <a:pt x="1" y="616"/>
                    </a:moveTo>
                    <a:cubicBezTo>
                      <a:pt x="1" y="616"/>
                      <a:pt x="827" y="1"/>
                      <a:pt x="2005" y="616"/>
                    </a:cubicBezTo>
                  </a:path>
                </a:pathLst>
              </a:custGeom>
              <a:solidFill>
                <a:schemeClr val="dk1"/>
              </a:solidFill>
              <a:ln w="1100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25" name="Google Shape;1225;p47"/>
              <p:cNvSpPr/>
              <p:nvPr/>
            </p:nvSpPr>
            <p:spPr>
              <a:xfrm>
                <a:off x="2409541" y="1223470"/>
                <a:ext cx="110696" cy="34049"/>
              </a:xfrm>
              <a:custGeom>
                <a:avLst/>
                <a:gdLst/>
                <a:ahLst/>
                <a:cxnLst/>
                <a:rect l="l" t="t" r="r" b="b"/>
                <a:pathLst>
                  <a:path w="2006" h="617" fill="none" extrusionOk="0">
                    <a:moveTo>
                      <a:pt x="1" y="616"/>
                    </a:moveTo>
                    <a:cubicBezTo>
                      <a:pt x="1" y="616"/>
                      <a:pt x="827" y="1"/>
                      <a:pt x="2006" y="616"/>
                    </a:cubicBezTo>
                  </a:path>
                </a:pathLst>
              </a:custGeom>
              <a:solidFill>
                <a:schemeClr val="dk1"/>
              </a:solidFill>
              <a:ln w="1100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1226" name="Google Shape;1226;p47"/>
            <p:cNvSpPr/>
            <p:nvPr/>
          </p:nvSpPr>
          <p:spPr>
            <a:xfrm rot="-9646718">
              <a:off x="2731579" y="1531032"/>
              <a:ext cx="51943" cy="18510"/>
            </a:xfrm>
            <a:custGeom>
              <a:avLst/>
              <a:gdLst/>
              <a:ahLst/>
              <a:cxnLst/>
              <a:rect l="l" t="t" r="r" b="b"/>
              <a:pathLst>
                <a:path w="1619" h="353" fill="none" extrusionOk="0">
                  <a:moveTo>
                    <a:pt x="0" y="1"/>
                  </a:moveTo>
                  <a:cubicBezTo>
                    <a:pt x="247" y="300"/>
                    <a:pt x="1178" y="352"/>
                    <a:pt x="1618" y="1"/>
                  </a:cubicBezTo>
                </a:path>
              </a:pathLst>
            </a:custGeom>
            <a:solidFill>
              <a:schemeClr val="dk1"/>
            </a:solidFill>
            <a:ln w="83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27" name="Google Shape;1227;p47"/>
            <p:cNvSpPr/>
            <p:nvPr/>
          </p:nvSpPr>
          <p:spPr>
            <a:xfrm rot="10452247">
              <a:off x="3230716" y="1548358"/>
              <a:ext cx="51944" cy="18510"/>
            </a:xfrm>
            <a:custGeom>
              <a:avLst/>
              <a:gdLst/>
              <a:ahLst/>
              <a:cxnLst/>
              <a:rect l="l" t="t" r="r" b="b"/>
              <a:pathLst>
                <a:path w="1619" h="353" fill="none" extrusionOk="0">
                  <a:moveTo>
                    <a:pt x="0" y="1"/>
                  </a:moveTo>
                  <a:cubicBezTo>
                    <a:pt x="247" y="300"/>
                    <a:pt x="1178" y="352"/>
                    <a:pt x="1618" y="1"/>
                  </a:cubicBezTo>
                </a:path>
              </a:pathLst>
            </a:custGeom>
            <a:solidFill>
              <a:schemeClr val="dk1"/>
            </a:solidFill>
            <a:ln w="83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1228" name="Google Shape;1228;p47"/>
            <p:cNvGrpSpPr/>
            <p:nvPr/>
          </p:nvGrpSpPr>
          <p:grpSpPr>
            <a:xfrm>
              <a:off x="2253148" y="927851"/>
              <a:ext cx="1507653" cy="479865"/>
              <a:chOff x="877767" y="6148907"/>
              <a:chExt cx="1057631" cy="336606"/>
            </a:xfrm>
          </p:grpSpPr>
          <p:sp>
            <p:nvSpPr>
              <p:cNvPr id="1229" name="Google Shape;1229;p47"/>
              <p:cNvSpPr/>
              <p:nvPr/>
            </p:nvSpPr>
            <p:spPr>
              <a:xfrm>
                <a:off x="1194127" y="6444425"/>
                <a:ext cx="424199" cy="41087"/>
              </a:xfrm>
              <a:custGeom>
                <a:avLst/>
                <a:gdLst/>
                <a:ahLst/>
                <a:cxnLst/>
                <a:rect l="l" t="t" r="r" b="b"/>
                <a:pathLst>
                  <a:path w="10727" h="1039" extrusionOk="0">
                    <a:moveTo>
                      <a:pt x="36" y="1"/>
                    </a:moveTo>
                    <a:cubicBezTo>
                      <a:pt x="36" y="1"/>
                      <a:pt x="1" y="405"/>
                      <a:pt x="1" y="1038"/>
                    </a:cubicBezTo>
                    <a:lnTo>
                      <a:pt x="10727"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30" name="Google Shape;1230;p47"/>
              <p:cNvSpPr/>
              <p:nvPr/>
            </p:nvSpPr>
            <p:spPr>
              <a:xfrm>
                <a:off x="877767" y="6148907"/>
                <a:ext cx="1057631" cy="303231"/>
              </a:xfrm>
              <a:custGeom>
                <a:avLst/>
                <a:gdLst/>
                <a:ahLst/>
                <a:cxnLst/>
                <a:rect l="l" t="t" r="r" b="b"/>
                <a:pathLst>
                  <a:path w="26745" h="7668" extrusionOk="0">
                    <a:moveTo>
                      <a:pt x="13381" y="1"/>
                    </a:moveTo>
                    <a:lnTo>
                      <a:pt x="246" y="7175"/>
                    </a:lnTo>
                    <a:cubicBezTo>
                      <a:pt x="0" y="7298"/>
                      <a:pt x="106" y="7667"/>
                      <a:pt x="369" y="7667"/>
                    </a:cubicBezTo>
                    <a:lnTo>
                      <a:pt x="26375" y="7667"/>
                    </a:lnTo>
                    <a:cubicBezTo>
                      <a:pt x="26657" y="7667"/>
                      <a:pt x="26745" y="7298"/>
                      <a:pt x="26499" y="7175"/>
                    </a:cubicBezTo>
                    <a:lnTo>
                      <a:pt x="13381"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31" name="Google Shape;1231;p47"/>
              <p:cNvSpPr/>
              <p:nvPr/>
            </p:nvSpPr>
            <p:spPr>
              <a:xfrm>
                <a:off x="945191" y="6148907"/>
                <a:ext cx="924167" cy="277487"/>
              </a:xfrm>
              <a:custGeom>
                <a:avLst/>
                <a:gdLst/>
                <a:ahLst/>
                <a:cxnLst/>
                <a:rect l="l" t="t" r="r" b="b"/>
                <a:pathLst>
                  <a:path w="23370" h="7017" extrusionOk="0">
                    <a:moveTo>
                      <a:pt x="11676" y="1"/>
                    </a:moveTo>
                    <a:lnTo>
                      <a:pt x="11571" y="53"/>
                    </a:lnTo>
                    <a:lnTo>
                      <a:pt x="11571" y="6788"/>
                    </a:lnTo>
                    <a:lnTo>
                      <a:pt x="9918" y="6788"/>
                    </a:lnTo>
                    <a:lnTo>
                      <a:pt x="11518" y="89"/>
                    </a:lnTo>
                    <a:lnTo>
                      <a:pt x="11254" y="229"/>
                    </a:lnTo>
                    <a:lnTo>
                      <a:pt x="9689" y="6788"/>
                    </a:lnTo>
                    <a:lnTo>
                      <a:pt x="8036" y="6788"/>
                    </a:lnTo>
                    <a:lnTo>
                      <a:pt x="11131" y="300"/>
                    </a:lnTo>
                    <a:lnTo>
                      <a:pt x="10797" y="475"/>
                    </a:lnTo>
                    <a:lnTo>
                      <a:pt x="7790" y="6788"/>
                    </a:lnTo>
                    <a:lnTo>
                      <a:pt x="6155" y="6788"/>
                    </a:lnTo>
                    <a:lnTo>
                      <a:pt x="10604" y="581"/>
                    </a:lnTo>
                    <a:lnTo>
                      <a:pt x="10604" y="581"/>
                    </a:lnTo>
                    <a:lnTo>
                      <a:pt x="10164" y="827"/>
                    </a:lnTo>
                    <a:lnTo>
                      <a:pt x="5891" y="6788"/>
                    </a:lnTo>
                    <a:lnTo>
                      <a:pt x="4309" y="6788"/>
                    </a:lnTo>
                    <a:lnTo>
                      <a:pt x="9795" y="1038"/>
                    </a:lnTo>
                    <a:lnTo>
                      <a:pt x="9162" y="1372"/>
                    </a:lnTo>
                    <a:lnTo>
                      <a:pt x="3992" y="6788"/>
                    </a:lnTo>
                    <a:lnTo>
                      <a:pt x="2427" y="6788"/>
                    </a:lnTo>
                    <a:lnTo>
                      <a:pt x="8388" y="1812"/>
                    </a:lnTo>
                    <a:lnTo>
                      <a:pt x="8388" y="1812"/>
                    </a:lnTo>
                    <a:lnTo>
                      <a:pt x="7386" y="2339"/>
                    </a:lnTo>
                    <a:lnTo>
                      <a:pt x="2076" y="6788"/>
                    </a:lnTo>
                    <a:lnTo>
                      <a:pt x="106" y="6788"/>
                    </a:lnTo>
                    <a:cubicBezTo>
                      <a:pt x="36" y="6788"/>
                      <a:pt x="1" y="6841"/>
                      <a:pt x="1" y="6893"/>
                    </a:cubicBezTo>
                    <a:cubicBezTo>
                      <a:pt x="1" y="6964"/>
                      <a:pt x="36" y="7016"/>
                      <a:pt x="106" y="7016"/>
                    </a:cubicBezTo>
                    <a:lnTo>
                      <a:pt x="23246" y="7016"/>
                    </a:lnTo>
                    <a:cubicBezTo>
                      <a:pt x="23317" y="7016"/>
                      <a:pt x="23369" y="6964"/>
                      <a:pt x="23369" y="6893"/>
                    </a:cubicBezTo>
                    <a:cubicBezTo>
                      <a:pt x="23369" y="6841"/>
                      <a:pt x="23317" y="6788"/>
                      <a:pt x="23246" y="6788"/>
                    </a:cubicBezTo>
                    <a:lnTo>
                      <a:pt x="21277" y="6788"/>
                    </a:lnTo>
                    <a:lnTo>
                      <a:pt x="15949" y="2339"/>
                    </a:lnTo>
                    <a:lnTo>
                      <a:pt x="14964" y="1812"/>
                    </a:lnTo>
                    <a:lnTo>
                      <a:pt x="20925" y="6788"/>
                    </a:lnTo>
                    <a:lnTo>
                      <a:pt x="19360" y="6788"/>
                    </a:lnTo>
                    <a:lnTo>
                      <a:pt x="14191" y="1372"/>
                    </a:lnTo>
                    <a:lnTo>
                      <a:pt x="13558" y="1038"/>
                    </a:lnTo>
                    <a:lnTo>
                      <a:pt x="19044" y="6788"/>
                    </a:lnTo>
                    <a:lnTo>
                      <a:pt x="17461" y="6788"/>
                    </a:lnTo>
                    <a:lnTo>
                      <a:pt x="13188" y="827"/>
                    </a:lnTo>
                    <a:lnTo>
                      <a:pt x="12749" y="581"/>
                    </a:lnTo>
                    <a:lnTo>
                      <a:pt x="12749" y="581"/>
                    </a:lnTo>
                    <a:lnTo>
                      <a:pt x="17197" y="6788"/>
                    </a:lnTo>
                    <a:lnTo>
                      <a:pt x="15580" y="6788"/>
                    </a:lnTo>
                    <a:lnTo>
                      <a:pt x="12555" y="475"/>
                    </a:lnTo>
                    <a:lnTo>
                      <a:pt x="12221" y="300"/>
                    </a:lnTo>
                    <a:lnTo>
                      <a:pt x="15334" y="6788"/>
                    </a:lnTo>
                    <a:lnTo>
                      <a:pt x="13681" y="6788"/>
                    </a:lnTo>
                    <a:lnTo>
                      <a:pt x="12116" y="229"/>
                    </a:lnTo>
                    <a:lnTo>
                      <a:pt x="11852" y="89"/>
                    </a:lnTo>
                    <a:lnTo>
                      <a:pt x="13452" y="6788"/>
                    </a:lnTo>
                    <a:lnTo>
                      <a:pt x="11799" y="6788"/>
                    </a:lnTo>
                    <a:lnTo>
                      <a:pt x="11799" y="53"/>
                    </a:lnTo>
                    <a:lnTo>
                      <a:pt x="11676"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grpSp>
        <p:nvGrpSpPr>
          <p:cNvPr id="1232" name="Google Shape;1232;p47"/>
          <p:cNvGrpSpPr/>
          <p:nvPr/>
        </p:nvGrpSpPr>
        <p:grpSpPr>
          <a:xfrm flipH="1">
            <a:off x="7678168" y="6008532"/>
            <a:ext cx="2750248" cy="7692492"/>
            <a:chOff x="-32850" y="1491438"/>
            <a:chExt cx="1375124" cy="3846246"/>
          </a:xfrm>
        </p:grpSpPr>
        <p:sp>
          <p:nvSpPr>
            <p:cNvPr id="1233" name="Google Shape;1233;p47"/>
            <p:cNvSpPr/>
            <p:nvPr/>
          </p:nvSpPr>
          <p:spPr>
            <a:xfrm>
              <a:off x="87165" y="2353230"/>
              <a:ext cx="209213" cy="162574"/>
            </a:xfrm>
            <a:custGeom>
              <a:avLst/>
              <a:gdLst/>
              <a:ahLst/>
              <a:cxnLst/>
              <a:rect l="l" t="t" r="r" b="b"/>
              <a:pathLst>
                <a:path w="4100" h="3186" extrusionOk="0">
                  <a:moveTo>
                    <a:pt x="1687" y="0"/>
                  </a:moveTo>
                  <a:cubicBezTo>
                    <a:pt x="359" y="0"/>
                    <a:pt x="0" y="1448"/>
                    <a:pt x="499" y="2142"/>
                  </a:cubicBezTo>
                  <a:cubicBezTo>
                    <a:pt x="901" y="2721"/>
                    <a:pt x="1661" y="3186"/>
                    <a:pt x="2362" y="3186"/>
                  </a:cubicBezTo>
                  <a:cubicBezTo>
                    <a:pt x="2700" y="3186"/>
                    <a:pt x="3025" y="3077"/>
                    <a:pt x="3289" y="2821"/>
                  </a:cubicBezTo>
                  <a:cubicBezTo>
                    <a:pt x="4100" y="2034"/>
                    <a:pt x="4016" y="782"/>
                    <a:pt x="2705" y="234"/>
                  </a:cubicBezTo>
                  <a:cubicBezTo>
                    <a:pt x="2318" y="70"/>
                    <a:pt x="1979" y="0"/>
                    <a:pt x="1687"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34" name="Google Shape;1234;p47"/>
            <p:cNvSpPr/>
            <p:nvPr/>
          </p:nvSpPr>
          <p:spPr>
            <a:xfrm>
              <a:off x="136916" y="2368691"/>
              <a:ext cx="39597" cy="34903"/>
            </a:xfrm>
            <a:custGeom>
              <a:avLst/>
              <a:gdLst/>
              <a:ahLst/>
              <a:cxnLst/>
              <a:rect l="l" t="t" r="r" b="b"/>
              <a:pathLst>
                <a:path w="776" h="684" extrusionOk="0">
                  <a:moveTo>
                    <a:pt x="387" y="0"/>
                  </a:moveTo>
                  <a:cubicBezTo>
                    <a:pt x="255" y="0"/>
                    <a:pt x="126" y="79"/>
                    <a:pt x="72" y="205"/>
                  </a:cubicBezTo>
                  <a:cubicBezTo>
                    <a:pt x="1" y="384"/>
                    <a:pt x="72" y="587"/>
                    <a:pt x="251" y="658"/>
                  </a:cubicBezTo>
                  <a:cubicBezTo>
                    <a:pt x="291" y="675"/>
                    <a:pt x="334" y="684"/>
                    <a:pt x="376" y="684"/>
                  </a:cubicBezTo>
                  <a:cubicBezTo>
                    <a:pt x="508" y="684"/>
                    <a:pt x="638" y="603"/>
                    <a:pt x="692" y="467"/>
                  </a:cubicBezTo>
                  <a:cubicBezTo>
                    <a:pt x="776" y="300"/>
                    <a:pt x="692" y="98"/>
                    <a:pt x="513" y="26"/>
                  </a:cubicBezTo>
                  <a:cubicBezTo>
                    <a:pt x="473" y="9"/>
                    <a:pt x="430" y="0"/>
                    <a:pt x="387"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35" name="Google Shape;1235;p47"/>
            <p:cNvSpPr/>
            <p:nvPr/>
          </p:nvSpPr>
          <p:spPr>
            <a:xfrm>
              <a:off x="334696" y="2620356"/>
              <a:ext cx="163696" cy="126599"/>
            </a:xfrm>
            <a:custGeom>
              <a:avLst/>
              <a:gdLst/>
              <a:ahLst/>
              <a:cxnLst/>
              <a:rect l="l" t="t" r="r" b="b"/>
              <a:pathLst>
                <a:path w="3208" h="2481" extrusionOk="0">
                  <a:moveTo>
                    <a:pt x="1309" y="0"/>
                  </a:moveTo>
                  <a:cubicBezTo>
                    <a:pt x="275" y="0"/>
                    <a:pt x="1" y="1130"/>
                    <a:pt x="381" y="1676"/>
                  </a:cubicBezTo>
                  <a:cubicBezTo>
                    <a:pt x="704" y="2119"/>
                    <a:pt x="1299" y="2481"/>
                    <a:pt x="1849" y="2481"/>
                  </a:cubicBezTo>
                  <a:cubicBezTo>
                    <a:pt x="2113" y="2481"/>
                    <a:pt x="2367" y="2398"/>
                    <a:pt x="2575" y="2201"/>
                  </a:cubicBezTo>
                  <a:cubicBezTo>
                    <a:pt x="3207" y="1593"/>
                    <a:pt x="3148" y="615"/>
                    <a:pt x="2110" y="186"/>
                  </a:cubicBezTo>
                  <a:cubicBezTo>
                    <a:pt x="1805" y="56"/>
                    <a:pt x="1538" y="0"/>
                    <a:pt x="1309"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36" name="Google Shape;1236;p47"/>
            <p:cNvSpPr/>
            <p:nvPr/>
          </p:nvSpPr>
          <p:spPr>
            <a:xfrm>
              <a:off x="373017" y="2632347"/>
              <a:ext cx="31076" cy="27810"/>
            </a:xfrm>
            <a:custGeom>
              <a:avLst/>
              <a:gdLst/>
              <a:ahLst/>
              <a:cxnLst/>
              <a:rect l="l" t="t" r="r" b="b"/>
              <a:pathLst>
                <a:path w="609" h="545" extrusionOk="0">
                  <a:moveTo>
                    <a:pt x="312" y="1"/>
                  </a:moveTo>
                  <a:cubicBezTo>
                    <a:pt x="205" y="1"/>
                    <a:pt x="105" y="66"/>
                    <a:pt x="60" y="165"/>
                  </a:cubicBezTo>
                  <a:cubicBezTo>
                    <a:pt x="0" y="308"/>
                    <a:pt x="72" y="463"/>
                    <a:pt x="203" y="523"/>
                  </a:cubicBezTo>
                  <a:cubicBezTo>
                    <a:pt x="237" y="537"/>
                    <a:pt x="272" y="544"/>
                    <a:pt x="306" y="544"/>
                  </a:cubicBezTo>
                  <a:cubicBezTo>
                    <a:pt x="414" y="544"/>
                    <a:pt x="512" y="477"/>
                    <a:pt x="549" y="368"/>
                  </a:cubicBezTo>
                  <a:cubicBezTo>
                    <a:pt x="608" y="237"/>
                    <a:pt x="549" y="82"/>
                    <a:pt x="417" y="22"/>
                  </a:cubicBezTo>
                  <a:cubicBezTo>
                    <a:pt x="383" y="8"/>
                    <a:pt x="347" y="1"/>
                    <a:pt x="312"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37" name="Google Shape;1237;p47"/>
            <p:cNvSpPr/>
            <p:nvPr/>
          </p:nvSpPr>
          <p:spPr>
            <a:xfrm>
              <a:off x="910227" y="2798082"/>
              <a:ext cx="176402" cy="124813"/>
            </a:xfrm>
            <a:custGeom>
              <a:avLst/>
              <a:gdLst/>
              <a:ahLst/>
              <a:cxnLst/>
              <a:rect l="l" t="t" r="r" b="b"/>
              <a:pathLst>
                <a:path w="3457" h="2446" extrusionOk="0">
                  <a:moveTo>
                    <a:pt x="2310" y="0"/>
                  </a:moveTo>
                  <a:cubicBezTo>
                    <a:pt x="2117" y="0"/>
                    <a:pt x="1906" y="43"/>
                    <a:pt x="1682" y="137"/>
                  </a:cubicBezTo>
                  <a:cubicBezTo>
                    <a:pt x="1" y="852"/>
                    <a:pt x="740" y="2295"/>
                    <a:pt x="1551" y="2426"/>
                  </a:cubicBezTo>
                  <a:cubicBezTo>
                    <a:pt x="1637" y="2439"/>
                    <a:pt x="1727" y="2445"/>
                    <a:pt x="1818" y="2445"/>
                  </a:cubicBezTo>
                  <a:cubicBezTo>
                    <a:pt x="2574" y="2445"/>
                    <a:pt x="3447" y="2010"/>
                    <a:pt x="3447" y="1234"/>
                  </a:cubicBezTo>
                  <a:cubicBezTo>
                    <a:pt x="3456" y="544"/>
                    <a:pt x="3000" y="0"/>
                    <a:pt x="2310"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38" name="Google Shape;1238;p47"/>
            <p:cNvSpPr/>
            <p:nvPr/>
          </p:nvSpPr>
          <p:spPr>
            <a:xfrm>
              <a:off x="954059" y="2841047"/>
              <a:ext cx="31688" cy="27759"/>
            </a:xfrm>
            <a:custGeom>
              <a:avLst/>
              <a:gdLst/>
              <a:ahLst/>
              <a:cxnLst/>
              <a:rect l="l" t="t" r="r" b="b"/>
              <a:pathLst>
                <a:path w="621" h="544" extrusionOk="0">
                  <a:moveTo>
                    <a:pt x="313" y="1"/>
                  </a:moveTo>
                  <a:cubicBezTo>
                    <a:pt x="280" y="1"/>
                    <a:pt x="247" y="8"/>
                    <a:pt x="215" y="22"/>
                  </a:cubicBezTo>
                  <a:cubicBezTo>
                    <a:pt x="72" y="82"/>
                    <a:pt x="0" y="237"/>
                    <a:pt x="60" y="368"/>
                  </a:cubicBezTo>
                  <a:cubicBezTo>
                    <a:pt x="105" y="477"/>
                    <a:pt x="206" y="544"/>
                    <a:pt x="309" y="544"/>
                  </a:cubicBezTo>
                  <a:cubicBezTo>
                    <a:pt x="341" y="544"/>
                    <a:pt x="374" y="537"/>
                    <a:pt x="406" y="523"/>
                  </a:cubicBezTo>
                  <a:cubicBezTo>
                    <a:pt x="549" y="463"/>
                    <a:pt x="620" y="308"/>
                    <a:pt x="561" y="165"/>
                  </a:cubicBezTo>
                  <a:cubicBezTo>
                    <a:pt x="516" y="66"/>
                    <a:pt x="416" y="1"/>
                    <a:pt x="313"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39" name="Google Shape;1239;p47"/>
            <p:cNvSpPr/>
            <p:nvPr/>
          </p:nvSpPr>
          <p:spPr>
            <a:xfrm>
              <a:off x="589626" y="2160196"/>
              <a:ext cx="176453" cy="124609"/>
            </a:xfrm>
            <a:custGeom>
              <a:avLst/>
              <a:gdLst/>
              <a:ahLst/>
              <a:cxnLst/>
              <a:rect l="l" t="t" r="r" b="b"/>
              <a:pathLst>
                <a:path w="3458" h="2442" extrusionOk="0">
                  <a:moveTo>
                    <a:pt x="2315" y="0"/>
                  </a:moveTo>
                  <a:cubicBezTo>
                    <a:pt x="2121" y="0"/>
                    <a:pt x="1908" y="44"/>
                    <a:pt x="1681" y="141"/>
                  </a:cubicBezTo>
                  <a:cubicBezTo>
                    <a:pt x="0" y="845"/>
                    <a:pt x="739" y="2288"/>
                    <a:pt x="1550" y="2419"/>
                  </a:cubicBezTo>
                  <a:cubicBezTo>
                    <a:pt x="1644" y="2434"/>
                    <a:pt x="1742" y="2442"/>
                    <a:pt x="1842" y="2442"/>
                  </a:cubicBezTo>
                  <a:cubicBezTo>
                    <a:pt x="2598" y="2442"/>
                    <a:pt x="3447" y="2006"/>
                    <a:pt x="3458" y="1227"/>
                  </a:cubicBezTo>
                  <a:cubicBezTo>
                    <a:pt x="3458" y="548"/>
                    <a:pt x="3002" y="0"/>
                    <a:pt x="2315"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40" name="Google Shape;1240;p47"/>
            <p:cNvSpPr/>
            <p:nvPr/>
          </p:nvSpPr>
          <p:spPr>
            <a:xfrm>
              <a:off x="634019" y="2203415"/>
              <a:ext cx="31688" cy="27504"/>
            </a:xfrm>
            <a:custGeom>
              <a:avLst/>
              <a:gdLst/>
              <a:ahLst/>
              <a:cxnLst/>
              <a:rect l="l" t="t" r="r" b="b"/>
              <a:pathLst>
                <a:path w="621" h="539" extrusionOk="0">
                  <a:moveTo>
                    <a:pt x="308" y="1"/>
                  </a:moveTo>
                  <a:cubicBezTo>
                    <a:pt x="274" y="1"/>
                    <a:pt x="238" y="7"/>
                    <a:pt x="203" y="22"/>
                  </a:cubicBezTo>
                  <a:cubicBezTo>
                    <a:pt x="72" y="70"/>
                    <a:pt x="0" y="236"/>
                    <a:pt x="60" y="368"/>
                  </a:cubicBezTo>
                  <a:cubicBezTo>
                    <a:pt x="97" y="478"/>
                    <a:pt x="205" y="539"/>
                    <a:pt x="312" y="539"/>
                  </a:cubicBezTo>
                  <a:cubicBezTo>
                    <a:pt x="344" y="539"/>
                    <a:pt x="376" y="534"/>
                    <a:pt x="406" y="523"/>
                  </a:cubicBezTo>
                  <a:cubicBezTo>
                    <a:pt x="549" y="463"/>
                    <a:pt x="620" y="308"/>
                    <a:pt x="561" y="165"/>
                  </a:cubicBezTo>
                  <a:cubicBezTo>
                    <a:pt x="516" y="66"/>
                    <a:pt x="416" y="1"/>
                    <a:pt x="308"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41" name="Google Shape;1241;p47"/>
            <p:cNvSpPr/>
            <p:nvPr/>
          </p:nvSpPr>
          <p:spPr>
            <a:xfrm>
              <a:off x="450629" y="1890468"/>
              <a:ext cx="196813" cy="147521"/>
            </a:xfrm>
            <a:custGeom>
              <a:avLst/>
              <a:gdLst/>
              <a:ahLst/>
              <a:cxnLst/>
              <a:rect l="l" t="t" r="r" b="b"/>
              <a:pathLst>
                <a:path w="3857" h="2891" extrusionOk="0">
                  <a:moveTo>
                    <a:pt x="1628" y="1"/>
                  </a:moveTo>
                  <a:cubicBezTo>
                    <a:pt x="247" y="1"/>
                    <a:pt x="0" y="1465"/>
                    <a:pt x="542" y="2089"/>
                  </a:cubicBezTo>
                  <a:cubicBezTo>
                    <a:pt x="936" y="2550"/>
                    <a:pt x="1599" y="2890"/>
                    <a:pt x="2208" y="2890"/>
                  </a:cubicBezTo>
                  <a:cubicBezTo>
                    <a:pt x="2574" y="2890"/>
                    <a:pt x="2921" y="2766"/>
                    <a:pt x="3177" y="2470"/>
                  </a:cubicBezTo>
                  <a:cubicBezTo>
                    <a:pt x="3857" y="1671"/>
                    <a:pt x="3666" y="527"/>
                    <a:pt x="2414" y="133"/>
                  </a:cubicBezTo>
                  <a:cubicBezTo>
                    <a:pt x="2119" y="41"/>
                    <a:pt x="1858" y="1"/>
                    <a:pt x="1628"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42" name="Google Shape;1242;p47"/>
            <p:cNvSpPr/>
            <p:nvPr/>
          </p:nvSpPr>
          <p:spPr>
            <a:xfrm>
              <a:off x="494053" y="1906337"/>
              <a:ext cx="35974" cy="32402"/>
            </a:xfrm>
            <a:custGeom>
              <a:avLst/>
              <a:gdLst/>
              <a:ahLst/>
              <a:cxnLst/>
              <a:rect l="l" t="t" r="r" b="b"/>
              <a:pathLst>
                <a:path w="705" h="635" extrusionOk="0">
                  <a:moveTo>
                    <a:pt x="366" y="1"/>
                  </a:moveTo>
                  <a:cubicBezTo>
                    <a:pt x="228" y="1"/>
                    <a:pt x="98" y="90"/>
                    <a:pt x="49" y="228"/>
                  </a:cubicBezTo>
                  <a:cubicBezTo>
                    <a:pt x="1" y="395"/>
                    <a:pt x="96" y="573"/>
                    <a:pt x="263" y="621"/>
                  </a:cubicBezTo>
                  <a:cubicBezTo>
                    <a:pt x="294" y="630"/>
                    <a:pt x="326" y="634"/>
                    <a:pt x="357" y="634"/>
                  </a:cubicBezTo>
                  <a:cubicBezTo>
                    <a:pt x="492" y="634"/>
                    <a:pt x="618" y="552"/>
                    <a:pt x="657" y="407"/>
                  </a:cubicBezTo>
                  <a:cubicBezTo>
                    <a:pt x="704" y="252"/>
                    <a:pt x="621" y="73"/>
                    <a:pt x="454" y="13"/>
                  </a:cubicBezTo>
                  <a:cubicBezTo>
                    <a:pt x="425" y="5"/>
                    <a:pt x="396" y="1"/>
                    <a:pt x="366"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43" name="Google Shape;1243;p47"/>
            <p:cNvSpPr/>
            <p:nvPr/>
          </p:nvSpPr>
          <p:spPr>
            <a:xfrm>
              <a:off x="1055653" y="2811094"/>
              <a:ext cx="2500" cy="2500"/>
            </a:xfrm>
            <a:custGeom>
              <a:avLst/>
              <a:gdLst/>
              <a:ahLst/>
              <a:cxnLst/>
              <a:rect l="l" t="t" r="r" b="b"/>
              <a:pathLst>
                <a:path w="49" h="49" extrusionOk="0">
                  <a:moveTo>
                    <a:pt x="1" y="1"/>
                  </a:moveTo>
                  <a:cubicBezTo>
                    <a:pt x="10" y="7"/>
                    <a:pt x="18" y="14"/>
                    <a:pt x="25" y="20"/>
                  </a:cubicBezTo>
                  <a:lnTo>
                    <a:pt x="25" y="20"/>
                  </a:lnTo>
                  <a:cubicBezTo>
                    <a:pt x="18" y="13"/>
                    <a:pt x="10" y="6"/>
                    <a:pt x="1" y="1"/>
                  </a:cubicBezTo>
                  <a:close/>
                  <a:moveTo>
                    <a:pt x="25" y="20"/>
                  </a:moveTo>
                  <a:cubicBezTo>
                    <a:pt x="34" y="30"/>
                    <a:pt x="41" y="42"/>
                    <a:pt x="48" y="49"/>
                  </a:cubicBezTo>
                  <a:cubicBezTo>
                    <a:pt x="48" y="49"/>
                    <a:pt x="42" y="36"/>
                    <a:pt x="25" y="20"/>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44" name="Google Shape;1244;p47"/>
            <p:cNvSpPr/>
            <p:nvPr/>
          </p:nvSpPr>
          <p:spPr>
            <a:xfrm>
              <a:off x="959519" y="2764251"/>
              <a:ext cx="96187" cy="73071"/>
            </a:xfrm>
            <a:custGeom>
              <a:avLst/>
              <a:gdLst/>
              <a:ahLst/>
              <a:cxnLst/>
              <a:rect l="l" t="t" r="r" b="b"/>
              <a:pathLst>
                <a:path w="1885" h="1432" extrusionOk="0">
                  <a:moveTo>
                    <a:pt x="263" y="1"/>
                  </a:moveTo>
                  <a:lnTo>
                    <a:pt x="132" y="168"/>
                  </a:lnTo>
                  <a:cubicBezTo>
                    <a:pt x="287" y="263"/>
                    <a:pt x="442" y="382"/>
                    <a:pt x="585" y="502"/>
                  </a:cubicBezTo>
                  <a:cubicBezTo>
                    <a:pt x="561" y="514"/>
                    <a:pt x="525" y="525"/>
                    <a:pt x="490" y="537"/>
                  </a:cubicBezTo>
                  <a:cubicBezTo>
                    <a:pt x="490" y="537"/>
                    <a:pt x="1" y="740"/>
                    <a:pt x="156" y="1432"/>
                  </a:cubicBezTo>
                  <a:cubicBezTo>
                    <a:pt x="156" y="1432"/>
                    <a:pt x="239" y="1014"/>
                    <a:pt x="633" y="990"/>
                  </a:cubicBezTo>
                  <a:cubicBezTo>
                    <a:pt x="636" y="990"/>
                    <a:pt x="640" y="990"/>
                    <a:pt x="644" y="990"/>
                  </a:cubicBezTo>
                  <a:cubicBezTo>
                    <a:pt x="805" y="990"/>
                    <a:pt x="1157" y="1229"/>
                    <a:pt x="1157" y="1229"/>
                  </a:cubicBezTo>
                  <a:cubicBezTo>
                    <a:pt x="1229" y="1074"/>
                    <a:pt x="1217" y="895"/>
                    <a:pt x="1133" y="752"/>
                  </a:cubicBezTo>
                  <a:cubicBezTo>
                    <a:pt x="1109" y="727"/>
                    <a:pt x="1136" y="716"/>
                    <a:pt x="1193" y="716"/>
                  </a:cubicBezTo>
                  <a:cubicBezTo>
                    <a:pt x="1354" y="716"/>
                    <a:pt x="1753" y="804"/>
                    <a:pt x="1885" y="919"/>
                  </a:cubicBezTo>
                  <a:cubicBezTo>
                    <a:pt x="1773" y="777"/>
                    <a:pt x="1428" y="445"/>
                    <a:pt x="953" y="445"/>
                  </a:cubicBezTo>
                  <a:cubicBezTo>
                    <a:pt x="870" y="445"/>
                    <a:pt x="783" y="455"/>
                    <a:pt x="692" y="478"/>
                  </a:cubicBezTo>
                  <a:cubicBezTo>
                    <a:pt x="609" y="275"/>
                    <a:pt x="466" y="96"/>
                    <a:pt x="263"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45" name="Google Shape;1245;p47"/>
            <p:cNvSpPr/>
            <p:nvPr/>
          </p:nvSpPr>
          <p:spPr>
            <a:xfrm>
              <a:off x="401592" y="2643777"/>
              <a:ext cx="1888" cy="3113"/>
            </a:xfrm>
            <a:custGeom>
              <a:avLst/>
              <a:gdLst/>
              <a:ahLst/>
              <a:cxnLst/>
              <a:rect l="l" t="t" r="r" b="b"/>
              <a:pathLst>
                <a:path w="37" h="61" extrusionOk="0">
                  <a:moveTo>
                    <a:pt x="36" y="1"/>
                  </a:moveTo>
                  <a:lnTo>
                    <a:pt x="36" y="1"/>
                  </a:lnTo>
                  <a:cubicBezTo>
                    <a:pt x="12" y="13"/>
                    <a:pt x="1" y="37"/>
                    <a:pt x="1" y="60"/>
                  </a:cubicBezTo>
                  <a:lnTo>
                    <a:pt x="36" y="1"/>
                  </a:ln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46" name="Google Shape;1246;p47"/>
            <p:cNvSpPr/>
            <p:nvPr/>
          </p:nvSpPr>
          <p:spPr>
            <a:xfrm>
              <a:off x="403429" y="2591475"/>
              <a:ext cx="82205" cy="82205"/>
            </a:xfrm>
            <a:custGeom>
              <a:avLst/>
              <a:gdLst/>
              <a:ahLst/>
              <a:cxnLst/>
              <a:rect l="l" t="t" r="r" b="b"/>
              <a:pathLst>
                <a:path w="1611" h="1611" extrusionOk="0">
                  <a:moveTo>
                    <a:pt x="1383" y="0"/>
                  </a:moveTo>
                  <a:cubicBezTo>
                    <a:pt x="1205" y="132"/>
                    <a:pt x="1073" y="322"/>
                    <a:pt x="1026" y="537"/>
                  </a:cubicBezTo>
                  <a:cubicBezTo>
                    <a:pt x="947" y="510"/>
                    <a:pt x="871" y="498"/>
                    <a:pt x="799" y="498"/>
                  </a:cubicBezTo>
                  <a:cubicBezTo>
                    <a:pt x="392" y="498"/>
                    <a:pt x="102" y="874"/>
                    <a:pt x="0" y="1026"/>
                  </a:cubicBezTo>
                  <a:cubicBezTo>
                    <a:pt x="117" y="900"/>
                    <a:pt x="472" y="801"/>
                    <a:pt x="603" y="801"/>
                  </a:cubicBezTo>
                  <a:cubicBezTo>
                    <a:pt x="646" y="801"/>
                    <a:pt x="665" y="812"/>
                    <a:pt x="644" y="835"/>
                  </a:cubicBezTo>
                  <a:cubicBezTo>
                    <a:pt x="573" y="1002"/>
                    <a:pt x="561" y="1193"/>
                    <a:pt x="620" y="1372"/>
                  </a:cubicBezTo>
                  <a:cubicBezTo>
                    <a:pt x="620" y="1372"/>
                    <a:pt x="929" y="1097"/>
                    <a:pt x="1065" y="1097"/>
                  </a:cubicBezTo>
                  <a:cubicBezTo>
                    <a:pt x="1068" y="1097"/>
                    <a:pt x="1071" y="1097"/>
                    <a:pt x="1073" y="1097"/>
                  </a:cubicBezTo>
                  <a:cubicBezTo>
                    <a:pt x="1407" y="1145"/>
                    <a:pt x="1479" y="1610"/>
                    <a:pt x="1479" y="1610"/>
                  </a:cubicBezTo>
                  <a:cubicBezTo>
                    <a:pt x="1610" y="835"/>
                    <a:pt x="1193" y="609"/>
                    <a:pt x="1193" y="609"/>
                  </a:cubicBezTo>
                  <a:cubicBezTo>
                    <a:pt x="1169" y="597"/>
                    <a:pt x="1133" y="585"/>
                    <a:pt x="1109" y="573"/>
                  </a:cubicBezTo>
                  <a:cubicBezTo>
                    <a:pt x="1228" y="430"/>
                    <a:pt x="1360" y="299"/>
                    <a:pt x="1503" y="179"/>
                  </a:cubicBezTo>
                  <a:lnTo>
                    <a:pt x="1383"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47" name="Google Shape;1247;p47"/>
            <p:cNvSpPr/>
            <p:nvPr/>
          </p:nvSpPr>
          <p:spPr>
            <a:xfrm>
              <a:off x="537885" y="1907001"/>
              <a:ext cx="2500" cy="2449"/>
            </a:xfrm>
            <a:custGeom>
              <a:avLst/>
              <a:gdLst/>
              <a:ahLst/>
              <a:cxnLst/>
              <a:rect l="l" t="t" r="r" b="b"/>
              <a:pathLst>
                <a:path w="49" h="48" extrusionOk="0">
                  <a:moveTo>
                    <a:pt x="48" y="0"/>
                  </a:moveTo>
                  <a:cubicBezTo>
                    <a:pt x="24" y="12"/>
                    <a:pt x="12" y="24"/>
                    <a:pt x="0" y="48"/>
                  </a:cubicBezTo>
                  <a:cubicBezTo>
                    <a:pt x="0" y="48"/>
                    <a:pt x="12" y="24"/>
                    <a:pt x="48" y="0"/>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48" name="Google Shape;1248;p47"/>
            <p:cNvSpPr/>
            <p:nvPr/>
          </p:nvSpPr>
          <p:spPr>
            <a:xfrm>
              <a:off x="540334" y="1874752"/>
              <a:ext cx="87053" cy="75470"/>
            </a:xfrm>
            <a:custGeom>
              <a:avLst/>
              <a:gdLst/>
              <a:ahLst/>
              <a:cxnLst/>
              <a:rect l="l" t="t" r="r" b="b"/>
              <a:pathLst>
                <a:path w="1706" h="1479" extrusionOk="0">
                  <a:moveTo>
                    <a:pt x="1622" y="0"/>
                  </a:moveTo>
                  <a:cubicBezTo>
                    <a:pt x="1407" y="72"/>
                    <a:pt x="1240" y="215"/>
                    <a:pt x="1145" y="406"/>
                  </a:cubicBezTo>
                  <a:cubicBezTo>
                    <a:pt x="1009" y="329"/>
                    <a:pt x="875" y="300"/>
                    <a:pt x="749" y="300"/>
                  </a:cubicBezTo>
                  <a:cubicBezTo>
                    <a:pt x="401" y="300"/>
                    <a:pt x="114" y="527"/>
                    <a:pt x="0" y="632"/>
                  </a:cubicBezTo>
                  <a:cubicBezTo>
                    <a:pt x="102" y="569"/>
                    <a:pt x="321" y="542"/>
                    <a:pt x="488" y="542"/>
                  </a:cubicBezTo>
                  <a:cubicBezTo>
                    <a:pt x="635" y="542"/>
                    <a:pt x="742" y="563"/>
                    <a:pt x="692" y="596"/>
                  </a:cubicBezTo>
                  <a:cubicBezTo>
                    <a:pt x="584" y="727"/>
                    <a:pt x="549" y="906"/>
                    <a:pt x="573" y="1073"/>
                  </a:cubicBezTo>
                  <a:cubicBezTo>
                    <a:pt x="573" y="1073"/>
                    <a:pt x="874" y="923"/>
                    <a:pt x="1033" y="923"/>
                  </a:cubicBezTo>
                  <a:cubicBezTo>
                    <a:pt x="1053" y="923"/>
                    <a:pt x="1071" y="925"/>
                    <a:pt x="1085" y="930"/>
                  </a:cubicBezTo>
                  <a:cubicBezTo>
                    <a:pt x="1419" y="1037"/>
                    <a:pt x="1407" y="1479"/>
                    <a:pt x="1407" y="1479"/>
                  </a:cubicBezTo>
                  <a:cubicBezTo>
                    <a:pt x="1681" y="799"/>
                    <a:pt x="1300" y="501"/>
                    <a:pt x="1300" y="501"/>
                  </a:cubicBezTo>
                  <a:cubicBezTo>
                    <a:pt x="1276" y="477"/>
                    <a:pt x="1252" y="465"/>
                    <a:pt x="1228" y="453"/>
                  </a:cubicBezTo>
                  <a:cubicBezTo>
                    <a:pt x="1371" y="346"/>
                    <a:pt x="1538" y="262"/>
                    <a:pt x="1705" y="179"/>
                  </a:cubicBezTo>
                  <a:lnTo>
                    <a:pt x="1622"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49" name="Google Shape;1249;p47"/>
            <p:cNvSpPr/>
            <p:nvPr/>
          </p:nvSpPr>
          <p:spPr>
            <a:xfrm>
              <a:off x="709488" y="2173463"/>
              <a:ext cx="2449" cy="2500"/>
            </a:xfrm>
            <a:custGeom>
              <a:avLst/>
              <a:gdLst/>
              <a:ahLst/>
              <a:cxnLst/>
              <a:rect l="l" t="t" r="r" b="b"/>
              <a:pathLst>
                <a:path w="48" h="49" extrusionOk="0">
                  <a:moveTo>
                    <a:pt x="0" y="1"/>
                  </a:moveTo>
                  <a:lnTo>
                    <a:pt x="48" y="48"/>
                  </a:lnTo>
                  <a:cubicBezTo>
                    <a:pt x="36" y="25"/>
                    <a:pt x="12" y="13"/>
                    <a:pt x="0" y="1"/>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50" name="Google Shape;1250;p47"/>
            <p:cNvSpPr/>
            <p:nvPr/>
          </p:nvSpPr>
          <p:spPr>
            <a:xfrm>
              <a:off x="620038" y="2143051"/>
              <a:ext cx="89502" cy="78531"/>
            </a:xfrm>
            <a:custGeom>
              <a:avLst/>
              <a:gdLst/>
              <a:ahLst/>
              <a:cxnLst/>
              <a:rect l="l" t="t" r="r" b="b"/>
              <a:pathLst>
                <a:path w="1754" h="1539" extrusionOk="0">
                  <a:moveTo>
                    <a:pt x="84" y="1"/>
                  </a:moveTo>
                  <a:lnTo>
                    <a:pt x="0" y="191"/>
                  </a:lnTo>
                  <a:cubicBezTo>
                    <a:pt x="167" y="275"/>
                    <a:pt x="334" y="358"/>
                    <a:pt x="501" y="454"/>
                  </a:cubicBezTo>
                  <a:cubicBezTo>
                    <a:pt x="477" y="477"/>
                    <a:pt x="453" y="489"/>
                    <a:pt x="429" y="513"/>
                  </a:cubicBezTo>
                  <a:cubicBezTo>
                    <a:pt x="429" y="513"/>
                    <a:pt x="48" y="835"/>
                    <a:pt x="382" y="1539"/>
                  </a:cubicBezTo>
                  <a:cubicBezTo>
                    <a:pt x="382" y="1539"/>
                    <a:pt x="334" y="1074"/>
                    <a:pt x="680" y="954"/>
                  </a:cubicBezTo>
                  <a:cubicBezTo>
                    <a:pt x="694" y="949"/>
                    <a:pt x="712" y="946"/>
                    <a:pt x="732" y="946"/>
                  </a:cubicBezTo>
                  <a:cubicBezTo>
                    <a:pt x="886" y="946"/>
                    <a:pt x="1193" y="1086"/>
                    <a:pt x="1193" y="1086"/>
                  </a:cubicBezTo>
                  <a:cubicBezTo>
                    <a:pt x="1216" y="907"/>
                    <a:pt x="1157" y="728"/>
                    <a:pt x="1050" y="585"/>
                  </a:cubicBezTo>
                  <a:cubicBezTo>
                    <a:pt x="993" y="547"/>
                    <a:pt x="1137" y="519"/>
                    <a:pt x="1316" y="519"/>
                  </a:cubicBezTo>
                  <a:cubicBezTo>
                    <a:pt x="1473" y="519"/>
                    <a:pt x="1658" y="541"/>
                    <a:pt x="1753" y="597"/>
                  </a:cubicBezTo>
                  <a:cubicBezTo>
                    <a:pt x="1625" y="495"/>
                    <a:pt x="1334" y="283"/>
                    <a:pt x="995" y="283"/>
                  </a:cubicBezTo>
                  <a:cubicBezTo>
                    <a:pt x="859" y="283"/>
                    <a:pt x="716" y="317"/>
                    <a:pt x="573" y="406"/>
                  </a:cubicBezTo>
                  <a:cubicBezTo>
                    <a:pt x="465" y="215"/>
                    <a:pt x="286" y="72"/>
                    <a:pt x="84"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51" name="Google Shape;1251;p47"/>
            <p:cNvSpPr/>
            <p:nvPr/>
          </p:nvSpPr>
          <p:spPr>
            <a:xfrm>
              <a:off x="186208" y="2377315"/>
              <a:ext cx="2500" cy="2449"/>
            </a:xfrm>
            <a:custGeom>
              <a:avLst/>
              <a:gdLst/>
              <a:ahLst/>
              <a:cxnLst/>
              <a:rect l="l" t="t" r="r" b="b"/>
              <a:pathLst>
                <a:path w="49" h="48" extrusionOk="0">
                  <a:moveTo>
                    <a:pt x="48" y="0"/>
                  </a:moveTo>
                  <a:cubicBezTo>
                    <a:pt x="24" y="12"/>
                    <a:pt x="12" y="24"/>
                    <a:pt x="1" y="48"/>
                  </a:cubicBezTo>
                  <a:cubicBezTo>
                    <a:pt x="1" y="48"/>
                    <a:pt x="12" y="24"/>
                    <a:pt x="48" y="0"/>
                  </a:cubicBezTo>
                  <a:close/>
                </a:path>
              </a:pathLst>
            </a:custGeom>
            <a:solidFill>
              <a:srgbClr val="22354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52" name="Google Shape;1252;p47"/>
            <p:cNvSpPr/>
            <p:nvPr/>
          </p:nvSpPr>
          <p:spPr>
            <a:xfrm>
              <a:off x="188657" y="2343229"/>
              <a:ext cx="77919" cy="75521"/>
            </a:xfrm>
            <a:custGeom>
              <a:avLst/>
              <a:gdLst/>
              <a:ahLst/>
              <a:cxnLst/>
              <a:rect l="l" t="t" r="r" b="b"/>
              <a:pathLst>
                <a:path w="1527" h="1480" extrusionOk="0">
                  <a:moveTo>
                    <a:pt x="1455" y="0"/>
                  </a:moveTo>
                  <a:cubicBezTo>
                    <a:pt x="1264" y="84"/>
                    <a:pt x="1109" y="227"/>
                    <a:pt x="1026" y="418"/>
                  </a:cubicBezTo>
                  <a:cubicBezTo>
                    <a:pt x="912" y="352"/>
                    <a:pt x="801" y="326"/>
                    <a:pt x="694" y="326"/>
                  </a:cubicBezTo>
                  <a:cubicBezTo>
                    <a:pt x="376" y="326"/>
                    <a:pt x="108" y="561"/>
                    <a:pt x="0" y="668"/>
                  </a:cubicBezTo>
                  <a:cubicBezTo>
                    <a:pt x="103" y="593"/>
                    <a:pt x="324" y="561"/>
                    <a:pt x="476" y="561"/>
                  </a:cubicBezTo>
                  <a:cubicBezTo>
                    <a:pt x="587" y="561"/>
                    <a:pt x="661" y="578"/>
                    <a:pt x="620" y="609"/>
                  </a:cubicBezTo>
                  <a:cubicBezTo>
                    <a:pt x="525" y="752"/>
                    <a:pt x="477" y="931"/>
                    <a:pt x="501" y="1097"/>
                  </a:cubicBezTo>
                  <a:cubicBezTo>
                    <a:pt x="501" y="1097"/>
                    <a:pt x="778" y="935"/>
                    <a:pt x="913" y="935"/>
                  </a:cubicBezTo>
                  <a:cubicBezTo>
                    <a:pt x="929" y="935"/>
                    <a:pt x="943" y="937"/>
                    <a:pt x="954" y="942"/>
                  </a:cubicBezTo>
                  <a:cubicBezTo>
                    <a:pt x="1252" y="1038"/>
                    <a:pt x="1228" y="1479"/>
                    <a:pt x="1228" y="1479"/>
                  </a:cubicBezTo>
                  <a:cubicBezTo>
                    <a:pt x="1491" y="799"/>
                    <a:pt x="1157" y="513"/>
                    <a:pt x="1157" y="513"/>
                  </a:cubicBezTo>
                  <a:cubicBezTo>
                    <a:pt x="1133" y="489"/>
                    <a:pt x="1109" y="477"/>
                    <a:pt x="1085" y="466"/>
                  </a:cubicBezTo>
                  <a:cubicBezTo>
                    <a:pt x="1228" y="358"/>
                    <a:pt x="1371" y="275"/>
                    <a:pt x="1526" y="179"/>
                  </a:cubicBezTo>
                  <a:lnTo>
                    <a:pt x="1455"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53" name="Google Shape;1253;p47"/>
            <p:cNvSpPr/>
            <p:nvPr/>
          </p:nvSpPr>
          <p:spPr>
            <a:xfrm>
              <a:off x="155796" y="2289702"/>
              <a:ext cx="487415" cy="637997"/>
            </a:xfrm>
            <a:custGeom>
              <a:avLst/>
              <a:gdLst/>
              <a:ahLst/>
              <a:cxnLst/>
              <a:rect l="l" t="t" r="r" b="b"/>
              <a:pathLst>
                <a:path w="9552" h="12503" extrusionOk="0">
                  <a:moveTo>
                    <a:pt x="0" y="0"/>
                  </a:moveTo>
                  <a:lnTo>
                    <a:pt x="561" y="358"/>
                  </a:lnTo>
                  <a:cubicBezTo>
                    <a:pt x="740" y="477"/>
                    <a:pt x="966" y="608"/>
                    <a:pt x="1205" y="775"/>
                  </a:cubicBezTo>
                  <a:lnTo>
                    <a:pt x="1992" y="1383"/>
                  </a:lnTo>
                  <a:lnTo>
                    <a:pt x="2206" y="1550"/>
                  </a:lnTo>
                  <a:lnTo>
                    <a:pt x="2421" y="1753"/>
                  </a:lnTo>
                  <a:lnTo>
                    <a:pt x="2862" y="2170"/>
                  </a:lnTo>
                  <a:cubicBezTo>
                    <a:pt x="3184" y="2468"/>
                    <a:pt x="3482" y="2778"/>
                    <a:pt x="3768" y="3112"/>
                  </a:cubicBezTo>
                  <a:cubicBezTo>
                    <a:pt x="4090" y="3434"/>
                    <a:pt x="4364" y="3816"/>
                    <a:pt x="4663" y="4185"/>
                  </a:cubicBezTo>
                  <a:cubicBezTo>
                    <a:pt x="4961" y="4555"/>
                    <a:pt x="5235" y="4961"/>
                    <a:pt x="5521" y="5354"/>
                  </a:cubicBezTo>
                  <a:cubicBezTo>
                    <a:pt x="5795" y="5747"/>
                    <a:pt x="6046" y="6165"/>
                    <a:pt x="6296" y="6570"/>
                  </a:cubicBezTo>
                  <a:cubicBezTo>
                    <a:pt x="6547" y="6976"/>
                    <a:pt x="6773" y="7381"/>
                    <a:pt x="6976" y="7786"/>
                  </a:cubicBezTo>
                  <a:cubicBezTo>
                    <a:pt x="7178" y="8192"/>
                    <a:pt x="7393" y="8573"/>
                    <a:pt x="7560" y="8955"/>
                  </a:cubicBezTo>
                  <a:cubicBezTo>
                    <a:pt x="7739" y="9337"/>
                    <a:pt x="7894" y="9694"/>
                    <a:pt x="8049" y="10016"/>
                  </a:cubicBezTo>
                  <a:cubicBezTo>
                    <a:pt x="8335" y="10684"/>
                    <a:pt x="8550" y="11256"/>
                    <a:pt x="8681" y="11650"/>
                  </a:cubicBezTo>
                  <a:cubicBezTo>
                    <a:pt x="8752" y="11853"/>
                    <a:pt x="8800" y="11996"/>
                    <a:pt x="8836" y="12103"/>
                  </a:cubicBezTo>
                  <a:lnTo>
                    <a:pt x="8884" y="12270"/>
                  </a:lnTo>
                  <a:cubicBezTo>
                    <a:pt x="8922" y="12413"/>
                    <a:pt x="9051" y="12502"/>
                    <a:pt x="9186" y="12502"/>
                  </a:cubicBezTo>
                  <a:cubicBezTo>
                    <a:pt x="9221" y="12502"/>
                    <a:pt x="9255" y="12497"/>
                    <a:pt x="9289" y="12484"/>
                  </a:cubicBezTo>
                  <a:cubicBezTo>
                    <a:pt x="9456" y="12437"/>
                    <a:pt x="9551" y="12258"/>
                    <a:pt x="9492" y="12091"/>
                  </a:cubicBezTo>
                  <a:cubicBezTo>
                    <a:pt x="9492" y="12091"/>
                    <a:pt x="9492" y="12079"/>
                    <a:pt x="9492" y="12079"/>
                  </a:cubicBezTo>
                  <a:lnTo>
                    <a:pt x="9432" y="11912"/>
                  </a:lnTo>
                  <a:cubicBezTo>
                    <a:pt x="9396" y="11793"/>
                    <a:pt x="9325" y="11638"/>
                    <a:pt x="9253" y="11435"/>
                  </a:cubicBezTo>
                  <a:cubicBezTo>
                    <a:pt x="9086" y="11042"/>
                    <a:pt x="8848" y="10469"/>
                    <a:pt x="8526" y="9802"/>
                  </a:cubicBezTo>
                  <a:cubicBezTo>
                    <a:pt x="8371" y="9480"/>
                    <a:pt x="8204" y="9110"/>
                    <a:pt x="8001" y="8740"/>
                  </a:cubicBezTo>
                  <a:cubicBezTo>
                    <a:pt x="7799" y="8371"/>
                    <a:pt x="7584" y="7977"/>
                    <a:pt x="7357" y="7584"/>
                  </a:cubicBezTo>
                  <a:cubicBezTo>
                    <a:pt x="7119" y="7178"/>
                    <a:pt x="6857" y="6785"/>
                    <a:pt x="6606" y="6379"/>
                  </a:cubicBezTo>
                  <a:cubicBezTo>
                    <a:pt x="6356" y="5962"/>
                    <a:pt x="6058" y="5569"/>
                    <a:pt x="5771" y="5175"/>
                  </a:cubicBezTo>
                  <a:cubicBezTo>
                    <a:pt x="5485" y="4782"/>
                    <a:pt x="5187" y="4388"/>
                    <a:pt x="4865" y="4030"/>
                  </a:cubicBezTo>
                  <a:cubicBezTo>
                    <a:pt x="4543" y="3673"/>
                    <a:pt x="4245" y="3291"/>
                    <a:pt x="3911" y="2981"/>
                  </a:cubicBezTo>
                  <a:cubicBezTo>
                    <a:pt x="3601" y="2659"/>
                    <a:pt x="3291" y="2361"/>
                    <a:pt x="2957" y="2075"/>
                  </a:cubicBezTo>
                  <a:cubicBezTo>
                    <a:pt x="2802" y="1932"/>
                    <a:pt x="2647" y="1801"/>
                    <a:pt x="2492" y="1670"/>
                  </a:cubicBezTo>
                  <a:lnTo>
                    <a:pt x="2266" y="1479"/>
                  </a:lnTo>
                  <a:lnTo>
                    <a:pt x="2039" y="1312"/>
                  </a:lnTo>
                  <a:lnTo>
                    <a:pt x="1240" y="728"/>
                  </a:lnTo>
                  <a:cubicBezTo>
                    <a:pt x="990" y="561"/>
                    <a:pt x="752" y="441"/>
                    <a:pt x="573" y="334"/>
                  </a:cubicBezTo>
                  <a:lnTo>
                    <a:pt x="0"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54" name="Google Shape;1254;p47"/>
            <p:cNvSpPr/>
            <p:nvPr/>
          </p:nvSpPr>
          <p:spPr>
            <a:xfrm>
              <a:off x="399143" y="1611300"/>
              <a:ext cx="235543" cy="227021"/>
            </a:xfrm>
            <a:custGeom>
              <a:avLst/>
              <a:gdLst/>
              <a:ahLst/>
              <a:cxnLst/>
              <a:rect l="l" t="t" r="r" b="b"/>
              <a:pathLst>
                <a:path w="4616" h="4449" extrusionOk="0">
                  <a:moveTo>
                    <a:pt x="1" y="0"/>
                  </a:moveTo>
                  <a:cubicBezTo>
                    <a:pt x="1" y="0"/>
                    <a:pt x="728" y="2647"/>
                    <a:pt x="1754" y="3673"/>
                  </a:cubicBezTo>
                  <a:cubicBezTo>
                    <a:pt x="2394" y="4313"/>
                    <a:pt x="3170" y="4448"/>
                    <a:pt x="3711" y="4448"/>
                  </a:cubicBezTo>
                  <a:cubicBezTo>
                    <a:pt x="4107" y="4448"/>
                    <a:pt x="4377" y="4376"/>
                    <a:pt x="4377" y="4376"/>
                  </a:cubicBezTo>
                  <a:cubicBezTo>
                    <a:pt x="4377" y="4376"/>
                    <a:pt x="4615" y="2707"/>
                    <a:pt x="3661" y="1753"/>
                  </a:cubicBezTo>
                  <a:cubicBezTo>
                    <a:pt x="2767" y="859"/>
                    <a:pt x="1" y="0"/>
                    <a:pt x="1"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55" name="Google Shape;1255;p47"/>
            <p:cNvSpPr/>
            <p:nvPr/>
          </p:nvSpPr>
          <p:spPr>
            <a:xfrm>
              <a:off x="455731" y="1668450"/>
              <a:ext cx="149766" cy="149766"/>
            </a:xfrm>
            <a:custGeom>
              <a:avLst/>
              <a:gdLst/>
              <a:ahLst/>
              <a:cxnLst/>
              <a:rect l="l" t="t" r="r" b="b"/>
              <a:pathLst>
                <a:path w="2935" h="2935" extrusionOk="0">
                  <a:moveTo>
                    <a:pt x="2934" y="2934"/>
                  </a:moveTo>
                  <a:lnTo>
                    <a:pt x="1" y="1"/>
                  </a:lnTo>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56" name="Google Shape;1256;p47"/>
            <p:cNvSpPr/>
            <p:nvPr/>
          </p:nvSpPr>
          <p:spPr>
            <a:xfrm>
              <a:off x="-32850" y="2090748"/>
              <a:ext cx="235543" cy="226970"/>
            </a:xfrm>
            <a:custGeom>
              <a:avLst/>
              <a:gdLst/>
              <a:ahLst/>
              <a:cxnLst/>
              <a:rect l="l" t="t" r="r" b="b"/>
              <a:pathLst>
                <a:path w="4616" h="4448" extrusionOk="0">
                  <a:moveTo>
                    <a:pt x="1" y="0"/>
                  </a:moveTo>
                  <a:cubicBezTo>
                    <a:pt x="1" y="0"/>
                    <a:pt x="728" y="2647"/>
                    <a:pt x="1742" y="3661"/>
                  </a:cubicBezTo>
                  <a:cubicBezTo>
                    <a:pt x="2392" y="4311"/>
                    <a:pt x="3175" y="4448"/>
                    <a:pt x="3718" y="4448"/>
                  </a:cubicBezTo>
                  <a:cubicBezTo>
                    <a:pt x="4110" y="4448"/>
                    <a:pt x="4377" y="4376"/>
                    <a:pt x="4377" y="4376"/>
                  </a:cubicBezTo>
                  <a:cubicBezTo>
                    <a:pt x="4377" y="4376"/>
                    <a:pt x="4615" y="2707"/>
                    <a:pt x="3662" y="1753"/>
                  </a:cubicBezTo>
                  <a:cubicBezTo>
                    <a:pt x="2767" y="859"/>
                    <a:pt x="1" y="0"/>
                    <a:pt x="1"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57" name="Google Shape;1257;p47"/>
            <p:cNvSpPr/>
            <p:nvPr/>
          </p:nvSpPr>
          <p:spPr>
            <a:xfrm>
              <a:off x="23739" y="2147898"/>
              <a:ext cx="149766" cy="149766"/>
            </a:xfrm>
            <a:custGeom>
              <a:avLst/>
              <a:gdLst/>
              <a:ahLst/>
              <a:cxnLst/>
              <a:rect l="l" t="t" r="r" b="b"/>
              <a:pathLst>
                <a:path w="2935" h="2935" extrusionOk="0">
                  <a:moveTo>
                    <a:pt x="2934" y="2934"/>
                  </a:moveTo>
                  <a:lnTo>
                    <a:pt x="1" y="1"/>
                  </a:lnTo>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58" name="Google Shape;1258;p47"/>
            <p:cNvSpPr/>
            <p:nvPr/>
          </p:nvSpPr>
          <p:spPr>
            <a:xfrm>
              <a:off x="188657" y="2092534"/>
              <a:ext cx="161859" cy="310400"/>
            </a:xfrm>
            <a:custGeom>
              <a:avLst/>
              <a:gdLst/>
              <a:ahLst/>
              <a:cxnLst/>
              <a:rect l="l" t="t" r="r" b="b"/>
              <a:pathLst>
                <a:path w="3172" h="6083" extrusionOk="0">
                  <a:moveTo>
                    <a:pt x="894" y="1"/>
                  </a:moveTo>
                  <a:cubicBezTo>
                    <a:pt x="894" y="1"/>
                    <a:pt x="0" y="2588"/>
                    <a:pt x="263" y="4007"/>
                  </a:cubicBezTo>
                  <a:cubicBezTo>
                    <a:pt x="561" y="5569"/>
                    <a:pt x="2027" y="6082"/>
                    <a:pt x="2027" y="6082"/>
                  </a:cubicBezTo>
                  <a:cubicBezTo>
                    <a:pt x="2027" y="6082"/>
                    <a:pt x="3172" y="4842"/>
                    <a:pt x="2922" y="3518"/>
                  </a:cubicBezTo>
                  <a:cubicBezTo>
                    <a:pt x="2695" y="2278"/>
                    <a:pt x="894" y="1"/>
                    <a:pt x="894"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59" name="Google Shape;1259;p47"/>
            <p:cNvSpPr/>
            <p:nvPr/>
          </p:nvSpPr>
          <p:spPr>
            <a:xfrm>
              <a:off x="248869" y="2171626"/>
              <a:ext cx="38985" cy="208141"/>
            </a:xfrm>
            <a:custGeom>
              <a:avLst/>
              <a:gdLst/>
              <a:ahLst/>
              <a:cxnLst/>
              <a:rect l="l" t="t" r="r" b="b"/>
              <a:pathLst>
                <a:path w="764" h="4079" extrusionOk="0">
                  <a:moveTo>
                    <a:pt x="764" y="4079"/>
                  </a:moveTo>
                  <a:lnTo>
                    <a:pt x="1" y="1"/>
                  </a:lnTo>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60" name="Google Shape;1260;p47"/>
            <p:cNvSpPr/>
            <p:nvPr/>
          </p:nvSpPr>
          <p:spPr>
            <a:xfrm>
              <a:off x="103443" y="2443599"/>
              <a:ext cx="310400" cy="140070"/>
            </a:xfrm>
            <a:custGeom>
              <a:avLst/>
              <a:gdLst/>
              <a:ahLst/>
              <a:cxnLst/>
              <a:rect l="l" t="t" r="r" b="b"/>
              <a:pathLst>
                <a:path w="6083" h="2745" extrusionOk="0">
                  <a:moveTo>
                    <a:pt x="3906" y="1"/>
                  </a:moveTo>
                  <a:cubicBezTo>
                    <a:pt x="3779" y="1"/>
                    <a:pt x="3649" y="12"/>
                    <a:pt x="3518" y="37"/>
                  </a:cubicBezTo>
                  <a:cubicBezTo>
                    <a:pt x="2278" y="275"/>
                    <a:pt x="1" y="2076"/>
                    <a:pt x="1" y="2076"/>
                  </a:cubicBezTo>
                  <a:cubicBezTo>
                    <a:pt x="1" y="2076"/>
                    <a:pt x="1962" y="2744"/>
                    <a:pt x="3406" y="2744"/>
                  </a:cubicBezTo>
                  <a:cubicBezTo>
                    <a:pt x="3620" y="2744"/>
                    <a:pt x="3824" y="2730"/>
                    <a:pt x="4007" y="2696"/>
                  </a:cubicBezTo>
                  <a:cubicBezTo>
                    <a:pt x="5557" y="2410"/>
                    <a:pt x="6082" y="931"/>
                    <a:pt x="6082" y="931"/>
                  </a:cubicBezTo>
                  <a:cubicBezTo>
                    <a:pt x="6082" y="931"/>
                    <a:pt x="5074" y="1"/>
                    <a:pt x="3906"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61" name="Google Shape;1261;p47"/>
            <p:cNvSpPr/>
            <p:nvPr/>
          </p:nvSpPr>
          <p:spPr>
            <a:xfrm>
              <a:off x="182534" y="2495952"/>
              <a:ext cx="208141" cy="38373"/>
            </a:xfrm>
            <a:custGeom>
              <a:avLst/>
              <a:gdLst/>
              <a:ahLst/>
              <a:cxnLst/>
              <a:rect l="l" t="t" r="r" b="b"/>
              <a:pathLst>
                <a:path w="4079" h="752" extrusionOk="0">
                  <a:moveTo>
                    <a:pt x="4079" y="0"/>
                  </a:moveTo>
                  <a:lnTo>
                    <a:pt x="1" y="752"/>
                  </a:lnTo>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62" name="Google Shape;1262;p47"/>
            <p:cNvSpPr/>
            <p:nvPr/>
          </p:nvSpPr>
          <p:spPr>
            <a:xfrm>
              <a:off x="682086" y="2705264"/>
              <a:ext cx="162523" cy="310349"/>
            </a:xfrm>
            <a:custGeom>
              <a:avLst/>
              <a:gdLst/>
              <a:ahLst/>
              <a:cxnLst/>
              <a:rect l="l" t="t" r="r" b="b"/>
              <a:pathLst>
                <a:path w="3185" h="6082" extrusionOk="0">
                  <a:moveTo>
                    <a:pt x="895" y="0"/>
                  </a:moveTo>
                  <a:cubicBezTo>
                    <a:pt x="895" y="0"/>
                    <a:pt x="0" y="2588"/>
                    <a:pt x="275" y="4007"/>
                  </a:cubicBezTo>
                  <a:cubicBezTo>
                    <a:pt x="561" y="5569"/>
                    <a:pt x="2027" y="6081"/>
                    <a:pt x="2027" y="6081"/>
                  </a:cubicBezTo>
                  <a:cubicBezTo>
                    <a:pt x="2027" y="6081"/>
                    <a:pt x="3184" y="4841"/>
                    <a:pt x="2922" y="3518"/>
                  </a:cubicBezTo>
                  <a:cubicBezTo>
                    <a:pt x="2695" y="2278"/>
                    <a:pt x="895" y="0"/>
                    <a:pt x="895"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63" name="Google Shape;1263;p47"/>
            <p:cNvSpPr/>
            <p:nvPr/>
          </p:nvSpPr>
          <p:spPr>
            <a:xfrm>
              <a:off x="742910" y="2784356"/>
              <a:ext cx="38424" cy="208141"/>
            </a:xfrm>
            <a:custGeom>
              <a:avLst/>
              <a:gdLst/>
              <a:ahLst/>
              <a:cxnLst/>
              <a:rect l="l" t="t" r="r" b="b"/>
              <a:pathLst>
                <a:path w="753" h="4079" extrusionOk="0">
                  <a:moveTo>
                    <a:pt x="752" y="4078"/>
                  </a:moveTo>
                  <a:lnTo>
                    <a:pt x="1" y="0"/>
                  </a:lnTo>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64" name="Google Shape;1264;p47"/>
            <p:cNvSpPr/>
            <p:nvPr/>
          </p:nvSpPr>
          <p:spPr>
            <a:xfrm>
              <a:off x="881040" y="2436302"/>
              <a:ext cx="161910" cy="310962"/>
            </a:xfrm>
            <a:custGeom>
              <a:avLst/>
              <a:gdLst/>
              <a:ahLst/>
              <a:cxnLst/>
              <a:rect l="l" t="t" r="r" b="b"/>
              <a:pathLst>
                <a:path w="3173" h="6094" extrusionOk="0">
                  <a:moveTo>
                    <a:pt x="895" y="1"/>
                  </a:moveTo>
                  <a:cubicBezTo>
                    <a:pt x="895" y="1"/>
                    <a:pt x="1" y="2600"/>
                    <a:pt x="263" y="4019"/>
                  </a:cubicBezTo>
                  <a:cubicBezTo>
                    <a:pt x="549" y="5581"/>
                    <a:pt x="2028" y="6094"/>
                    <a:pt x="2028" y="6094"/>
                  </a:cubicBezTo>
                  <a:cubicBezTo>
                    <a:pt x="2028" y="6094"/>
                    <a:pt x="3172" y="4854"/>
                    <a:pt x="2922" y="3530"/>
                  </a:cubicBezTo>
                  <a:cubicBezTo>
                    <a:pt x="2695" y="2278"/>
                    <a:pt x="895" y="1"/>
                    <a:pt x="895"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65" name="Google Shape;1265;p47"/>
            <p:cNvSpPr/>
            <p:nvPr/>
          </p:nvSpPr>
          <p:spPr>
            <a:xfrm>
              <a:off x="941302" y="2516006"/>
              <a:ext cx="38985" cy="208141"/>
            </a:xfrm>
            <a:custGeom>
              <a:avLst/>
              <a:gdLst/>
              <a:ahLst/>
              <a:cxnLst/>
              <a:rect l="l" t="t" r="r" b="b"/>
              <a:pathLst>
                <a:path w="764" h="4079" extrusionOk="0">
                  <a:moveTo>
                    <a:pt x="763" y="4079"/>
                  </a:moveTo>
                  <a:lnTo>
                    <a:pt x="0" y="1"/>
                  </a:lnTo>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66" name="Google Shape;1266;p47"/>
            <p:cNvSpPr/>
            <p:nvPr/>
          </p:nvSpPr>
          <p:spPr>
            <a:xfrm>
              <a:off x="997840" y="2659544"/>
              <a:ext cx="310400" cy="140070"/>
            </a:xfrm>
            <a:custGeom>
              <a:avLst/>
              <a:gdLst/>
              <a:ahLst/>
              <a:cxnLst/>
              <a:rect l="l" t="t" r="r" b="b"/>
              <a:pathLst>
                <a:path w="6083" h="2745" extrusionOk="0">
                  <a:moveTo>
                    <a:pt x="2677" y="1"/>
                  </a:moveTo>
                  <a:cubicBezTo>
                    <a:pt x="2462" y="1"/>
                    <a:pt x="2259" y="16"/>
                    <a:pt x="2076" y="50"/>
                  </a:cubicBezTo>
                  <a:cubicBezTo>
                    <a:pt x="526" y="336"/>
                    <a:pt x="1" y="1814"/>
                    <a:pt x="1" y="1814"/>
                  </a:cubicBezTo>
                  <a:cubicBezTo>
                    <a:pt x="1" y="1814"/>
                    <a:pt x="1009" y="2744"/>
                    <a:pt x="2177" y="2744"/>
                  </a:cubicBezTo>
                  <a:cubicBezTo>
                    <a:pt x="2304" y="2744"/>
                    <a:pt x="2434" y="2733"/>
                    <a:pt x="2565" y="2709"/>
                  </a:cubicBezTo>
                  <a:cubicBezTo>
                    <a:pt x="3805" y="2482"/>
                    <a:pt x="6082" y="670"/>
                    <a:pt x="6082" y="670"/>
                  </a:cubicBezTo>
                  <a:cubicBezTo>
                    <a:pt x="6082" y="670"/>
                    <a:pt x="4121" y="1"/>
                    <a:pt x="2677"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67" name="Google Shape;1267;p47"/>
            <p:cNvSpPr/>
            <p:nvPr/>
          </p:nvSpPr>
          <p:spPr>
            <a:xfrm>
              <a:off x="1021006" y="2708887"/>
              <a:ext cx="208090" cy="38985"/>
            </a:xfrm>
            <a:custGeom>
              <a:avLst/>
              <a:gdLst/>
              <a:ahLst/>
              <a:cxnLst/>
              <a:rect l="l" t="t" r="r" b="b"/>
              <a:pathLst>
                <a:path w="4078" h="764" extrusionOk="0">
                  <a:moveTo>
                    <a:pt x="0" y="764"/>
                  </a:moveTo>
                  <a:lnTo>
                    <a:pt x="4078" y="1"/>
                  </a:lnTo>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68" name="Google Shape;1268;p47"/>
            <p:cNvSpPr/>
            <p:nvPr/>
          </p:nvSpPr>
          <p:spPr>
            <a:xfrm>
              <a:off x="723469" y="3039745"/>
              <a:ext cx="312799" cy="139254"/>
            </a:xfrm>
            <a:custGeom>
              <a:avLst/>
              <a:gdLst/>
              <a:ahLst/>
              <a:cxnLst/>
              <a:rect l="l" t="t" r="r" b="b"/>
              <a:pathLst>
                <a:path w="6130" h="2729" extrusionOk="0">
                  <a:moveTo>
                    <a:pt x="2562" y="0"/>
                  </a:moveTo>
                  <a:cubicBezTo>
                    <a:pt x="2416" y="0"/>
                    <a:pt x="2277" y="9"/>
                    <a:pt x="2147" y="27"/>
                  </a:cubicBezTo>
                  <a:cubicBezTo>
                    <a:pt x="573" y="242"/>
                    <a:pt x="0" y="1697"/>
                    <a:pt x="0" y="1697"/>
                  </a:cubicBezTo>
                  <a:cubicBezTo>
                    <a:pt x="0" y="1697"/>
                    <a:pt x="1022" y="2728"/>
                    <a:pt x="2239" y="2728"/>
                  </a:cubicBezTo>
                  <a:cubicBezTo>
                    <a:pt x="2331" y="2728"/>
                    <a:pt x="2423" y="2723"/>
                    <a:pt x="2516" y="2710"/>
                  </a:cubicBezTo>
                  <a:cubicBezTo>
                    <a:pt x="3768" y="2531"/>
                    <a:pt x="6129" y="838"/>
                    <a:pt x="6129" y="838"/>
                  </a:cubicBezTo>
                  <a:cubicBezTo>
                    <a:pt x="6129" y="838"/>
                    <a:pt x="4020" y="0"/>
                    <a:pt x="2562"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69" name="Google Shape;1269;p47"/>
            <p:cNvSpPr/>
            <p:nvPr/>
          </p:nvSpPr>
          <p:spPr>
            <a:xfrm>
              <a:off x="746584" y="3093425"/>
              <a:ext cx="209366" cy="29239"/>
            </a:xfrm>
            <a:custGeom>
              <a:avLst/>
              <a:gdLst/>
              <a:ahLst/>
              <a:cxnLst/>
              <a:rect l="l" t="t" r="r" b="b"/>
              <a:pathLst>
                <a:path w="4103" h="573" extrusionOk="0">
                  <a:moveTo>
                    <a:pt x="0" y="573"/>
                  </a:moveTo>
                  <a:lnTo>
                    <a:pt x="4102" y="1"/>
                  </a:lnTo>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70" name="Google Shape;1270;p47"/>
            <p:cNvSpPr/>
            <p:nvPr/>
          </p:nvSpPr>
          <p:spPr>
            <a:xfrm>
              <a:off x="623048" y="1907613"/>
              <a:ext cx="271415" cy="177014"/>
            </a:xfrm>
            <a:custGeom>
              <a:avLst/>
              <a:gdLst/>
              <a:ahLst/>
              <a:cxnLst/>
              <a:rect l="l" t="t" r="r" b="b"/>
              <a:pathLst>
                <a:path w="5319" h="3469" extrusionOk="0">
                  <a:moveTo>
                    <a:pt x="5319" y="0"/>
                  </a:moveTo>
                  <a:cubicBezTo>
                    <a:pt x="5319" y="0"/>
                    <a:pt x="2588" y="72"/>
                    <a:pt x="1348" y="823"/>
                  </a:cubicBezTo>
                  <a:cubicBezTo>
                    <a:pt x="1" y="1645"/>
                    <a:pt x="25" y="3208"/>
                    <a:pt x="25" y="3208"/>
                  </a:cubicBezTo>
                  <a:cubicBezTo>
                    <a:pt x="25" y="3208"/>
                    <a:pt x="669" y="3468"/>
                    <a:pt x="1437" y="3468"/>
                  </a:cubicBezTo>
                  <a:cubicBezTo>
                    <a:pt x="1864" y="3468"/>
                    <a:pt x="2330" y="3388"/>
                    <a:pt x="2743" y="3136"/>
                  </a:cubicBezTo>
                  <a:cubicBezTo>
                    <a:pt x="3828" y="2492"/>
                    <a:pt x="5319" y="0"/>
                    <a:pt x="5319"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71" name="Google Shape;1271;p47"/>
            <p:cNvSpPr/>
            <p:nvPr/>
          </p:nvSpPr>
          <p:spPr>
            <a:xfrm>
              <a:off x="644990" y="1948945"/>
              <a:ext cx="180739" cy="110219"/>
            </a:xfrm>
            <a:custGeom>
              <a:avLst/>
              <a:gdLst/>
              <a:ahLst/>
              <a:cxnLst/>
              <a:rect l="l" t="t" r="r" b="b"/>
              <a:pathLst>
                <a:path w="3542" h="2160" extrusionOk="0">
                  <a:moveTo>
                    <a:pt x="0" y="2159"/>
                  </a:moveTo>
                  <a:lnTo>
                    <a:pt x="3541" y="1"/>
                  </a:lnTo>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72" name="Google Shape;1272;p47"/>
            <p:cNvSpPr/>
            <p:nvPr/>
          </p:nvSpPr>
          <p:spPr>
            <a:xfrm>
              <a:off x="475224" y="2077328"/>
              <a:ext cx="183189" cy="290295"/>
            </a:xfrm>
            <a:custGeom>
              <a:avLst/>
              <a:gdLst/>
              <a:ahLst/>
              <a:cxnLst/>
              <a:rect l="l" t="t" r="r" b="b"/>
              <a:pathLst>
                <a:path w="3590" h="5689" extrusionOk="0">
                  <a:moveTo>
                    <a:pt x="310" y="1"/>
                  </a:moveTo>
                  <a:cubicBezTo>
                    <a:pt x="310" y="1"/>
                    <a:pt x="0" y="2719"/>
                    <a:pt x="561" y="4055"/>
                  </a:cubicBezTo>
                  <a:cubicBezTo>
                    <a:pt x="1181" y="5510"/>
                    <a:pt x="2731" y="5688"/>
                    <a:pt x="2731" y="5688"/>
                  </a:cubicBezTo>
                  <a:cubicBezTo>
                    <a:pt x="2731" y="5688"/>
                    <a:pt x="3589" y="4234"/>
                    <a:pt x="3053" y="2994"/>
                  </a:cubicBezTo>
                  <a:cubicBezTo>
                    <a:pt x="2564" y="1837"/>
                    <a:pt x="311" y="1"/>
                    <a:pt x="310"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73" name="Google Shape;1273;p47"/>
            <p:cNvSpPr/>
            <p:nvPr/>
          </p:nvSpPr>
          <p:spPr>
            <a:xfrm>
              <a:off x="522679" y="2151572"/>
              <a:ext cx="82818" cy="194772"/>
            </a:xfrm>
            <a:custGeom>
              <a:avLst/>
              <a:gdLst/>
              <a:ahLst/>
              <a:cxnLst/>
              <a:rect l="l" t="t" r="r" b="b"/>
              <a:pathLst>
                <a:path w="1623" h="3817" extrusionOk="0">
                  <a:moveTo>
                    <a:pt x="1622" y="3816"/>
                  </a:moveTo>
                  <a:lnTo>
                    <a:pt x="0" y="0"/>
                  </a:lnTo>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74" name="Google Shape;1274;p47"/>
            <p:cNvSpPr/>
            <p:nvPr/>
          </p:nvSpPr>
          <p:spPr>
            <a:xfrm>
              <a:off x="501400" y="1491438"/>
              <a:ext cx="183189" cy="290857"/>
            </a:xfrm>
            <a:custGeom>
              <a:avLst/>
              <a:gdLst/>
              <a:ahLst/>
              <a:cxnLst/>
              <a:rect l="l" t="t" r="r" b="b"/>
              <a:pathLst>
                <a:path w="3590" h="5700" extrusionOk="0">
                  <a:moveTo>
                    <a:pt x="310" y="0"/>
                  </a:moveTo>
                  <a:cubicBezTo>
                    <a:pt x="310" y="0"/>
                    <a:pt x="0" y="2731"/>
                    <a:pt x="560" y="4054"/>
                  </a:cubicBezTo>
                  <a:cubicBezTo>
                    <a:pt x="1181" y="5509"/>
                    <a:pt x="2731" y="5700"/>
                    <a:pt x="2731" y="5700"/>
                  </a:cubicBezTo>
                  <a:cubicBezTo>
                    <a:pt x="2731" y="5700"/>
                    <a:pt x="3589" y="4245"/>
                    <a:pt x="3053" y="3005"/>
                  </a:cubicBezTo>
                  <a:cubicBezTo>
                    <a:pt x="2564" y="1836"/>
                    <a:pt x="310" y="0"/>
                    <a:pt x="310"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75" name="Google Shape;1275;p47"/>
            <p:cNvSpPr/>
            <p:nvPr/>
          </p:nvSpPr>
          <p:spPr>
            <a:xfrm>
              <a:off x="548855" y="1566243"/>
              <a:ext cx="82767" cy="194772"/>
            </a:xfrm>
            <a:custGeom>
              <a:avLst/>
              <a:gdLst/>
              <a:ahLst/>
              <a:cxnLst/>
              <a:rect l="l" t="t" r="r" b="b"/>
              <a:pathLst>
                <a:path w="1622" h="3817" extrusionOk="0">
                  <a:moveTo>
                    <a:pt x="1622" y="3816"/>
                  </a:moveTo>
                  <a:lnTo>
                    <a:pt x="0" y="1"/>
                  </a:lnTo>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76" name="Google Shape;1276;p47"/>
            <p:cNvSpPr/>
            <p:nvPr/>
          </p:nvSpPr>
          <p:spPr>
            <a:xfrm>
              <a:off x="596923" y="2272047"/>
              <a:ext cx="182576" cy="292694"/>
            </a:xfrm>
            <a:custGeom>
              <a:avLst/>
              <a:gdLst/>
              <a:ahLst/>
              <a:cxnLst/>
              <a:rect l="l" t="t" r="r" b="b"/>
              <a:pathLst>
                <a:path w="3578" h="5736" extrusionOk="0">
                  <a:moveTo>
                    <a:pt x="3279" y="0"/>
                  </a:moveTo>
                  <a:cubicBezTo>
                    <a:pt x="3279" y="1"/>
                    <a:pt x="1133" y="1706"/>
                    <a:pt x="596" y="3053"/>
                  </a:cubicBezTo>
                  <a:cubicBezTo>
                    <a:pt x="0" y="4508"/>
                    <a:pt x="966" y="5736"/>
                    <a:pt x="966" y="5736"/>
                  </a:cubicBezTo>
                  <a:cubicBezTo>
                    <a:pt x="966" y="5736"/>
                    <a:pt x="2600" y="5318"/>
                    <a:pt x="3112" y="4066"/>
                  </a:cubicBezTo>
                  <a:cubicBezTo>
                    <a:pt x="3577" y="2886"/>
                    <a:pt x="3279" y="1"/>
                    <a:pt x="3279"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77" name="Google Shape;1277;p47"/>
            <p:cNvSpPr/>
            <p:nvPr/>
          </p:nvSpPr>
          <p:spPr>
            <a:xfrm>
              <a:off x="655297" y="2346903"/>
              <a:ext cx="79144" cy="196558"/>
            </a:xfrm>
            <a:custGeom>
              <a:avLst/>
              <a:gdLst/>
              <a:ahLst/>
              <a:cxnLst/>
              <a:rect l="l" t="t" r="r" b="b"/>
              <a:pathLst>
                <a:path w="1551" h="3852" extrusionOk="0">
                  <a:moveTo>
                    <a:pt x="1" y="3851"/>
                  </a:moveTo>
                  <a:lnTo>
                    <a:pt x="1551" y="0"/>
                  </a:lnTo>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78" name="Google Shape;1278;p47"/>
            <p:cNvSpPr/>
            <p:nvPr/>
          </p:nvSpPr>
          <p:spPr>
            <a:xfrm>
              <a:off x="607842" y="1611912"/>
              <a:ext cx="244065" cy="224827"/>
            </a:xfrm>
            <a:custGeom>
              <a:avLst/>
              <a:gdLst/>
              <a:ahLst/>
              <a:cxnLst/>
              <a:rect l="l" t="t" r="r" b="b"/>
              <a:pathLst>
                <a:path w="4783" h="4406" extrusionOk="0">
                  <a:moveTo>
                    <a:pt x="4782" y="0"/>
                  </a:moveTo>
                  <a:cubicBezTo>
                    <a:pt x="4782" y="0"/>
                    <a:pt x="2135" y="739"/>
                    <a:pt x="1110" y="1765"/>
                  </a:cubicBezTo>
                  <a:cubicBezTo>
                    <a:pt x="1" y="2874"/>
                    <a:pt x="406" y="4376"/>
                    <a:pt x="406" y="4376"/>
                  </a:cubicBezTo>
                  <a:cubicBezTo>
                    <a:pt x="406" y="4376"/>
                    <a:pt x="604" y="4406"/>
                    <a:pt x="902" y="4406"/>
                  </a:cubicBezTo>
                  <a:cubicBezTo>
                    <a:pt x="1471" y="4406"/>
                    <a:pt x="2404" y="4298"/>
                    <a:pt x="3029" y="3673"/>
                  </a:cubicBezTo>
                  <a:cubicBezTo>
                    <a:pt x="3924" y="2778"/>
                    <a:pt x="4782" y="0"/>
                    <a:pt x="4782"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79" name="Google Shape;1279;p47"/>
            <p:cNvSpPr/>
            <p:nvPr/>
          </p:nvSpPr>
          <p:spPr>
            <a:xfrm>
              <a:off x="644990" y="1669675"/>
              <a:ext cx="149715" cy="149153"/>
            </a:xfrm>
            <a:custGeom>
              <a:avLst/>
              <a:gdLst/>
              <a:ahLst/>
              <a:cxnLst/>
              <a:rect l="l" t="t" r="r" b="b"/>
              <a:pathLst>
                <a:path w="2934" h="2923" extrusionOk="0">
                  <a:moveTo>
                    <a:pt x="0" y="2922"/>
                  </a:moveTo>
                  <a:lnTo>
                    <a:pt x="2933" y="1"/>
                  </a:lnTo>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80" name="Google Shape;1280;p47"/>
            <p:cNvSpPr/>
            <p:nvPr/>
          </p:nvSpPr>
          <p:spPr>
            <a:xfrm>
              <a:off x="1098873" y="2383387"/>
              <a:ext cx="243401" cy="224827"/>
            </a:xfrm>
            <a:custGeom>
              <a:avLst/>
              <a:gdLst/>
              <a:ahLst/>
              <a:cxnLst/>
              <a:rect l="l" t="t" r="r" b="b"/>
              <a:pathLst>
                <a:path w="4770" h="4406" extrusionOk="0">
                  <a:moveTo>
                    <a:pt x="4770" y="0"/>
                  </a:moveTo>
                  <a:cubicBezTo>
                    <a:pt x="4770" y="1"/>
                    <a:pt x="2135" y="740"/>
                    <a:pt x="1109" y="1753"/>
                  </a:cubicBezTo>
                  <a:cubicBezTo>
                    <a:pt x="0" y="2874"/>
                    <a:pt x="406" y="4377"/>
                    <a:pt x="406" y="4377"/>
                  </a:cubicBezTo>
                  <a:cubicBezTo>
                    <a:pt x="406" y="4377"/>
                    <a:pt x="600" y="4406"/>
                    <a:pt x="895" y="4406"/>
                  </a:cubicBezTo>
                  <a:cubicBezTo>
                    <a:pt x="1462" y="4406"/>
                    <a:pt x="2401" y="4297"/>
                    <a:pt x="3029" y="3661"/>
                  </a:cubicBezTo>
                  <a:cubicBezTo>
                    <a:pt x="3923" y="2767"/>
                    <a:pt x="4770" y="1"/>
                    <a:pt x="4770"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81" name="Google Shape;1281;p47"/>
            <p:cNvSpPr/>
            <p:nvPr/>
          </p:nvSpPr>
          <p:spPr>
            <a:xfrm>
              <a:off x="1135969" y="2440588"/>
              <a:ext cx="149715" cy="149715"/>
            </a:xfrm>
            <a:custGeom>
              <a:avLst/>
              <a:gdLst/>
              <a:ahLst/>
              <a:cxnLst/>
              <a:rect l="l" t="t" r="r" b="b"/>
              <a:pathLst>
                <a:path w="2934" h="2934" extrusionOk="0">
                  <a:moveTo>
                    <a:pt x="1" y="2934"/>
                  </a:moveTo>
                  <a:lnTo>
                    <a:pt x="2934" y="0"/>
                  </a:lnTo>
                </a:path>
              </a:pathLst>
            </a:custGeom>
            <a:solidFill>
              <a:srgbClr val="4D897A"/>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82" name="Google Shape;1282;p47"/>
            <p:cNvSpPr/>
            <p:nvPr/>
          </p:nvSpPr>
          <p:spPr>
            <a:xfrm>
              <a:off x="449659" y="1662378"/>
              <a:ext cx="162523" cy="161298"/>
            </a:xfrm>
            <a:custGeom>
              <a:avLst/>
              <a:gdLst/>
              <a:ahLst/>
              <a:cxnLst/>
              <a:rect l="l" t="t" r="r" b="b"/>
              <a:pathLst>
                <a:path w="3185" h="3161" extrusionOk="0">
                  <a:moveTo>
                    <a:pt x="126" y="1"/>
                  </a:moveTo>
                  <a:cubicBezTo>
                    <a:pt x="96" y="1"/>
                    <a:pt x="66" y="13"/>
                    <a:pt x="48" y="36"/>
                  </a:cubicBezTo>
                  <a:cubicBezTo>
                    <a:pt x="1" y="84"/>
                    <a:pt x="1" y="156"/>
                    <a:pt x="48" y="203"/>
                  </a:cubicBezTo>
                  <a:lnTo>
                    <a:pt x="847" y="1002"/>
                  </a:lnTo>
                  <a:lnTo>
                    <a:pt x="322" y="943"/>
                  </a:lnTo>
                  <a:cubicBezTo>
                    <a:pt x="316" y="941"/>
                    <a:pt x="310" y="941"/>
                    <a:pt x="304" y="941"/>
                  </a:cubicBezTo>
                  <a:cubicBezTo>
                    <a:pt x="251" y="941"/>
                    <a:pt x="202" y="985"/>
                    <a:pt x="191" y="1038"/>
                  </a:cubicBezTo>
                  <a:cubicBezTo>
                    <a:pt x="179" y="1110"/>
                    <a:pt x="227" y="1157"/>
                    <a:pt x="299" y="1169"/>
                  </a:cubicBezTo>
                  <a:lnTo>
                    <a:pt x="1109" y="1265"/>
                  </a:lnTo>
                  <a:lnTo>
                    <a:pt x="1908" y="2075"/>
                  </a:lnTo>
                  <a:lnTo>
                    <a:pt x="1348" y="2004"/>
                  </a:lnTo>
                  <a:cubicBezTo>
                    <a:pt x="1340" y="2003"/>
                    <a:pt x="1333" y="2002"/>
                    <a:pt x="1326" y="2002"/>
                  </a:cubicBezTo>
                  <a:cubicBezTo>
                    <a:pt x="1265" y="2002"/>
                    <a:pt x="1217" y="2046"/>
                    <a:pt x="1217" y="2099"/>
                  </a:cubicBezTo>
                  <a:cubicBezTo>
                    <a:pt x="1205" y="2171"/>
                    <a:pt x="1253" y="2219"/>
                    <a:pt x="1312" y="2230"/>
                  </a:cubicBezTo>
                  <a:lnTo>
                    <a:pt x="2183" y="2338"/>
                  </a:lnTo>
                  <a:lnTo>
                    <a:pt x="2981" y="3137"/>
                  </a:lnTo>
                  <a:cubicBezTo>
                    <a:pt x="3005" y="3149"/>
                    <a:pt x="3029" y="3161"/>
                    <a:pt x="3065" y="3161"/>
                  </a:cubicBezTo>
                  <a:cubicBezTo>
                    <a:pt x="3089" y="3161"/>
                    <a:pt x="3125" y="3149"/>
                    <a:pt x="3148" y="3137"/>
                  </a:cubicBezTo>
                  <a:cubicBezTo>
                    <a:pt x="3184" y="3089"/>
                    <a:pt x="3184" y="3017"/>
                    <a:pt x="3148" y="2970"/>
                  </a:cubicBezTo>
                  <a:lnTo>
                    <a:pt x="2338" y="2171"/>
                  </a:lnTo>
                  <a:lnTo>
                    <a:pt x="2183" y="1336"/>
                  </a:lnTo>
                  <a:cubicBezTo>
                    <a:pt x="2172" y="1284"/>
                    <a:pt x="2126" y="1250"/>
                    <a:pt x="2074" y="1250"/>
                  </a:cubicBezTo>
                  <a:cubicBezTo>
                    <a:pt x="2067" y="1250"/>
                    <a:pt x="2059" y="1251"/>
                    <a:pt x="2051" y="1253"/>
                  </a:cubicBezTo>
                  <a:cubicBezTo>
                    <a:pt x="1992" y="1265"/>
                    <a:pt x="1944" y="1324"/>
                    <a:pt x="1956" y="1384"/>
                  </a:cubicBezTo>
                  <a:lnTo>
                    <a:pt x="2051" y="1885"/>
                  </a:lnTo>
                  <a:lnTo>
                    <a:pt x="1324" y="1157"/>
                  </a:lnTo>
                  <a:lnTo>
                    <a:pt x="1169" y="287"/>
                  </a:lnTo>
                  <a:cubicBezTo>
                    <a:pt x="1159" y="224"/>
                    <a:pt x="1112" y="189"/>
                    <a:pt x="1061" y="189"/>
                  </a:cubicBezTo>
                  <a:cubicBezTo>
                    <a:pt x="1053" y="189"/>
                    <a:pt x="1045" y="190"/>
                    <a:pt x="1038" y="191"/>
                  </a:cubicBezTo>
                  <a:cubicBezTo>
                    <a:pt x="978" y="203"/>
                    <a:pt x="931" y="263"/>
                    <a:pt x="943" y="323"/>
                  </a:cubicBezTo>
                  <a:lnTo>
                    <a:pt x="1038" y="871"/>
                  </a:lnTo>
                  <a:lnTo>
                    <a:pt x="203" y="36"/>
                  </a:lnTo>
                  <a:cubicBezTo>
                    <a:pt x="185" y="13"/>
                    <a:pt x="156" y="1"/>
                    <a:pt x="126"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83" name="Google Shape;1283;p47"/>
            <p:cNvSpPr/>
            <p:nvPr/>
          </p:nvSpPr>
          <p:spPr>
            <a:xfrm>
              <a:off x="17667" y="2141826"/>
              <a:ext cx="162523" cy="161298"/>
            </a:xfrm>
            <a:custGeom>
              <a:avLst/>
              <a:gdLst/>
              <a:ahLst/>
              <a:cxnLst/>
              <a:rect l="l" t="t" r="r" b="b"/>
              <a:pathLst>
                <a:path w="3185" h="3161" extrusionOk="0">
                  <a:moveTo>
                    <a:pt x="126" y="1"/>
                  </a:moveTo>
                  <a:cubicBezTo>
                    <a:pt x="96" y="1"/>
                    <a:pt x="66" y="13"/>
                    <a:pt x="48" y="36"/>
                  </a:cubicBezTo>
                  <a:cubicBezTo>
                    <a:pt x="1" y="84"/>
                    <a:pt x="1" y="156"/>
                    <a:pt x="48" y="203"/>
                  </a:cubicBezTo>
                  <a:lnTo>
                    <a:pt x="847" y="1002"/>
                  </a:lnTo>
                  <a:lnTo>
                    <a:pt x="323" y="931"/>
                  </a:lnTo>
                  <a:cubicBezTo>
                    <a:pt x="263" y="931"/>
                    <a:pt x="203" y="967"/>
                    <a:pt x="191" y="1038"/>
                  </a:cubicBezTo>
                  <a:cubicBezTo>
                    <a:pt x="179" y="1098"/>
                    <a:pt x="227" y="1157"/>
                    <a:pt x="287" y="1169"/>
                  </a:cubicBezTo>
                  <a:lnTo>
                    <a:pt x="1110" y="1265"/>
                  </a:lnTo>
                  <a:lnTo>
                    <a:pt x="1908" y="2064"/>
                  </a:lnTo>
                  <a:lnTo>
                    <a:pt x="1908" y="2064"/>
                  </a:lnTo>
                  <a:lnTo>
                    <a:pt x="1348" y="1992"/>
                  </a:lnTo>
                  <a:cubicBezTo>
                    <a:pt x="1276" y="1992"/>
                    <a:pt x="1217" y="2028"/>
                    <a:pt x="1217" y="2099"/>
                  </a:cubicBezTo>
                  <a:cubicBezTo>
                    <a:pt x="1205" y="2159"/>
                    <a:pt x="1253" y="2219"/>
                    <a:pt x="1312" y="2230"/>
                  </a:cubicBezTo>
                  <a:lnTo>
                    <a:pt x="2183" y="2338"/>
                  </a:lnTo>
                  <a:lnTo>
                    <a:pt x="2970" y="3137"/>
                  </a:lnTo>
                  <a:cubicBezTo>
                    <a:pt x="2993" y="3149"/>
                    <a:pt x="3029" y="3161"/>
                    <a:pt x="3053" y="3161"/>
                  </a:cubicBezTo>
                  <a:cubicBezTo>
                    <a:pt x="3089" y="3161"/>
                    <a:pt x="3113" y="3149"/>
                    <a:pt x="3137" y="3137"/>
                  </a:cubicBezTo>
                  <a:cubicBezTo>
                    <a:pt x="3184" y="3089"/>
                    <a:pt x="3184" y="3006"/>
                    <a:pt x="3137" y="2970"/>
                  </a:cubicBezTo>
                  <a:lnTo>
                    <a:pt x="2338" y="2159"/>
                  </a:lnTo>
                  <a:lnTo>
                    <a:pt x="2183" y="1336"/>
                  </a:lnTo>
                  <a:cubicBezTo>
                    <a:pt x="2183" y="1284"/>
                    <a:pt x="2137" y="1250"/>
                    <a:pt x="2079" y="1250"/>
                  </a:cubicBezTo>
                  <a:cubicBezTo>
                    <a:pt x="2070" y="1250"/>
                    <a:pt x="2061" y="1251"/>
                    <a:pt x="2052" y="1253"/>
                  </a:cubicBezTo>
                  <a:cubicBezTo>
                    <a:pt x="1992" y="1253"/>
                    <a:pt x="1944" y="1312"/>
                    <a:pt x="1956" y="1384"/>
                  </a:cubicBezTo>
                  <a:lnTo>
                    <a:pt x="2052" y="1885"/>
                  </a:lnTo>
                  <a:lnTo>
                    <a:pt x="1324" y="1145"/>
                  </a:lnTo>
                  <a:lnTo>
                    <a:pt x="1169" y="275"/>
                  </a:lnTo>
                  <a:cubicBezTo>
                    <a:pt x="1158" y="222"/>
                    <a:pt x="1110" y="178"/>
                    <a:pt x="1057" y="178"/>
                  </a:cubicBezTo>
                  <a:cubicBezTo>
                    <a:pt x="1050" y="178"/>
                    <a:pt x="1044" y="178"/>
                    <a:pt x="1038" y="180"/>
                  </a:cubicBezTo>
                  <a:cubicBezTo>
                    <a:pt x="978" y="191"/>
                    <a:pt x="931" y="251"/>
                    <a:pt x="943" y="323"/>
                  </a:cubicBezTo>
                  <a:lnTo>
                    <a:pt x="1038" y="871"/>
                  </a:lnTo>
                  <a:lnTo>
                    <a:pt x="203" y="36"/>
                  </a:lnTo>
                  <a:cubicBezTo>
                    <a:pt x="185" y="13"/>
                    <a:pt x="156" y="1"/>
                    <a:pt x="126"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84" name="Google Shape;1284;p47"/>
            <p:cNvSpPr/>
            <p:nvPr/>
          </p:nvSpPr>
          <p:spPr>
            <a:xfrm>
              <a:off x="223917" y="2166064"/>
              <a:ext cx="77970" cy="219316"/>
            </a:xfrm>
            <a:custGeom>
              <a:avLst/>
              <a:gdLst/>
              <a:ahLst/>
              <a:cxnLst/>
              <a:rect l="l" t="t" r="r" b="b"/>
              <a:pathLst>
                <a:path w="1528" h="4298" extrusionOk="0">
                  <a:moveTo>
                    <a:pt x="500" y="1"/>
                  </a:moveTo>
                  <a:cubicBezTo>
                    <a:pt x="493" y="1"/>
                    <a:pt x="485" y="1"/>
                    <a:pt x="478" y="3"/>
                  </a:cubicBezTo>
                  <a:cubicBezTo>
                    <a:pt x="418" y="15"/>
                    <a:pt x="382" y="74"/>
                    <a:pt x="394" y="146"/>
                  </a:cubicBezTo>
                  <a:lnTo>
                    <a:pt x="597" y="1255"/>
                  </a:lnTo>
                  <a:lnTo>
                    <a:pt x="597" y="1255"/>
                  </a:lnTo>
                  <a:lnTo>
                    <a:pt x="203" y="909"/>
                  </a:lnTo>
                  <a:cubicBezTo>
                    <a:pt x="183" y="888"/>
                    <a:pt x="157" y="878"/>
                    <a:pt x="131" y="878"/>
                  </a:cubicBezTo>
                  <a:cubicBezTo>
                    <a:pt x="98" y="878"/>
                    <a:pt x="63" y="894"/>
                    <a:pt x="37" y="921"/>
                  </a:cubicBezTo>
                  <a:cubicBezTo>
                    <a:pt x="1" y="968"/>
                    <a:pt x="1" y="1040"/>
                    <a:pt x="48" y="1076"/>
                  </a:cubicBezTo>
                  <a:lnTo>
                    <a:pt x="657" y="1612"/>
                  </a:lnTo>
                  <a:lnTo>
                    <a:pt x="859" y="2721"/>
                  </a:lnTo>
                  <a:lnTo>
                    <a:pt x="430" y="2352"/>
                  </a:lnTo>
                  <a:cubicBezTo>
                    <a:pt x="409" y="2331"/>
                    <a:pt x="384" y="2321"/>
                    <a:pt x="359" y="2321"/>
                  </a:cubicBezTo>
                  <a:cubicBezTo>
                    <a:pt x="326" y="2321"/>
                    <a:pt x="295" y="2337"/>
                    <a:pt x="275" y="2364"/>
                  </a:cubicBezTo>
                  <a:cubicBezTo>
                    <a:pt x="227" y="2411"/>
                    <a:pt x="227" y="2483"/>
                    <a:pt x="287" y="2519"/>
                  </a:cubicBezTo>
                  <a:lnTo>
                    <a:pt x="931" y="3091"/>
                  </a:lnTo>
                  <a:lnTo>
                    <a:pt x="1134" y="4200"/>
                  </a:lnTo>
                  <a:cubicBezTo>
                    <a:pt x="1144" y="4253"/>
                    <a:pt x="1184" y="4297"/>
                    <a:pt x="1235" y="4297"/>
                  </a:cubicBezTo>
                  <a:cubicBezTo>
                    <a:pt x="1240" y="4297"/>
                    <a:pt x="1247" y="4296"/>
                    <a:pt x="1253" y="4295"/>
                  </a:cubicBezTo>
                  <a:lnTo>
                    <a:pt x="1277" y="4295"/>
                  </a:lnTo>
                  <a:cubicBezTo>
                    <a:pt x="1336" y="4283"/>
                    <a:pt x="1372" y="4224"/>
                    <a:pt x="1372" y="4164"/>
                  </a:cubicBezTo>
                  <a:lnTo>
                    <a:pt x="1157" y="3055"/>
                  </a:lnTo>
                  <a:lnTo>
                    <a:pt x="1503" y="2292"/>
                  </a:lnTo>
                  <a:cubicBezTo>
                    <a:pt x="1527" y="2232"/>
                    <a:pt x="1503" y="2173"/>
                    <a:pt x="1455" y="2137"/>
                  </a:cubicBezTo>
                  <a:cubicBezTo>
                    <a:pt x="1445" y="2135"/>
                    <a:pt x="1435" y="2134"/>
                    <a:pt x="1424" y="2134"/>
                  </a:cubicBezTo>
                  <a:cubicBezTo>
                    <a:pt x="1373" y="2134"/>
                    <a:pt x="1320" y="2157"/>
                    <a:pt x="1300" y="2197"/>
                  </a:cubicBezTo>
                  <a:lnTo>
                    <a:pt x="1098" y="2662"/>
                  </a:lnTo>
                  <a:lnTo>
                    <a:pt x="907" y="1648"/>
                  </a:lnTo>
                  <a:lnTo>
                    <a:pt x="1277" y="837"/>
                  </a:lnTo>
                  <a:cubicBezTo>
                    <a:pt x="1300" y="790"/>
                    <a:pt x="1265" y="718"/>
                    <a:pt x="1217" y="694"/>
                  </a:cubicBezTo>
                  <a:cubicBezTo>
                    <a:pt x="1202" y="688"/>
                    <a:pt x="1186" y="685"/>
                    <a:pt x="1171" y="685"/>
                  </a:cubicBezTo>
                  <a:cubicBezTo>
                    <a:pt x="1128" y="685"/>
                    <a:pt x="1089" y="710"/>
                    <a:pt x="1062" y="754"/>
                  </a:cubicBezTo>
                  <a:lnTo>
                    <a:pt x="835" y="1255"/>
                  </a:lnTo>
                  <a:lnTo>
                    <a:pt x="621" y="98"/>
                  </a:lnTo>
                  <a:cubicBezTo>
                    <a:pt x="610" y="45"/>
                    <a:pt x="561" y="1"/>
                    <a:pt x="50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85" name="Google Shape;1285;p47"/>
            <p:cNvSpPr/>
            <p:nvPr/>
          </p:nvSpPr>
          <p:spPr>
            <a:xfrm>
              <a:off x="176462" y="2482073"/>
              <a:ext cx="220337" cy="76949"/>
            </a:xfrm>
            <a:custGeom>
              <a:avLst/>
              <a:gdLst/>
              <a:ahLst/>
              <a:cxnLst/>
              <a:rect l="l" t="t" r="r" b="b"/>
              <a:pathLst>
                <a:path w="4318" h="1508" extrusionOk="0">
                  <a:moveTo>
                    <a:pt x="2253" y="1"/>
                  </a:moveTo>
                  <a:cubicBezTo>
                    <a:pt x="2207" y="1"/>
                    <a:pt x="2164" y="23"/>
                    <a:pt x="2147" y="58"/>
                  </a:cubicBezTo>
                  <a:cubicBezTo>
                    <a:pt x="2123" y="117"/>
                    <a:pt x="2147" y="189"/>
                    <a:pt x="2207" y="213"/>
                  </a:cubicBezTo>
                  <a:lnTo>
                    <a:pt x="2672" y="427"/>
                  </a:lnTo>
                  <a:lnTo>
                    <a:pt x="1658" y="606"/>
                  </a:lnTo>
                  <a:lnTo>
                    <a:pt x="847" y="249"/>
                  </a:lnTo>
                  <a:cubicBezTo>
                    <a:pt x="831" y="242"/>
                    <a:pt x="815" y="239"/>
                    <a:pt x="800" y="239"/>
                  </a:cubicBezTo>
                  <a:cubicBezTo>
                    <a:pt x="758" y="239"/>
                    <a:pt x="722" y="261"/>
                    <a:pt x="704" y="296"/>
                  </a:cubicBezTo>
                  <a:cubicBezTo>
                    <a:pt x="680" y="356"/>
                    <a:pt x="704" y="427"/>
                    <a:pt x="752" y="451"/>
                  </a:cubicBezTo>
                  <a:lnTo>
                    <a:pt x="1265" y="678"/>
                  </a:lnTo>
                  <a:lnTo>
                    <a:pt x="108" y="892"/>
                  </a:lnTo>
                  <a:cubicBezTo>
                    <a:pt x="48" y="904"/>
                    <a:pt x="1" y="964"/>
                    <a:pt x="13" y="1036"/>
                  </a:cubicBezTo>
                  <a:cubicBezTo>
                    <a:pt x="23" y="1087"/>
                    <a:pt x="70" y="1121"/>
                    <a:pt x="121" y="1121"/>
                  </a:cubicBezTo>
                  <a:cubicBezTo>
                    <a:pt x="128" y="1121"/>
                    <a:pt x="136" y="1121"/>
                    <a:pt x="144" y="1119"/>
                  </a:cubicBezTo>
                  <a:lnTo>
                    <a:pt x="1265" y="916"/>
                  </a:lnTo>
                  <a:lnTo>
                    <a:pt x="907" y="1310"/>
                  </a:lnTo>
                  <a:cubicBezTo>
                    <a:pt x="871" y="1357"/>
                    <a:pt x="871" y="1429"/>
                    <a:pt x="919" y="1477"/>
                  </a:cubicBezTo>
                  <a:cubicBezTo>
                    <a:pt x="940" y="1498"/>
                    <a:pt x="965" y="1507"/>
                    <a:pt x="991" y="1507"/>
                  </a:cubicBezTo>
                  <a:cubicBezTo>
                    <a:pt x="1025" y="1507"/>
                    <a:pt x="1059" y="1492"/>
                    <a:pt x="1086" y="1465"/>
                  </a:cubicBezTo>
                  <a:lnTo>
                    <a:pt x="1622" y="857"/>
                  </a:lnTo>
                  <a:lnTo>
                    <a:pt x="2743" y="654"/>
                  </a:lnTo>
                  <a:lnTo>
                    <a:pt x="2362" y="1083"/>
                  </a:lnTo>
                  <a:cubicBezTo>
                    <a:pt x="2326" y="1131"/>
                    <a:pt x="2326" y="1202"/>
                    <a:pt x="2374" y="1250"/>
                  </a:cubicBezTo>
                  <a:cubicBezTo>
                    <a:pt x="2396" y="1267"/>
                    <a:pt x="2423" y="1276"/>
                    <a:pt x="2451" y="1276"/>
                  </a:cubicBezTo>
                  <a:cubicBezTo>
                    <a:pt x="2483" y="1276"/>
                    <a:pt x="2515" y="1264"/>
                    <a:pt x="2541" y="1238"/>
                  </a:cubicBezTo>
                  <a:lnTo>
                    <a:pt x="3113" y="582"/>
                  </a:lnTo>
                  <a:lnTo>
                    <a:pt x="4222" y="380"/>
                  </a:lnTo>
                  <a:cubicBezTo>
                    <a:pt x="4269" y="368"/>
                    <a:pt x="4317" y="320"/>
                    <a:pt x="4317" y="272"/>
                  </a:cubicBezTo>
                  <a:cubicBezTo>
                    <a:pt x="4317" y="260"/>
                    <a:pt x="4317" y="249"/>
                    <a:pt x="4317" y="249"/>
                  </a:cubicBezTo>
                  <a:cubicBezTo>
                    <a:pt x="4306" y="184"/>
                    <a:pt x="4248" y="139"/>
                    <a:pt x="4193" y="139"/>
                  </a:cubicBezTo>
                  <a:cubicBezTo>
                    <a:pt x="4187" y="139"/>
                    <a:pt x="4180" y="140"/>
                    <a:pt x="4174" y="141"/>
                  </a:cubicBezTo>
                  <a:lnTo>
                    <a:pt x="3053" y="356"/>
                  </a:lnTo>
                  <a:lnTo>
                    <a:pt x="2302" y="10"/>
                  </a:lnTo>
                  <a:cubicBezTo>
                    <a:pt x="2286" y="4"/>
                    <a:pt x="2269" y="1"/>
                    <a:pt x="2253"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86" name="Google Shape;1286;p47"/>
            <p:cNvSpPr/>
            <p:nvPr/>
          </p:nvSpPr>
          <p:spPr>
            <a:xfrm>
              <a:off x="716784" y="2778794"/>
              <a:ext cx="78531" cy="219775"/>
            </a:xfrm>
            <a:custGeom>
              <a:avLst/>
              <a:gdLst/>
              <a:ahLst/>
              <a:cxnLst/>
              <a:rect l="l" t="t" r="r" b="b"/>
              <a:pathLst>
                <a:path w="1539" h="4307" extrusionOk="0">
                  <a:moveTo>
                    <a:pt x="520" y="0"/>
                  </a:moveTo>
                  <a:cubicBezTo>
                    <a:pt x="513" y="0"/>
                    <a:pt x="507" y="1"/>
                    <a:pt x="501" y="2"/>
                  </a:cubicBezTo>
                  <a:cubicBezTo>
                    <a:pt x="429" y="14"/>
                    <a:pt x="394" y="74"/>
                    <a:pt x="406" y="145"/>
                  </a:cubicBezTo>
                  <a:lnTo>
                    <a:pt x="608" y="1254"/>
                  </a:lnTo>
                  <a:lnTo>
                    <a:pt x="608" y="1254"/>
                  </a:lnTo>
                  <a:lnTo>
                    <a:pt x="203" y="884"/>
                  </a:lnTo>
                  <a:cubicBezTo>
                    <a:pt x="181" y="868"/>
                    <a:pt x="153" y="859"/>
                    <a:pt x="127" y="859"/>
                  </a:cubicBezTo>
                  <a:cubicBezTo>
                    <a:pt x="96" y="859"/>
                    <a:pt x="67" y="871"/>
                    <a:pt x="48" y="896"/>
                  </a:cubicBezTo>
                  <a:cubicBezTo>
                    <a:pt x="0" y="944"/>
                    <a:pt x="0" y="1016"/>
                    <a:pt x="48" y="1063"/>
                  </a:cubicBezTo>
                  <a:lnTo>
                    <a:pt x="668" y="1612"/>
                  </a:lnTo>
                  <a:lnTo>
                    <a:pt x="871" y="2733"/>
                  </a:lnTo>
                  <a:lnTo>
                    <a:pt x="441" y="2351"/>
                  </a:lnTo>
                  <a:cubicBezTo>
                    <a:pt x="420" y="2330"/>
                    <a:pt x="395" y="2321"/>
                    <a:pt x="370" y="2321"/>
                  </a:cubicBezTo>
                  <a:cubicBezTo>
                    <a:pt x="338" y="2321"/>
                    <a:pt x="306" y="2336"/>
                    <a:pt x="286" y="2363"/>
                  </a:cubicBezTo>
                  <a:cubicBezTo>
                    <a:pt x="239" y="2411"/>
                    <a:pt x="239" y="2482"/>
                    <a:pt x="298" y="2518"/>
                  </a:cubicBezTo>
                  <a:lnTo>
                    <a:pt x="942" y="3102"/>
                  </a:lnTo>
                  <a:lnTo>
                    <a:pt x="1157" y="4211"/>
                  </a:lnTo>
                  <a:cubicBezTo>
                    <a:pt x="1157" y="4259"/>
                    <a:pt x="1216" y="4306"/>
                    <a:pt x="1264" y="4306"/>
                  </a:cubicBezTo>
                  <a:lnTo>
                    <a:pt x="1288" y="4306"/>
                  </a:lnTo>
                  <a:cubicBezTo>
                    <a:pt x="1347" y="4295"/>
                    <a:pt x="1395" y="4235"/>
                    <a:pt x="1383" y="4163"/>
                  </a:cubicBezTo>
                  <a:lnTo>
                    <a:pt x="1169" y="3054"/>
                  </a:lnTo>
                  <a:lnTo>
                    <a:pt x="1526" y="2291"/>
                  </a:lnTo>
                  <a:cubicBezTo>
                    <a:pt x="1538" y="2232"/>
                    <a:pt x="1514" y="2172"/>
                    <a:pt x="1467" y="2136"/>
                  </a:cubicBezTo>
                  <a:cubicBezTo>
                    <a:pt x="1451" y="2130"/>
                    <a:pt x="1436" y="2127"/>
                    <a:pt x="1421" y="2127"/>
                  </a:cubicBezTo>
                  <a:cubicBezTo>
                    <a:pt x="1378" y="2127"/>
                    <a:pt x="1338" y="2152"/>
                    <a:pt x="1312" y="2196"/>
                  </a:cubicBezTo>
                  <a:lnTo>
                    <a:pt x="1109" y="2661"/>
                  </a:lnTo>
                  <a:lnTo>
                    <a:pt x="918" y="1647"/>
                  </a:lnTo>
                  <a:lnTo>
                    <a:pt x="1288" y="837"/>
                  </a:lnTo>
                  <a:cubicBezTo>
                    <a:pt x="1312" y="789"/>
                    <a:pt x="1288" y="717"/>
                    <a:pt x="1228" y="694"/>
                  </a:cubicBezTo>
                  <a:cubicBezTo>
                    <a:pt x="1213" y="687"/>
                    <a:pt x="1197" y="684"/>
                    <a:pt x="1182" y="684"/>
                  </a:cubicBezTo>
                  <a:cubicBezTo>
                    <a:pt x="1139" y="684"/>
                    <a:pt x="1100" y="709"/>
                    <a:pt x="1073" y="753"/>
                  </a:cubicBezTo>
                  <a:lnTo>
                    <a:pt x="847" y="1254"/>
                  </a:lnTo>
                  <a:lnTo>
                    <a:pt x="632" y="97"/>
                  </a:lnTo>
                  <a:cubicBezTo>
                    <a:pt x="621" y="44"/>
                    <a:pt x="572" y="0"/>
                    <a:pt x="520"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87" name="Google Shape;1287;p47"/>
            <p:cNvSpPr/>
            <p:nvPr/>
          </p:nvSpPr>
          <p:spPr>
            <a:xfrm>
              <a:off x="915738" y="2509832"/>
              <a:ext cx="78531" cy="219826"/>
            </a:xfrm>
            <a:custGeom>
              <a:avLst/>
              <a:gdLst/>
              <a:ahLst/>
              <a:cxnLst/>
              <a:rect l="l" t="t" r="r" b="b"/>
              <a:pathLst>
                <a:path w="1539" h="4308" extrusionOk="0">
                  <a:moveTo>
                    <a:pt x="508" y="1"/>
                  </a:moveTo>
                  <a:cubicBezTo>
                    <a:pt x="502" y="1"/>
                    <a:pt x="495" y="1"/>
                    <a:pt x="489" y="3"/>
                  </a:cubicBezTo>
                  <a:cubicBezTo>
                    <a:pt x="429" y="15"/>
                    <a:pt x="382" y="74"/>
                    <a:pt x="394" y="146"/>
                  </a:cubicBezTo>
                  <a:lnTo>
                    <a:pt x="608" y="1255"/>
                  </a:lnTo>
                  <a:lnTo>
                    <a:pt x="608" y="1255"/>
                  </a:lnTo>
                  <a:lnTo>
                    <a:pt x="215" y="909"/>
                  </a:lnTo>
                  <a:cubicBezTo>
                    <a:pt x="189" y="888"/>
                    <a:pt x="160" y="878"/>
                    <a:pt x="134" y="878"/>
                  </a:cubicBezTo>
                  <a:cubicBezTo>
                    <a:pt x="99" y="878"/>
                    <a:pt x="68" y="894"/>
                    <a:pt x="48" y="921"/>
                  </a:cubicBezTo>
                  <a:cubicBezTo>
                    <a:pt x="0" y="968"/>
                    <a:pt x="12" y="1040"/>
                    <a:pt x="60" y="1076"/>
                  </a:cubicBezTo>
                  <a:lnTo>
                    <a:pt x="668" y="1624"/>
                  </a:lnTo>
                  <a:lnTo>
                    <a:pt x="871" y="2733"/>
                  </a:lnTo>
                  <a:lnTo>
                    <a:pt x="441" y="2352"/>
                  </a:lnTo>
                  <a:cubicBezTo>
                    <a:pt x="419" y="2335"/>
                    <a:pt x="392" y="2326"/>
                    <a:pt x="364" y="2326"/>
                  </a:cubicBezTo>
                  <a:cubicBezTo>
                    <a:pt x="332" y="2326"/>
                    <a:pt x="300" y="2338"/>
                    <a:pt x="274" y="2364"/>
                  </a:cubicBezTo>
                  <a:cubicBezTo>
                    <a:pt x="239" y="2411"/>
                    <a:pt x="239" y="2483"/>
                    <a:pt x="286" y="2530"/>
                  </a:cubicBezTo>
                  <a:lnTo>
                    <a:pt x="942" y="3103"/>
                  </a:lnTo>
                  <a:lnTo>
                    <a:pt x="1145" y="4212"/>
                  </a:lnTo>
                  <a:cubicBezTo>
                    <a:pt x="1157" y="4271"/>
                    <a:pt x="1205" y="4307"/>
                    <a:pt x="1264" y="4307"/>
                  </a:cubicBezTo>
                  <a:lnTo>
                    <a:pt x="1288" y="4307"/>
                  </a:lnTo>
                  <a:cubicBezTo>
                    <a:pt x="1348" y="4295"/>
                    <a:pt x="1383" y="4236"/>
                    <a:pt x="1371" y="4176"/>
                  </a:cubicBezTo>
                  <a:lnTo>
                    <a:pt x="1169" y="3067"/>
                  </a:lnTo>
                  <a:lnTo>
                    <a:pt x="1515" y="2304"/>
                  </a:lnTo>
                  <a:cubicBezTo>
                    <a:pt x="1538" y="2244"/>
                    <a:pt x="1515" y="2173"/>
                    <a:pt x="1455" y="2149"/>
                  </a:cubicBezTo>
                  <a:cubicBezTo>
                    <a:pt x="1439" y="2143"/>
                    <a:pt x="1423" y="2140"/>
                    <a:pt x="1408" y="2140"/>
                  </a:cubicBezTo>
                  <a:cubicBezTo>
                    <a:pt x="1366" y="2140"/>
                    <a:pt x="1329" y="2162"/>
                    <a:pt x="1312" y="2197"/>
                  </a:cubicBezTo>
                  <a:lnTo>
                    <a:pt x="1097" y="2662"/>
                  </a:lnTo>
                  <a:lnTo>
                    <a:pt x="906" y="1648"/>
                  </a:lnTo>
                  <a:lnTo>
                    <a:pt x="1276" y="837"/>
                  </a:lnTo>
                  <a:cubicBezTo>
                    <a:pt x="1300" y="790"/>
                    <a:pt x="1276" y="718"/>
                    <a:pt x="1216" y="694"/>
                  </a:cubicBezTo>
                  <a:cubicBezTo>
                    <a:pt x="1204" y="688"/>
                    <a:pt x="1190" y="685"/>
                    <a:pt x="1176" y="685"/>
                  </a:cubicBezTo>
                  <a:cubicBezTo>
                    <a:pt x="1135" y="685"/>
                    <a:pt x="1091" y="710"/>
                    <a:pt x="1073" y="754"/>
                  </a:cubicBezTo>
                  <a:lnTo>
                    <a:pt x="835" y="1255"/>
                  </a:lnTo>
                  <a:lnTo>
                    <a:pt x="620" y="98"/>
                  </a:lnTo>
                  <a:cubicBezTo>
                    <a:pt x="610" y="45"/>
                    <a:pt x="561" y="1"/>
                    <a:pt x="508"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88" name="Google Shape;1288;p47"/>
            <p:cNvSpPr/>
            <p:nvPr/>
          </p:nvSpPr>
          <p:spPr>
            <a:xfrm>
              <a:off x="1014883" y="2683884"/>
              <a:ext cx="220337" cy="77256"/>
            </a:xfrm>
            <a:custGeom>
              <a:avLst/>
              <a:gdLst/>
              <a:ahLst/>
              <a:cxnLst/>
              <a:rect l="l" t="t" r="r" b="b"/>
              <a:pathLst>
                <a:path w="4318" h="1514" extrusionOk="0">
                  <a:moveTo>
                    <a:pt x="3323" y="0"/>
                  </a:moveTo>
                  <a:cubicBezTo>
                    <a:pt x="3293" y="0"/>
                    <a:pt x="3263" y="12"/>
                    <a:pt x="3244" y="38"/>
                  </a:cubicBezTo>
                  <a:lnTo>
                    <a:pt x="2696" y="658"/>
                  </a:lnTo>
                  <a:lnTo>
                    <a:pt x="1575" y="860"/>
                  </a:lnTo>
                  <a:lnTo>
                    <a:pt x="1575" y="860"/>
                  </a:lnTo>
                  <a:lnTo>
                    <a:pt x="1956" y="431"/>
                  </a:lnTo>
                  <a:cubicBezTo>
                    <a:pt x="2004" y="383"/>
                    <a:pt x="1992" y="312"/>
                    <a:pt x="1944" y="264"/>
                  </a:cubicBezTo>
                  <a:cubicBezTo>
                    <a:pt x="1922" y="248"/>
                    <a:pt x="1895" y="239"/>
                    <a:pt x="1869" y="239"/>
                  </a:cubicBezTo>
                  <a:cubicBezTo>
                    <a:pt x="1838" y="239"/>
                    <a:pt x="1809" y="251"/>
                    <a:pt x="1789" y="276"/>
                  </a:cubicBezTo>
                  <a:lnTo>
                    <a:pt x="1205" y="932"/>
                  </a:lnTo>
                  <a:lnTo>
                    <a:pt x="96" y="1135"/>
                  </a:lnTo>
                  <a:cubicBezTo>
                    <a:pt x="48" y="1147"/>
                    <a:pt x="1" y="1194"/>
                    <a:pt x="1" y="1254"/>
                  </a:cubicBezTo>
                  <a:cubicBezTo>
                    <a:pt x="1" y="1254"/>
                    <a:pt x="1" y="1266"/>
                    <a:pt x="1" y="1278"/>
                  </a:cubicBezTo>
                  <a:cubicBezTo>
                    <a:pt x="11" y="1330"/>
                    <a:pt x="58" y="1363"/>
                    <a:pt x="117" y="1363"/>
                  </a:cubicBezTo>
                  <a:cubicBezTo>
                    <a:pt x="126" y="1363"/>
                    <a:pt x="135" y="1363"/>
                    <a:pt x="144" y="1361"/>
                  </a:cubicBezTo>
                  <a:lnTo>
                    <a:pt x="1253" y="1158"/>
                  </a:lnTo>
                  <a:lnTo>
                    <a:pt x="2016" y="1504"/>
                  </a:lnTo>
                  <a:cubicBezTo>
                    <a:pt x="2031" y="1510"/>
                    <a:pt x="2047" y="1513"/>
                    <a:pt x="2062" y="1513"/>
                  </a:cubicBezTo>
                  <a:cubicBezTo>
                    <a:pt x="2104" y="1513"/>
                    <a:pt x="2141" y="1489"/>
                    <a:pt x="2159" y="1445"/>
                  </a:cubicBezTo>
                  <a:cubicBezTo>
                    <a:pt x="2183" y="1397"/>
                    <a:pt x="2159" y="1325"/>
                    <a:pt x="2111" y="1302"/>
                  </a:cubicBezTo>
                  <a:lnTo>
                    <a:pt x="1646" y="1087"/>
                  </a:lnTo>
                  <a:lnTo>
                    <a:pt x="2660" y="896"/>
                  </a:lnTo>
                  <a:lnTo>
                    <a:pt x="3471" y="1254"/>
                  </a:lnTo>
                  <a:cubicBezTo>
                    <a:pt x="3487" y="1260"/>
                    <a:pt x="3503" y="1263"/>
                    <a:pt x="3518" y="1263"/>
                  </a:cubicBezTo>
                  <a:cubicBezTo>
                    <a:pt x="3560" y="1263"/>
                    <a:pt x="3599" y="1241"/>
                    <a:pt x="3626" y="1206"/>
                  </a:cubicBezTo>
                  <a:cubicBezTo>
                    <a:pt x="3649" y="1147"/>
                    <a:pt x="3614" y="1075"/>
                    <a:pt x="3566" y="1051"/>
                  </a:cubicBezTo>
                  <a:lnTo>
                    <a:pt x="3053" y="825"/>
                  </a:lnTo>
                  <a:lnTo>
                    <a:pt x="4210" y="610"/>
                  </a:lnTo>
                  <a:cubicBezTo>
                    <a:pt x="4281" y="598"/>
                    <a:pt x="4317" y="538"/>
                    <a:pt x="4305" y="467"/>
                  </a:cubicBezTo>
                  <a:cubicBezTo>
                    <a:pt x="4295" y="415"/>
                    <a:pt x="4248" y="381"/>
                    <a:pt x="4197" y="381"/>
                  </a:cubicBezTo>
                  <a:cubicBezTo>
                    <a:pt x="4190" y="381"/>
                    <a:pt x="4182" y="382"/>
                    <a:pt x="4174" y="383"/>
                  </a:cubicBezTo>
                  <a:lnTo>
                    <a:pt x="3065" y="586"/>
                  </a:lnTo>
                  <a:lnTo>
                    <a:pt x="3411" y="193"/>
                  </a:lnTo>
                  <a:cubicBezTo>
                    <a:pt x="3459" y="145"/>
                    <a:pt x="3447" y="73"/>
                    <a:pt x="3399" y="26"/>
                  </a:cubicBezTo>
                  <a:cubicBezTo>
                    <a:pt x="3377" y="9"/>
                    <a:pt x="3350" y="0"/>
                    <a:pt x="3323"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89" name="Google Shape;1289;p47"/>
            <p:cNvSpPr/>
            <p:nvPr/>
          </p:nvSpPr>
          <p:spPr>
            <a:xfrm>
              <a:off x="741124" y="3066075"/>
              <a:ext cx="222123" cy="74245"/>
            </a:xfrm>
            <a:custGeom>
              <a:avLst/>
              <a:gdLst/>
              <a:ahLst/>
              <a:cxnLst/>
              <a:rect l="l" t="t" r="r" b="b"/>
              <a:pathLst>
                <a:path w="4353" h="1455" extrusionOk="0">
                  <a:moveTo>
                    <a:pt x="3363" y="0"/>
                  </a:moveTo>
                  <a:cubicBezTo>
                    <a:pt x="3333" y="0"/>
                    <a:pt x="3303" y="12"/>
                    <a:pt x="3279" y="36"/>
                  </a:cubicBezTo>
                  <a:lnTo>
                    <a:pt x="2707" y="632"/>
                  </a:lnTo>
                  <a:lnTo>
                    <a:pt x="1586" y="787"/>
                  </a:lnTo>
                  <a:lnTo>
                    <a:pt x="1586" y="787"/>
                  </a:lnTo>
                  <a:lnTo>
                    <a:pt x="1979" y="370"/>
                  </a:lnTo>
                  <a:cubicBezTo>
                    <a:pt x="2027" y="322"/>
                    <a:pt x="2027" y="250"/>
                    <a:pt x="1979" y="203"/>
                  </a:cubicBezTo>
                  <a:cubicBezTo>
                    <a:pt x="1962" y="185"/>
                    <a:pt x="1932" y="176"/>
                    <a:pt x="1902" y="176"/>
                  </a:cubicBezTo>
                  <a:cubicBezTo>
                    <a:pt x="1872" y="176"/>
                    <a:pt x="1842" y="185"/>
                    <a:pt x="1824" y="203"/>
                  </a:cubicBezTo>
                  <a:lnTo>
                    <a:pt x="1228" y="835"/>
                  </a:lnTo>
                  <a:lnTo>
                    <a:pt x="107" y="978"/>
                  </a:lnTo>
                  <a:cubicBezTo>
                    <a:pt x="48" y="990"/>
                    <a:pt x="0" y="1049"/>
                    <a:pt x="12" y="1109"/>
                  </a:cubicBezTo>
                  <a:cubicBezTo>
                    <a:pt x="12" y="1169"/>
                    <a:pt x="60" y="1216"/>
                    <a:pt x="119" y="1216"/>
                  </a:cubicBezTo>
                  <a:lnTo>
                    <a:pt x="143" y="1216"/>
                  </a:lnTo>
                  <a:lnTo>
                    <a:pt x="1264" y="1061"/>
                  </a:lnTo>
                  <a:lnTo>
                    <a:pt x="2003" y="1443"/>
                  </a:lnTo>
                  <a:cubicBezTo>
                    <a:pt x="2015" y="1455"/>
                    <a:pt x="2039" y="1455"/>
                    <a:pt x="2063" y="1455"/>
                  </a:cubicBezTo>
                  <a:cubicBezTo>
                    <a:pt x="2099" y="1455"/>
                    <a:pt x="2134" y="1431"/>
                    <a:pt x="2158" y="1395"/>
                  </a:cubicBezTo>
                  <a:cubicBezTo>
                    <a:pt x="2182" y="1336"/>
                    <a:pt x="2158" y="1276"/>
                    <a:pt x="2111" y="1240"/>
                  </a:cubicBezTo>
                  <a:lnTo>
                    <a:pt x="1657" y="1014"/>
                  </a:lnTo>
                  <a:lnTo>
                    <a:pt x="2683" y="859"/>
                  </a:lnTo>
                  <a:lnTo>
                    <a:pt x="3470" y="1264"/>
                  </a:lnTo>
                  <a:cubicBezTo>
                    <a:pt x="3487" y="1272"/>
                    <a:pt x="3498" y="1281"/>
                    <a:pt x="3511" y="1281"/>
                  </a:cubicBezTo>
                  <a:cubicBezTo>
                    <a:pt x="3517" y="1281"/>
                    <a:pt x="3523" y="1279"/>
                    <a:pt x="3530" y="1276"/>
                  </a:cubicBezTo>
                  <a:cubicBezTo>
                    <a:pt x="3534" y="1277"/>
                    <a:pt x="3539" y="1278"/>
                    <a:pt x="3544" y="1278"/>
                  </a:cubicBezTo>
                  <a:cubicBezTo>
                    <a:pt x="3577" y="1278"/>
                    <a:pt x="3615" y="1247"/>
                    <a:pt x="3625" y="1216"/>
                  </a:cubicBezTo>
                  <a:cubicBezTo>
                    <a:pt x="3649" y="1169"/>
                    <a:pt x="3625" y="1097"/>
                    <a:pt x="3577" y="1073"/>
                  </a:cubicBezTo>
                  <a:lnTo>
                    <a:pt x="3076" y="811"/>
                  </a:lnTo>
                  <a:lnTo>
                    <a:pt x="4245" y="656"/>
                  </a:lnTo>
                  <a:cubicBezTo>
                    <a:pt x="4316" y="644"/>
                    <a:pt x="4352" y="584"/>
                    <a:pt x="4352" y="525"/>
                  </a:cubicBezTo>
                  <a:cubicBezTo>
                    <a:pt x="4342" y="461"/>
                    <a:pt x="4283" y="416"/>
                    <a:pt x="4219" y="416"/>
                  </a:cubicBezTo>
                  <a:cubicBezTo>
                    <a:pt x="4212" y="416"/>
                    <a:pt x="4205" y="416"/>
                    <a:pt x="4197" y="417"/>
                  </a:cubicBezTo>
                  <a:lnTo>
                    <a:pt x="3076" y="584"/>
                  </a:lnTo>
                  <a:lnTo>
                    <a:pt x="3076" y="584"/>
                  </a:lnTo>
                  <a:lnTo>
                    <a:pt x="3446" y="203"/>
                  </a:lnTo>
                  <a:cubicBezTo>
                    <a:pt x="3494" y="155"/>
                    <a:pt x="3494" y="84"/>
                    <a:pt x="3446" y="36"/>
                  </a:cubicBezTo>
                  <a:cubicBezTo>
                    <a:pt x="3422" y="12"/>
                    <a:pt x="3392" y="0"/>
                    <a:pt x="3363"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90" name="Google Shape;1290;p47"/>
            <p:cNvSpPr/>
            <p:nvPr/>
          </p:nvSpPr>
          <p:spPr>
            <a:xfrm>
              <a:off x="638254" y="1940882"/>
              <a:ext cx="194160" cy="123742"/>
            </a:xfrm>
            <a:custGeom>
              <a:avLst/>
              <a:gdLst/>
              <a:ahLst/>
              <a:cxnLst/>
              <a:rect l="l" t="t" r="r" b="b"/>
              <a:pathLst>
                <a:path w="3805" h="2425" extrusionOk="0">
                  <a:moveTo>
                    <a:pt x="2737" y="1"/>
                  </a:moveTo>
                  <a:cubicBezTo>
                    <a:pt x="2685" y="1"/>
                    <a:pt x="2632" y="26"/>
                    <a:pt x="2612" y="75"/>
                  </a:cubicBezTo>
                  <a:lnTo>
                    <a:pt x="2326" y="850"/>
                  </a:lnTo>
                  <a:lnTo>
                    <a:pt x="1360" y="1435"/>
                  </a:lnTo>
                  <a:lnTo>
                    <a:pt x="1563" y="898"/>
                  </a:lnTo>
                  <a:cubicBezTo>
                    <a:pt x="1575" y="838"/>
                    <a:pt x="1551" y="767"/>
                    <a:pt x="1491" y="755"/>
                  </a:cubicBezTo>
                  <a:cubicBezTo>
                    <a:pt x="1476" y="749"/>
                    <a:pt x="1460" y="746"/>
                    <a:pt x="1444" y="746"/>
                  </a:cubicBezTo>
                  <a:cubicBezTo>
                    <a:pt x="1399" y="746"/>
                    <a:pt x="1357" y="770"/>
                    <a:pt x="1348" y="815"/>
                  </a:cubicBezTo>
                  <a:lnTo>
                    <a:pt x="1038" y="1625"/>
                  </a:lnTo>
                  <a:lnTo>
                    <a:pt x="72" y="2210"/>
                  </a:lnTo>
                  <a:cubicBezTo>
                    <a:pt x="13" y="2246"/>
                    <a:pt x="1" y="2317"/>
                    <a:pt x="25" y="2377"/>
                  </a:cubicBezTo>
                  <a:cubicBezTo>
                    <a:pt x="49" y="2412"/>
                    <a:pt x="84" y="2424"/>
                    <a:pt x="132" y="2424"/>
                  </a:cubicBezTo>
                  <a:cubicBezTo>
                    <a:pt x="144" y="2424"/>
                    <a:pt x="168" y="2424"/>
                    <a:pt x="192" y="2412"/>
                  </a:cubicBezTo>
                  <a:lnTo>
                    <a:pt x="1158" y="1828"/>
                  </a:lnTo>
                  <a:lnTo>
                    <a:pt x="1992" y="1876"/>
                  </a:lnTo>
                  <a:lnTo>
                    <a:pt x="2004" y="1876"/>
                  </a:lnTo>
                  <a:cubicBezTo>
                    <a:pt x="2010" y="1877"/>
                    <a:pt x="2016" y="1878"/>
                    <a:pt x="2022" y="1878"/>
                  </a:cubicBezTo>
                  <a:cubicBezTo>
                    <a:pt x="2073" y="1878"/>
                    <a:pt x="2113" y="1833"/>
                    <a:pt x="2123" y="1769"/>
                  </a:cubicBezTo>
                  <a:cubicBezTo>
                    <a:pt x="2123" y="1709"/>
                    <a:pt x="2076" y="1649"/>
                    <a:pt x="2004" y="1649"/>
                  </a:cubicBezTo>
                  <a:lnTo>
                    <a:pt x="1503" y="1614"/>
                  </a:lnTo>
                  <a:lnTo>
                    <a:pt x="2386" y="1077"/>
                  </a:lnTo>
                  <a:lnTo>
                    <a:pt x="3268" y="1137"/>
                  </a:lnTo>
                  <a:lnTo>
                    <a:pt x="3280" y="1137"/>
                  </a:lnTo>
                  <a:cubicBezTo>
                    <a:pt x="3286" y="1138"/>
                    <a:pt x="3292" y="1138"/>
                    <a:pt x="3298" y="1138"/>
                  </a:cubicBezTo>
                  <a:cubicBezTo>
                    <a:pt x="3349" y="1138"/>
                    <a:pt x="3387" y="1093"/>
                    <a:pt x="3387" y="1029"/>
                  </a:cubicBezTo>
                  <a:cubicBezTo>
                    <a:pt x="3399" y="970"/>
                    <a:pt x="3352" y="910"/>
                    <a:pt x="3280" y="910"/>
                  </a:cubicBezTo>
                  <a:lnTo>
                    <a:pt x="2731" y="874"/>
                  </a:lnTo>
                  <a:lnTo>
                    <a:pt x="3733" y="266"/>
                  </a:lnTo>
                  <a:cubicBezTo>
                    <a:pt x="3793" y="230"/>
                    <a:pt x="3805" y="159"/>
                    <a:pt x="3769" y="99"/>
                  </a:cubicBezTo>
                  <a:cubicBezTo>
                    <a:pt x="3753" y="67"/>
                    <a:pt x="3716" y="46"/>
                    <a:pt x="3675" y="46"/>
                  </a:cubicBezTo>
                  <a:cubicBezTo>
                    <a:pt x="3655" y="46"/>
                    <a:pt x="3634" y="52"/>
                    <a:pt x="3614" y="63"/>
                  </a:cubicBezTo>
                  <a:lnTo>
                    <a:pt x="2648" y="648"/>
                  </a:lnTo>
                  <a:lnTo>
                    <a:pt x="2839" y="159"/>
                  </a:lnTo>
                  <a:cubicBezTo>
                    <a:pt x="2851" y="99"/>
                    <a:pt x="2827" y="28"/>
                    <a:pt x="2767" y="4"/>
                  </a:cubicBezTo>
                  <a:cubicBezTo>
                    <a:pt x="2757" y="2"/>
                    <a:pt x="2747" y="1"/>
                    <a:pt x="2737"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91" name="Google Shape;1291;p47"/>
            <p:cNvSpPr/>
            <p:nvPr/>
          </p:nvSpPr>
          <p:spPr>
            <a:xfrm>
              <a:off x="506860" y="2145653"/>
              <a:ext cx="105933" cy="206763"/>
            </a:xfrm>
            <a:custGeom>
              <a:avLst/>
              <a:gdLst/>
              <a:ahLst/>
              <a:cxnLst/>
              <a:rect l="l" t="t" r="r" b="b"/>
              <a:pathLst>
                <a:path w="2076" h="4052" extrusionOk="0">
                  <a:moveTo>
                    <a:pt x="310" y="0"/>
                  </a:moveTo>
                  <a:cubicBezTo>
                    <a:pt x="294" y="0"/>
                    <a:pt x="278" y="3"/>
                    <a:pt x="263" y="9"/>
                  </a:cubicBezTo>
                  <a:cubicBezTo>
                    <a:pt x="215" y="33"/>
                    <a:pt x="179" y="105"/>
                    <a:pt x="203" y="152"/>
                  </a:cubicBezTo>
                  <a:lnTo>
                    <a:pt x="656" y="1202"/>
                  </a:lnTo>
                  <a:lnTo>
                    <a:pt x="191" y="939"/>
                  </a:lnTo>
                  <a:cubicBezTo>
                    <a:pt x="175" y="933"/>
                    <a:pt x="158" y="930"/>
                    <a:pt x="142" y="930"/>
                  </a:cubicBezTo>
                  <a:cubicBezTo>
                    <a:pt x="97" y="930"/>
                    <a:pt x="54" y="952"/>
                    <a:pt x="36" y="987"/>
                  </a:cubicBezTo>
                  <a:cubicBezTo>
                    <a:pt x="0" y="1047"/>
                    <a:pt x="24" y="1118"/>
                    <a:pt x="84" y="1142"/>
                  </a:cubicBezTo>
                  <a:lnTo>
                    <a:pt x="799" y="1547"/>
                  </a:lnTo>
                  <a:lnTo>
                    <a:pt x="1252" y="2585"/>
                  </a:lnTo>
                  <a:lnTo>
                    <a:pt x="752" y="2310"/>
                  </a:lnTo>
                  <a:cubicBezTo>
                    <a:pt x="733" y="2303"/>
                    <a:pt x="713" y="2299"/>
                    <a:pt x="693" y="2299"/>
                  </a:cubicBezTo>
                  <a:cubicBezTo>
                    <a:pt x="651" y="2299"/>
                    <a:pt x="613" y="2317"/>
                    <a:pt x="597" y="2358"/>
                  </a:cubicBezTo>
                  <a:cubicBezTo>
                    <a:pt x="561" y="2418"/>
                    <a:pt x="585" y="2489"/>
                    <a:pt x="632" y="2513"/>
                  </a:cubicBezTo>
                  <a:lnTo>
                    <a:pt x="1395" y="2931"/>
                  </a:lnTo>
                  <a:lnTo>
                    <a:pt x="1849" y="3980"/>
                  </a:lnTo>
                  <a:cubicBezTo>
                    <a:pt x="1860" y="4016"/>
                    <a:pt x="1896" y="4051"/>
                    <a:pt x="1944" y="4051"/>
                  </a:cubicBezTo>
                  <a:cubicBezTo>
                    <a:pt x="1968" y="4051"/>
                    <a:pt x="1980" y="4039"/>
                    <a:pt x="1992" y="4039"/>
                  </a:cubicBezTo>
                  <a:cubicBezTo>
                    <a:pt x="2051" y="4016"/>
                    <a:pt x="2075" y="3944"/>
                    <a:pt x="2051" y="3896"/>
                  </a:cubicBezTo>
                  <a:lnTo>
                    <a:pt x="1598" y="2847"/>
                  </a:lnTo>
                  <a:lnTo>
                    <a:pt x="1777" y="2024"/>
                  </a:lnTo>
                  <a:cubicBezTo>
                    <a:pt x="1789" y="1965"/>
                    <a:pt x="1741" y="1893"/>
                    <a:pt x="1682" y="1881"/>
                  </a:cubicBezTo>
                  <a:cubicBezTo>
                    <a:pt x="1675" y="1880"/>
                    <a:pt x="1669" y="1879"/>
                    <a:pt x="1663" y="1879"/>
                  </a:cubicBezTo>
                  <a:cubicBezTo>
                    <a:pt x="1610" y="1879"/>
                    <a:pt x="1561" y="1923"/>
                    <a:pt x="1550" y="1977"/>
                  </a:cubicBezTo>
                  <a:lnTo>
                    <a:pt x="1443" y="2465"/>
                  </a:lnTo>
                  <a:lnTo>
                    <a:pt x="1038" y="1523"/>
                  </a:lnTo>
                  <a:lnTo>
                    <a:pt x="1217" y="653"/>
                  </a:lnTo>
                  <a:cubicBezTo>
                    <a:pt x="1229" y="593"/>
                    <a:pt x="1193" y="534"/>
                    <a:pt x="1133" y="522"/>
                  </a:cubicBezTo>
                  <a:cubicBezTo>
                    <a:pt x="1125" y="520"/>
                    <a:pt x="1118" y="520"/>
                    <a:pt x="1110" y="520"/>
                  </a:cubicBezTo>
                  <a:cubicBezTo>
                    <a:pt x="1056" y="520"/>
                    <a:pt x="1000" y="553"/>
                    <a:pt x="990" y="605"/>
                  </a:cubicBezTo>
                  <a:lnTo>
                    <a:pt x="883" y="1154"/>
                  </a:lnTo>
                  <a:lnTo>
                    <a:pt x="418" y="69"/>
                  </a:lnTo>
                  <a:cubicBezTo>
                    <a:pt x="400" y="25"/>
                    <a:pt x="356" y="0"/>
                    <a:pt x="310"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92" name="Google Shape;1292;p47"/>
            <p:cNvSpPr/>
            <p:nvPr/>
          </p:nvSpPr>
          <p:spPr>
            <a:xfrm>
              <a:off x="533037" y="1560018"/>
              <a:ext cx="105882" cy="206457"/>
            </a:xfrm>
            <a:custGeom>
              <a:avLst/>
              <a:gdLst/>
              <a:ahLst/>
              <a:cxnLst/>
              <a:rect l="l" t="t" r="r" b="b"/>
              <a:pathLst>
                <a:path w="2075" h="4046" extrusionOk="0">
                  <a:moveTo>
                    <a:pt x="293" y="0"/>
                  </a:moveTo>
                  <a:cubicBezTo>
                    <a:pt x="283" y="0"/>
                    <a:pt x="272" y="1"/>
                    <a:pt x="262" y="3"/>
                  </a:cubicBezTo>
                  <a:cubicBezTo>
                    <a:pt x="203" y="39"/>
                    <a:pt x="179" y="99"/>
                    <a:pt x="203" y="158"/>
                  </a:cubicBezTo>
                  <a:lnTo>
                    <a:pt x="656" y="1196"/>
                  </a:lnTo>
                  <a:lnTo>
                    <a:pt x="191" y="945"/>
                  </a:lnTo>
                  <a:cubicBezTo>
                    <a:pt x="172" y="938"/>
                    <a:pt x="152" y="934"/>
                    <a:pt x="133" y="934"/>
                  </a:cubicBezTo>
                  <a:cubicBezTo>
                    <a:pt x="91" y="934"/>
                    <a:pt x="52" y="952"/>
                    <a:pt x="36" y="993"/>
                  </a:cubicBezTo>
                  <a:cubicBezTo>
                    <a:pt x="0" y="1053"/>
                    <a:pt x="24" y="1124"/>
                    <a:pt x="72" y="1148"/>
                  </a:cubicBezTo>
                  <a:lnTo>
                    <a:pt x="799" y="1542"/>
                  </a:lnTo>
                  <a:lnTo>
                    <a:pt x="1240" y="2591"/>
                  </a:lnTo>
                  <a:lnTo>
                    <a:pt x="739" y="2317"/>
                  </a:lnTo>
                  <a:cubicBezTo>
                    <a:pt x="724" y="2305"/>
                    <a:pt x="706" y="2300"/>
                    <a:pt x="688" y="2300"/>
                  </a:cubicBezTo>
                  <a:cubicBezTo>
                    <a:pt x="649" y="2300"/>
                    <a:pt x="609" y="2324"/>
                    <a:pt x="584" y="2364"/>
                  </a:cubicBezTo>
                  <a:cubicBezTo>
                    <a:pt x="561" y="2412"/>
                    <a:pt x="572" y="2484"/>
                    <a:pt x="632" y="2519"/>
                  </a:cubicBezTo>
                  <a:lnTo>
                    <a:pt x="1395" y="2937"/>
                  </a:lnTo>
                  <a:lnTo>
                    <a:pt x="1836" y="3974"/>
                  </a:lnTo>
                  <a:cubicBezTo>
                    <a:pt x="1860" y="4022"/>
                    <a:pt x="1896" y="4046"/>
                    <a:pt x="1944" y="4046"/>
                  </a:cubicBezTo>
                  <a:lnTo>
                    <a:pt x="1991" y="4046"/>
                  </a:lnTo>
                  <a:cubicBezTo>
                    <a:pt x="2051" y="4022"/>
                    <a:pt x="2075" y="3950"/>
                    <a:pt x="2051" y="3891"/>
                  </a:cubicBezTo>
                  <a:lnTo>
                    <a:pt x="1598" y="2853"/>
                  </a:lnTo>
                  <a:lnTo>
                    <a:pt x="1765" y="2031"/>
                  </a:lnTo>
                  <a:cubicBezTo>
                    <a:pt x="1777" y="1971"/>
                    <a:pt x="1741" y="1911"/>
                    <a:pt x="1681" y="1887"/>
                  </a:cubicBezTo>
                  <a:cubicBezTo>
                    <a:pt x="1675" y="1886"/>
                    <a:pt x="1669" y="1886"/>
                    <a:pt x="1662" y="1886"/>
                  </a:cubicBezTo>
                  <a:cubicBezTo>
                    <a:pt x="1607" y="1886"/>
                    <a:pt x="1549" y="1929"/>
                    <a:pt x="1538" y="1983"/>
                  </a:cubicBezTo>
                  <a:lnTo>
                    <a:pt x="1431" y="2484"/>
                  </a:lnTo>
                  <a:lnTo>
                    <a:pt x="1037" y="1518"/>
                  </a:lnTo>
                  <a:lnTo>
                    <a:pt x="1216" y="659"/>
                  </a:lnTo>
                  <a:cubicBezTo>
                    <a:pt x="1228" y="600"/>
                    <a:pt x="1192" y="528"/>
                    <a:pt x="1133" y="516"/>
                  </a:cubicBezTo>
                  <a:cubicBezTo>
                    <a:pt x="1124" y="515"/>
                    <a:pt x="1115" y="514"/>
                    <a:pt x="1106" y="514"/>
                  </a:cubicBezTo>
                  <a:cubicBezTo>
                    <a:pt x="1047" y="514"/>
                    <a:pt x="1000" y="549"/>
                    <a:pt x="990" y="612"/>
                  </a:cubicBezTo>
                  <a:lnTo>
                    <a:pt x="871" y="1148"/>
                  </a:lnTo>
                  <a:lnTo>
                    <a:pt x="417" y="75"/>
                  </a:lnTo>
                  <a:cubicBezTo>
                    <a:pt x="398" y="25"/>
                    <a:pt x="345" y="0"/>
                    <a:pt x="293"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93" name="Google Shape;1293;p47"/>
            <p:cNvSpPr/>
            <p:nvPr/>
          </p:nvSpPr>
          <p:spPr>
            <a:xfrm>
              <a:off x="648000" y="2340933"/>
              <a:ext cx="102871" cy="208396"/>
            </a:xfrm>
            <a:custGeom>
              <a:avLst/>
              <a:gdLst/>
              <a:ahLst/>
              <a:cxnLst/>
              <a:rect l="l" t="t" r="r" b="b"/>
              <a:pathLst>
                <a:path w="2016" h="4084" extrusionOk="0">
                  <a:moveTo>
                    <a:pt x="1694" y="1"/>
                  </a:moveTo>
                  <a:cubicBezTo>
                    <a:pt x="1648" y="1"/>
                    <a:pt x="1604" y="25"/>
                    <a:pt x="1587" y="69"/>
                  </a:cubicBezTo>
                  <a:lnTo>
                    <a:pt x="1169" y="1119"/>
                  </a:lnTo>
                  <a:lnTo>
                    <a:pt x="1014" y="606"/>
                  </a:lnTo>
                  <a:cubicBezTo>
                    <a:pt x="1005" y="559"/>
                    <a:pt x="959" y="527"/>
                    <a:pt x="910" y="527"/>
                  </a:cubicBezTo>
                  <a:cubicBezTo>
                    <a:pt x="897" y="527"/>
                    <a:pt x="884" y="529"/>
                    <a:pt x="871" y="534"/>
                  </a:cubicBezTo>
                  <a:cubicBezTo>
                    <a:pt x="800" y="546"/>
                    <a:pt x="764" y="618"/>
                    <a:pt x="788" y="677"/>
                  </a:cubicBezTo>
                  <a:lnTo>
                    <a:pt x="1014" y="1464"/>
                  </a:lnTo>
                  <a:lnTo>
                    <a:pt x="597" y="2526"/>
                  </a:lnTo>
                  <a:lnTo>
                    <a:pt x="430" y="1977"/>
                  </a:lnTo>
                  <a:cubicBezTo>
                    <a:pt x="421" y="1921"/>
                    <a:pt x="374" y="1886"/>
                    <a:pt x="325" y="1886"/>
                  </a:cubicBezTo>
                  <a:cubicBezTo>
                    <a:pt x="312" y="1886"/>
                    <a:pt x="299" y="1889"/>
                    <a:pt x="287" y="1894"/>
                  </a:cubicBezTo>
                  <a:cubicBezTo>
                    <a:pt x="215" y="1906"/>
                    <a:pt x="180" y="1977"/>
                    <a:pt x="203" y="2037"/>
                  </a:cubicBezTo>
                  <a:lnTo>
                    <a:pt x="442" y="2883"/>
                  </a:lnTo>
                  <a:lnTo>
                    <a:pt x="25" y="3921"/>
                  </a:lnTo>
                  <a:cubicBezTo>
                    <a:pt x="1" y="3968"/>
                    <a:pt x="13" y="4016"/>
                    <a:pt x="48" y="4040"/>
                  </a:cubicBezTo>
                  <a:cubicBezTo>
                    <a:pt x="60" y="4052"/>
                    <a:pt x="72" y="4064"/>
                    <a:pt x="84" y="4076"/>
                  </a:cubicBezTo>
                  <a:cubicBezTo>
                    <a:pt x="97" y="4081"/>
                    <a:pt x="110" y="4083"/>
                    <a:pt x="123" y="4083"/>
                  </a:cubicBezTo>
                  <a:cubicBezTo>
                    <a:pt x="172" y="4083"/>
                    <a:pt x="220" y="4051"/>
                    <a:pt x="239" y="4004"/>
                  </a:cubicBezTo>
                  <a:lnTo>
                    <a:pt x="657" y="2967"/>
                  </a:lnTo>
                  <a:lnTo>
                    <a:pt x="1372" y="2502"/>
                  </a:lnTo>
                  <a:cubicBezTo>
                    <a:pt x="1432" y="2466"/>
                    <a:pt x="1443" y="2394"/>
                    <a:pt x="1408" y="2335"/>
                  </a:cubicBezTo>
                  <a:cubicBezTo>
                    <a:pt x="1384" y="2303"/>
                    <a:pt x="1344" y="2287"/>
                    <a:pt x="1306" y="2287"/>
                  </a:cubicBezTo>
                  <a:cubicBezTo>
                    <a:pt x="1287" y="2287"/>
                    <a:pt x="1269" y="2291"/>
                    <a:pt x="1253" y="2299"/>
                  </a:cubicBezTo>
                  <a:lnTo>
                    <a:pt x="823" y="2585"/>
                  </a:lnTo>
                  <a:lnTo>
                    <a:pt x="1205" y="1619"/>
                  </a:lnTo>
                  <a:lnTo>
                    <a:pt x="1956" y="1142"/>
                  </a:lnTo>
                  <a:cubicBezTo>
                    <a:pt x="2004" y="1107"/>
                    <a:pt x="2016" y="1035"/>
                    <a:pt x="1992" y="987"/>
                  </a:cubicBezTo>
                  <a:cubicBezTo>
                    <a:pt x="1970" y="950"/>
                    <a:pt x="1933" y="932"/>
                    <a:pt x="1895" y="932"/>
                  </a:cubicBezTo>
                  <a:cubicBezTo>
                    <a:pt x="1871" y="932"/>
                    <a:pt x="1847" y="938"/>
                    <a:pt x="1825" y="952"/>
                  </a:cubicBezTo>
                  <a:lnTo>
                    <a:pt x="1360" y="1250"/>
                  </a:lnTo>
                  <a:lnTo>
                    <a:pt x="1801" y="153"/>
                  </a:lnTo>
                  <a:cubicBezTo>
                    <a:pt x="1825" y="93"/>
                    <a:pt x="1801" y="34"/>
                    <a:pt x="1742" y="10"/>
                  </a:cubicBezTo>
                  <a:cubicBezTo>
                    <a:pt x="1726" y="4"/>
                    <a:pt x="1710" y="1"/>
                    <a:pt x="1694"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94" name="Google Shape;1294;p47"/>
            <p:cNvSpPr/>
            <p:nvPr/>
          </p:nvSpPr>
          <p:spPr>
            <a:xfrm>
              <a:off x="638867" y="1662990"/>
              <a:ext cx="162523" cy="161910"/>
            </a:xfrm>
            <a:custGeom>
              <a:avLst/>
              <a:gdLst/>
              <a:ahLst/>
              <a:cxnLst/>
              <a:rect l="l" t="t" r="r" b="b"/>
              <a:pathLst>
                <a:path w="3185" h="3173" extrusionOk="0">
                  <a:moveTo>
                    <a:pt x="3053" y="1"/>
                  </a:moveTo>
                  <a:cubicBezTo>
                    <a:pt x="3024" y="1"/>
                    <a:pt x="2994" y="13"/>
                    <a:pt x="2970" y="36"/>
                  </a:cubicBezTo>
                  <a:lnTo>
                    <a:pt x="2171" y="847"/>
                  </a:lnTo>
                  <a:lnTo>
                    <a:pt x="2243" y="323"/>
                  </a:lnTo>
                  <a:cubicBezTo>
                    <a:pt x="2243" y="263"/>
                    <a:pt x="2195" y="203"/>
                    <a:pt x="2135" y="191"/>
                  </a:cubicBezTo>
                  <a:cubicBezTo>
                    <a:pt x="2076" y="191"/>
                    <a:pt x="2016" y="239"/>
                    <a:pt x="2004" y="299"/>
                  </a:cubicBezTo>
                  <a:lnTo>
                    <a:pt x="1909" y="1110"/>
                  </a:lnTo>
                  <a:lnTo>
                    <a:pt x="1110" y="1920"/>
                  </a:lnTo>
                  <a:lnTo>
                    <a:pt x="1181" y="1348"/>
                  </a:lnTo>
                  <a:cubicBezTo>
                    <a:pt x="1181" y="1288"/>
                    <a:pt x="1134" y="1229"/>
                    <a:pt x="1074" y="1217"/>
                  </a:cubicBezTo>
                  <a:cubicBezTo>
                    <a:pt x="1068" y="1216"/>
                    <a:pt x="1062" y="1215"/>
                    <a:pt x="1056" y="1215"/>
                  </a:cubicBezTo>
                  <a:cubicBezTo>
                    <a:pt x="1003" y="1215"/>
                    <a:pt x="954" y="1260"/>
                    <a:pt x="943" y="1324"/>
                  </a:cubicBezTo>
                  <a:lnTo>
                    <a:pt x="836" y="2183"/>
                  </a:lnTo>
                  <a:lnTo>
                    <a:pt x="37" y="2982"/>
                  </a:lnTo>
                  <a:cubicBezTo>
                    <a:pt x="1" y="3029"/>
                    <a:pt x="1" y="3101"/>
                    <a:pt x="37" y="3149"/>
                  </a:cubicBezTo>
                  <a:cubicBezTo>
                    <a:pt x="60" y="3160"/>
                    <a:pt x="96" y="3172"/>
                    <a:pt x="120" y="3172"/>
                  </a:cubicBezTo>
                  <a:cubicBezTo>
                    <a:pt x="156" y="3172"/>
                    <a:pt x="180" y="3160"/>
                    <a:pt x="204" y="3137"/>
                  </a:cubicBezTo>
                  <a:lnTo>
                    <a:pt x="1002" y="2338"/>
                  </a:lnTo>
                  <a:lnTo>
                    <a:pt x="1825" y="2183"/>
                  </a:lnTo>
                  <a:cubicBezTo>
                    <a:pt x="1897" y="2183"/>
                    <a:pt x="1933" y="2123"/>
                    <a:pt x="1921" y="2052"/>
                  </a:cubicBezTo>
                  <a:cubicBezTo>
                    <a:pt x="1921" y="1998"/>
                    <a:pt x="1863" y="1954"/>
                    <a:pt x="1808" y="1954"/>
                  </a:cubicBezTo>
                  <a:cubicBezTo>
                    <a:pt x="1802" y="1954"/>
                    <a:pt x="1796" y="1955"/>
                    <a:pt x="1789" y="1956"/>
                  </a:cubicBezTo>
                  <a:lnTo>
                    <a:pt x="1289" y="2052"/>
                  </a:lnTo>
                  <a:lnTo>
                    <a:pt x="2016" y="1312"/>
                  </a:lnTo>
                  <a:lnTo>
                    <a:pt x="2898" y="1169"/>
                  </a:lnTo>
                  <a:cubicBezTo>
                    <a:pt x="2958" y="1157"/>
                    <a:pt x="2994" y="1098"/>
                    <a:pt x="2994" y="1038"/>
                  </a:cubicBezTo>
                  <a:cubicBezTo>
                    <a:pt x="2983" y="976"/>
                    <a:pt x="2937" y="940"/>
                    <a:pt x="2877" y="940"/>
                  </a:cubicBezTo>
                  <a:cubicBezTo>
                    <a:pt x="2869" y="940"/>
                    <a:pt x="2860" y="941"/>
                    <a:pt x="2851" y="943"/>
                  </a:cubicBezTo>
                  <a:lnTo>
                    <a:pt x="2302" y="1038"/>
                  </a:lnTo>
                  <a:lnTo>
                    <a:pt x="3137" y="203"/>
                  </a:lnTo>
                  <a:cubicBezTo>
                    <a:pt x="3185" y="156"/>
                    <a:pt x="3185" y="84"/>
                    <a:pt x="3137" y="36"/>
                  </a:cubicBezTo>
                  <a:cubicBezTo>
                    <a:pt x="3113" y="13"/>
                    <a:pt x="3083" y="1"/>
                    <a:pt x="3053"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95" name="Google Shape;1295;p47"/>
            <p:cNvSpPr/>
            <p:nvPr/>
          </p:nvSpPr>
          <p:spPr>
            <a:xfrm>
              <a:off x="1129285" y="2434516"/>
              <a:ext cx="162523" cy="161859"/>
            </a:xfrm>
            <a:custGeom>
              <a:avLst/>
              <a:gdLst/>
              <a:ahLst/>
              <a:cxnLst/>
              <a:rect l="l" t="t" r="r" b="b"/>
              <a:pathLst>
                <a:path w="3185" h="3172" extrusionOk="0">
                  <a:moveTo>
                    <a:pt x="3065" y="0"/>
                  </a:moveTo>
                  <a:cubicBezTo>
                    <a:pt x="3035" y="0"/>
                    <a:pt x="3005" y="12"/>
                    <a:pt x="2981" y="36"/>
                  </a:cubicBezTo>
                  <a:lnTo>
                    <a:pt x="2183" y="835"/>
                  </a:lnTo>
                  <a:lnTo>
                    <a:pt x="2242" y="310"/>
                  </a:lnTo>
                  <a:cubicBezTo>
                    <a:pt x="2254" y="250"/>
                    <a:pt x="2206" y="191"/>
                    <a:pt x="2147" y="179"/>
                  </a:cubicBezTo>
                  <a:cubicBezTo>
                    <a:pt x="2075" y="179"/>
                    <a:pt x="2016" y="227"/>
                    <a:pt x="2016" y="286"/>
                  </a:cubicBezTo>
                  <a:lnTo>
                    <a:pt x="1908" y="1097"/>
                  </a:lnTo>
                  <a:lnTo>
                    <a:pt x="1109" y="1908"/>
                  </a:lnTo>
                  <a:lnTo>
                    <a:pt x="1181" y="1336"/>
                  </a:lnTo>
                  <a:cubicBezTo>
                    <a:pt x="1193" y="1276"/>
                    <a:pt x="1145" y="1216"/>
                    <a:pt x="1086" y="1204"/>
                  </a:cubicBezTo>
                  <a:cubicBezTo>
                    <a:pt x="1014" y="1204"/>
                    <a:pt x="954" y="1240"/>
                    <a:pt x="954" y="1312"/>
                  </a:cubicBezTo>
                  <a:lnTo>
                    <a:pt x="847" y="2170"/>
                  </a:lnTo>
                  <a:lnTo>
                    <a:pt x="48" y="2969"/>
                  </a:lnTo>
                  <a:cubicBezTo>
                    <a:pt x="12" y="3005"/>
                    <a:pt x="0" y="3076"/>
                    <a:pt x="36" y="3124"/>
                  </a:cubicBezTo>
                  <a:cubicBezTo>
                    <a:pt x="36" y="3124"/>
                    <a:pt x="48" y="3124"/>
                    <a:pt x="48" y="3136"/>
                  </a:cubicBezTo>
                  <a:cubicBezTo>
                    <a:pt x="72" y="3160"/>
                    <a:pt x="102" y="3172"/>
                    <a:pt x="132" y="3172"/>
                  </a:cubicBezTo>
                  <a:cubicBezTo>
                    <a:pt x="161" y="3172"/>
                    <a:pt x="191" y="3160"/>
                    <a:pt x="215" y="3136"/>
                  </a:cubicBezTo>
                  <a:lnTo>
                    <a:pt x="1014" y="2337"/>
                  </a:lnTo>
                  <a:lnTo>
                    <a:pt x="1837" y="2182"/>
                  </a:lnTo>
                  <a:cubicBezTo>
                    <a:pt x="1908" y="2170"/>
                    <a:pt x="1944" y="2111"/>
                    <a:pt x="1932" y="2051"/>
                  </a:cubicBezTo>
                  <a:cubicBezTo>
                    <a:pt x="1921" y="1998"/>
                    <a:pt x="1873" y="1954"/>
                    <a:pt x="1820" y="1954"/>
                  </a:cubicBezTo>
                  <a:cubicBezTo>
                    <a:pt x="1813" y="1954"/>
                    <a:pt x="1807" y="1954"/>
                    <a:pt x="1801" y="1956"/>
                  </a:cubicBezTo>
                  <a:lnTo>
                    <a:pt x="1300" y="2039"/>
                  </a:lnTo>
                  <a:lnTo>
                    <a:pt x="2028" y="1312"/>
                  </a:lnTo>
                  <a:lnTo>
                    <a:pt x="2898" y="1169"/>
                  </a:lnTo>
                  <a:cubicBezTo>
                    <a:pt x="2958" y="1157"/>
                    <a:pt x="3005" y="1097"/>
                    <a:pt x="2993" y="1026"/>
                  </a:cubicBezTo>
                  <a:cubicBezTo>
                    <a:pt x="2983" y="974"/>
                    <a:pt x="2936" y="940"/>
                    <a:pt x="2885" y="940"/>
                  </a:cubicBezTo>
                  <a:cubicBezTo>
                    <a:pt x="2878" y="940"/>
                    <a:pt x="2870" y="941"/>
                    <a:pt x="2862" y="942"/>
                  </a:cubicBezTo>
                  <a:lnTo>
                    <a:pt x="2314" y="1037"/>
                  </a:lnTo>
                  <a:lnTo>
                    <a:pt x="3148" y="203"/>
                  </a:lnTo>
                  <a:cubicBezTo>
                    <a:pt x="3184" y="155"/>
                    <a:pt x="3184" y="84"/>
                    <a:pt x="3148" y="36"/>
                  </a:cubicBezTo>
                  <a:cubicBezTo>
                    <a:pt x="3125" y="12"/>
                    <a:pt x="3095" y="0"/>
                    <a:pt x="3065"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96" name="Google Shape;1296;p47"/>
            <p:cNvSpPr/>
            <p:nvPr/>
          </p:nvSpPr>
          <p:spPr>
            <a:xfrm>
              <a:off x="547631" y="1740857"/>
              <a:ext cx="662031" cy="3596826"/>
            </a:xfrm>
            <a:custGeom>
              <a:avLst/>
              <a:gdLst/>
              <a:ahLst/>
              <a:cxnLst/>
              <a:rect l="l" t="t" r="r" b="b"/>
              <a:pathLst>
                <a:path w="12974" h="70488" extrusionOk="0">
                  <a:moveTo>
                    <a:pt x="1527" y="1"/>
                  </a:moveTo>
                  <a:lnTo>
                    <a:pt x="883" y="33960"/>
                  </a:lnTo>
                  <a:lnTo>
                    <a:pt x="883" y="34234"/>
                  </a:lnTo>
                  <a:cubicBezTo>
                    <a:pt x="871" y="34532"/>
                    <a:pt x="0" y="61850"/>
                    <a:pt x="3554" y="68503"/>
                  </a:cubicBezTo>
                  <a:cubicBezTo>
                    <a:pt x="4304" y="69919"/>
                    <a:pt x="4758" y="70488"/>
                    <a:pt x="5005" y="70488"/>
                  </a:cubicBezTo>
                  <a:cubicBezTo>
                    <a:pt x="5928" y="70488"/>
                    <a:pt x="3961" y="62550"/>
                    <a:pt x="3744" y="61111"/>
                  </a:cubicBezTo>
                  <a:cubicBezTo>
                    <a:pt x="2719" y="54195"/>
                    <a:pt x="2123" y="33221"/>
                    <a:pt x="2123" y="33221"/>
                  </a:cubicBezTo>
                  <a:lnTo>
                    <a:pt x="2111" y="33221"/>
                  </a:lnTo>
                  <a:cubicBezTo>
                    <a:pt x="2111" y="32756"/>
                    <a:pt x="2099" y="32028"/>
                    <a:pt x="2075" y="31063"/>
                  </a:cubicBezTo>
                  <a:cubicBezTo>
                    <a:pt x="2075" y="31051"/>
                    <a:pt x="2087" y="31039"/>
                    <a:pt x="2099" y="31027"/>
                  </a:cubicBezTo>
                  <a:lnTo>
                    <a:pt x="2325" y="30466"/>
                  </a:lnTo>
                  <a:cubicBezTo>
                    <a:pt x="2421" y="30228"/>
                    <a:pt x="2552" y="29930"/>
                    <a:pt x="2707" y="29596"/>
                  </a:cubicBezTo>
                  <a:cubicBezTo>
                    <a:pt x="2862" y="29262"/>
                    <a:pt x="3029" y="28892"/>
                    <a:pt x="3232" y="28487"/>
                  </a:cubicBezTo>
                  <a:cubicBezTo>
                    <a:pt x="3434" y="28082"/>
                    <a:pt x="3673" y="27640"/>
                    <a:pt x="3911" y="27175"/>
                  </a:cubicBezTo>
                  <a:cubicBezTo>
                    <a:pt x="4150" y="26722"/>
                    <a:pt x="4424" y="26233"/>
                    <a:pt x="4722" y="25756"/>
                  </a:cubicBezTo>
                  <a:cubicBezTo>
                    <a:pt x="4865" y="25506"/>
                    <a:pt x="5008" y="25256"/>
                    <a:pt x="5163" y="25005"/>
                  </a:cubicBezTo>
                  <a:cubicBezTo>
                    <a:pt x="5318" y="24755"/>
                    <a:pt x="5473" y="24504"/>
                    <a:pt x="5640" y="24266"/>
                  </a:cubicBezTo>
                  <a:cubicBezTo>
                    <a:pt x="5950" y="23753"/>
                    <a:pt x="6296" y="23252"/>
                    <a:pt x="6642" y="22752"/>
                  </a:cubicBezTo>
                  <a:cubicBezTo>
                    <a:pt x="6988" y="22251"/>
                    <a:pt x="7357" y="21762"/>
                    <a:pt x="7703" y="21273"/>
                  </a:cubicBezTo>
                  <a:cubicBezTo>
                    <a:pt x="8049" y="20784"/>
                    <a:pt x="8430" y="20343"/>
                    <a:pt x="8788" y="19890"/>
                  </a:cubicBezTo>
                  <a:cubicBezTo>
                    <a:pt x="9134" y="19437"/>
                    <a:pt x="9516" y="19031"/>
                    <a:pt x="9849" y="18626"/>
                  </a:cubicBezTo>
                  <a:cubicBezTo>
                    <a:pt x="10183" y="18221"/>
                    <a:pt x="10529" y="17863"/>
                    <a:pt x="10839" y="17529"/>
                  </a:cubicBezTo>
                  <a:cubicBezTo>
                    <a:pt x="11137" y="17183"/>
                    <a:pt x="11435" y="16873"/>
                    <a:pt x="11686" y="16611"/>
                  </a:cubicBezTo>
                  <a:lnTo>
                    <a:pt x="12377" y="15931"/>
                  </a:lnTo>
                  <a:lnTo>
                    <a:pt x="12973" y="15335"/>
                  </a:lnTo>
                  <a:lnTo>
                    <a:pt x="12341" y="15895"/>
                  </a:lnTo>
                  <a:lnTo>
                    <a:pt x="11626" y="16539"/>
                  </a:lnTo>
                  <a:cubicBezTo>
                    <a:pt x="11340" y="16790"/>
                    <a:pt x="11054" y="17100"/>
                    <a:pt x="10732" y="17410"/>
                  </a:cubicBezTo>
                  <a:cubicBezTo>
                    <a:pt x="10410" y="17732"/>
                    <a:pt x="10040" y="18077"/>
                    <a:pt x="9682" y="18471"/>
                  </a:cubicBezTo>
                  <a:cubicBezTo>
                    <a:pt x="9337" y="18852"/>
                    <a:pt x="8943" y="19246"/>
                    <a:pt x="8562" y="19687"/>
                  </a:cubicBezTo>
                  <a:cubicBezTo>
                    <a:pt x="8180" y="20116"/>
                    <a:pt x="7787" y="20558"/>
                    <a:pt x="7405" y="21023"/>
                  </a:cubicBezTo>
                  <a:cubicBezTo>
                    <a:pt x="7023" y="21488"/>
                    <a:pt x="6630" y="21965"/>
                    <a:pt x="6260" y="22454"/>
                  </a:cubicBezTo>
                  <a:cubicBezTo>
                    <a:pt x="5903" y="22954"/>
                    <a:pt x="5521" y="23431"/>
                    <a:pt x="5175" y="23932"/>
                  </a:cubicBezTo>
                  <a:lnTo>
                    <a:pt x="4651" y="24671"/>
                  </a:lnTo>
                  <a:cubicBezTo>
                    <a:pt x="4496" y="24922"/>
                    <a:pt x="4329" y="25160"/>
                    <a:pt x="4174" y="25399"/>
                  </a:cubicBezTo>
                  <a:cubicBezTo>
                    <a:pt x="3852" y="25876"/>
                    <a:pt x="3566" y="26365"/>
                    <a:pt x="3279" y="26806"/>
                  </a:cubicBezTo>
                  <a:cubicBezTo>
                    <a:pt x="2993" y="27259"/>
                    <a:pt x="2755" y="27700"/>
                    <a:pt x="2528" y="28105"/>
                  </a:cubicBezTo>
                  <a:cubicBezTo>
                    <a:pt x="2349" y="28415"/>
                    <a:pt x="2194" y="28725"/>
                    <a:pt x="2051" y="29000"/>
                  </a:cubicBezTo>
                  <a:cubicBezTo>
                    <a:pt x="1872" y="19687"/>
                    <a:pt x="1527" y="1"/>
                    <a:pt x="1527"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97" name="Google Shape;1297;p47"/>
            <p:cNvSpPr/>
            <p:nvPr/>
          </p:nvSpPr>
          <p:spPr>
            <a:xfrm>
              <a:off x="515382" y="3099192"/>
              <a:ext cx="204416" cy="139509"/>
            </a:xfrm>
            <a:custGeom>
              <a:avLst/>
              <a:gdLst/>
              <a:ahLst/>
              <a:cxnLst/>
              <a:rect l="l" t="t" r="r" b="b"/>
              <a:pathLst>
                <a:path w="4006" h="2734" extrusionOk="0">
                  <a:moveTo>
                    <a:pt x="2478" y="0"/>
                  </a:moveTo>
                  <a:cubicBezTo>
                    <a:pt x="2348" y="0"/>
                    <a:pt x="2209" y="14"/>
                    <a:pt x="2063" y="43"/>
                  </a:cubicBezTo>
                  <a:cubicBezTo>
                    <a:pt x="0" y="460"/>
                    <a:pt x="501" y="2260"/>
                    <a:pt x="1395" y="2594"/>
                  </a:cubicBezTo>
                  <a:cubicBezTo>
                    <a:pt x="1641" y="2686"/>
                    <a:pt x="1920" y="2734"/>
                    <a:pt x="2198" y="2734"/>
                  </a:cubicBezTo>
                  <a:cubicBezTo>
                    <a:pt x="2933" y="2734"/>
                    <a:pt x="3669" y="2402"/>
                    <a:pt x="3816" y="1676"/>
                  </a:cubicBezTo>
                  <a:cubicBezTo>
                    <a:pt x="4006" y="801"/>
                    <a:pt x="3477" y="0"/>
                    <a:pt x="2478"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98" name="Google Shape;1298;p47"/>
            <p:cNvSpPr/>
            <p:nvPr/>
          </p:nvSpPr>
          <p:spPr>
            <a:xfrm>
              <a:off x="577430" y="3082455"/>
              <a:ext cx="87053" cy="44496"/>
            </a:xfrm>
            <a:custGeom>
              <a:avLst/>
              <a:gdLst/>
              <a:ahLst/>
              <a:cxnLst/>
              <a:rect l="l" t="t" r="r" b="b"/>
              <a:pathLst>
                <a:path w="1706" h="872" extrusionOk="0">
                  <a:moveTo>
                    <a:pt x="752" y="1"/>
                  </a:moveTo>
                  <a:cubicBezTo>
                    <a:pt x="513" y="192"/>
                    <a:pt x="692" y="311"/>
                    <a:pt x="692" y="311"/>
                  </a:cubicBezTo>
                  <a:cubicBezTo>
                    <a:pt x="617" y="283"/>
                    <a:pt x="548" y="271"/>
                    <a:pt x="486" y="271"/>
                  </a:cubicBezTo>
                  <a:cubicBezTo>
                    <a:pt x="153" y="271"/>
                    <a:pt x="1" y="609"/>
                    <a:pt x="1" y="609"/>
                  </a:cubicBezTo>
                  <a:cubicBezTo>
                    <a:pt x="145" y="580"/>
                    <a:pt x="294" y="564"/>
                    <a:pt x="444" y="564"/>
                  </a:cubicBezTo>
                  <a:cubicBezTo>
                    <a:pt x="542" y="564"/>
                    <a:pt x="641" y="571"/>
                    <a:pt x="740" y="585"/>
                  </a:cubicBezTo>
                  <a:cubicBezTo>
                    <a:pt x="752" y="716"/>
                    <a:pt x="835" y="836"/>
                    <a:pt x="966" y="871"/>
                  </a:cubicBezTo>
                  <a:cubicBezTo>
                    <a:pt x="966" y="871"/>
                    <a:pt x="1205" y="728"/>
                    <a:pt x="1181" y="538"/>
                  </a:cubicBezTo>
                  <a:cubicBezTo>
                    <a:pt x="1336" y="430"/>
                    <a:pt x="1515" y="359"/>
                    <a:pt x="1706" y="299"/>
                  </a:cubicBezTo>
                  <a:cubicBezTo>
                    <a:pt x="1614" y="203"/>
                    <a:pt x="1503" y="172"/>
                    <a:pt x="1399" y="172"/>
                  </a:cubicBezTo>
                  <a:cubicBezTo>
                    <a:pt x="1220" y="172"/>
                    <a:pt x="1062" y="263"/>
                    <a:pt x="1062" y="263"/>
                  </a:cubicBezTo>
                  <a:cubicBezTo>
                    <a:pt x="1026" y="120"/>
                    <a:pt x="895" y="13"/>
                    <a:pt x="752"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99" name="Google Shape;1299;p47"/>
            <p:cNvSpPr/>
            <p:nvPr/>
          </p:nvSpPr>
          <p:spPr>
            <a:xfrm>
              <a:off x="614527" y="3097712"/>
              <a:ext cx="16482" cy="11481"/>
            </a:xfrm>
            <a:custGeom>
              <a:avLst/>
              <a:gdLst/>
              <a:ahLst/>
              <a:cxnLst/>
              <a:rect l="l" t="t" r="r" b="b"/>
              <a:pathLst>
                <a:path w="323" h="225" extrusionOk="0">
                  <a:moveTo>
                    <a:pt x="108" y="0"/>
                  </a:moveTo>
                  <a:cubicBezTo>
                    <a:pt x="84" y="12"/>
                    <a:pt x="84" y="36"/>
                    <a:pt x="84" y="60"/>
                  </a:cubicBezTo>
                  <a:lnTo>
                    <a:pt x="49" y="72"/>
                  </a:lnTo>
                  <a:cubicBezTo>
                    <a:pt x="13" y="84"/>
                    <a:pt x="1" y="143"/>
                    <a:pt x="37" y="155"/>
                  </a:cubicBezTo>
                  <a:cubicBezTo>
                    <a:pt x="72" y="167"/>
                    <a:pt x="96" y="179"/>
                    <a:pt x="132" y="179"/>
                  </a:cubicBezTo>
                  <a:cubicBezTo>
                    <a:pt x="141" y="205"/>
                    <a:pt x="162" y="224"/>
                    <a:pt x="186" y="224"/>
                  </a:cubicBezTo>
                  <a:cubicBezTo>
                    <a:pt x="196" y="224"/>
                    <a:pt x="206" y="221"/>
                    <a:pt x="216" y="215"/>
                  </a:cubicBezTo>
                  <a:cubicBezTo>
                    <a:pt x="227" y="215"/>
                    <a:pt x="239" y="191"/>
                    <a:pt x="239" y="167"/>
                  </a:cubicBezTo>
                  <a:cubicBezTo>
                    <a:pt x="251" y="167"/>
                    <a:pt x="263" y="155"/>
                    <a:pt x="275" y="155"/>
                  </a:cubicBezTo>
                  <a:cubicBezTo>
                    <a:pt x="323" y="107"/>
                    <a:pt x="299" y="36"/>
                    <a:pt x="239" y="24"/>
                  </a:cubicBezTo>
                  <a:cubicBezTo>
                    <a:pt x="216" y="24"/>
                    <a:pt x="204" y="24"/>
                    <a:pt x="180" y="36"/>
                  </a:cubicBezTo>
                  <a:lnTo>
                    <a:pt x="168" y="12"/>
                  </a:lnTo>
                  <a:cubicBezTo>
                    <a:pt x="144" y="0"/>
                    <a:pt x="120" y="0"/>
                    <a:pt x="108"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00" name="Google Shape;1300;p47"/>
            <p:cNvSpPr/>
            <p:nvPr/>
          </p:nvSpPr>
          <p:spPr>
            <a:xfrm>
              <a:off x="562837" y="3136288"/>
              <a:ext cx="34137" cy="31586"/>
            </a:xfrm>
            <a:custGeom>
              <a:avLst/>
              <a:gdLst/>
              <a:ahLst/>
              <a:cxnLst/>
              <a:rect l="l" t="t" r="r" b="b"/>
              <a:pathLst>
                <a:path w="669" h="619" extrusionOk="0">
                  <a:moveTo>
                    <a:pt x="339" y="0"/>
                  </a:moveTo>
                  <a:cubicBezTo>
                    <a:pt x="318" y="0"/>
                    <a:pt x="296" y="3"/>
                    <a:pt x="275" y="7"/>
                  </a:cubicBezTo>
                  <a:cubicBezTo>
                    <a:pt x="108" y="31"/>
                    <a:pt x="0" y="198"/>
                    <a:pt x="36" y="365"/>
                  </a:cubicBezTo>
                  <a:cubicBezTo>
                    <a:pt x="69" y="516"/>
                    <a:pt x="199" y="619"/>
                    <a:pt x="348" y="619"/>
                  </a:cubicBezTo>
                  <a:cubicBezTo>
                    <a:pt x="363" y="619"/>
                    <a:pt x="378" y="618"/>
                    <a:pt x="394" y="615"/>
                  </a:cubicBezTo>
                  <a:cubicBezTo>
                    <a:pt x="561" y="580"/>
                    <a:pt x="668" y="413"/>
                    <a:pt x="632" y="246"/>
                  </a:cubicBezTo>
                  <a:cubicBezTo>
                    <a:pt x="612" y="100"/>
                    <a:pt x="483" y="0"/>
                    <a:pt x="339"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01" name="Google Shape;1301;p47"/>
            <p:cNvSpPr/>
            <p:nvPr/>
          </p:nvSpPr>
          <p:spPr>
            <a:xfrm>
              <a:off x="444250" y="3232831"/>
              <a:ext cx="193445" cy="141754"/>
            </a:xfrm>
            <a:custGeom>
              <a:avLst/>
              <a:gdLst/>
              <a:ahLst/>
              <a:cxnLst/>
              <a:rect l="l" t="t" r="r" b="b"/>
              <a:pathLst>
                <a:path w="3791" h="2778" extrusionOk="0">
                  <a:moveTo>
                    <a:pt x="1662" y="0"/>
                  </a:moveTo>
                  <a:cubicBezTo>
                    <a:pt x="154" y="0"/>
                    <a:pt x="0" y="1537"/>
                    <a:pt x="607" y="2134"/>
                  </a:cubicBezTo>
                  <a:cubicBezTo>
                    <a:pt x="991" y="2511"/>
                    <a:pt x="1592" y="2777"/>
                    <a:pt x="2146" y="2777"/>
                  </a:cubicBezTo>
                  <a:cubicBezTo>
                    <a:pt x="2556" y="2777"/>
                    <a:pt x="2941" y="2631"/>
                    <a:pt x="3195" y="2277"/>
                  </a:cubicBezTo>
                  <a:cubicBezTo>
                    <a:pt x="3791" y="1454"/>
                    <a:pt x="3517" y="357"/>
                    <a:pt x="2265" y="71"/>
                  </a:cubicBezTo>
                  <a:cubicBezTo>
                    <a:pt x="2044" y="22"/>
                    <a:pt x="1843" y="0"/>
                    <a:pt x="1662"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02" name="Google Shape;1302;p47"/>
            <p:cNvSpPr/>
            <p:nvPr/>
          </p:nvSpPr>
          <p:spPr>
            <a:xfrm>
              <a:off x="514769" y="3217574"/>
              <a:ext cx="86441" cy="44445"/>
            </a:xfrm>
            <a:custGeom>
              <a:avLst/>
              <a:gdLst/>
              <a:ahLst/>
              <a:cxnLst/>
              <a:rect l="l" t="t" r="r" b="b"/>
              <a:pathLst>
                <a:path w="1694" h="871" extrusionOk="0">
                  <a:moveTo>
                    <a:pt x="942" y="0"/>
                  </a:moveTo>
                  <a:cubicBezTo>
                    <a:pt x="644" y="72"/>
                    <a:pt x="764" y="250"/>
                    <a:pt x="764" y="250"/>
                  </a:cubicBezTo>
                  <a:cubicBezTo>
                    <a:pt x="642" y="129"/>
                    <a:pt x="514" y="88"/>
                    <a:pt x="399" y="88"/>
                  </a:cubicBezTo>
                  <a:cubicBezTo>
                    <a:pt x="176" y="88"/>
                    <a:pt x="0" y="239"/>
                    <a:pt x="0" y="239"/>
                  </a:cubicBezTo>
                  <a:cubicBezTo>
                    <a:pt x="251" y="298"/>
                    <a:pt x="477" y="382"/>
                    <a:pt x="692" y="513"/>
                  </a:cubicBezTo>
                  <a:cubicBezTo>
                    <a:pt x="644" y="644"/>
                    <a:pt x="680" y="775"/>
                    <a:pt x="775" y="871"/>
                  </a:cubicBezTo>
                  <a:cubicBezTo>
                    <a:pt x="775" y="871"/>
                    <a:pt x="1062" y="823"/>
                    <a:pt x="1109" y="644"/>
                  </a:cubicBezTo>
                  <a:cubicBezTo>
                    <a:pt x="1195" y="633"/>
                    <a:pt x="1281" y="627"/>
                    <a:pt x="1368" y="627"/>
                  </a:cubicBezTo>
                  <a:cubicBezTo>
                    <a:pt x="1474" y="627"/>
                    <a:pt x="1582" y="636"/>
                    <a:pt x="1694" y="656"/>
                  </a:cubicBezTo>
                  <a:cubicBezTo>
                    <a:pt x="1600" y="385"/>
                    <a:pt x="1302" y="356"/>
                    <a:pt x="1177" y="356"/>
                  </a:cubicBezTo>
                  <a:cubicBezTo>
                    <a:pt x="1142" y="356"/>
                    <a:pt x="1121" y="358"/>
                    <a:pt x="1121" y="358"/>
                  </a:cubicBezTo>
                  <a:cubicBezTo>
                    <a:pt x="1145" y="215"/>
                    <a:pt x="1074" y="72"/>
                    <a:pt x="942"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03" name="Google Shape;1303;p47"/>
            <p:cNvSpPr/>
            <p:nvPr/>
          </p:nvSpPr>
          <p:spPr>
            <a:xfrm>
              <a:off x="553091" y="3233137"/>
              <a:ext cx="16482" cy="12451"/>
            </a:xfrm>
            <a:custGeom>
              <a:avLst/>
              <a:gdLst/>
              <a:ahLst/>
              <a:cxnLst/>
              <a:rect l="l" t="t" r="r" b="b"/>
              <a:pathLst>
                <a:path w="323" h="244" extrusionOk="0">
                  <a:moveTo>
                    <a:pt x="162" y="0"/>
                  </a:moveTo>
                  <a:cubicBezTo>
                    <a:pt x="156" y="0"/>
                    <a:pt x="150" y="2"/>
                    <a:pt x="144" y="5"/>
                  </a:cubicBezTo>
                  <a:cubicBezTo>
                    <a:pt x="120" y="5"/>
                    <a:pt x="108" y="17"/>
                    <a:pt x="108" y="41"/>
                  </a:cubicBezTo>
                  <a:lnTo>
                    <a:pt x="72" y="41"/>
                  </a:lnTo>
                  <a:cubicBezTo>
                    <a:pt x="36" y="41"/>
                    <a:pt x="1" y="77"/>
                    <a:pt x="24" y="112"/>
                  </a:cubicBezTo>
                  <a:cubicBezTo>
                    <a:pt x="48" y="136"/>
                    <a:pt x="72" y="160"/>
                    <a:pt x="96" y="172"/>
                  </a:cubicBezTo>
                  <a:lnTo>
                    <a:pt x="96" y="184"/>
                  </a:lnTo>
                  <a:cubicBezTo>
                    <a:pt x="96" y="220"/>
                    <a:pt x="120" y="244"/>
                    <a:pt x="156" y="244"/>
                  </a:cubicBezTo>
                  <a:cubicBezTo>
                    <a:pt x="179" y="244"/>
                    <a:pt x="203" y="232"/>
                    <a:pt x="203" y="208"/>
                  </a:cubicBezTo>
                  <a:lnTo>
                    <a:pt x="251" y="208"/>
                  </a:lnTo>
                  <a:cubicBezTo>
                    <a:pt x="323" y="196"/>
                    <a:pt x="323" y="100"/>
                    <a:pt x="263" y="77"/>
                  </a:cubicBezTo>
                  <a:cubicBezTo>
                    <a:pt x="239" y="65"/>
                    <a:pt x="215" y="53"/>
                    <a:pt x="191" y="53"/>
                  </a:cubicBezTo>
                  <a:cubicBezTo>
                    <a:pt x="191" y="53"/>
                    <a:pt x="191" y="41"/>
                    <a:pt x="191" y="29"/>
                  </a:cubicBezTo>
                  <a:cubicBezTo>
                    <a:pt x="191" y="11"/>
                    <a:pt x="179" y="0"/>
                    <a:pt x="162"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04" name="Google Shape;1304;p47"/>
            <p:cNvSpPr/>
            <p:nvPr/>
          </p:nvSpPr>
          <p:spPr>
            <a:xfrm>
              <a:off x="484357" y="3250639"/>
              <a:ext cx="34699" cy="31790"/>
            </a:xfrm>
            <a:custGeom>
              <a:avLst/>
              <a:gdLst/>
              <a:ahLst/>
              <a:cxnLst/>
              <a:rect l="l" t="t" r="r" b="b"/>
              <a:pathLst>
                <a:path w="680" h="623" extrusionOk="0">
                  <a:moveTo>
                    <a:pt x="352" y="1"/>
                  </a:moveTo>
                  <a:cubicBezTo>
                    <a:pt x="209" y="1"/>
                    <a:pt x="79" y="100"/>
                    <a:pt x="48" y="234"/>
                  </a:cubicBezTo>
                  <a:cubicBezTo>
                    <a:pt x="0" y="401"/>
                    <a:pt x="108" y="568"/>
                    <a:pt x="274" y="616"/>
                  </a:cubicBezTo>
                  <a:cubicBezTo>
                    <a:pt x="296" y="621"/>
                    <a:pt x="318" y="623"/>
                    <a:pt x="339" y="623"/>
                  </a:cubicBezTo>
                  <a:cubicBezTo>
                    <a:pt x="483" y="623"/>
                    <a:pt x="613" y="523"/>
                    <a:pt x="644" y="378"/>
                  </a:cubicBezTo>
                  <a:cubicBezTo>
                    <a:pt x="680" y="211"/>
                    <a:pt x="573" y="44"/>
                    <a:pt x="418" y="8"/>
                  </a:cubicBezTo>
                  <a:cubicBezTo>
                    <a:pt x="396" y="3"/>
                    <a:pt x="374" y="1"/>
                    <a:pt x="352"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05" name="Google Shape;1305;p47"/>
            <p:cNvSpPr/>
            <p:nvPr/>
          </p:nvSpPr>
          <p:spPr>
            <a:xfrm>
              <a:off x="507473" y="3374175"/>
              <a:ext cx="203906" cy="139560"/>
            </a:xfrm>
            <a:custGeom>
              <a:avLst/>
              <a:gdLst/>
              <a:ahLst/>
              <a:cxnLst/>
              <a:rect l="l" t="t" r="r" b="b"/>
              <a:pathLst>
                <a:path w="3996" h="2735" extrusionOk="0">
                  <a:moveTo>
                    <a:pt x="2478" y="1"/>
                  </a:moveTo>
                  <a:cubicBezTo>
                    <a:pt x="2347" y="1"/>
                    <a:pt x="2209" y="14"/>
                    <a:pt x="2063" y="43"/>
                  </a:cubicBezTo>
                  <a:cubicBezTo>
                    <a:pt x="0" y="461"/>
                    <a:pt x="501" y="2261"/>
                    <a:pt x="1383" y="2595"/>
                  </a:cubicBezTo>
                  <a:cubicBezTo>
                    <a:pt x="1626" y="2687"/>
                    <a:pt x="1903" y="2734"/>
                    <a:pt x="2181" y="2734"/>
                  </a:cubicBezTo>
                  <a:cubicBezTo>
                    <a:pt x="2915" y="2734"/>
                    <a:pt x="3660" y="2403"/>
                    <a:pt x="3816" y="1677"/>
                  </a:cubicBezTo>
                  <a:cubicBezTo>
                    <a:pt x="3995" y="801"/>
                    <a:pt x="3475" y="1"/>
                    <a:pt x="2478"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06" name="Google Shape;1306;p47"/>
            <p:cNvSpPr/>
            <p:nvPr/>
          </p:nvSpPr>
          <p:spPr>
            <a:xfrm>
              <a:off x="568909" y="3357489"/>
              <a:ext cx="87053" cy="43884"/>
            </a:xfrm>
            <a:custGeom>
              <a:avLst/>
              <a:gdLst/>
              <a:ahLst/>
              <a:cxnLst/>
              <a:rect l="l" t="t" r="r" b="b"/>
              <a:pathLst>
                <a:path w="1706" h="860" extrusionOk="0">
                  <a:moveTo>
                    <a:pt x="764" y="1"/>
                  </a:moveTo>
                  <a:cubicBezTo>
                    <a:pt x="525" y="191"/>
                    <a:pt x="704" y="311"/>
                    <a:pt x="704" y="311"/>
                  </a:cubicBezTo>
                  <a:cubicBezTo>
                    <a:pt x="626" y="279"/>
                    <a:pt x="555" y="266"/>
                    <a:pt x="490" y="266"/>
                  </a:cubicBezTo>
                  <a:cubicBezTo>
                    <a:pt x="159" y="266"/>
                    <a:pt x="1" y="609"/>
                    <a:pt x="1" y="609"/>
                  </a:cubicBezTo>
                  <a:cubicBezTo>
                    <a:pt x="157" y="571"/>
                    <a:pt x="314" y="553"/>
                    <a:pt x="470" y="553"/>
                  </a:cubicBezTo>
                  <a:cubicBezTo>
                    <a:pt x="564" y="553"/>
                    <a:pt x="658" y="560"/>
                    <a:pt x="752" y="573"/>
                  </a:cubicBezTo>
                  <a:cubicBezTo>
                    <a:pt x="752" y="704"/>
                    <a:pt x="847" y="823"/>
                    <a:pt x="966" y="859"/>
                  </a:cubicBezTo>
                  <a:cubicBezTo>
                    <a:pt x="966" y="859"/>
                    <a:pt x="1217" y="716"/>
                    <a:pt x="1181" y="525"/>
                  </a:cubicBezTo>
                  <a:cubicBezTo>
                    <a:pt x="1348" y="430"/>
                    <a:pt x="1527" y="346"/>
                    <a:pt x="1706" y="299"/>
                  </a:cubicBezTo>
                  <a:cubicBezTo>
                    <a:pt x="1616" y="195"/>
                    <a:pt x="1504" y="163"/>
                    <a:pt x="1399" y="163"/>
                  </a:cubicBezTo>
                  <a:cubicBezTo>
                    <a:pt x="1226" y="163"/>
                    <a:pt x="1074" y="251"/>
                    <a:pt x="1074" y="251"/>
                  </a:cubicBezTo>
                  <a:cubicBezTo>
                    <a:pt x="1038" y="108"/>
                    <a:pt x="907" y="12"/>
                    <a:pt x="764"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07" name="Google Shape;1307;p47"/>
            <p:cNvSpPr/>
            <p:nvPr/>
          </p:nvSpPr>
          <p:spPr>
            <a:xfrm>
              <a:off x="606618" y="3372440"/>
              <a:ext cx="16482" cy="11481"/>
            </a:xfrm>
            <a:custGeom>
              <a:avLst/>
              <a:gdLst/>
              <a:ahLst/>
              <a:cxnLst/>
              <a:rect l="l" t="t" r="r" b="b"/>
              <a:pathLst>
                <a:path w="323" h="225" extrusionOk="0">
                  <a:moveTo>
                    <a:pt x="121" y="1"/>
                  </a:moveTo>
                  <a:cubicBezTo>
                    <a:pt x="116" y="1"/>
                    <a:pt x="112" y="2"/>
                    <a:pt x="108" y="6"/>
                  </a:cubicBezTo>
                  <a:cubicBezTo>
                    <a:pt x="84" y="18"/>
                    <a:pt x="72" y="41"/>
                    <a:pt x="84" y="65"/>
                  </a:cubicBezTo>
                  <a:lnTo>
                    <a:pt x="49" y="77"/>
                  </a:lnTo>
                  <a:cubicBezTo>
                    <a:pt x="13" y="89"/>
                    <a:pt x="1" y="137"/>
                    <a:pt x="37" y="161"/>
                  </a:cubicBezTo>
                  <a:cubicBezTo>
                    <a:pt x="61" y="173"/>
                    <a:pt x="96" y="185"/>
                    <a:pt x="132" y="185"/>
                  </a:cubicBezTo>
                  <a:cubicBezTo>
                    <a:pt x="132" y="211"/>
                    <a:pt x="152" y="225"/>
                    <a:pt x="177" y="225"/>
                  </a:cubicBezTo>
                  <a:cubicBezTo>
                    <a:pt x="186" y="225"/>
                    <a:pt x="195" y="223"/>
                    <a:pt x="204" y="220"/>
                  </a:cubicBezTo>
                  <a:cubicBezTo>
                    <a:pt x="227" y="208"/>
                    <a:pt x="239" y="196"/>
                    <a:pt x="239" y="173"/>
                  </a:cubicBezTo>
                  <a:lnTo>
                    <a:pt x="275" y="161"/>
                  </a:lnTo>
                  <a:cubicBezTo>
                    <a:pt x="323" y="113"/>
                    <a:pt x="299" y="41"/>
                    <a:pt x="239" y="30"/>
                  </a:cubicBezTo>
                  <a:cubicBezTo>
                    <a:pt x="216" y="30"/>
                    <a:pt x="192" y="30"/>
                    <a:pt x="180" y="41"/>
                  </a:cubicBezTo>
                  <a:cubicBezTo>
                    <a:pt x="168" y="30"/>
                    <a:pt x="168" y="30"/>
                    <a:pt x="156" y="18"/>
                  </a:cubicBezTo>
                  <a:cubicBezTo>
                    <a:pt x="147" y="9"/>
                    <a:pt x="133" y="1"/>
                    <a:pt x="121"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08" name="Google Shape;1308;p47"/>
            <p:cNvSpPr/>
            <p:nvPr/>
          </p:nvSpPr>
          <p:spPr>
            <a:xfrm>
              <a:off x="554927" y="3410863"/>
              <a:ext cx="34137" cy="31586"/>
            </a:xfrm>
            <a:custGeom>
              <a:avLst/>
              <a:gdLst/>
              <a:ahLst/>
              <a:cxnLst/>
              <a:rect l="l" t="t" r="r" b="b"/>
              <a:pathLst>
                <a:path w="669" h="619" extrusionOk="0">
                  <a:moveTo>
                    <a:pt x="321" y="1"/>
                  </a:moveTo>
                  <a:cubicBezTo>
                    <a:pt x="306" y="1"/>
                    <a:pt x="290" y="2"/>
                    <a:pt x="275" y="4"/>
                  </a:cubicBezTo>
                  <a:cubicBezTo>
                    <a:pt x="108" y="40"/>
                    <a:pt x="0" y="207"/>
                    <a:pt x="36" y="374"/>
                  </a:cubicBezTo>
                  <a:cubicBezTo>
                    <a:pt x="57" y="519"/>
                    <a:pt x="186" y="619"/>
                    <a:pt x="329" y="619"/>
                  </a:cubicBezTo>
                  <a:cubicBezTo>
                    <a:pt x="350" y="619"/>
                    <a:pt x="372" y="617"/>
                    <a:pt x="394" y="612"/>
                  </a:cubicBezTo>
                  <a:cubicBezTo>
                    <a:pt x="561" y="588"/>
                    <a:pt x="668" y="421"/>
                    <a:pt x="632" y="254"/>
                  </a:cubicBezTo>
                  <a:cubicBezTo>
                    <a:pt x="611" y="103"/>
                    <a:pt x="471" y="1"/>
                    <a:pt x="321"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09" name="Google Shape;1309;p47"/>
            <p:cNvSpPr/>
            <p:nvPr/>
          </p:nvSpPr>
          <p:spPr>
            <a:xfrm>
              <a:off x="556152" y="3578742"/>
              <a:ext cx="211764" cy="148745"/>
            </a:xfrm>
            <a:custGeom>
              <a:avLst/>
              <a:gdLst/>
              <a:ahLst/>
              <a:cxnLst/>
              <a:rect l="l" t="t" r="r" b="b"/>
              <a:pathLst>
                <a:path w="4150" h="2915" extrusionOk="0">
                  <a:moveTo>
                    <a:pt x="2706" y="0"/>
                  </a:moveTo>
                  <a:cubicBezTo>
                    <a:pt x="2422" y="0"/>
                    <a:pt x="2110" y="90"/>
                    <a:pt x="1789" y="291"/>
                  </a:cubicBezTo>
                  <a:cubicBezTo>
                    <a:pt x="0" y="1400"/>
                    <a:pt x="1097" y="2914"/>
                    <a:pt x="2039" y="2914"/>
                  </a:cubicBezTo>
                  <a:cubicBezTo>
                    <a:pt x="2981" y="2914"/>
                    <a:pt x="4150" y="2223"/>
                    <a:pt x="3995" y="1209"/>
                  </a:cubicBezTo>
                  <a:cubicBezTo>
                    <a:pt x="3894" y="504"/>
                    <a:pt x="3380" y="0"/>
                    <a:pt x="2706"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10" name="Google Shape;1310;p47"/>
            <p:cNvSpPr/>
            <p:nvPr/>
          </p:nvSpPr>
          <p:spPr>
            <a:xfrm>
              <a:off x="610292" y="3572363"/>
              <a:ext cx="76082" cy="47405"/>
            </a:xfrm>
            <a:custGeom>
              <a:avLst/>
              <a:gdLst/>
              <a:ahLst/>
              <a:cxnLst/>
              <a:rect l="l" t="t" r="r" b="b"/>
              <a:pathLst>
                <a:path w="1491" h="929" extrusionOk="0">
                  <a:moveTo>
                    <a:pt x="1308" y="1"/>
                  </a:moveTo>
                  <a:cubicBezTo>
                    <a:pt x="1064" y="1"/>
                    <a:pt x="871" y="225"/>
                    <a:pt x="871" y="225"/>
                  </a:cubicBezTo>
                  <a:cubicBezTo>
                    <a:pt x="806" y="132"/>
                    <a:pt x="704" y="82"/>
                    <a:pt x="594" y="82"/>
                  </a:cubicBezTo>
                  <a:cubicBezTo>
                    <a:pt x="564" y="82"/>
                    <a:pt x="532" y="86"/>
                    <a:pt x="501" y="94"/>
                  </a:cubicBezTo>
                  <a:cubicBezTo>
                    <a:pt x="346" y="356"/>
                    <a:pt x="549" y="404"/>
                    <a:pt x="549" y="404"/>
                  </a:cubicBezTo>
                  <a:cubicBezTo>
                    <a:pt x="543" y="404"/>
                    <a:pt x="538" y="404"/>
                    <a:pt x="532" y="404"/>
                  </a:cubicBezTo>
                  <a:cubicBezTo>
                    <a:pt x="35" y="404"/>
                    <a:pt x="0" y="929"/>
                    <a:pt x="0" y="929"/>
                  </a:cubicBezTo>
                  <a:cubicBezTo>
                    <a:pt x="215" y="798"/>
                    <a:pt x="442" y="690"/>
                    <a:pt x="680" y="643"/>
                  </a:cubicBezTo>
                  <a:cubicBezTo>
                    <a:pt x="736" y="754"/>
                    <a:pt x="844" y="835"/>
                    <a:pt x="965" y="835"/>
                  </a:cubicBezTo>
                  <a:cubicBezTo>
                    <a:pt x="973" y="835"/>
                    <a:pt x="982" y="834"/>
                    <a:pt x="990" y="833"/>
                  </a:cubicBezTo>
                  <a:cubicBezTo>
                    <a:pt x="990" y="833"/>
                    <a:pt x="1169" y="619"/>
                    <a:pt x="1074" y="452"/>
                  </a:cubicBezTo>
                  <a:cubicBezTo>
                    <a:pt x="1193" y="297"/>
                    <a:pt x="1336" y="166"/>
                    <a:pt x="1491" y="46"/>
                  </a:cubicBezTo>
                  <a:cubicBezTo>
                    <a:pt x="1428" y="14"/>
                    <a:pt x="1367" y="1"/>
                    <a:pt x="1308"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11" name="Google Shape;1311;p47"/>
            <p:cNvSpPr/>
            <p:nvPr/>
          </p:nvSpPr>
          <p:spPr>
            <a:xfrm>
              <a:off x="641928" y="3588641"/>
              <a:ext cx="15716" cy="11124"/>
            </a:xfrm>
            <a:custGeom>
              <a:avLst/>
              <a:gdLst/>
              <a:ahLst/>
              <a:cxnLst/>
              <a:rect l="l" t="t" r="r" b="b"/>
              <a:pathLst>
                <a:path w="308" h="218" extrusionOk="0">
                  <a:moveTo>
                    <a:pt x="207" y="0"/>
                  </a:moveTo>
                  <a:cubicBezTo>
                    <a:pt x="202" y="0"/>
                    <a:pt x="197" y="1"/>
                    <a:pt x="191" y="2"/>
                  </a:cubicBezTo>
                  <a:cubicBezTo>
                    <a:pt x="179" y="14"/>
                    <a:pt x="155" y="25"/>
                    <a:pt x="144" y="37"/>
                  </a:cubicBezTo>
                  <a:lnTo>
                    <a:pt x="120" y="25"/>
                  </a:lnTo>
                  <a:cubicBezTo>
                    <a:pt x="113" y="22"/>
                    <a:pt x="106" y="21"/>
                    <a:pt x="99" y="21"/>
                  </a:cubicBezTo>
                  <a:cubicBezTo>
                    <a:pt x="83" y="21"/>
                    <a:pt x="69" y="29"/>
                    <a:pt x="60" y="37"/>
                  </a:cubicBezTo>
                  <a:cubicBezTo>
                    <a:pt x="48" y="49"/>
                    <a:pt x="48" y="73"/>
                    <a:pt x="60" y="97"/>
                  </a:cubicBezTo>
                  <a:cubicBezTo>
                    <a:pt x="48" y="97"/>
                    <a:pt x="36" y="109"/>
                    <a:pt x="36" y="109"/>
                  </a:cubicBezTo>
                  <a:cubicBezTo>
                    <a:pt x="0" y="133"/>
                    <a:pt x="12" y="192"/>
                    <a:pt x="48" y="204"/>
                  </a:cubicBezTo>
                  <a:cubicBezTo>
                    <a:pt x="84" y="204"/>
                    <a:pt x="120" y="204"/>
                    <a:pt x="144" y="192"/>
                  </a:cubicBezTo>
                  <a:cubicBezTo>
                    <a:pt x="158" y="207"/>
                    <a:pt x="178" y="217"/>
                    <a:pt x="199" y="217"/>
                  </a:cubicBezTo>
                  <a:cubicBezTo>
                    <a:pt x="212" y="217"/>
                    <a:pt x="225" y="213"/>
                    <a:pt x="239" y="204"/>
                  </a:cubicBezTo>
                  <a:cubicBezTo>
                    <a:pt x="251" y="180"/>
                    <a:pt x="251" y="157"/>
                    <a:pt x="251" y="133"/>
                  </a:cubicBezTo>
                  <a:cubicBezTo>
                    <a:pt x="263" y="133"/>
                    <a:pt x="263" y="121"/>
                    <a:pt x="275" y="109"/>
                  </a:cubicBezTo>
                  <a:cubicBezTo>
                    <a:pt x="308" y="65"/>
                    <a:pt x="269" y="0"/>
                    <a:pt x="207"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12" name="Google Shape;1312;p47"/>
            <p:cNvSpPr/>
            <p:nvPr/>
          </p:nvSpPr>
          <p:spPr>
            <a:xfrm>
              <a:off x="608455" y="3639106"/>
              <a:ext cx="35974" cy="31433"/>
            </a:xfrm>
            <a:custGeom>
              <a:avLst/>
              <a:gdLst/>
              <a:ahLst/>
              <a:cxnLst/>
              <a:rect l="l" t="t" r="r" b="b"/>
              <a:pathLst>
                <a:path w="705" h="616" extrusionOk="0">
                  <a:moveTo>
                    <a:pt x="355" y="0"/>
                  </a:moveTo>
                  <a:cubicBezTo>
                    <a:pt x="299" y="0"/>
                    <a:pt x="242" y="16"/>
                    <a:pt x="191" y="50"/>
                  </a:cubicBezTo>
                  <a:cubicBezTo>
                    <a:pt x="48" y="133"/>
                    <a:pt x="1" y="324"/>
                    <a:pt x="96" y="467"/>
                  </a:cubicBezTo>
                  <a:cubicBezTo>
                    <a:pt x="152" y="563"/>
                    <a:pt x="255" y="616"/>
                    <a:pt x="360" y="616"/>
                  </a:cubicBezTo>
                  <a:cubicBezTo>
                    <a:pt x="413" y="616"/>
                    <a:pt x="466" y="602"/>
                    <a:pt x="513" y="575"/>
                  </a:cubicBezTo>
                  <a:cubicBezTo>
                    <a:pt x="656" y="479"/>
                    <a:pt x="704" y="288"/>
                    <a:pt x="609" y="145"/>
                  </a:cubicBezTo>
                  <a:cubicBezTo>
                    <a:pt x="555" y="53"/>
                    <a:pt x="456" y="0"/>
                    <a:pt x="355"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13" name="Google Shape;1313;p47"/>
            <p:cNvSpPr/>
            <p:nvPr/>
          </p:nvSpPr>
          <p:spPr>
            <a:xfrm>
              <a:off x="436341" y="3507814"/>
              <a:ext cx="193445" cy="141499"/>
            </a:xfrm>
            <a:custGeom>
              <a:avLst/>
              <a:gdLst/>
              <a:ahLst/>
              <a:cxnLst/>
              <a:rect l="l" t="t" r="r" b="b"/>
              <a:pathLst>
                <a:path w="3791" h="2773" extrusionOk="0">
                  <a:moveTo>
                    <a:pt x="1654" y="1"/>
                  </a:moveTo>
                  <a:cubicBezTo>
                    <a:pt x="154" y="1"/>
                    <a:pt x="0" y="1538"/>
                    <a:pt x="607" y="2134"/>
                  </a:cubicBezTo>
                  <a:cubicBezTo>
                    <a:pt x="990" y="2510"/>
                    <a:pt x="1589" y="2773"/>
                    <a:pt x="2143" y="2773"/>
                  </a:cubicBezTo>
                  <a:cubicBezTo>
                    <a:pt x="2554" y="2773"/>
                    <a:pt x="2941" y="2628"/>
                    <a:pt x="3195" y="2277"/>
                  </a:cubicBezTo>
                  <a:cubicBezTo>
                    <a:pt x="3791" y="1454"/>
                    <a:pt x="3517" y="357"/>
                    <a:pt x="2253" y="71"/>
                  </a:cubicBezTo>
                  <a:cubicBezTo>
                    <a:pt x="2033" y="23"/>
                    <a:pt x="1834" y="1"/>
                    <a:pt x="1654"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14" name="Google Shape;1314;p47"/>
            <p:cNvSpPr/>
            <p:nvPr/>
          </p:nvSpPr>
          <p:spPr>
            <a:xfrm>
              <a:off x="506860" y="3492557"/>
              <a:ext cx="85828" cy="44496"/>
            </a:xfrm>
            <a:custGeom>
              <a:avLst/>
              <a:gdLst/>
              <a:ahLst/>
              <a:cxnLst/>
              <a:rect l="l" t="t" r="r" b="b"/>
              <a:pathLst>
                <a:path w="1682" h="872" extrusionOk="0">
                  <a:moveTo>
                    <a:pt x="942" y="1"/>
                  </a:moveTo>
                  <a:cubicBezTo>
                    <a:pt x="644" y="72"/>
                    <a:pt x="752" y="251"/>
                    <a:pt x="752" y="251"/>
                  </a:cubicBezTo>
                  <a:cubicBezTo>
                    <a:pt x="630" y="129"/>
                    <a:pt x="504" y="89"/>
                    <a:pt x="390" y="89"/>
                  </a:cubicBezTo>
                  <a:cubicBezTo>
                    <a:pt x="171" y="89"/>
                    <a:pt x="0" y="239"/>
                    <a:pt x="0" y="239"/>
                  </a:cubicBezTo>
                  <a:cubicBezTo>
                    <a:pt x="239" y="299"/>
                    <a:pt x="477" y="382"/>
                    <a:pt x="692" y="513"/>
                  </a:cubicBezTo>
                  <a:cubicBezTo>
                    <a:pt x="644" y="645"/>
                    <a:pt x="680" y="776"/>
                    <a:pt x="775" y="871"/>
                  </a:cubicBezTo>
                  <a:cubicBezTo>
                    <a:pt x="775" y="871"/>
                    <a:pt x="1062" y="835"/>
                    <a:pt x="1109" y="645"/>
                  </a:cubicBezTo>
                  <a:cubicBezTo>
                    <a:pt x="1195" y="634"/>
                    <a:pt x="1281" y="628"/>
                    <a:pt x="1367" y="628"/>
                  </a:cubicBezTo>
                  <a:cubicBezTo>
                    <a:pt x="1472" y="628"/>
                    <a:pt x="1577" y="637"/>
                    <a:pt x="1682" y="656"/>
                  </a:cubicBezTo>
                  <a:cubicBezTo>
                    <a:pt x="1592" y="388"/>
                    <a:pt x="1322" y="355"/>
                    <a:pt x="1192" y="355"/>
                  </a:cubicBezTo>
                  <a:cubicBezTo>
                    <a:pt x="1149" y="355"/>
                    <a:pt x="1121" y="358"/>
                    <a:pt x="1121" y="358"/>
                  </a:cubicBezTo>
                  <a:cubicBezTo>
                    <a:pt x="1145" y="203"/>
                    <a:pt x="1074" y="60"/>
                    <a:pt x="942"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15" name="Google Shape;1315;p47"/>
            <p:cNvSpPr/>
            <p:nvPr/>
          </p:nvSpPr>
          <p:spPr>
            <a:xfrm>
              <a:off x="544569" y="3507763"/>
              <a:ext cx="16482" cy="12859"/>
            </a:xfrm>
            <a:custGeom>
              <a:avLst/>
              <a:gdLst/>
              <a:ahLst/>
              <a:cxnLst/>
              <a:rect l="l" t="t" r="r" b="b"/>
              <a:pathLst>
                <a:path w="323" h="252" extrusionOk="0">
                  <a:moveTo>
                    <a:pt x="156" y="1"/>
                  </a:moveTo>
                  <a:cubicBezTo>
                    <a:pt x="132" y="13"/>
                    <a:pt x="120" y="25"/>
                    <a:pt x="108" y="48"/>
                  </a:cubicBezTo>
                  <a:lnTo>
                    <a:pt x="84" y="48"/>
                  </a:lnTo>
                  <a:cubicBezTo>
                    <a:pt x="36" y="48"/>
                    <a:pt x="1" y="84"/>
                    <a:pt x="36" y="120"/>
                  </a:cubicBezTo>
                  <a:cubicBezTo>
                    <a:pt x="48" y="144"/>
                    <a:pt x="84" y="168"/>
                    <a:pt x="108" y="180"/>
                  </a:cubicBezTo>
                  <a:cubicBezTo>
                    <a:pt x="96" y="215"/>
                    <a:pt x="132" y="251"/>
                    <a:pt x="168" y="251"/>
                  </a:cubicBezTo>
                  <a:cubicBezTo>
                    <a:pt x="180" y="251"/>
                    <a:pt x="203" y="239"/>
                    <a:pt x="215" y="215"/>
                  </a:cubicBezTo>
                  <a:lnTo>
                    <a:pt x="251" y="215"/>
                  </a:lnTo>
                  <a:cubicBezTo>
                    <a:pt x="311" y="192"/>
                    <a:pt x="323" y="108"/>
                    <a:pt x="263" y="72"/>
                  </a:cubicBezTo>
                  <a:cubicBezTo>
                    <a:pt x="251" y="72"/>
                    <a:pt x="227" y="60"/>
                    <a:pt x="203" y="60"/>
                  </a:cubicBezTo>
                  <a:lnTo>
                    <a:pt x="203" y="37"/>
                  </a:lnTo>
                  <a:cubicBezTo>
                    <a:pt x="191" y="13"/>
                    <a:pt x="180" y="1"/>
                    <a:pt x="156"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16" name="Google Shape;1316;p47"/>
            <p:cNvSpPr/>
            <p:nvPr/>
          </p:nvSpPr>
          <p:spPr>
            <a:xfrm>
              <a:off x="476448" y="3525061"/>
              <a:ext cx="34699" cy="31790"/>
            </a:xfrm>
            <a:custGeom>
              <a:avLst/>
              <a:gdLst/>
              <a:ahLst/>
              <a:cxnLst/>
              <a:rect l="l" t="t" r="r" b="b"/>
              <a:pathLst>
                <a:path w="680" h="623" extrusionOk="0">
                  <a:moveTo>
                    <a:pt x="341" y="1"/>
                  </a:moveTo>
                  <a:cubicBezTo>
                    <a:pt x="197" y="1"/>
                    <a:pt x="67" y="101"/>
                    <a:pt x="36" y="246"/>
                  </a:cubicBezTo>
                  <a:cubicBezTo>
                    <a:pt x="0" y="413"/>
                    <a:pt x="107" y="580"/>
                    <a:pt x="274" y="616"/>
                  </a:cubicBezTo>
                  <a:cubicBezTo>
                    <a:pt x="296" y="620"/>
                    <a:pt x="318" y="623"/>
                    <a:pt x="340" y="623"/>
                  </a:cubicBezTo>
                  <a:cubicBezTo>
                    <a:pt x="483" y="623"/>
                    <a:pt x="613" y="524"/>
                    <a:pt x="644" y="389"/>
                  </a:cubicBezTo>
                  <a:cubicBezTo>
                    <a:pt x="680" y="222"/>
                    <a:pt x="573" y="55"/>
                    <a:pt x="406" y="8"/>
                  </a:cubicBezTo>
                  <a:cubicBezTo>
                    <a:pt x="384" y="3"/>
                    <a:pt x="362" y="1"/>
                    <a:pt x="341"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pic>
        <p:nvPicPr>
          <p:cNvPr id="4" name="Picture 3"/>
          <p:cNvPicPr>
            <a:picLocks noChangeAspect="1"/>
          </p:cNvPicPr>
          <p:nvPr/>
        </p:nvPicPr>
        <p:blipFill>
          <a:blip r:embed="rId5"/>
          <a:stretch>
            <a:fillRect/>
          </a:stretch>
        </p:blipFill>
        <p:spPr>
          <a:xfrm>
            <a:off x="13467701" y="731013"/>
            <a:ext cx="1085850" cy="857250"/>
          </a:xfrm>
          <a:prstGeom prst="rect">
            <a:avLst/>
          </a:prstGeom>
        </p:spPr>
      </p:pic>
      <p:grpSp>
        <p:nvGrpSpPr>
          <p:cNvPr id="307" name="Group 306"/>
          <p:cNvGrpSpPr/>
          <p:nvPr/>
        </p:nvGrpSpPr>
        <p:grpSpPr>
          <a:xfrm>
            <a:off x="8270226" y="1104900"/>
            <a:ext cx="8798574" cy="3303308"/>
            <a:chOff x="401290" y="2228155"/>
            <a:chExt cx="4955364" cy="1952545"/>
          </a:xfrm>
        </p:grpSpPr>
        <p:sp>
          <p:nvSpPr>
            <p:cNvPr id="312" name="Google Shape;660;p30"/>
            <p:cNvSpPr/>
            <p:nvPr/>
          </p:nvSpPr>
          <p:spPr>
            <a:xfrm>
              <a:off x="401290" y="2228155"/>
              <a:ext cx="4925742" cy="1921417"/>
            </a:xfrm>
            <a:prstGeom prst="roundRect">
              <a:avLst/>
            </a:pr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13" name="Google Shape;661;p30"/>
            <p:cNvSpPr/>
            <p:nvPr/>
          </p:nvSpPr>
          <p:spPr>
            <a:xfrm>
              <a:off x="430912" y="2259283"/>
              <a:ext cx="4925742" cy="1921417"/>
            </a:xfrm>
            <a:prstGeom prst="roundRect">
              <a:avLst/>
            </a:prstGeom>
            <a:solidFill>
              <a:schemeClr val="accent6"/>
            </a:solidFill>
            <a:ln w="12700"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14" name="TextBox 313"/>
            <p:cNvSpPr txBox="1"/>
            <p:nvPr/>
          </p:nvSpPr>
          <p:spPr>
            <a:xfrm>
              <a:off x="427421" y="2503631"/>
              <a:ext cx="4891315" cy="600346"/>
            </a:xfrm>
            <a:prstGeom prst="rect">
              <a:avLst/>
            </a:prstGeom>
            <a:noFill/>
          </p:spPr>
          <p:txBody>
            <a:bodyPr wrap="square" rtlCol="0">
              <a:spAutoFit/>
            </a:bodyPr>
            <a:lstStyle/>
            <a:p>
              <a:pPr algn="ctr" defTabSz="1828800">
                <a:buClr>
                  <a:srgbClr val="000000"/>
                </a:buClr>
              </a:pPr>
              <a:r>
                <a:rPr lang="en-US" sz="6000" b="1" kern="0">
                  <a:solidFill>
                    <a:srgbClr val="000000"/>
                  </a:solidFill>
                  <a:latin typeface="Arial"/>
                  <a:cs typeface="Arial"/>
                  <a:sym typeface="Arial"/>
                </a:rPr>
                <a:t>TRÒ CHƠI</a:t>
              </a:r>
            </a:p>
          </p:txBody>
        </p:sp>
      </p:grpSp>
      <p:sp>
        <p:nvSpPr>
          <p:cNvPr id="315" name="TextBox 314"/>
          <p:cNvSpPr txBox="1"/>
          <p:nvPr/>
        </p:nvSpPr>
        <p:spPr>
          <a:xfrm>
            <a:off x="8378768" y="2887484"/>
            <a:ext cx="8684850" cy="1015663"/>
          </a:xfrm>
          <a:prstGeom prst="rect">
            <a:avLst/>
          </a:prstGeom>
          <a:noFill/>
        </p:spPr>
        <p:txBody>
          <a:bodyPr wrap="square" rtlCol="0">
            <a:spAutoFit/>
          </a:bodyPr>
          <a:lstStyle/>
          <a:p>
            <a:pPr algn="ctr" defTabSz="1828800">
              <a:buClr>
                <a:srgbClr val="000000"/>
              </a:buClr>
            </a:pPr>
            <a:r>
              <a:rPr lang="en-US" sz="6000" b="1" kern="0">
                <a:solidFill>
                  <a:srgbClr val="C00000"/>
                </a:solidFill>
                <a:latin typeface="Arial"/>
                <a:cs typeface="Arial"/>
                <a:sym typeface="Arial"/>
              </a:rPr>
              <a:t>NÔNG TRẠI VUI VẺ</a:t>
            </a:r>
          </a:p>
        </p:txBody>
      </p:sp>
      <p:pic>
        <p:nvPicPr>
          <p:cNvPr id="3" name="upbeat-ukulele-fun-pop-kids-logo-1606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815050" y="121412"/>
            <a:ext cx="1219200" cy="1219200"/>
          </a:xfrm>
          <a:prstGeom prst="rect">
            <a:avLst/>
          </a:prstGeom>
        </p:spPr>
      </p:pic>
      <p:sp>
        <p:nvSpPr>
          <p:cNvPr id="2" name="Rectangle 1"/>
          <p:cNvSpPr/>
          <p:nvPr/>
        </p:nvSpPr>
        <p:spPr>
          <a:xfrm>
            <a:off x="16383000" y="5418775"/>
            <a:ext cx="801615" cy="516955"/>
          </a:xfrm>
          <a:prstGeom prst="rect">
            <a:avLst/>
          </a:prstGeom>
          <a:solidFill>
            <a:srgbClr val="A5C8DF"/>
          </a:solidFill>
          <a:ln>
            <a:solidFill>
              <a:srgbClr val="A5C8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5455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94" fill="hold"/>
                                        <p:tgtEl>
                                          <p:spTgt spid="3"/>
                                        </p:tgtEl>
                                      </p:cBhvr>
                                    </p:cmd>
                                  </p:childTnLst>
                                </p:cTn>
                              </p:par>
                              <p:par>
                                <p:cTn id="7" presetID="26" presetClass="emph" presetSubtype="0" repeatCount="5000" fill="hold" nodeType="withEffect">
                                  <p:stCondLst>
                                    <p:cond delay="0"/>
                                  </p:stCondLst>
                                  <p:childTnLst>
                                    <p:animEffect transition="out" filter="fade">
                                      <p:cBhvr>
                                        <p:cTn id="8" dur="500" tmFilter="0, 0; .2, .5; .8, .5; 1, 0"/>
                                        <p:tgtEl>
                                          <p:spTgt spid="315">
                                            <p:txEl>
                                              <p:pRg st="0" end="0"/>
                                            </p:txEl>
                                          </p:spTgt>
                                        </p:tgtEl>
                                      </p:cBhvr>
                                    </p:animEffect>
                                    <p:animScale>
                                      <p:cBhvr>
                                        <p:cTn id="9" dur="250" autoRev="1" fill="hold"/>
                                        <p:tgtEl>
                                          <p:spTgt spid="315">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4098" name="Picture 2" descr="https://cdn-icons-png.flaticon.com/128/15101/15101149.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0804" y="45075"/>
            <a:ext cx="2438400" cy="24384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5" action="ppaction://hlinksldjump"/>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2221" b="89859" l="61417" r="90000"/>
                    </a14:imgEffect>
                  </a14:imgLayer>
                </a14:imgProps>
              </a:ext>
              <a:ext uri="{28A0092B-C50C-407E-A947-70E740481C1C}">
                <a14:useLocalDpi xmlns:a14="http://schemas.microsoft.com/office/drawing/2010/main" val="0"/>
              </a:ext>
            </a:extLst>
          </a:blip>
          <a:srcRect l="60590" t="3780" r="10976" b="50788"/>
          <a:stretch/>
        </p:blipFill>
        <p:spPr>
          <a:xfrm rot="21066918">
            <a:off x="3764240" y="5643527"/>
            <a:ext cx="3802070" cy="3419738"/>
          </a:xfrm>
          <a:prstGeom prst="rect">
            <a:avLst/>
          </a:prstGeom>
        </p:spPr>
      </p:pic>
      <p:pic>
        <p:nvPicPr>
          <p:cNvPr id="15" name="Picture 14">
            <a:hlinkClick r:id="rId8" action="ppaction://hlinksldjump"/>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49001" b="95707" l="60042" r="90000"/>
                    </a14:imgEffect>
                  </a14:imgLayer>
                </a14:imgProps>
              </a:ext>
              <a:ext uri="{28A0092B-C50C-407E-A947-70E740481C1C}">
                <a14:useLocalDpi xmlns:a14="http://schemas.microsoft.com/office/drawing/2010/main" val="0"/>
              </a:ext>
            </a:extLst>
          </a:blip>
          <a:srcRect l="57811" t="42047" r="9457" b="11656"/>
          <a:stretch/>
        </p:blipFill>
        <p:spPr>
          <a:xfrm>
            <a:off x="9832270" y="5520238"/>
            <a:ext cx="4604894" cy="3666316"/>
          </a:xfrm>
          <a:prstGeom prst="rect">
            <a:avLst/>
          </a:prstGeom>
        </p:spPr>
      </p:pic>
      <p:pic>
        <p:nvPicPr>
          <p:cNvPr id="16" name="Picture 15">
            <a:hlinkClick r:id="rId10" action="ppaction://hlinksldjump"/>
          </p:cNvPr>
          <p:cNvPicPr>
            <a:picLocks noChangeAspect="1"/>
          </p:cNvPicPr>
          <p:nvPr/>
        </p:nvPicPr>
        <p:blipFill rotWithShape="1">
          <a:blip r:embed="rId11">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53220" b="95115" l="3208" r="29083"/>
                    </a14:imgEffect>
                  </a14:imgLayer>
                </a14:imgProps>
              </a:ext>
              <a:ext uri="{28A0092B-C50C-407E-A947-70E740481C1C}">
                <a14:useLocalDpi xmlns:a14="http://schemas.microsoft.com/office/drawing/2010/main" val="0"/>
              </a:ext>
            </a:extLst>
          </a:blip>
          <a:srcRect t="51435" r="67642"/>
          <a:stretch/>
        </p:blipFill>
        <p:spPr>
          <a:xfrm>
            <a:off x="990600" y="2143712"/>
            <a:ext cx="4243374" cy="3584996"/>
          </a:xfrm>
          <a:prstGeom prst="rect">
            <a:avLst/>
          </a:prstGeom>
        </p:spPr>
      </p:pic>
      <p:pic>
        <p:nvPicPr>
          <p:cNvPr id="17" name="Picture 16">
            <a:hlinkClick r:id="rId12" action="ppaction://hlinksldjump"/>
          </p:cNvPr>
          <p:cNvPicPr>
            <a:picLocks noChangeAspect="1"/>
          </p:cNvPicPr>
          <p:nvPr/>
        </p:nvPicPr>
        <p:blipFill rotWithShape="1">
          <a:blip r:embed="rId13">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370" b="52702" l="1750" r="31542"/>
                    </a14:imgEffect>
                  </a14:imgLayer>
                </a14:imgProps>
              </a:ext>
              <a:ext uri="{28A0092B-C50C-407E-A947-70E740481C1C}">
                <a14:useLocalDpi xmlns:a14="http://schemas.microsoft.com/office/drawing/2010/main" val="0"/>
              </a:ext>
            </a:extLst>
          </a:blip>
          <a:srcRect l="1311" r="67416" b="45347"/>
          <a:stretch/>
        </p:blipFill>
        <p:spPr>
          <a:xfrm>
            <a:off x="7258662" y="1866900"/>
            <a:ext cx="4054974" cy="3989104"/>
          </a:xfrm>
          <a:prstGeom prst="rect">
            <a:avLst/>
          </a:prstGeom>
        </p:spPr>
      </p:pic>
      <p:pic>
        <p:nvPicPr>
          <p:cNvPr id="18" name="Picture 17"/>
          <p:cNvPicPr>
            <a:picLocks noChangeAspect="1"/>
          </p:cNvPicPr>
          <p:nvPr/>
        </p:nvPicPr>
        <p:blipFill>
          <a:blip r:embed="rId14"/>
          <a:stretch>
            <a:fillRect/>
          </a:stretch>
        </p:blipFill>
        <p:spPr>
          <a:xfrm>
            <a:off x="15926220" y="3651156"/>
            <a:ext cx="1447380" cy="819150"/>
          </a:xfrm>
          <a:prstGeom prst="rect">
            <a:avLst/>
          </a:prstGeom>
        </p:spPr>
      </p:pic>
      <p:pic>
        <p:nvPicPr>
          <p:cNvPr id="19" name="Picture 18">
            <a:hlinkClick r:id="rId15" action="ppaction://hlinksldjump"/>
          </p:cNvPr>
          <p:cNvPicPr>
            <a:picLocks noChangeAspect="1"/>
          </p:cNvPicPr>
          <p:nvPr/>
        </p:nvPicPr>
        <p:blipFill rotWithShape="1">
          <a:blip r:embed="rId1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41821" b="95707" l="31792" r="60208"/>
                    </a14:imgEffect>
                  </a14:imgLayer>
                </a14:imgProps>
              </a:ext>
              <a:ext uri="{28A0092B-C50C-407E-A947-70E740481C1C}">
                <a14:useLocalDpi xmlns:a14="http://schemas.microsoft.com/office/drawing/2010/main" val="0"/>
              </a:ext>
            </a:extLst>
          </a:blip>
          <a:srcRect l="29874" t="46862" r="37394" b="6841"/>
          <a:stretch/>
        </p:blipFill>
        <p:spPr>
          <a:xfrm>
            <a:off x="12746312" y="2223674"/>
            <a:ext cx="4114098" cy="3275556"/>
          </a:xfrm>
          <a:prstGeom prst="rect">
            <a:avLst/>
          </a:prstGeom>
        </p:spPr>
      </p:pic>
      <p:sp>
        <p:nvSpPr>
          <p:cNvPr id="20" name="Rectangle 19"/>
          <p:cNvSpPr/>
          <p:nvPr/>
        </p:nvSpPr>
        <p:spPr>
          <a:xfrm>
            <a:off x="557950" y="3328971"/>
            <a:ext cx="1066800" cy="1600200"/>
          </a:xfrm>
          <a:prstGeom prst="rect">
            <a:avLst/>
          </a:prstGeom>
          <a:solidFill>
            <a:srgbClr val="A5C8DF"/>
          </a:solidFill>
          <a:ln>
            <a:solidFill>
              <a:srgbClr val="A5C8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097457" y="4660219"/>
            <a:ext cx="1066800" cy="1600200"/>
          </a:xfrm>
          <a:prstGeom prst="rect">
            <a:avLst/>
          </a:prstGeom>
          <a:solidFill>
            <a:srgbClr val="A5C8DF"/>
          </a:solidFill>
          <a:ln>
            <a:solidFill>
              <a:srgbClr val="A5C8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6160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4"/>
                                        </p:tgtEl>
                                        <p:attrNameLst>
                                          <p:attrName>r</p:attrName>
                                        </p:attrNameLst>
                                      </p:cBhvr>
                                    </p:animRot>
                                    <p:animRot by="-240000">
                                      <p:cBhvr>
                                        <p:cTn id="19" dur="200" fill="hold">
                                          <p:stCondLst>
                                            <p:cond delay="200"/>
                                          </p:stCondLst>
                                        </p:cTn>
                                        <p:tgtEl>
                                          <p:spTgt spid="14"/>
                                        </p:tgtEl>
                                        <p:attrNameLst>
                                          <p:attrName>r</p:attrName>
                                        </p:attrNameLst>
                                      </p:cBhvr>
                                    </p:animRot>
                                    <p:animRot by="240000">
                                      <p:cBhvr>
                                        <p:cTn id="20" dur="200" fill="hold">
                                          <p:stCondLst>
                                            <p:cond delay="400"/>
                                          </p:stCondLst>
                                        </p:cTn>
                                        <p:tgtEl>
                                          <p:spTgt spid="14"/>
                                        </p:tgtEl>
                                        <p:attrNameLst>
                                          <p:attrName>r</p:attrName>
                                        </p:attrNameLst>
                                      </p:cBhvr>
                                    </p:animRot>
                                    <p:animRot by="-240000">
                                      <p:cBhvr>
                                        <p:cTn id="21" dur="200" fill="hold">
                                          <p:stCondLst>
                                            <p:cond delay="600"/>
                                          </p:stCondLst>
                                        </p:cTn>
                                        <p:tgtEl>
                                          <p:spTgt spid="14"/>
                                        </p:tgtEl>
                                        <p:attrNameLst>
                                          <p:attrName>r</p:attrName>
                                        </p:attrNameLst>
                                      </p:cBhvr>
                                    </p:animRot>
                                    <p:animRot by="120000">
                                      <p:cBhvr>
                                        <p:cTn id="22" dur="200" fill="hold">
                                          <p:stCondLst>
                                            <p:cond delay="800"/>
                                          </p:stCondLst>
                                        </p:cTn>
                                        <p:tgtEl>
                                          <p:spTgt spid="1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23" presetClass="exit" presetSubtype="32" fill="hold" nodeType="clickEffect">
                                  <p:stCondLst>
                                    <p:cond delay="0"/>
                                  </p:stCondLst>
                                  <p:childTnLst>
                                    <p:anim calcmode="lin" valueType="num">
                                      <p:cBhvr>
                                        <p:cTn id="39" dur="500"/>
                                        <p:tgtEl>
                                          <p:spTgt spid="17"/>
                                        </p:tgtEl>
                                        <p:attrNameLst>
                                          <p:attrName>ppt_w</p:attrName>
                                        </p:attrNameLst>
                                      </p:cBhvr>
                                      <p:tavLst>
                                        <p:tav tm="0">
                                          <p:val>
                                            <p:strVal val="ppt_w"/>
                                          </p:val>
                                        </p:tav>
                                        <p:tav tm="100000">
                                          <p:val>
                                            <p:fltVal val="0"/>
                                          </p:val>
                                        </p:tav>
                                      </p:tavLst>
                                    </p:anim>
                                    <p:anim calcmode="lin" valueType="num">
                                      <p:cBhvr>
                                        <p:cTn id="40" dur="500"/>
                                        <p:tgtEl>
                                          <p:spTgt spid="17"/>
                                        </p:tgtEl>
                                        <p:attrNameLst>
                                          <p:attrName>ppt_h</p:attrName>
                                        </p:attrNameLst>
                                      </p:cBhvr>
                                      <p:tavLst>
                                        <p:tav tm="0">
                                          <p:val>
                                            <p:strVal val="ppt_h"/>
                                          </p:val>
                                        </p:tav>
                                        <p:tav tm="100000">
                                          <p:val>
                                            <p:fltVal val="0"/>
                                          </p:val>
                                        </p:tav>
                                      </p:tavLst>
                                    </p:anim>
                                    <p:set>
                                      <p:cBhvr>
                                        <p:cTn id="4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23" presetClass="exit" presetSubtype="32" fill="hold" nodeType="clickEffect">
                                  <p:stCondLst>
                                    <p:cond delay="0"/>
                                  </p:stCondLst>
                                  <p:childTnLst>
                                    <p:anim calcmode="lin" valueType="num">
                                      <p:cBhvr>
                                        <p:cTn id="46" dur="500"/>
                                        <p:tgtEl>
                                          <p:spTgt spid="16"/>
                                        </p:tgtEl>
                                        <p:attrNameLst>
                                          <p:attrName>ppt_w</p:attrName>
                                        </p:attrNameLst>
                                      </p:cBhvr>
                                      <p:tavLst>
                                        <p:tav tm="0">
                                          <p:val>
                                            <p:strVal val="ppt_w"/>
                                          </p:val>
                                        </p:tav>
                                        <p:tav tm="100000">
                                          <p:val>
                                            <p:fltVal val="0"/>
                                          </p:val>
                                        </p:tav>
                                      </p:tavLst>
                                    </p:anim>
                                    <p:anim calcmode="lin" valueType="num">
                                      <p:cBhvr>
                                        <p:cTn id="47" dur="500"/>
                                        <p:tgtEl>
                                          <p:spTgt spid="16"/>
                                        </p:tgtEl>
                                        <p:attrNameLst>
                                          <p:attrName>ppt_h</p:attrName>
                                        </p:attrNameLst>
                                      </p:cBhvr>
                                      <p:tavLst>
                                        <p:tav tm="0">
                                          <p:val>
                                            <p:strVal val="ppt_h"/>
                                          </p:val>
                                        </p:tav>
                                        <p:tav tm="100000">
                                          <p:val>
                                            <p:fltVal val="0"/>
                                          </p:val>
                                        </p:tav>
                                      </p:tavLst>
                                    </p:anim>
                                    <p:set>
                                      <p:cBhvr>
                                        <p:cTn id="4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23" presetClass="exit" presetSubtype="32" fill="hold" nodeType="clickEffect">
                                  <p:stCondLst>
                                    <p:cond delay="0"/>
                                  </p:stCondLst>
                                  <p:childTnLst>
                                    <p:anim calcmode="lin" valueType="num">
                                      <p:cBhvr>
                                        <p:cTn id="53" dur="500"/>
                                        <p:tgtEl>
                                          <p:spTgt spid="14"/>
                                        </p:tgtEl>
                                        <p:attrNameLst>
                                          <p:attrName>ppt_w</p:attrName>
                                        </p:attrNameLst>
                                      </p:cBhvr>
                                      <p:tavLst>
                                        <p:tav tm="0">
                                          <p:val>
                                            <p:strVal val="ppt_w"/>
                                          </p:val>
                                        </p:tav>
                                        <p:tav tm="100000">
                                          <p:val>
                                            <p:fltVal val="0"/>
                                          </p:val>
                                        </p:tav>
                                      </p:tavLst>
                                    </p:anim>
                                    <p:anim calcmode="lin" valueType="num">
                                      <p:cBhvr>
                                        <p:cTn id="54" dur="500"/>
                                        <p:tgtEl>
                                          <p:spTgt spid="14"/>
                                        </p:tgtEl>
                                        <p:attrNameLst>
                                          <p:attrName>ppt_h</p:attrName>
                                        </p:attrNameLst>
                                      </p:cBhvr>
                                      <p:tavLst>
                                        <p:tav tm="0">
                                          <p:val>
                                            <p:strVal val="ppt_h"/>
                                          </p:val>
                                        </p:tav>
                                        <p:tav tm="100000">
                                          <p:val>
                                            <p:fltVal val="0"/>
                                          </p:val>
                                        </p:tav>
                                      </p:tavLst>
                                    </p:anim>
                                    <p:set>
                                      <p:cBhvr>
                                        <p:cTn id="5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nodeType="clickEffect">
                                  <p:stCondLst>
                                    <p:cond delay="0"/>
                                  </p:stCondLst>
                                  <p:childTnLst>
                                    <p:anim calcmode="lin" valueType="num">
                                      <p:cBhvr>
                                        <p:cTn id="60" dur="500"/>
                                        <p:tgtEl>
                                          <p:spTgt spid="15"/>
                                        </p:tgtEl>
                                        <p:attrNameLst>
                                          <p:attrName>ppt_w</p:attrName>
                                        </p:attrNameLst>
                                      </p:cBhvr>
                                      <p:tavLst>
                                        <p:tav tm="0">
                                          <p:val>
                                            <p:strVal val="ppt_w"/>
                                          </p:val>
                                        </p:tav>
                                        <p:tav tm="100000">
                                          <p:val>
                                            <p:fltVal val="0"/>
                                          </p:val>
                                        </p:tav>
                                      </p:tavLst>
                                    </p:anim>
                                    <p:anim calcmode="lin" valueType="num">
                                      <p:cBhvr>
                                        <p:cTn id="61" dur="500"/>
                                        <p:tgtEl>
                                          <p:spTgt spid="15"/>
                                        </p:tgtEl>
                                        <p:attrNameLst>
                                          <p:attrName>ppt_h</p:attrName>
                                        </p:attrNameLst>
                                      </p:cBhvr>
                                      <p:tavLst>
                                        <p:tav tm="0">
                                          <p:val>
                                            <p:strVal val="ppt_h"/>
                                          </p:val>
                                        </p:tav>
                                        <p:tav tm="100000">
                                          <p:val>
                                            <p:fltVal val="0"/>
                                          </p:val>
                                        </p:tav>
                                      </p:tavLst>
                                    </p:anim>
                                    <p:set>
                                      <p:cBhvr>
                                        <p:cTn id="6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3" restart="whenNotActive" fill="hold" evtFilter="cancelBubble" nodeType="interactiveSeq">
                <p:stCondLst>
                  <p:cond evt="onClick" delay="0">
                    <p:tgtEl>
                      <p:spTgt spid="19"/>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nodeType="clickEffect">
                                  <p:stCondLst>
                                    <p:cond delay="0"/>
                                  </p:stCondLst>
                                  <p:childTnLst>
                                    <p:anim calcmode="lin" valueType="num">
                                      <p:cBhvr>
                                        <p:cTn id="67" dur="500"/>
                                        <p:tgtEl>
                                          <p:spTgt spid="19"/>
                                        </p:tgtEl>
                                        <p:attrNameLst>
                                          <p:attrName>ppt_w</p:attrName>
                                        </p:attrNameLst>
                                      </p:cBhvr>
                                      <p:tavLst>
                                        <p:tav tm="0">
                                          <p:val>
                                            <p:strVal val="ppt_w"/>
                                          </p:val>
                                        </p:tav>
                                        <p:tav tm="100000">
                                          <p:val>
                                            <p:fltVal val="0"/>
                                          </p:val>
                                        </p:tav>
                                      </p:tavLst>
                                    </p:anim>
                                    <p:anim calcmode="lin" valueType="num">
                                      <p:cBhvr>
                                        <p:cTn id="68" dur="500"/>
                                        <p:tgtEl>
                                          <p:spTgt spid="19"/>
                                        </p:tgtEl>
                                        <p:attrNameLst>
                                          <p:attrName>ppt_h</p:attrName>
                                        </p:attrNameLst>
                                      </p:cBhvr>
                                      <p:tavLst>
                                        <p:tav tm="0">
                                          <p:val>
                                            <p:strVal val="ppt_h"/>
                                          </p:val>
                                        </p:tav>
                                        <p:tav tm="100000">
                                          <p:val>
                                            <p:fltVal val="0"/>
                                          </p:val>
                                        </p:tav>
                                      </p:tavLst>
                                    </p:anim>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4" name="Freeform 4"/>
          <p:cNvSpPr/>
          <p:nvPr/>
        </p:nvSpPr>
        <p:spPr>
          <a:xfrm>
            <a:off x="12649200" y="4229100"/>
            <a:ext cx="5084796" cy="5531954"/>
          </a:xfrm>
          <a:custGeom>
            <a:avLst/>
            <a:gdLst/>
            <a:ahLst/>
            <a:cxnLst/>
            <a:rect l="l" t="t" r="r" b="b"/>
            <a:pathLst>
              <a:path w="8264046" h="8694288">
                <a:moveTo>
                  <a:pt x="0" y="0"/>
                </a:moveTo>
                <a:lnTo>
                  <a:pt x="8264046" y="0"/>
                </a:lnTo>
                <a:lnTo>
                  <a:pt x="8264046" y="8694288"/>
                </a:lnTo>
                <a:lnTo>
                  <a:pt x="0" y="86942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3334999" y="5448300"/>
            <a:ext cx="4290201" cy="4329646"/>
          </a:xfrm>
          <a:custGeom>
            <a:avLst/>
            <a:gdLst/>
            <a:ahLst/>
            <a:cxnLst/>
            <a:rect l="l" t="t" r="r" b="b"/>
            <a:pathLst>
              <a:path w="8497266" h="9153864">
                <a:moveTo>
                  <a:pt x="0" y="0"/>
                </a:moveTo>
                <a:lnTo>
                  <a:pt x="8497266" y="0"/>
                </a:lnTo>
                <a:lnTo>
                  <a:pt x="8497266" y="9153864"/>
                </a:lnTo>
                <a:lnTo>
                  <a:pt x="0" y="91538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Google Shape;2260;p35"/>
          <p:cNvSpPr txBox="1">
            <a:spLocks/>
          </p:cNvSpPr>
          <p:nvPr/>
        </p:nvSpPr>
        <p:spPr>
          <a:xfrm>
            <a:off x="762000" y="952500"/>
            <a:ext cx="12720131" cy="16764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marR="0" lvl="0" algn="l" defTabSz="1828800" rtl="0" eaLnBrk="1" fontAlgn="auto" latinLnBrk="0" hangingPunct="1">
              <a:spcBef>
                <a:spcPts val="0"/>
              </a:spcBef>
              <a:spcAft>
                <a:spcPts val="0"/>
              </a:spcAft>
              <a:buClr>
                <a:srgbClr val="000F7C"/>
              </a:buClr>
              <a:buSzPts val="9000"/>
              <a:buFont typeface="Lilita One"/>
              <a:buNone/>
              <a:tabLst/>
              <a:defRPr/>
            </a:pPr>
            <a:r>
              <a:rPr kumimoji="0" lang="vi-VN" sz="7800" b="1" i="0" u="none" strike="noStrike" kern="0" cap="none" spc="0" normalizeH="0" baseline="0" noProof="0">
                <a:ln>
                  <a:noFill/>
                </a:ln>
                <a:solidFill>
                  <a:schemeClr val="accent5">
                    <a:lumMod val="75000"/>
                  </a:schemeClr>
                </a:solidFill>
                <a:effectLst/>
                <a:uLnTx/>
                <a:uFillTx/>
                <a:latin typeface="Arial" panose="020B0604020202020204" pitchFamily="34" charset="0"/>
                <a:sym typeface="Lilita One"/>
              </a:rPr>
              <a:t>CHƯƠNG 3. CĂN THỨC </a:t>
            </a:r>
          </a:p>
        </p:txBody>
      </p:sp>
      <p:sp>
        <p:nvSpPr>
          <p:cNvPr id="11" name="Rectangle 10"/>
          <p:cNvSpPr/>
          <p:nvPr/>
        </p:nvSpPr>
        <p:spPr>
          <a:xfrm>
            <a:off x="869476" y="3023086"/>
            <a:ext cx="13075124" cy="4939814"/>
          </a:xfrm>
          <a:prstGeom prst="rect">
            <a:avLst/>
          </a:prstGeom>
        </p:spPr>
        <p:txBody>
          <a:bodyPr wrap="square">
            <a:spAutoFit/>
          </a:bodyPr>
          <a:lstStyle/>
          <a:p>
            <a:pPr lvl="0" algn="just" defTabSz="1828800">
              <a:lnSpc>
                <a:spcPct val="150000"/>
              </a:lnSpc>
              <a:buClr>
                <a:srgbClr val="000000"/>
              </a:buClr>
              <a:defRPr/>
            </a:pPr>
            <a:r>
              <a:rPr lang="vi-VN" sz="7000" b="1" kern="0">
                <a:solidFill>
                  <a:srgbClr val="C00000"/>
                </a:solidFill>
                <a:latin typeface="Arial"/>
                <a:cs typeface="Arial"/>
                <a:sym typeface="Lilita One"/>
              </a:rPr>
              <a:t>BÀI 4. BIẾN ĐỔI ĐƠN GIẢN BIỂU THỨC CHỨA CĂN THỨC BẬC HAI </a:t>
            </a:r>
            <a:endParaRPr kumimoji="0" lang="en-US" sz="7000" b="1" i="0" u="none" strike="noStrike" kern="0" cap="none" spc="0" normalizeH="0" baseline="0" noProof="0">
              <a:ln>
                <a:noFill/>
              </a:ln>
              <a:solidFill>
                <a:srgbClr val="C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Câu hỏi">
                <a:extLst>
                  <a:ext uri="{FF2B5EF4-FFF2-40B4-BE49-F238E27FC236}">
                    <a16:creationId xmlns:a16="http://schemas.microsoft.com/office/drawing/2014/main" id="{018AD89B-885D-983C-F4F6-FC485515F49D}"/>
                  </a:ext>
                </a:extLst>
              </p:cNvPr>
              <p:cNvSpPr/>
              <p:nvPr/>
            </p:nvSpPr>
            <p:spPr>
              <a:xfrm>
                <a:off x="507998" y="615521"/>
                <a:ext cx="17272000" cy="247960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fr-FR" sz="4200" b="1" smtClean="0">
                          <a:solidFill>
                            <a:schemeClr val="tx1"/>
                          </a:solidFill>
                          <a:ea typeface="Times New Roman" panose="02020603050405020304" pitchFamily="18" charset="0"/>
                        </a:rPr>
                        <m:t>C</m:t>
                      </m:r>
                      <m:r>
                        <m:rPr>
                          <m:nor/>
                        </m:rPr>
                        <a:rPr lang="fr-FR" sz="4200" b="1" smtClean="0">
                          <a:solidFill>
                            <a:schemeClr val="tx1"/>
                          </a:solidFill>
                          <a:ea typeface="Times New Roman" panose="02020603050405020304" pitchFamily="18" charset="0"/>
                        </a:rPr>
                        <m:t>â</m:t>
                      </m:r>
                      <m:r>
                        <m:rPr>
                          <m:nor/>
                        </m:rPr>
                        <a:rPr lang="fr-FR" sz="4200" b="1" smtClean="0">
                          <a:solidFill>
                            <a:schemeClr val="tx1"/>
                          </a:solidFill>
                          <a:ea typeface="Times New Roman" panose="02020603050405020304" pitchFamily="18" charset="0"/>
                        </a:rPr>
                        <m:t>u</m:t>
                      </m:r>
                      <m:r>
                        <m:rPr>
                          <m:nor/>
                        </m:rPr>
                        <a:rPr lang="fr-FR" sz="4200" b="1" smtClean="0">
                          <a:solidFill>
                            <a:schemeClr val="tx1"/>
                          </a:solidFill>
                          <a:ea typeface="Times New Roman" panose="02020603050405020304" pitchFamily="18" charset="0"/>
                        </a:rPr>
                        <m:t> 1.</m:t>
                      </m:r>
                      <m:r>
                        <m:rPr>
                          <m:nor/>
                        </m:rPr>
                        <a:rPr lang="fr-FR" sz="4200" smtClean="0">
                          <a:solidFill>
                            <a:schemeClr val="tx1"/>
                          </a:solidFill>
                          <a:ea typeface="Times New Roman" panose="02020603050405020304" pitchFamily="18" charset="0"/>
                        </a:rPr>
                        <m:t> </m:t>
                      </m:r>
                      <m:r>
                        <m:rPr>
                          <m:nor/>
                        </m:rPr>
                        <a:rPr lang="vi-VN" sz="4200" smtClean="0">
                          <a:solidFill>
                            <a:schemeClr val="tx1"/>
                          </a:solidFill>
                          <a:ea typeface="Times New Roman" panose="02020603050405020304" pitchFamily="18" charset="0"/>
                        </a:rPr>
                        <m:t>Th</m:t>
                      </m:r>
                      <m:r>
                        <m:rPr>
                          <m:nor/>
                        </m:rPr>
                        <a:rPr lang="vi-VN" sz="4200" smtClean="0">
                          <a:solidFill>
                            <a:schemeClr val="tx1"/>
                          </a:solidFill>
                          <a:ea typeface="Times New Roman" panose="02020603050405020304" pitchFamily="18" charset="0"/>
                        </a:rPr>
                        <m:t>ự</m:t>
                      </m:r>
                      <m:r>
                        <m:rPr>
                          <m:nor/>
                        </m:rPr>
                        <a:rPr lang="vi-VN" sz="4200" smtClean="0">
                          <a:solidFill>
                            <a:schemeClr val="tx1"/>
                          </a:solidFill>
                          <a:ea typeface="Times New Roman" panose="02020603050405020304" pitchFamily="18" charset="0"/>
                        </a:rPr>
                        <m:t>c</m:t>
                      </m:r>
                      <m:r>
                        <m:rPr>
                          <m:nor/>
                        </m:rPr>
                        <a:rPr lang="vi-VN" sz="4200" smtClean="0">
                          <a:solidFill>
                            <a:schemeClr val="tx1"/>
                          </a:solidFill>
                          <a:ea typeface="Times New Roman" panose="02020603050405020304" pitchFamily="18" charset="0"/>
                        </a:rPr>
                        <m:t> </m:t>
                      </m:r>
                      <m:r>
                        <m:rPr>
                          <m:nor/>
                        </m:rPr>
                        <a:rPr lang="vi-VN" sz="4200" smtClean="0">
                          <a:solidFill>
                            <a:schemeClr val="tx1"/>
                          </a:solidFill>
                          <a:ea typeface="Times New Roman" panose="02020603050405020304" pitchFamily="18" charset="0"/>
                        </a:rPr>
                        <m:t>hi</m:t>
                      </m:r>
                      <m:r>
                        <m:rPr>
                          <m:nor/>
                        </m:rPr>
                        <a:rPr lang="vi-VN" sz="4200" smtClean="0">
                          <a:solidFill>
                            <a:schemeClr val="tx1"/>
                          </a:solidFill>
                          <a:ea typeface="Times New Roman" panose="02020603050405020304" pitchFamily="18" charset="0"/>
                        </a:rPr>
                        <m:t>ệ</m:t>
                      </m:r>
                      <m:r>
                        <m:rPr>
                          <m:nor/>
                        </m:rPr>
                        <a:rPr lang="vi-VN" sz="4200" smtClean="0">
                          <a:solidFill>
                            <a:schemeClr val="tx1"/>
                          </a:solidFill>
                          <a:ea typeface="Times New Roman" panose="02020603050405020304" pitchFamily="18" charset="0"/>
                        </a:rPr>
                        <m:t>n</m:t>
                      </m:r>
                      <m:r>
                        <m:rPr>
                          <m:nor/>
                        </m:rPr>
                        <a:rPr lang="vi-VN" sz="4200" smtClean="0">
                          <a:solidFill>
                            <a:schemeClr val="tx1"/>
                          </a:solidFill>
                          <a:ea typeface="Times New Roman" panose="02020603050405020304" pitchFamily="18" charset="0"/>
                        </a:rPr>
                        <m:t> </m:t>
                      </m:r>
                      <m:r>
                        <m:rPr>
                          <m:nor/>
                        </m:rPr>
                        <a:rPr lang="vi-VN" sz="4200" smtClean="0">
                          <a:solidFill>
                            <a:schemeClr val="tx1"/>
                          </a:solidFill>
                          <a:ea typeface="Times New Roman" panose="02020603050405020304" pitchFamily="18" charset="0"/>
                        </a:rPr>
                        <m:t>ph</m:t>
                      </m:r>
                      <m:r>
                        <m:rPr>
                          <m:nor/>
                        </m:rPr>
                        <a:rPr lang="vi-VN" sz="4200" smtClean="0">
                          <a:solidFill>
                            <a:schemeClr val="tx1"/>
                          </a:solidFill>
                          <a:ea typeface="Times New Roman" panose="02020603050405020304" pitchFamily="18" charset="0"/>
                        </a:rPr>
                        <m:t>é</m:t>
                      </m:r>
                      <m:r>
                        <m:rPr>
                          <m:nor/>
                        </m:rPr>
                        <a:rPr lang="vi-VN" sz="4200" smtClean="0">
                          <a:solidFill>
                            <a:schemeClr val="tx1"/>
                          </a:solidFill>
                          <a:ea typeface="Times New Roman" panose="02020603050405020304" pitchFamily="18" charset="0"/>
                        </a:rPr>
                        <m:t>p</m:t>
                      </m:r>
                      <m:r>
                        <m:rPr>
                          <m:nor/>
                        </m:rPr>
                        <a:rPr lang="vi-VN" sz="4200" smtClean="0">
                          <a:solidFill>
                            <a:schemeClr val="tx1"/>
                          </a:solidFill>
                          <a:ea typeface="Times New Roman" panose="02020603050405020304" pitchFamily="18" charset="0"/>
                        </a:rPr>
                        <m:t> </m:t>
                      </m:r>
                      <m:r>
                        <m:rPr>
                          <m:nor/>
                        </m:rPr>
                        <a:rPr lang="vi-VN" sz="4200" smtClean="0">
                          <a:solidFill>
                            <a:schemeClr val="tx1"/>
                          </a:solidFill>
                          <a:ea typeface="Times New Roman" panose="02020603050405020304" pitchFamily="18" charset="0"/>
                        </a:rPr>
                        <m:t>t</m:t>
                      </m:r>
                      <m:r>
                        <m:rPr>
                          <m:nor/>
                        </m:rPr>
                        <a:rPr lang="vi-VN" sz="4200" smtClean="0">
                          <a:solidFill>
                            <a:schemeClr val="tx1"/>
                          </a:solidFill>
                          <a:ea typeface="Times New Roman" panose="02020603050405020304" pitchFamily="18" charset="0"/>
                        </a:rPr>
                        <m:t>í</m:t>
                      </m:r>
                      <m:r>
                        <m:rPr>
                          <m:nor/>
                        </m:rPr>
                        <a:rPr lang="vi-VN" sz="4200" smtClean="0">
                          <a:solidFill>
                            <a:schemeClr val="tx1"/>
                          </a:solidFill>
                          <a:ea typeface="Times New Roman" panose="02020603050405020304" pitchFamily="18" charset="0"/>
                        </a:rPr>
                        <m:t>nh</m:t>
                      </m:r>
                      <m:r>
                        <m:rPr>
                          <m:nor/>
                        </m:rPr>
                        <a:rPr lang="vi-VN" sz="4200" smtClean="0">
                          <a:solidFill>
                            <a:schemeClr val="tx1"/>
                          </a:solidFill>
                          <a:ea typeface="Times New Roman" panose="02020603050405020304" pitchFamily="18" charset="0"/>
                        </a:rPr>
                        <m:t> </m:t>
                      </m:r>
                      <m:r>
                        <m:rPr>
                          <m:nor/>
                        </m:rPr>
                        <a:rPr lang="vi-VN" sz="4200" smtClean="0">
                          <a:solidFill>
                            <a:schemeClr val="tx1"/>
                          </a:solidFill>
                          <a:ea typeface="Times New Roman" panose="02020603050405020304" pitchFamily="18" charset="0"/>
                        </a:rPr>
                        <m:t>sau</m:t>
                      </m:r>
                      <m:r>
                        <m:rPr>
                          <m:nor/>
                        </m:rPr>
                        <a:rPr lang="vi-VN" sz="4200" smtClean="0">
                          <a:solidFill>
                            <a:schemeClr val="tx1"/>
                          </a:solidFill>
                          <a:ea typeface="Times New Roman" panose="02020603050405020304" pitchFamily="18" charset="0"/>
                        </a:rPr>
                        <m:t>:</m:t>
                      </m:r>
                      <m:r>
                        <a:rPr lang="en-US" sz="4200" b="0" i="1" smtClean="0">
                          <a:solidFill>
                            <a:schemeClr val="tx1"/>
                          </a:solidFill>
                          <a:latin typeface="Cambria Math" panose="02040503050406030204" pitchFamily="18" charset="0"/>
                          <a:ea typeface="Times New Roman" panose="02020603050405020304" pitchFamily="18" charset="0"/>
                        </a:rPr>
                        <m:t> </m:t>
                      </m:r>
                      <m:r>
                        <a:rPr lang="vi-VN" sz="4200" i="1">
                          <a:solidFill>
                            <a:schemeClr val="tx1"/>
                          </a:solidFill>
                          <a:effectLst/>
                          <a:latin typeface="Cambria Math" panose="02040503050406030204" pitchFamily="18" charset="0"/>
                          <a:ea typeface="Times New Roman" panose="02020603050405020304" pitchFamily="18" charset="0"/>
                        </a:rPr>
                        <m:t>2</m:t>
                      </m:r>
                      <m:rad>
                        <m:radPr>
                          <m:degHide m:val="on"/>
                          <m:ctrlPr>
                            <a:rPr lang="en-US" sz="4200" i="1">
                              <a:solidFill>
                                <a:schemeClr val="tx1"/>
                              </a:solidFill>
                              <a:effectLst/>
                              <a:latin typeface="Cambria Math" panose="02040503050406030204" pitchFamily="18" charset="0"/>
                              <a:ea typeface="Times New Roman" panose="02020603050405020304" pitchFamily="18" charset="0"/>
                            </a:rPr>
                          </m:ctrlPr>
                        </m:radPr>
                        <m:deg/>
                        <m:e>
                          <m:f>
                            <m:fPr>
                              <m:ctrlPr>
                                <a:rPr lang="en-US" sz="4200" i="1">
                                  <a:solidFill>
                                    <a:schemeClr val="tx1"/>
                                  </a:solidFill>
                                  <a:effectLst/>
                                  <a:latin typeface="Cambria Math" panose="02040503050406030204" pitchFamily="18" charset="0"/>
                                  <a:ea typeface="Times New Roman" panose="02020603050405020304" pitchFamily="18" charset="0"/>
                                </a:rPr>
                              </m:ctrlPr>
                            </m:fPr>
                            <m:num>
                              <m:r>
                                <a:rPr lang="vi-VN" sz="4200" i="1">
                                  <a:solidFill>
                                    <a:schemeClr val="tx1"/>
                                  </a:solidFill>
                                  <a:effectLst/>
                                  <a:latin typeface="Cambria Math" panose="02040503050406030204" pitchFamily="18" charset="0"/>
                                  <a:ea typeface="Times New Roman" panose="02020603050405020304" pitchFamily="18" charset="0"/>
                                </a:rPr>
                                <m:t>3</m:t>
                              </m:r>
                            </m:num>
                            <m:den>
                              <m:r>
                                <a:rPr lang="vi-VN" sz="4200" i="1">
                                  <a:solidFill>
                                    <a:schemeClr val="tx1"/>
                                  </a:solidFill>
                                  <a:effectLst/>
                                  <a:latin typeface="Cambria Math" panose="02040503050406030204" pitchFamily="18" charset="0"/>
                                  <a:ea typeface="Times New Roman" panose="02020603050405020304" pitchFamily="18" charset="0"/>
                                </a:rPr>
                                <m:t>20</m:t>
                              </m:r>
                            </m:den>
                          </m:f>
                        </m:e>
                      </m:rad>
                      <m:r>
                        <a:rPr lang="vi-VN" sz="4200" i="1">
                          <a:solidFill>
                            <a:schemeClr val="tx1"/>
                          </a:solidFill>
                          <a:effectLst/>
                          <a:latin typeface="Cambria Math" panose="02040503050406030204" pitchFamily="18" charset="0"/>
                          <a:ea typeface="Times New Roman" panose="02020603050405020304" pitchFamily="18" charset="0"/>
                        </a:rPr>
                        <m:t>+</m:t>
                      </m:r>
                      <m:rad>
                        <m:radPr>
                          <m:degHide m:val="on"/>
                          <m:ctrlPr>
                            <a:rPr lang="en-US" sz="4200" i="1">
                              <a:solidFill>
                                <a:schemeClr val="tx1"/>
                              </a:solidFill>
                              <a:effectLst/>
                              <a:latin typeface="Cambria Math" panose="02040503050406030204" pitchFamily="18" charset="0"/>
                              <a:ea typeface="Times New Roman" panose="02020603050405020304" pitchFamily="18" charset="0"/>
                            </a:rPr>
                          </m:ctrlPr>
                        </m:radPr>
                        <m:deg/>
                        <m:e>
                          <m:f>
                            <m:fPr>
                              <m:ctrlPr>
                                <a:rPr lang="en-US" sz="4200" i="1">
                                  <a:solidFill>
                                    <a:schemeClr val="tx1"/>
                                  </a:solidFill>
                                  <a:effectLst/>
                                  <a:latin typeface="Cambria Math" panose="02040503050406030204" pitchFamily="18" charset="0"/>
                                  <a:ea typeface="Times New Roman" panose="02020603050405020304" pitchFamily="18" charset="0"/>
                                </a:rPr>
                              </m:ctrlPr>
                            </m:fPr>
                            <m:num>
                              <m:r>
                                <a:rPr lang="vi-VN" sz="4200" i="1">
                                  <a:solidFill>
                                    <a:schemeClr val="tx1"/>
                                  </a:solidFill>
                                  <a:effectLst/>
                                  <a:latin typeface="Cambria Math" panose="02040503050406030204" pitchFamily="18" charset="0"/>
                                  <a:ea typeface="Times New Roman" panose="02020603050405020304" pitchFamily="18" charset="0"/>
                                </a:rPr>
                                <m:t>1</m:t>
                              </m:r>
                            </m:num>
                            <m:den>
                              <m:r>
                                <a:rPr lang="vi-VN" sz="4200" i="1">
                                  <a:solidFill>
                                    <a:schemeClr val="tx1"/>
                                  </a:solidFill>
                                  <a:effectLst/>
                                  <a:latin typeface="Cambria Math" panose="02040503050406030204" pitchFamily="18" charset="0"/>
                                  <a:ea typeface="Times New Roman" panose="02020603050405020304" pitchFamily="18" charset="0"/>
                                </a:rPr>
                                <m:t>60</m:t>
                              </m:r>
                            </m:den>
                          </m:f>
                        </m:e>
                      </m:rad>
                      <m:r>
                        <a:rPr lang="vi-VN" sz="4200" i="1">
                          <a:solidFill>
                            <a:schemeClr val="tx1"/>
                          </a:solidFill>
                          <a:effectLst/>
                          <a:latin typeface="Cambria Math" panose="02040503050406030204" pitchFamily="18" charset="0"/>
                          <a:ea typeface="Times New Roman" panose="02020603050405020304" pitchFamily="18" charset="0"/>
                        </a:rPr>
                        <m:t>−</m:t>
                      </m:r>
                      <m:rad>
                        <m:radPr>
                          <m:degHide m:val="on"/>
                          <m:ctrlPr>
                            <a:rPr lang="en-US" sz="4200" i="1">
                              <a:solidFill>
                                <a:schemeClr val="tx1"/>
                              </a:solidFill>
                              <a:effectLst/>
                              <a:latin typeface="Cambria Math" panose="02040503050406030204" pitchFamily="18" charset="0"/>
                              <a:ea typeface="Times New Roman" panose="02020603050405020304" pitchFamily="18" charset="0"/>
                            </a:rPr>
                          </m:ctrlPr>
                        </m:radPr>
                        <m:deg/>
                        <m:e>
                          <m:f>
                            <m:fPr>
                              <m:ctrlPr>
                                <a:rPr lang="en-US" sz="4200" i="1">
                                  <a:solidFill>
                                    <a:schemeClr val="tx1"/>
                                  </a:solidFill>
                                  <a:effectLst/>
                                  <a:latin typeface="Cambria Math" panose="02040503050406030204" pitchFamily="18" charset="0"/>
                                  <a:ea typeface="Times New Roman" panose="02020603050405020304" pitchFamily="18" charset="0"/>
                                </a:rPr>
                              </m:ctrlPr>
                            </m:fPr>
                            <m:num>
                              <m:r>
                                <a:rPr lang="vi-VN" sz="4200" i="1">
                                  <a:solidFill>
                                    <a:schemeClr val="tx1"/>
                                  </a:solidFill>
                                  <a:effectLst/>
                                  <a:latin typeface="Cambria Math" panose="02040503050406030204" pitchFamily="18" charset="0"/>
                                  <a:ea typeface="Times New Roman" panose="02020603050405020304" pitchFamily="18" charset="0"/>
                                </a:rPr>
                                <m:t>1</m:t>
                              </m:r>
                            </m:num>
                            <m:den>
                              <m:r>
                                <a:rPr lang="vi-VN" sz="4200" i="1">
                                  <a:solidFill>
                                    <a:schemeClr val="tx1"/>
                                  </a:solidFill>
                                  <a:effectLst/>
                                  <a:latin typeface="Cambria Math" panose="02040503050406030204" pitchFamily="18" charset="0"/>
                                  <a:ea typeface="Times New Roman" panose="02020603050405020304" pitchFamily="18" charset="0"/>
                                </a:rPr>
                                <m:t>15</m:t>
                              </m:r>
                            </m:den>
                          </m:f>
                        </m:e>
                      </m:rad>
                    </m:oMath>
                  </m:oMathPara>
                </a14:m>
                <a:endParaRPr lang="en-US" sz="4200">
                  <a:solidFill>
                    <a:schemeClr val="tx1"/>
                  </a:solidFill>
                  <a:effectLst/>
                  <a:ea typeface="Times New Roman" panose="02020603050405020304" pitchFamily="18" charset="0"/>
                </a:endParaRPr>
              </a:p>
            </p:txBody>
          </p:sp>
        </mc:Choice>
        <mc:Fallback xmlns="">
          <p:sp>
            <p:nvSpPr>
              <p:cNvPr id="15" name="Câu hỏi">
                <a:extLst>
                  <a:ext uri="{FF2B5EF4-FFF2-40B4-BE49-F238E27FC236}">
                    <a16:creationId xmlns:a16="http://schemas.microsoft.com/office/drawing/2014/main" id="{018AD89B-885D-983C-F4F6-FC485515F49D}"/>
                  </a:ext>
                </a:extLst>
              </p:cNvPr>
              <p:cNvSpPr>
                <a:spLocks noRot="1" noChangeAspect="1" noMove="1" noResize="1" noEditPoints="1" noAdjustHandles="1" noChangeArrowheads="1" noChangeShapeType="1" noTextEdit="1"/>
              </p:cNvSpPr>
              <p:nvPr/>
            </p:nvSpPr>
            <p:spPr>
              <a:xfrm>
                <a:off x="507998" y="615521"/>
                <a:ext cx="17272000" cy="2479602"/>
              </a:xfrm>
              <a:prstGeom prst="roundRect">
                <a:avLst/>
              </a:prstGeom>
              <a:blipFill>
                <a:blip r:embed="rId3"/>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4D1DA2F5-D9A5-C765-0E47-25DD326F3067}"/>
                  </a:ext>
                </a:extLst>
              </p:cNvPr>
              <p:cNvSpPr/>
              <p:nvPr/>
            </p:nvSpPr>
            <p:spPr>
              <a:xfrm>
                <a:off x="508001" y="3608616"/>
                <a:ext cx="8367742" cy="232627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kern="0">
                    <a:solidFill>
                      <a:schemeClr val="tx1"/>
                    </a:solidFill>
                    <a:ea typeface="Calibri" panose="020F0502020204030204" pitchFamily="34" charset="0"/>
                  </a:rPr>
                  <a:t>A. 6</a:t>
                </a:r>
                <a14:m>
                  <m:oMath xmlns:m="http://schemas.openxmlformats.org/officeDocument/2006/math">
                    <m:rad>
                      <m:radPr>
                        <m:degHide m:val="on"/>
                        <m:ctrlPr>
                          <a:rPr lang="en-US" sz="4200" i="1">
                            <a:solidFill>
                              <a:schemeClr val="tx1"/>
                            </a:solidFill>
                            <a:effectLst/>
                            <a:latin typeface="Cambria Math" panose="02040503050406030204" pitchFamily="18" charset="0"/>
                          </a:rPr>
                        </m:ctrlPr>
                      </m:radPr>
                      <m:deg/>
                      <m:e>
                        <m:r>
                          <a:rPr lang="vi-VN"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15</m:t>
                        </m:r>
                      </m:e>
                    </m:rad>
                  </m:oMath>
                </a14:m>
                <a:endParaRPr lang="vi-VN" sz="4200" noProof="1">
                  <a:solidFill>
                    <a:schemeClr val="tx1"/>
                  </a:solidFill>
                  <a:cs typeface="Arial" panose="020B0604020202020204" pitchFamily="34" charset="0"/>
                  <a:sym typeface="Arial"/>
                </a:endParaRPr>
              </a:p>
            </p:txBody>
          </p:sp>
        </mc:Choice>
        <mc:Fallback xmlns="">
          <p:sp>
            <p:nvSpPr>
              <p:cNvPr id="16"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508001" y="3608616"/>
                <a:ext cx="8367742" cy="2326276"/>
              </a:xfrm>
              <a:prstGeom prst="roundRect">
                <a:avLst/>
              </a:prstGeom>
              <a:blipFill>
                <a:blip r:embed="rId4"/>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1713963F-2894-56F2-E53C-4371936FB85C}"/>
                  </a:ext>
                </a:extLst>
              </p:cNvPr>
              <p:cNvSpPr/>
              <p:nvPr/>
            </p:nvSpPr>
            <p:spPr>
              <a:xfrm>
                <a:off x="507999" y="6362700"/>
                <a:ext cx="8367742" cy="232627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kern="0">
                    <a:solidFill>
                      <a:schemeClr val="tx1"/>
                    </a:solidFill>
                    <a:ea typeface="Calibri" panose="020F0502020204030204" pitchFamily="34" charset="0"/>
                  </a:rPr>
                  <a:t>C. </a:t>
                </a:r>
                <a14:m>
                  <m:oMath xmlns:m="http://schemas.openxmlformats.org/officeDocument/2006/math">
                    <m:r>
                      <a:rPr lang="vi-VN"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200" i="1">
                            <a:solidFill>
                              <a:schemeClr val="tx1"/>
                            </a:solidFill>
                            <a:effectLst/>
                            <a:latin typeface="Cambria Math" panose="02040503050406030204" pitchFamily="18" charset="0"/>
                          </a:rPr>
                        </m:ctrlPr>
                      </m:radPr>
                      <m:deg/>
                      <m:e>
                        <m:r>
                          <a:rPr lang="vi-VN"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15</m:t>
                        </m:r>
                      </m:e>
                    </m:rad>
                  </m:oMath>
                </a14:m>
                <a:endParaRPr lang="vi-VN" sz="4200" noProof="1">
                  <a:solidFill>
                    <a:schemeClr val="tx1"/>
                  </a:solidFill>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507999" y="6362700"/>
                <a:ext cx="8367742" cy="2326276"/>
              </a:xfrm>
              <a:prstGeom prst="roundRect">
                <a:avLst/>
              </a:prstGeom>
              <a:blipFill>
                <a:blip r:embed="rId5"/>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2">
                <a:extLst>
                  <a:ext uri="{FF2B5EF4-FFF2-40B4-BE49-F238E27FC236}">
                    <a16:creationId xmlns:a16="http://schemas.microsoft.com/office/drawing/2014/main" id="{72E080E8-9CBE-7E1E-25CC-340E27A4D017}"/>
                  </a:ext>
                </a:extLst>
              </p:cNvPr>
              <p:cNvSpPr/>
              <p:nvPr/>
            </p:nvSpPr>
            <p:spPr>
              <a:xfrm>
                <a:off x="9412257" y="3608616"/>
                <a:ext cx="8367742" cy="232627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4200" smtClean="0">
                          <a:solidFill>
                            <a:schemeClr val="tx1"/>
                          </a:solidFill>
                          <a:ea typeface="Times New Roman" panose="02020603050405020304" pitchFamily="18" charset="0"/>
                        </a:rPr>
                        <m:t>B</m:t>
                      </m:r>
                      <m:r>
                        <m:rPr>
                          <m:nor/>
                        </m:rPr>
                        <a:rPr lang="vi-VN" sz="4200" smtClean="0">
                          <a:solidFill>
                            <a:schemeClr val="tx1"/>
                          </a:solidFill>
                          <a:ea typeface="Times New Roman" panose="02020603050405020304" pitchFamily="18" charset="0"/>
                        </a:rPr>
                        <m:t>.</m:t>
                      </m:r>
                      <m:r>
                        <a:rPr lang="en-US" sz="4200" b="0" i="1" smtClean="0">
                          <a:solidFill>
                            <a:schemeClr val="tx1"/>
                          </a:solidFill>
                          <a:latin typeface="Cambria Math" panose="02040503050406030204" pitchFamily="18" charset="0"/>
                          <a:ea typeface="Times New Roman" panose="02020603050405020304" pitchFamily="18" charset="0"/>
                        </a:rPr>
                        <m:t>  </m:t>
                      </m:r>
                      <m:f>
                        <m:fPr>
                          <m:ctrlPr>
                            <a:rPr lang="en-US" sz="4200" i="1">
                              <a:solidFill>
                                <a:schemeClr val="tx1"/>
                              </a:solidFill>
                              <a:effectLst/>
                              <a:latin typeface="Cambria Math" panose="02040503050406030204" pitchFamily="18" charset="0"/>
                              <a:ea typeface="Times New Roman" panose="02020603050405020304" pitchFamily="18" charset="0"/>
                            </a:rPr>
                          </m:ctrlPr>
                        </m:fPr>
                        <m:num>
                          <m:r>
                            <a:rPr lang="vi-VN" sz="4200" i="1">
                              <a:solidFill>
                                <a:schemeClr val="tx1"/>
                              </a:solidFill>
                              <a:effectLst/>
                              <a:latin typeface="Cambria Math" panose="02040503050406030204" pitchFamily="18" charset="0"/>
                              <a:ea typeface="Times New Roman" panose="02020603050405020304" pitchFamily="18" charset="0"/>
                            </a:rPr>
                            <m:t>1</m:t>
                          </m:r>
                        </m:num>
                        <m:den>
                          <m:r>
                            <a:rPr lang="vi-VN" sz="4200" i="1">
                              <a:solidFill>
                                <a:schemeClr val="tx1"/>
                              </a:solidFill>
                              <a:effectLst/>
                              <a:latin typeface="Cambria Math" panose="02040503050406030204" pitchFamily="18" charset="0"/>
                              <a:ea typeface="Times New Roman" panose="02020603050405020304" pitchFamily="18" charset="0"/>
                            </a:rPr>
                            <m:t>6</m:t>
                          </m:r>
                        </m:den>
                      </m:f>
                      <m:rad>
                        <m:radPr>
                          <m:degHide m:val="on"/>
                          <m:ctrlPr>
                            <a:rPr lang="en-US" sz="4200" i="1">
                              <a:solidFill>
                                <a:schemeClr val="tx1"/>
                              </a:solidFill>
                              <a:effectLst/>
                              <a:latin typeface="Cambria Math" panose="02040503050406030204" pitchFamily="18" charset="0"/>
                              <a:ea typeface="Times New Roman" panose="02020603050405020304" pitchFamily="18" charset="0"/>
                            </a:rPr>
                          </m:ctrlPr>
                        </m:radPr>
                        <m:deg/>
                        <m:e>
                          <m:r>
                            <a:rPr lang="vi-VN" sz="4200" i="1">
                              <a:solidFill>
                                <a:schemeClr val="tx1"/>
                              </a:solidFill>
                              <a:effectLst/>
                              <a:latin typeface="Cambria Math" panose="02040503050406030204" pitchFamily="18" charset="0"/>
                              <a:ea typeface="Times New Roman" panose="02020603050405020304" pitchFamily="18" charset="0"/>
                            </a:rPr>
                            <m:t>15</m:t>
                          </m:r>
                        </m:e>
                      </m:rad>
                    </m:oMath>
                  </m:oMathPara>
                </a14:m>
                <a:endParaRPr lang="en-US" sz="4200">
                  <a:solidFill>
                    <a:schemeClr val="tx1"/>
                  </a:solidFill>
                  <a:effectLst/>
                  <a:ea typeface="Times New Roman" panose="02020603050405020304" pitchFamily="18" charset="0"/>
                </a:endParaRPr>
              </a:p>
            </p:txBody>
          </p:sp>
        </mc:Choice>
        <mc:Fallback xmlns="">
          <p:sp>
            <p:nvSpPr>
              <p:cNvPr id="18"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9412257" y="3608616"/>
                <a:ext cx="8367742" cy="2326276"/>
              </a:xfrm>
              <a:prstGeom prst="roundRect">
                <a:avLst/>
              </a:prstGeom>
              <a:blipFill>
                <a:blip r:embed="rId6"/>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3">
                <a:extLst>
                  <a:ext uri="{FF2B5EF4-FFF2-40B4-BE49-F238E27FC236}">
                    <a16:creationId xmlns:a16="http://schemas.microsoft.com/office/drawing/2014/main" id="{98AC7C36-17E6-7D99-2014-5789447F054D}"/>
                  </a:ext>
                </a:extLst>
              </p:cNvPr>
              <p:cNvSpPr/>
              <p:nvPr/>
            </p:nvSpPr>
            <p:spPr>
              <a:xfrm>
                <a:off x="9412257" y="6362700"/>
                <a:ext cx="8367742" cy="232627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4200" smtClean="0">
                          <a:solidFill>
                            <a:schemeClr val="tx1"/>
                          </a:solidFill>
                          <a:ea typeface="Times New Roman" panose="02020603050405020304" pitchFamily="18" charset="0"/>
                        </a:rPr>
                        <m:t>D</m:t>
                      </m:r>
                      <m:r>
                        <m:rPr>
                          <m:nor/>
                        </m:rPr>
                        <a:rPr lang="vi-VN" sz="4200" smtClean="0">
                          <a:solidFill>
                            <a:schemeClr val="tx1"/>
                          </a:solidFill>
                          <a:ea typeface="Times New Roman" panose="02020603050405020304" pitchFamily="18" charset="0"/>
                        </a:rPr>
                        <m:t>.</m:t>
                      </m:r>
                      <m:r>
                        <a:rPr lang="en-US" sz="4200" b="0" i="1" smtClean="0">
                          <a:solidFill>
                            <a:schemeClr val="tx1"/>
                          </a:solidFill>
                          <a:latin typeface="Cambria Math" panose="02040503050406030204" pitchFamily="18" charset="0"/>
                          <a:ea typeface="Times New Roman" panose="02020603050405020304" pitchFamily="18" charset="0"/>
                        </a:rPr>
                        <m:t>  </m:t>
                      </m:r>
                      <m:f>
                        <m:fPr>
                          <m:ctrlPr>
                            <a:rPr lang="en-US" sz="4200" i="1">
                              <a:solidFill>
                                <a:schemeClr val="tx1"/>
                              </a:solidFill>
                              <a:effectLst/>
                              <a:latin typeface="Cambria Math" panose="02040503050406030204" pitchFamily="18" charset="0"/>
                              <a:ea typeface="Times New Roman" panose="02020603050405020304" pitchFamily="18" charset="0"/>
                            </a:rPr>
                          </m:ctrlPr>
                        </m:fPr>
                        <m:num>
                          <m:r>
                            <a:rPr lang="vi-VN" sz="4200" i="1">
                              <a:solidFill>
                                <a:schemeClr val="tx1"/>
                              </a:solidFill>
                              <a:effectLst/>
                              <a:latin typeface="Cambria Math" panose="02040503050406030204" pitchFamily="18" charset="0"/>
                              <a:ea typeface="Times New Roman" panose="02020603050405020304" pitchFamily="18" charset="0"/>
                            </a:rPr>
                            <m:t>1</m:t>
                          </m:r>
                        </m:num>
                        <m:den>
                          <m:r>
                            <a:rPr lang="vi-VN" sz="4200" i="1">
                              <a:solidFill>
                                <a:schemeClr val="tx1"/>
                              </a:solidFill>
                              <a:effectLst/>
                              <a:latin typeface="Cambria Math" panose="02040503050406030204" pitchFamily="18" charset="0"/>
                              <a:ea typeface="Times New Roman" panose="02020603050405020304" pitchFamily="18" charset="0"/>
                            </a:rPr>
                            <m:t>3</m:t>
                          </m:r>
                        </m:den>
                      </m:f>
                      <m:rad>
                        <m:radPr>
                          <m:degHide m:val="on"/>
                          <m:ctrlPr>
                            <a:rPr lang="en-US" sz="4200" i="1">
                              <a:solidFill>
                                <a:schemeClr val="tx1"/>
                              </a:solidFill>
                              <a:effectLst/>
                              <a:latin typeface="Cambria Math" panose="02040503050406030204" pitchFamily="18" charset="0"/>
                              <a:ea typeface="Times New Roman" panose="02020603050405020304" pitchFamily="18" charset="0"/>
                            </a:rPr>
                          </m:ctrlPr>
                        </m:radPr>
                        <m:deg/>
                        <m:e>
                          <m:r>
                            <a:rPr lang="vi-VN" sz="4200" i="1">
                              <a:solidFill>
                                <a:schemeClr val="tx1"/>
                              </a:solidFill>
                              <a:effectLst/>
                              <a:latin typeface="Cambria Math" panose="02040503050406030204" pitchFamily="18" charset="0"/>
                              <a:ea typeface="Times New Roman" panose="02020603050405020304" pitchFamily="18" charset="0"/>
                            </a:rPr>
                            <m:t>15</m:t>
                          </m:r>
                        </m:e>
                      </m:rad>
                    </m:oMath>
                  </m:oMathPara>
                </a14:m>
                <a:endParaRPr lang="en-US" sz="4200">
                  <a:solidFill>
                    <a:schemeClr val="tx1"/>
                  </a:solidFill>
                  <a:effectLst/>
                  <a:ea typeface="Times New Roman" panose="02020603050405020304" pitchFamily="18" charset="0"/>
                </a:endParaRPr>
              </a:p>
            </p:txBody>
          </p:sp>
        </mc:Choice>
        <mc:Fallback xmlns="">
          <p:sp>
            <p:nvSpPr>
              <p:cNvPr id="19"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9412257" y="6362700"/>
                <a:ext cx="8367742" cy="2326276"/>
              </a:xfrm>
              <a:prstGeom prst="roundRect">
                <a:avLst/>
              </a:prstGeom>
              <a:blipFill>
                <a:blip r:embed="rId7"/>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đúng">
                <a:extLst>
                  <a:ext uri="{FF2B5EF4-FFF2-40B4-BE49-F238E27FC236}">
                    <a16:creationId xmlns:a16="http://schemas.microsoft.com/office/drawing/2014/main" id="{F26A5EAB-E5AD-94BE-45D6-5F46AA945CA3}"/>
                  </a:ext>
                </a:extLst>
              </p:cNvPr>
              <p:cNvSpPr/>
              <p:nvPr/>
            </p:nvSpPr>
            <p:spPr>
              <a:xfrm>
                <a:off x="9412256" y="3575959"/>
                <a:ext cx="8367742" cy="2358933"/>
              </a:xfrm>
              <a:prstGeom prst="roundRect">
                <a:avLst/>
              </a:prstGeom>
              <a:solidFill>
                <a:srgbClr val="FF4F4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4200" b="1" smtClean="0">
                          <a:solidFill>
                            <a:schemeClr val="accent6"/>
                          </a:solidFill>
                          <a:ea typeface="Times New Roman" panose="02020603050405020304" pitchFamily="18" charset="0"/>
                        </a:rPr>
                        <m:t>B</m:t>
                      </m:r>
                      <m:r>
                        <m:rPr>
                          <m:nor/>
                        </m:rPr>
                        <a:rPr lang="vi-VN" sz="4200" b="1" smtClean="0">
                          <a:solidFill>
                            <a:schemeClr val="accent6"/>
                          </a:solidFill>
                          <a:ea typeface="Times New Roman" panose="02020603050405020304" pitchFamily="18" charset="0"/>
                        </a:rPr>
                        <m:t>.</m:t>
                      </m:r>
                      <m:r>
                        <a:rPr lang="en-US" sz="4200" b="1" i="1">
                          <a:solidFill>
                            <a:schemeClr val="accent6"/>
                          </a:solidFill>
                          <a:latin typeface="Cambria Math" panose="02040503050406030204" pitchFamily="18" charset="0"/>
                          <a:ea typeface="Times New Roman" panose="02020603050405020304" pitchFamily="18" charset="0"/>
                        </a:rPr>
                        <m:t>  </m:t>
                      </m:r>
                      <m:f>
                        <m:fPr>
                          <m:ctrlPr>
                            <a:rPr lang="en-US" sz="4200" b="1" i="1">
                              <a:solidFill>
                                <a:schemeClr val="accent6"/>
                              </a:solidFill>
                              <a:latin typeface="Cambria Math" panose="02040503050406030204" pitchFamily="18" charset="0"/>
                              <a:ea typeface="Times New Roman" panose="02020603050405020304" pitchFamily="18" charset="0"/>
                            </a:rPr>
                          </m:ctrlPr>
                        </m:fPr>
                        <m:num>
                          <m:r>
                            <a:rPr lang="vi-VN" sz="4200" b="1" i="1">
                              <a:solidFill>
                                <a:schemeClr val="accent6"/>
                              </a:solidFill>
                              <a:latin typeface="Cambria Math" panose="02040503050406030204" pitchFamily="18" charset="0"/>
                              <a:ea typeface="Times New Roman" panose="02020603050405020304" pitchFamily="18" charset="0"/>
                            </a:rPr>
                            <m:t>𝟏</m:t>
                          </m:r>
                        </m:num>
                        <m:den>
                          <m:r>
                            <a:rPr lang="vi-VN" sz="4200" b="1" i="1">
                              <a:solidFill>
                                <a:schemeClr val="accent6"/>
                              </a:solidFill>
                              <a:latin typeface="Cambria Math" panose="02040503050406030204" pitchFamily="18" charset="0"/>
                              <a:ea typeface="Times New Roman" panose="02020603050405020304" pitchFamily="18" charset="0"/>
                            </a:rPr>
                            <m:t>𝟔</m:t>
                          </m:r>
                        </m:den>
                      </m:f>
                      <m:rad>
                        <m:radPr>
                          <m:degHide m:val="on"/>
                          <m:ctrlPr>
                            <a:rPr lang="en-US" sz="4200" b="1" i="1">
                              <a:solidFill>
                                <a:schemeClr val="accent6"/>
                              </a:solidFill>
                              <a:latin typeface="Cambria Math" panose="02040503050406030204" pitchFamily="18" charset="0"/>
                              <a:ea typeface="Times New Roman" panose="02020603050405020304" pitchFamily="18" charset="0"/>
                            </a:rPr>
                          </m:ctrlPr>
                        </m:radPr>
                        <m:deg/>
                        <m:e>
                          <m:r>
                            <a:rPr lang="vi-VN" sz="4200" b="1" i="1">
                              <a:solidFill>
                                <a:schemeClr val="accent6"/>
                              </a:solidFill>
                              <a:latin typeface="Cambria Math" panose="02040503050406030204" pitchFamily="18" charset="0"/>
                              <a:ea typeface="Times New Roman" panose="02020603050405020304" pitchFamily="18" charset="0"/>
                            </a:rPr>
                            <m:t>𝟏𝟓</m:t>
                          </m:r>
                        </m:e>
                      </m:rad>
                    </m:oMath>
                  </m:oMathPara>
                </a14:m>
                <a:endParaRPr lang="en-US" sz="4200" b="1">
                  <a:solidFill>
                    <a:schemeClr val="accent6"/>
                  </a:solidFill>
                  <a:ea typeface="Times New Roman" panose="02020603050405020304" pitchFamily="18" charset="0"/>
                </a:endParaRPr>
              </a:p>
            </p:txBody>
          </p:sp>
        </mc:Choice>
        <mc:Fallback xmlns="">
          <p:sp>
            <p:nvSpPr>
              <p:cNvPr id="20" name="Đáp án đú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9412256" y="3575959"/>
                <a:ext cx="8367742" cy="2358933"/>
              </a:xfrm>
              <a:prstGeom prst="roundRect">
                <a:avLst/>
              </a:prstGeom>
              <a:blipFill>
                <a:blip r:embed="rId8"/>
                <a:stretch>
                  <a:fillRect/>
                </a:stretch>
              </a:blipFill>
              <a:ln w="12700">
                <a:solidFill>
                  <a:srgbClr val="000000"/>
                </a:solidFill>
              </a:ln>
            </p:spPr>
            <p:txBody>
              <a:bodyPr/>
              <a:lstStyle/>
              <a:p>
                <a:r>
                  <a:rPr lang="en-US">
                    <a:noFill/>
                  </a:rPr>
                  <a:t> </a:t>
                </a:r>
              </a:p>
            </p:txBody>
          </p:sp>
        </mc:Fallback>
      </mc:AlternateContent>
      <p:pic>
        <p:nvPicPr>
          <p:cNvPr id="8194" name="Picture 2" descr="https://cdn-icons-png.flaticon.com/128/391/391138.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6554451" y="8574533"/>
            <a:ext cx="1413198" cy="1413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12171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Câu hỏi">
                <a:extLst>
                  <a:ext uri="{FF2B5EF4-FFF2-40B4-BE49-F238E27FC236}">
                    <a16:creationId xmlns:a16="http://schemas.microsoft.com/office/drawing/2014/main" id="{018AD89B-885D-983C-F4F6-FC485515F49D}"/>
                  </a:ext>
                </a:extLst>
              </p:cNvPr>
              <p:cNvSpPr/>
              <p:nvPr/>
            </p:nvSpPr>
            <p:spPr>
              <a:xfrm>
                <a:off x="507998" y="615521"/>
                <a:ext cx="17272000" cy="247960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fr-FR" sz="4200" b="1"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4200" b="1" smtClean="0">
                          <a:solidFill>
                            <a:schemeClr val="tx1"/>
                          </a:solidFill>
                          <a:latin typeface="Arial" panose="020B0604020202020204" pitchFamily="34" charset="0"/>
                          <a:ea typeface="Times New Roman" panose="02020603050405020304" pitchFamily="18" charset="0"/>
                          <a:cs typeface="Arial" panose="020B0604020202020204" pitchFamily="34" charset="0"/>
                        </a:rPr>
                        <m:t>â</m:t>
                      </m:r>
                      <m:r>
                        <m:rPr>
                          <m:nor/>
                        </m:rPr>
                        <a:rPr lang="fr-FR" sz="4200" b="1" smtClean="0">
                          <a:solidFill>
                            <a:schemeClr val="tx1"/>
                          </a:solidFill>
                          <a:latin typeface="Arial" panose="020B0604020202020204" pitchFamily="34" charset="0"/>
                          <a:ea typeface="Times New Roman" panose="02020603050405020304" pitchFamily="18" charset="0"/>
                          <a:cs typeface="Arial" panose="020B0604020202020204" pitchFamily="34" charset="0"/>
                        </a:rPr>
                        <m:t>u</m:t>
                      </m:r>
                      <m:r>
                        <m:rPr>
                          <m:nor/>
                        </m:rPr>
                        <a:rPr lang="fr-FR" sz="4200" b="1" smtClean="0">
                          <a:solidFill>
                            <a:schemeClr val="tx1"/>
                          </a:solidFill>
                          <a:latin typeface="Arial" panose="020B0604020202020204" pitchFamily="34" charset="0"/>
                          <a:ea typeface="Times New Roman" panose="02020603050405020304" pitchFamily="18" charset="0"/>
                          <a:cs typeface="Arial" panose="020B0604020202020204" pitchFamily="34" charset="0"/>
                        </a:rPr>
                        <m:t> 2</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Tr</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ụ</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ă</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n</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th</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ứ</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 ở </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m</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ẫ</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u</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bi</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ể</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u</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th</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ứ</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sau</m:t>
                      </m:r>
                      <m:r>
                        <m:rPr>
                          <m:nor/>
                        </m:rPr>
                        <a:rPr lang="fr-FR"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f>
                        <m:fPr>
                          <m:ctrlPr>
                            <a:rPr lang="en-US" sz="4200" i="1">
                              <a:solidFill>
                                <a:schemeClr val="tx1"/>
                              </a:solidFill>
                              <a:effectLst/>
                              <a:latin typeface="Cambria Math" panose="02040503050406030204" pitchFamily="18" charset="0"/>
                              <a:ea typeface="Times New Roman" panose="02020603050405020304" pitchFamily="18" charset="0"/>
                            </a:rPr>
                          </m:ctrlPr>
                        </m:fPr>
                        <m:num>
                          <m:r>
                            <a:rPr lang="fr-FR" sz="4200" i="1">
                              <a:solidFill>
                                <a:schemeClr val="tx1"/>
                              </a:solidFill>
                              <a:effectLst/>
                              <a:latin typeface="Cambria Math" panose="02040503050406030204" pitchFamily="18" charset="0"/>
                              <a:ea typeface="Times New Roman" panose="02020603050405020304" pitchFamily="18" charset="0"/>
                            </a:rPr>
                            <m:t>3</m:t>
                          </m:r>
                        </m:num>
                        <m:den>
                          <m:rad>
                            <m:radPr>
                              <m:degHide m:val="on"/>
                              <m:ctrlPr>
                                <a:rPr lang="en-US" sz="4200" i="1">
                                  <a:solidFill>
                                    <a:schemeClr val="tx1"/>
                                  </a:solidFill>
                                  <a:effectLst/>
                                  <a:latin typeface="Cambria Math" panose="02040503050406030204" pitchFamily="18" charset="0"/>
                                  <a:ea typeface="Times New Roman" panose="02020603050405020304" pitchFamily="18" charset="0"/>
                                </a:rPr>
                              </m:ctrlPr>
                            </m:radPr>
                            <m:deg/>
                            <m:e>
                              <m:r>
                                <a:rPr lang="fr-FR" sz="4200" i="1">
                                  <a:solidFill>
                                    <a:schemeClr val="tx1"/>
                                  </a:solidFill>
                                  <a:effectLst/>
                                  <a:latin typeface="Cambria Math" panose="02040503050406030204" pitchFamily="18" charset="0"/>
                                  <a:ea typeface="Times New Roman" panose="02020603050405020304" pitchFamily="18" charset="0"/>
                                </a:rPr>
                                <m:t>5</m:t>
                              </m:r>
                            </m:e>
                          </m:rad>
                          <m:r>
                            <a:rPr lang="fr-FR" sz="4200" i="1">
                              <a:solidFill>
                                <a:schemeClr val="tx1"/>
                              </a:solidFill>
                              <a:effectLst/>
                              <a:latin typeface="Cambria Math" panose="02040503050406030204" pitchFamily="18" charset="0"/>
                              <a:ea typeface="Times New Roman" panose="02020603050405020304" pitchFamily="18" charset="0"/>
                            </a:rPr>
                            <m:t>−</m:t>
                          </m:r>
                          <m:rad>
                            <m:radPr>
                              <m:degHide m:val="on"/>
                              <m:ctrlPr>
                                <a:rPr lang="en-US" sz="4200" i="1">
                                  <a:solidFill>
                                    <a:schemeClr val="tx1"/>
                                  </a:solidFill>
                                  <a:effectLst/>
                                  <a:latin typeface="Cambria Math" panose="02040503050406030204" pitchFamily="18" charset="0"/>
                                  <a:ea typeface="Times New Roman" panose="02020603050405020304" pitchFamily="18" charset="0"/>
                                </a:rPr>
                              </m:ctrlPr>
                            </m:radPr>
                            <m:deg/>
                            <m:e>
                              <m:r>
                                <a:rPr lang="fr-FR" sz="4200" i="1">
                                  <a:solidFill>
                                    <a:schemeClr val="tx1"/>
                                  </a:solidFill>
                                  <a:effectLst/>
                                  <a:latin typeface="Cambria Math" panose="02040503050406030204" pitchFamily="18" charset="0"/>
                                  <a:ea typeface="Times New Roman" panose="02020603050405020304" pitchFamily="18" charset="0"/>
                                </a:rPr>
                                <m:t>2</m:t>
                              </m:r>
                            </m:e>
                          </m:rad>
                        </m:den>
                      </m:f>
                    </m:oMath>
                  </m:oMathPara>
                </a14:m>
                <a:endParaRPr lang="en-US" sz="4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Câu hỏi">
                <a:extLst>
                  <a:ext uri="{FF2B5EF4-FFF2-40B4-BE49-F238E27FC236}">
                    <a16:creationId xmlns:a16="http://schemas.microsoft.com/office/drawing/2014/main" id="{018AD89B-885D-983C-F4F6-FC485515F49D}"/>
                  </a:ext>
                </a:extLst>
              </p:cNvPr>
              <p:cNvSpPr>
                <a:spLocks noRot="1" noChangeAspect="1" noMove="1" noResize="1" noEditPoints="1" noAdjustHandles="1" noChangeArrowheads="1" noChangeShapeType="1" noTextEdit="1"/>
              </p:cNvSpPr>
              <p:nvPr/>
            </p:nvSpPr>
            <p:spPr>
              <a:xfrm>
                <a:off x="507998" y="615521"/>
                <a:ext cx="17272000" cy="2479602"/>
              </a:xfrm>
              <a:prstGeom prst="roundRect">
                <a:avLst/>
              </a:prstGeom>
              <a:blipFill>
                <a:blip r:embed="rId3"/>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4D1DA2F5-D9A5-C765-0E47-25DD326F3067}"/>
                  </a:ext>
                </a:extLst>
              </p:cNvPr>
              <p:cNvSpPr/>
              <p:nvPr/>
            </p:nvSpPr>
            <p:spPr>
              <a:xfrm>
                <a:off x="508001" y="3608616"/>
                <a:ext cx="8367742" cy="232627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4200" kern="0">
                    <a:solidFill>
                      <a:schemeClr val="tx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ad>
                      <m:radPr>
                        <m:degHide m:val="on"/>
                        <m:ctrlPr>
                          <a:rPr lang="en-US" sz="4200" i="1">
                            <a:solidFill>
                              <a:schemeClr val="tx1"/>
                            </a:solidFill>
                            <a:effectLst/>
                            <a:latin typeface="Cambria Math" panose="02040503050406030204" pitchFamily="18" charset="0"/>
                          </a:rPr>
                        </m:ctrlPr>
                      </m:radPr>
                      <m:deg/>
                      <m:e>
                        <m:r>
                          <a:rPr lang="fr-FR"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5</m:t>
                        </m:r>
                      </m:e>
                    </m:rad>
                    <m:r>
                      <a:rPr lang="fr-FR"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200" i="1">
                            <a:solidFill>
                              <a:schemeClr val="tx1"/>
                            </a:solidFill>
                            <a:effectLst/>
                            <a:latin typeface="Cambria Math" panose="02040503050406030204" pitchFamily="18" charset="0"/>
                          </a:rPr>
                        </m:ctrlPr>
                      </m:radPr>
                      <m:deg/>
                      <m:e>
                        <m:r>
                          <a:rPr lang="fr-FR"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endParaRPr kumimoji="0" lang="vi-VN" sz="42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6"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508001" y="3608616"/>
                <a:ext cx="8367742" cy="2326276"/>
              </a:xfrm>
              <a:prstGeom prst="roundRect">
                <a:avLst/>
              </a:prstGeom>
              <a:blipFill>
                <a:blip r:embed="rId4"/>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1713963F-2894-56F2-E53C-4371936FB85C}"/>
                  </a:ext>
                </a:extLst>
              </p:cNvPr>
              <p:cNvSpPr/>
              <p:nvPr/>
            </p:nvSpPr>
            <p:spPr>
              <a:xfrm>
                <a:off x="507999" y="6362700"/>
                <a:ext cx="8367742" cy="232627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4200" kern="0">
                    <a:solidFill>
                      <a:schemeClr val="tx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ad>
                      <m:radPr>
                        <m:degHide m:val="on"/>
                        <m:ctrlPr>
                          <a:rPr lang="en-US" sz="4200" i="1">
                            <a:solidFill>
                              <a:schemeClr val="tx1"/>
                            </a:solidFill>
                            <a:effectLst/>
                            <a:latin typeface="Cambria Math" panose="02040503050406030204" pitchFamily="18" charset="0"/>
                          </a:rPr>
                        </m:ctrlPr>
                      </m:radPr>
                      <m:deg/>
                      <m:e>
                        <m:r>
                          <a:rPr lang="vi-VN"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5</m:t>
                        </m:r>
                      </m:e>
                    </m:rad>
                    <m:r>
                      <a:rPr lang="vi-VN"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kumimoji="0" lang="vi-VN" sz="42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507999" y="6362700"/>
                <a:ext cx="8367742" cy="2326276"/>
              </a:xfrm>
              <a:prstGeom prst="roundRect">
                <a:avLst/>
              </a:prstGeom>
              <a:blipFill>
                <a:blip r:embed="rId5"/>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2">
                <a:extLst>
                  <a:ext uri="{FF2B5EF4-FFF2-40B4-BE49-F238E27FC236}">
                    <a16:creationId xmlns:a16="http://schemas.microsoft.com/office/drawing/2014/main" id="{72E080E8-9CBE-7E1E-25CC-340E27A4D017}"/>
                  </a:ext>
                </a:extLst>
              </p:cNvPr>
              <p:cNvSpPr/>
              <p:nvPr/>
            </p:nvSpPr>
            <p:spPr>
              <a:xfrm>
                <a:off x="9412257" y="3608616"/>
                <a:ext cx="8367742" cy="232627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B</m:t>
                      </m:r>
                      <m:r>
                        <m:rPr>
                          <m:nor/>
                        </m:rPr>
                        <a:rPr lang="vi-VN" sz="42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ad>
                        <m:radPr>
                          <m:degHide m:val="on"/>
                          <m:ctrlPr>
                            <a:rPr lang="en-US" sz="4200" i="1">
                              <a:solidFill>
                                <a:schemeClr val="tx1"/>
                              </a:solidFill>
                              <a:effectLst/>
                              <a:latin typeface="Cambria Math" panose="02040503050406030204" pitchFamily="18" charset="0"/>
                              <a:ea typeface="Times New Roman" panose="02020603050405020304" pitchFamily="18" charset="0"/>
                            </a:rPr>
                          </m:ctrlPr>
                        </m:radPr>
                        <m:deg/>
                        <m:e>
                          <m:r>
                            <a:rPr lang="fr-FR" sz="4200" i="1">
                              <a:solidFill>
                                <a:schemeClr val="tx1"/>
                              </a:solidFill>
                              <a:effectLst/>
                              <a:latin typeface="Cambria Math" panose="02040503050406030204" pitchFamily="18" charset="0"/>
                              <a:ea typeface="Times New Roman" panose="02020603050405020304" pitchFamily="18" charset="0"/>
                            </a:rPr>
                            <m:t>5</m:t>
                          </m:r>
                        </m:e>
                      </m:rad>
                      <m:r>
                        <a:rPr lang="en-US" sz="4200" b="0" i="1" smtClean="0">
                          <a:solidFill>
                            <a:schemeClr val="tx1"/>
                          </a:solidFill>
                          <a:effectLst/>
                          <a:latin typeface="Cambria Math" panose="02040503050406030204" pitchFamily="18" charset="0"/>
                          <a:ea typeface="Times New Roman" panose="02020603050405020304" pitchFamily="18" charset="0"/>
                        </a:rPr>
                        <m:t>−</m:t>
                      </m:r>
                      <m:rad>
                        <m:radPr>
                          <m:degHide m:val="on"/>
                          <m:ctrlPr>
                            <a:rPr lang="en-US" sz="4200" i="1">
                              <a:solidFill>
                                <a:schemeClr val="tx1"/>
                              </a:solidFill>
                              <a:effectLst/>
                              <a:latin typeface="Cambria Math" panose="02040503050406030204" pitchFamily="18" charset="0"/>
                              <a:ea typeface="Times New Roman" panose="02020603050405020304" pitchFamily="18" charset="0"/>
                            </a:rPr>
                          </m:ctrlPr>
                        </m:radPr>
                        <m:deg/>
                        <m:e>
                          <m:r>
                            <a:rPr lang="fr-FR" sz="4200" i="1">
                              <a:solidFill>
                                <a:schemeClr val="tx1"/>
                              </a:solidFill>
                              <a:effectLst/>
                              <a:latin typeface="Cambria Math" panose="02040503050406030204" pitchFamily="18" charset="0"/>
                              <a:ea typeface="Times New Roman" panose="02020603050405020304" pitchFamily="18" charset="0"/>
                            </a:rPr>
                            <m:t>2</m:t>
                          </m:r>
                        </m:e>
                      </m:rad>
                    </m:oMath>
                  </m:oMathPara>
                </a14:m>
                <a:endParaRPr lang="en-US" sz="4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9412257" y="3608616"/>
                <a:ext cx="8367742" cy="2326276"/>
              </a:xfrm>
              <a:prstGeom prst="roundRect">
                <a:avLst/>
              </a:prstGeom>
              <a:blipFill>
                <a:blip r:embed="rId6"/>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3">
                <a:extLst>
                  <a:ext uri="{FF2B5EF4-FFF2-40B4-BE49-F238E27FC236}">
                    <a16:creationId xmlns:a16="http://schemas.microsoft.com/office/drawing/2014/main" id="{98AC7C36-17E6-7D99-2014-5789447F054D}"/>
                  </a:ext>
                </a:extLst>
              </p:cNvPr>
              <p:cNvSpPr/>
              <p:nvPr/>
            </p:nvSpPr>
            <p:spPr>
              <a:xfrm>
                <a:off x="9412257" y="6362700"/>
                <a:ext cx="8367742" cy="232627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4200" kern="0" smtClean="0">
                          <a:solidFill>
                            <a:schemeClr val="tx1"/>
                          </a:solidFill>
                          <a:latin typeface="Arial" panose="020B0604020202020204" pitchFamily="34" charset="0"/>
                          <a:ea typeface="Calibri" panose="020F0502020204030204" pitchFamily="34" charset="0"/>
                          <a:cs typeface="Arial" panose="020B0604020202020204" pitchFamily="34" charset="0"/>
                        </a:rPr>
                        <m:t>D</m:t>
                      </m:r>
                      <m:r>
                        <m:rPr>
                          <m:nor/>
                        </m:rPr>
                        <a:rPr lang="vi-VN" sz="4200" kern="0" smtClean="0">
                          <a:solidFill>
                            <a:schemeClr val="tx1"/>
                          </a:solidFill>
                          <a:latin typeface="Arial" panose="020B0604020202020204" pitchFamily="34" charset="0"/>
                          <a:ea typeface="Calibri" panose="020F0502020204030204" pitchFamily="34" charset="0"/>
                          <a:cs typeface="Arial" panose="020B0604020202020204" pitchFamily="34" charset="0"/>
                        </a:rPr>
                        <m:t>. </m:t>
                      </m:r>
                      <m:rad>
                        <m:radPr>
                          <m:degHide m:val="on"/>
                          <m:ctrlPr>
                            <a:rPr lang="en-US" sz="4200" i="1">
                              <a:solidFill>
                                <a:schemeClr val="tx1"/>
                              </a:solidFill>
                              <a:effectLst/>
                              <a:latin typeface="Cambria Math" panose="02040503050406030204" pitchFamily="18" charset="0"/>
                            </a:rPr>
                          </m:ctrlPr>
                        </m:radPr>
                        <m:deg/>
                        <m:e>
                          <m:r>
                            <a:rPr lang="vi-VN"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5</m:t>
                          </m:r>
                        </m:e>
                      </m:rad>
                      <m:r>
                        <a:rPr lang="vi-VN"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kumimoji="0" lang="en-US" sz="42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9412257" y="6362700"/>
                <a:ext cx="8367742" cy="2326276"/>
              </a:xfrm>
              <a:prstGeom prst="roundRect">
                <a:avLst/>
              </a:prstGeom>
              <a:blipFill>
                <a:blip r:embed="rId7"/>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đúng">
                <a:extLst>
                  <a:ext uri="{FF2B5EF4-FFF2-40B4-BE49-F238E27FC236}">
                    <a16:creationId xmlns:a16="http://schemas.microsoft.com/office/drawing/2014/main" id="{F26A5EAB-E5AD-94BE-45D6-5F46AA945CA3}"/>
                  </a:ext>
                </a:extLst>
              </p:cNvPr>
              <p:cNvSpPr/>
              <p:nvPr/>
            </p:nvSpPr>
            <p:spPr>
              <a:xfrm>
                <a:off x="507998" y="3630387"/>
                <a:ext cx="8367742" cy="2331719"/>
              </a:xfrm>
              <a:prstGeom prst="roundRect">
                <a:avLst/>
              </a:prstGeom>
              <a:solidFill>
                <a:srgbClr val="FF4F4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4200" b="1" kern="0">
                    <a:solidFill>
                      <a:schemeClr val="accent6"/>
                    </a:solidFill>
                    <a:ea typeface="Calibri" panose="020F0502020204030204" pitchFamily="34" charset="0"/>
                    <a:cs typeface="Arial" panose="020B0604020202020204" pitchFamily="34" charset="0"/>
                  </a:rPr>
                  <a:t>A. </a:t>
                </a:r>
                <a14:m>
                  <m:oMath xmlns:m="http://schemas.openxmlformats.org/officeDocument/2006/math">
                    <m:rad>
                      <m:radPr>
                        <m:degHide m:val="on"/>
                        <m:ctrlPr>
                          <a:rPr lang="en-US" sz="4200" b="1" i="1">
                            <a:solidFill>
                              <a:schemeClr val="accent6"/>
                            </a:solidFill>
                            <a:latin typeface="Cambria Math" panose="02040503050406030204" pitchFamily="18" charset="0"/>
                          </a:rPr>
                        </m:ctrlPr>
                      </m:radPr>
                      <m:deg/>
                      <m:e>
                        <m:r>
                          <a:rPr lang="fr-FR" sz="4200" b="1" i="1" ker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𝟓</m:t>
                        </m:r>
                      </m:e>
                    </m:rad>
                    <m:r>
                      <a:rPr lang="fr-FR" sz="4200" b="1" i="1" ker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200" b="1" i="1">
                            <a:solidFill>
                              <a:schemeClr val="accent6"/>
                            </a:solidFill>
                            <a:latin typeface="Cambria Math" panose="02040503050406030204" pitchFamily="18" charset="0"/>
                          </a:rPr>
                        </m:ctrlPr>
                      </m:radPr>
                      <m:deg/>
                      <m:e>
                        <m:r>
                          <a:rPr lang="fr-FR" sz="4200" b="1" i="1" ker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𝟐</m:t>
                        </m:r>
                      </m:e>
                    </m:rad>
                  </m:oMath>
                </a14:m>
                <a:endParaRPr lang="vi-VN" sz="4200" b="1" noProof="1">
                  <a:solidFill>
                    <a:schemeClr val="accent6"/>
                  </a:solidFill>
                  <a:cs typeface="Arial" panose="020B0604020202020204" pitchFamily="34" charset="0"/>
                  <a:sym typeface="Arial"/>
                </a:endParaRPr>
              </a:p>
            </p:txBody>
          </p:sp>
        </mc:Choice>
        <mc:Fallback xmlns="">
          <p:sp>
            <p:nvSpPr>
              <p:cNvPr id="20" name="Đáp án đú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507998" y="3630387"/>
                <a:ext cx="8367742" cy="2331719"/>
              </a:xfrm>
              <a:prstGeom prst="roundRect">
                <a:avLst/>
              </a:prstGeom>
              <a:blipFill>
                <a:blip r:embed="rId8"/>
                <a:stretch>
                  <a:fillRect/>
                </a:stretch>
              </a:blipFill>
              <a:ln w="12700">
                <a:solidFill>
                  <a:srgbClr val="000000"/>
                </a:solidFill>
              </a:ln>
            </p:spPr>
            <p:txBody>
              <a:bodyPr/>
              <a:lstStyle/>
              <a:p>
                <a:r>
                  <a:rPr lang="en-US">
                    <a:noFill/>
                  </a:rPr>
                  <a:t> </a:t>
                </a:r>
              </a:p>
            </p:txBody>
          </p:sp>
        </mc:Fallback>
      </mc:AlternateContent>
      <p:pic>
        <p:nvPicPr>
          <p:cNvPr id="9" name="Picture 2" descr="https://cdn-icons-png.flaticon.com/128/391/391138.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6554451" y="8574533"/>
            <a:ext cx="1413198" cy="1413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18836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Câu hỏi">
                <a:extLst>
                  <a:ext uri="{FF2B5EF4-FFF2-40B4-BE49-F238E27FC236}">
                    <a16:creationId xmlns:a16="http://schemas.microsoft.com/office/drawing/2014/main" id="{018AD89B-885D-983C-F4F6-FC485515F49D}"/>
                  </a:ext>
                </a:extLst>
              </p:cNvPr>
              <p:cNvSpPr/>
              <p:nvPr/>
            </p:nvSpPr>
            <p:spPr>
              <a:xfrm>
                <a:off x="507998" y="615521"/>
                <a:ext cx="17272000" cy="247960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fr-FR" sz="4200" b="1" smtClean="0">
                          <a:solidFill>
                            <a:schemeClr val="tx1"/>
                          </a:solidFill>
                          <a:ea typeface="Times New Roman" panose="02020603050405020304" pitchFamily="18" charset="0"/>
                        </a:rPr>
                        <m:t>C</m:t>
                      </m:r>
                      <m:r>
                        <m:rPr>
                          <m:nor/>
                        </m:rPr>
                        <a:rPr lang="fr-FR" sz="4200" b="1" smtClean="0">
                          <a:solidFill>
                            <a:schemeClr val="tx1"/>
                          </a:solidFill>
                          <a:ea typeface="Times New Roman" panose="02020603050405020304" pitchFamily="18" charset="0"/>
                        </a:rPr>
                        <m:t>â</m:t>
                      </m:r>
                      <m:r>
                        <m:rPr>
                          <m:nor/>
                        </m:rPr>
                        <a:rPr lang="fr-FR" sz="4200" b="1" smtClean="0">
                          <a:solidFill>
                            <a:schemeClr val="tx1"/>
                          </a:solidFill>
                          <a:ea typeface="Times New Roman" panose="02020603050405020304" pitchFamily="18" charset="0"/>
                        </a:rPr>
                        <m:t>u</m:t>
                      </m:r>
                      <m:r>
                        <m:rPr>
                          <m:nor/>
                        </m:rPr>
                        <a:rPr lang="fr-FR" sz="4200" b="1" smtClean="0">
                          <a:solidFill>
                            <a:schemeClr val="tx1"/>
                          </a:solidFill>
                          <a:ea typeface="Times New Roman" panose="02020603050405020304" pitchFamily="18" charset="0"/>
                        </a:rPr>
                        <m:t> 3.</m:t>
                      </m:r>
                      <m:r>
                        <m:rPr>
                          <m:nor/>
                        </m:rPr>
                        <a:rPr lang="fr-FR" sz="4200" smtClean="0">
                          <a:solidFill>
                            <a:schemeClr val="tx1"/>
                          </a:solidFill>
                          <a:ea typeface="Times New Roman" panose="02020603050405020304" pitchFamily="18" charset="0"/>
                        </a:rPr>
                        <m:t> </m:t>
                      </m:r>
                      <m:r>
                        <m:rPr>
                          <m:nor/>
                        </m:rPr>
                        <a:rPr lang="vi-VN" sz="4200" smtClean="0">
                          <a:solidFill>
                            <a:schemeClr val="tx1"/>
                          </a:solidFill>
                          <a:ea typeface="Times New Roman" panose="02020603050405020304" pitchFamily="18" charset="0"/>
                        </a:rPr>
                        <m:t>Kh</m:t>
                      </m:r>
                      <m:r>
                        <m:rPr>
                          <m:nor/>
                        </m:rPr>
                        <a:rPr lang="vi-VN" sz="4200" smtClean="0">
                          <a:solidFill>
                            <a:schemeClr val="tx1"/>
                          </a:solidFill>
                          <a:ea typeface="Times New Roman" panose="02020603050405020304" pitchFamily="18" charset="0"/>
                        </a:rPr>
                        <m:t>ử </m:t>
                      </m:r>
                      <m:r>
                        <m:rPr>
                          <m:nor/>
                        </m:rPr>
                        <a:rPr lang="vi-VN" sz="4200" smtClean="0">
                          <a:solidFill>
                            <a:schemeClr val="tx1"/>
                          </a:solidFill>
                          <a:ea typeface="Times New Roman" panose="02020603050405020304" pitchFamily="18" charset="0"/>
                        </a:rPr>
                        <m:t>m</m:t>
                      </m:r>
                      <m:r>
                        <m:rPr>
                          <m:nor/>
                        </m:rPr>
                        <a:rPr lang="vi-VN" sz="4200" smtClean="0">
                          <a:solidFill>
                            <a:schemeClr val="tx1"/>
                          </a:solidFill>
                          <a:ea typeface="Times New Roman" panose="02020603050405020304" pitchFamily="18" charset="0"/>
                        </a:rPr>
                        <m:t>ẫ</m:t>
                      </m:r>
                      <m:r>
                        <m:rPr>
                          <m:nor/>
                        </m:rPr>
                        <a:rPr lang="vi-VN" sz="4200" smtClean="0">
                          <a:solidFill>
                            <a:schemeClr val="tx1"/>
                          </a:solidFill>
                          <a:ea typeface="Times New Roman" panose="02020603050405020304" pitchFamily="18" charset="0"/>
                        </a:rPr>
                        <m:t>u</m:t>
                      </m:r>
                      <m:r>
                        <m:rPr>
                          <m:nor/>
                        </m:rPr>
                        <a:rPr lang="vi-VN" sz="4200" smtClean="0">
                          <a:solidFill>
                            <a:schemeClr val="tx1"/>
                          </a:solidFill>
                          <a:ea typeface="Times New Roman" panose="02020603050405020304" pitchFamily="18" charset="0"/>
                        </a:rPr>
                        <m:t> </m:t>
                      </m:r>
                      <m:r>
                        <m:rPr>
                          <m:nor/>
                        </m:rPr>
                        <a:rPr lang="vi-VN" sz="4200" smtClean="0">
                          <a:solidFill>
                            <a:schemeClr val="tx1"/>
                          </a:solidFill>
                          <a:ea typeface="Times New Roman" panose="02020603050405020304" pitchFamily="18" charset="0"/>
                        </a:rPr>
                        <m:t>c</m:t>
                      </m:r>
                      <m:r>
                        <m:rPr>
                          <m:nor/>
                        </m:rPr>
                        <a:rPr lang="vi-VN" sz="4200" smtClean="0">
                          <a:solidFill>
                            <a:schemeClr val="tx1"/>
                          </a:solidFill>
                          <a:ea typeface="Times New Roman" panose="02020603050405020304" pitchFamily="18" charset="0"/>
                        </a:rPr>
                        <m:t>ủ</m:t>
                      </m:r>
                      <m:r>
                        <m:rPr>
                          <m:nor/>
                        </m:rPr>
                        <a:rPr lang="vi-VN" sz="4200" smtClean="0">
                          <a:solidFill>
                            <a:schemeClr val="tx1"/>
                          </a:solidFill>
                          <a:ea typeface="Times New Roman" panose="02020603050405020304" pitchFamily="18" charset="0"/>
                        </a:rPr>
                        <m:t>a</m:t>
                      </m:r>
                      <m:r>
                        <m:rPr>
                          <m:nor/>
                        </m:rPr>
                        <a:rPr lang="vi-VN" sz="4200" smtClean="0">
                          <a:solidFill>
                            <a:schemeClr val="tx1"/>
                          </a:solidFill>
                          <a:ea typeface="Times New Roman" panose="02020603050405020304" pitchFamily="18" charset="0"/>
                        </a:rPr>
                        <m:t> </m:t>
                      </m:r>
                      <m:r>
                        <m:rPr>
                          <m:nor/>
                        </m:rPr>
                        <a:rPr lang="vi-VN" sz="4200" smtClean="0">
                          <a:solidFill>
                            <a:schemeClr val="tx1"/>
                          </a:solidFill>
                          <a:ea typeface="Times New Roman" panose="02020603050405020304" pitchFamily="18" charset="0"/>
                        </a:rPr>
                        <m:t>bi</m:t>
                      </m:r>
                      <m:r>
                        <m:rPr>
                          <m:nor/>
                        </m:rPr>
                        <a:rPr lang="vi-VN" sz="4200" smtClean="0">
                          <a:solidFill>
                            <a:schemeClr val="tx1"/>
                          </a:solidFill>
                          <a:ea typeface="Times New Roman" panose="02020603050405020304" pitchFamily="18" charset="0"/>
                        </a:rPr>
                        <m:t>ể</m:t>
                      </m:r>
                      <m:r>
                        <m:rPr>
                          <m:nor/>
                        </m:rPr>
                        <a:rPr lang="vi-VN" sz="4200" smtClean="0">
                          <a:solidFill>
                            <a:schemeClr val="tx1"/>
                          </a:solidFill>
                          <a:ea typeface="Times New Roman" panose="02020603050405020304" pitchFamily="18" charset="0"/>
                        </a:rPr>
                        <m:t>u</m:t>
                      </m:r>
                      <m:r>
                        <m:rPr>
                          <m:nor/>
                        </m:rPr>
                        <a:rPr lang="vi-VN" sz="4200" smtClean="0">
                          <a:solidFill>
                            <a:schemeClr val="tx1"/>
                          </a:solidFill>
                          <a:ea typeface="Times New Roman" panose="02020603050405020304" pitchFamily="18" charset="0"/>
                        </a:rPr>
                        <m:t> </m:t>
                      </m:r>
                      <m:r>
                        <m:rPr>
                          <m:nor/>
                        </m:rPr>
                        <a:rPr lang="vi-VN" sz="4200" smtClean="0">
                          <a:solidFill>
                            <a:schemeClr val="tx1"/>
                          </a:solidFill>
                          <a:ea typeface="Times New Roman" panose="02020603050405020304" pitchFamily="18" charset="0"/>
                        </a:rPr>
                        <m:t>th</m:t>
                      </m:r>
                      <m:r>
                        <m:rPr>
                          <m:nor/>
                        </m:rPr>
                        <a:rPr lang="vi-VN" sz="4200" smtClean="0">
                          <a:solidFill>
                            <a:schemeClr val="tx1"/>
                          </a:solidFill>
                          <a:ea typeface="Times New Roman" panose="02020603050405020304" pitchFamily="18" charset="0"/>
                        </a:rPr>
                        <m:t>ứ</m:t>
                      </m:r>
                      <m:r>
                        <m:rPr>
                          <m:nor/>
                        </m:rPr>
                        <a:rPr lang="vi-VN" sz="4200" smtClean="0">
                          <a:solidFill>
                            <a:schemeClr val="tx1"/>
                          </a:solidFill>
                          <a:ea typeface="Times New Roman" panose="02020603050405020304" pitchFamily="18" charset="0"/>
                        </a:rPr>
                        <m:t>c</m:t>
                      </m:r>
                      <m:r>
                        <m:rPr>
                          <m:nor/>
                        </m:rPr>
                        <a:rPr lang="vi-VN" sz="4200" smtClean="0">
                          <a:solidFill>
                            <a:schemeClr val="tx1"/>
                          </a:solidFill>
                          <a:ea typeface="Times New Roman" panose="02020603050405020304" pitchFamily="18" charset="0"/>
                        </a:rPr>
                        <m:t> </m:t>
                      </m:r>
                      <m:r>
                        <m:rPr>
                          <m:nor/>
                        </m:rPr>
                        <a:rPr lang="vi-VN" sz="4200" smtClean="0">
                          <a:solidFill>
                            <a:schemeClr val="tx1"/>
                          </a:solidFill>
                          <a:ea typeface="Times New Roman" panose="02020603050405020304" pitchFamily="18" charset="0"/>
                        </a:rPr>
                        <m:t>l</m:t>
                      </m:r>
                      <m:r>
                        <m:rPr>
                          <m:nor/>
                        </m:rPr>
                        <a:rPr lang="vi-VN" sz="4200" smtClean="0">
                          <a:solidFill>
                            <a:schemeClr val="tx1"/>
                          </a:solidFill>
                          <a:ea typeface="Times New Roman" panose="02020603050405020304" pitchFamily="18" charset="0"/>
                        </a:rPr>
                        <m:t>ấ</m:t>
                      </m:r>
                      <m:r>
                        <m:rPr>
                          <m:nor/>
                        </m:rPr>
                        <a:rPr lang="vi-VN" sz="4200" smtClean="0">
                          <a:solidFill>
                            <a:schemeClr val="tx1"/>
                          </a:solidFill>
                          <a:ea typeface="Times New Roman" panose="02020603050405020304" pitchFamily="18" charset="0"/>
                        </a:rPr>
                        <m:t>y</m:t>
                      </m:r>
                      <m:r>
                        <m:rPr>
                          <m:nor/>
                        </m:rPr>
                        <a:rPr lang="vi-VN" sz="4200" smtClean="0">
                          <a:solidFill>
                            <a:schemeClr val="tx1"/>
                          </a:solidFill>
                          <a:ea typeface="Times New Roman" panose="02020603050405020304" pitchFamily="18" charset="0"/>
                        </a:rPr>
                        <m:t> </m:t>
                      </m:r>
                      <m:r>
                        <m:rPr>
                          <m:nor/>
                        </m:rPr>
                        <a:rPr lang="vi-VN" sz="4200" smtClean="0">
                          <a:solidFill>
                            <a:schemeClr val="tx1"/>
                          </a:solidFill>
                          <a:ea typeface="Times New Roman" panose="02020603050405020304" pitchFamily="18" charset="0"/>
                        </a:rPr>
                        <m:t>c</m:t>
                      </m:r>
                      <m:r>
                        <m:rPr>
                          <m:nor/>
                        </m:rPr>
                        <a:rPr lang="vi-VN" sz="4200" smtClean="0">
                          <a:solidFill>
                            <a:schemeClr val="tx1"/>
                          </a:solidFill>
                          <a:ea typeface="Times New Roman" panose="02020603050405020304" pitchFamily="18" charset="0"/>
                        </a:rPr>
                        <m:t>ă</m:t>
                      </m:r>
                      <m:r>
                        <m:rPr>
                          <m:nor/>
                        </m:rPr>
                        <a:rPr lang="vi-VN" sz="4200" smtClean="0">
                          <a:solidFill>
                            <a:schemeClr val="tx1"/>
                          </a:solidFill>
                          <a:ea typeface="Times New Roman" panose="02020603050405020304" pitchFamily="18" charset="0"/>
                        </a:rPr>
                        <m:t>n</m:t>
                      </m:r>
                      <m:r>
                        <m:rPr>
                          <m:nor/>
                        </m:rPr>
                        <a:rPr lang="vi-VN" sz="4200" smtClean="0">
                          <a:solidFill>
                            <a:schemeClr val="tx1"/>
                          </a:solidFill>
                          <a:ea typeface="Times New Roman" panose="02020603050405020304" pitchFamily="18" charset="0"/>
                        </a:rPr>
                        <m:t> </m:t>
                      </m:r>
                      <m:r>
                        <m:rPr>
                          <m:nor/>
                        </m:rPr>
                        <a:rPr lang="vi-VN" sz="4200" smtClean="0">
                          <a:solidFill>
                            <a:schemeClr val="tx1"/>
                          </a:solidFill>
                          <a:ea typeface="Times New Roman" panose="02020603050405020304" pitchFamily="18" charset="0"/>
                        </a:rPr>
                        <m:t>sau</m:t>
                      </m:r>
                      <m:r>
                        <m:rPr>
                          <m:nor/>
                        </m:rPr>
                        <a:rPr lang="vi-VN" sz="4200" smtClean="0">
                          <a:solidFill>
                            <a:schemeClr val="tx1"/>
                          </a:solidFill>
                          <a:ea typeface="Times New Roman" panose="02020603050405020304" pitchFamily="18" charset="0"/>
                        </a:rPr>
                        <m:t>: </m:t>
                      </m:r>
                      <m:rad>
                        <m:radPr>
                          <m:degHide m:val="on"/>
                          <m:ctrlPr>
                            <a:rPr lang="en-US" sz="4200" i="1">
                              <a:solidFill>
                                <a:schemeClr val="tx1"/>
                              </a:solidFill>
                              <a:effectLst/>
                              <a:latin typeface="Cambria Math" panose="02040503050406030204" pitchFamily="18" charset="0"/>
                              <a:ea typeface="Times New Roman" panose="02020603050405020304" pitchFamily="18" charset="0"/>
                            </a:rPr>
                          </m:ctrlPr>
                        </m:radPr>
                        <m:deg/>
                        <m:e>
                          <m:f>
                            <m:fPr>
                              <m:ctrlPr>
                                <a:rPr lang="en-US" sz="4200" i="1">
                                  <a:solidFill>
                                    <a:schemeClr val="tx1"/>
                                  </a:solidFill>
                                  <a:effectLst/>
                                  <a:latin typeface="Cambria Math" panose="02040503050406030204" pitchFamily="18" charset="0"/>
                                  <a:ea typeface="Times New Roman" panose="02020603050405020304" pitchFamily="18" charset="0"/>
                                </a:rPr>
                              </m:ctrlPr>
                            </m:fPr>
                            <m:num>
                              <m:r>
                                <a:rPr lang="vi-VN" sz="4200" i="1">
                                  <a:solidFill>
                                    <a:schemeClr val="tx1"/>
                                  </a:solidFill>
                                  <a:effectLst/>
                                  <a:latin typeface="Cambria Math" panose="02040503050406030204" pitchFamily="18" charset="0"/>
                                  <a:ea typeface="Times New Roman" panose="02020603050405020304" pitchFamily="18" charset="0"/>
                                </a:rPr>
                                <m:t>3</m:t>
                              </m:r>
                            </m:num>
                            <m:den>
                              <m:r>
                                <a:rPr lang="fr-FR" sz="4200" i="1">
                                  <a:solidFill>
                                    <a:schemeClr val="tx1"/>
                                  </a:solidFill>
                                  <a:effectLst/>
                                  <a:latin typeface="Cambria Math" panose="02040503050406030204" pitchFamily="18" charset="0"/>
                                  <a:ea typeface="Times New Roman" panose="02020603050405020304" pitchFamily="18" charset="0"/>
                                </a:rPr>
                                <m:t>50</m:t>
                              </m:r>
                            </m:den>
                          </m:f>
                        </m:e>
                      </m:rad>
                    </m:oMath>
                  </m:oMathPara>
                </a14:m>
                <a:endParaRPr lang="en-US" sz="4200">
                  <a:solidFill>
                    <a:schemeClr val="tx1"/>
                  </a:solidFill>
                  <a:effectLst/>
                  <a:ea typeface="Times New Roman" panose="02020603050405020304" pitchFamily="18" charset="0"/>
                </a:endParaRPr>
              </a:p>
            </p:txBody>
          </p:sp>
        </mc:Choice>
        <mc:Fallback xmlns="">
          <p:sp>
            <p:nvSpPr>
              <p:cNvPr id="15" name="Câu hỏi">
                <a:extLst>
                  <a:ext uri="{FF2B5EF4-FFF2-40B4-BE49-F238E27FC236}">
                    <a16:creationId xmlns:a16="http://schemas.microsoft.com/office/drawing/2014/main" id="{018AD89B-885D-983C-F4F6-FC485515F49D}"/>
                  </a:ext>
                </a:extLst>
              </p:cNvPr>
              <p:cNvSpPr>
                <a:spLocks noRot="1" noChangeAspect="1" noMove="1" noResize="1" noEditPoints="1" noAdjustHandles="1" noChangeArrowheads="1" noChangeShapeType="1" noTextEdit="1"/>
              </p:cNvSpPr>
              <p:nvPr/>
            </p:nvSpPr>
            <p:spPr>
              <a:xfrm>
                <a:off x="507998" y="615521"/>
                <a:ext cx="17272000" cy="2479602"/>
              </a:xfrm>
              <a:prstGeom prst="roundRect">
                <a:avLst/>
              </a:prstGeom>
              <a:blipFill>
                <a:blip r:embed="rId3"/>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4D1DA2F5-D9A5-C765-0E47-25DD326F3067}"/>
                  </a:ext>
                </a:extLst>
              </p:cNvPr>
              <p:cNvSpPr/>
              <p:nvPr/>
            </p:nvSpPr>
            <p:spPr>
              <a:xfrm>
                <a:off x="508001" y="3608616"/>
                <a:ext cx="8367742" cy="232627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14:m>
                  <m:oMathPara xmlns:m="http://schemas.openxmlformats.org/officeDocument/2006/math">
                    <m:oMathParaPr>
                      <m:jc m:val="centerGroup"/>
                    </m:oMathParaPr>
                    <m:oMath xmlns:m="http://schemas.openxmlformats.org/officeDocument/2006/math">
                      <m:r>
                        <m:rPr>
                          <m:nor/>
                        </m:rPr>
                        <a:rPr lang="vi-VN" sz="4200" kern="0" smtClean="0">
                          <a:solidFill>
                            <a:schemeClr val="tx1"/>
                          </a:solidFill>
                          <a:ea typeface="Calibri" panose="020F0502020204030204" pitchFamily="34" charset="0"/>
                        </a:rPr>
                        <m:t>A</m:t>
                      </m:r>
                      <m:r>
                        <m:rPr>
                          <m:nor/>
                        </m:rPr>
                        <a:rPr lang="vi-VN" sz="4200" kern="0" smtClean="0">
                          <a:solidFill>
                            <a:schemeClr val="tx1"/>
                          </a:solidFill>
                          <a:ea typeface="Calibri" panose="020F0502020204030204" pitchFamily="34" charset="0"/>
                        </a:rPr>
                        <m:t>.</m:t>
                      </m:r>
                      <m:f>
                        <m:fPr>
                          <m:ctrlPr>
                            <a:rPr lang="en-US" sz="4200" i="1">
                              <a:solidFill>
                                <a:schemeClr val="tx1"/>
                              </a:solidFill>
                              <a:effectLst/>
                              <a:latin typeface="Cambria Math" panose="02040503050406030204" pitchFamily="18" charset="0"/>
                            </a:rPr>
                          </m:ctrlPr>
                        </m:fPr>
                        <m:num>
                          <m:rad>
                            <m:radPr>
                              <m:degHide m:val="on"/>
                              <m:ctrlPr>
                                <a:rPr lang="en-US" sz="4200" i="1">
                                  <a:solidFill>
                                    <a:schemeClr val="tx1"/>
                                  </a:solidFill>
                                  <a:effectLst/>
                                  <a:latin typeface="Cambria Math" panose="02040503050406030204" pitchFamily="18" charset="0"/>
                                </a:rPr>
                              </m:ctrlPr>
                            </m:radPr>
                            <m:deg/>
                            <m:e>
                              <m:r>
                                <a:rPr lang="vi-VN"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6</m:t>
                              </m:r>
                            </m:e>
                          </m:rad>
                        </m:num>
                        <m:den>
                          <m:r>
                            <a:rPr lang="vi-VN"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kumimoji="0" lang="vi-VN" sz="4200" b="0" i="0" u="none" strike="noStrike" kern="1200" cap="none" spc="0" normalizeH="0" baseline="0" noProof="1">
                  <a:ln>
                    <a:noFill/>
                  </a:ln>
                  <a:solidFill>
                    <a:schemeClr val="tx1"/>
                  </a:solidFill>
                  <a:effectLst/>
                  <a:uLnTx/>
                  <a:uFillTx/>
                  <a:cs typeface="Arial" panose="020B0604020202020204" pitchFamily="34" charset="0"/>
                  <a:sym typeface="Arial"/>
                </a:endParaRPr>
              </a:p>
            </p:txBody>
          </p:sp>
        </mc:Choice>
        <mc:Fallback xmlns="">
          <p:sp>
            <p:nvSpPr>
              <p:cNvPr id="16"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508001" y="3608616"/>
                <a:ext cx="8367742" cy="2326276"/>
              </a:xfrm>
              <a:prstGeom prst="roundRect">
                <a:avLst/>
              </a:prstGeom>
              <a:blipFill>
                <a:blip r:embed="rId4"/>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1713963F-2894-56F2-E53C-4371936FB85C}"/>
                  </a:ext>
                </a:extLst>
              </p:cNvPr>
              <p:cNvSpPr/>
              <p:nvPr/>
            </p:nvSpPr>
            <p:spPr>
              <a:xfrm>
                <a:off x="507999" y="6362700"/>
                <a:ext cx="8367742" cy="232627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4200" kern="0">
                    <a:solidFill>
                      <a:schemeClr val="tx1"/>
                    </a:solidFill>
                    <a:ea typeface="Calibri" panose="020F0502020204030204" pitchFamily="34" charset="0"/>
                  </a:rPr>
                  <a:t>C. </a:t>
                </a:r>
                <a14:m>
                  <m:oMath xmlns:m="http://schemas.openxmlformats.org/officeDocument/2006/math">
                    <m:rad>
                      <m:radPr>
                        <m:degHide m:val="on"/>
                        <m:ctrlPr>
                          <a:rPr lang="en-US" sz="4200" i="1">
                            <a:solidFill>
                              <a:schemeClr val="tx1"/>
                            </a:solidFill>
                            <a:effectLst/>
                            <a:latin typeface="Cambria Math" panose="02040503050406030204" pitchFamily="18" charset="0"/>
                          </a:rPr>
                        </m:ctrlPr>
                      </m:radPr>
                      <m:deg/>
                      <m:e>
                        <m:r>
                          <a:rPr lang="vi-VN"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150</m:t>
                        </m:r>
                      </m:e>
                    </m:rad>
                  </m:oMath>
                </a14:m>
                <a:endParaRPr kumimoji="0" lang="vi-VN" sz="4200" b="0" i="0" u="none" strike="noStrike" kern="1200" cap="none" spc="0" normalizeH="0" baseline="0" noProof="1">
                  <a:ln>
                    <a:noFill/>
                  </a:ln>
                  <a:solidFill>
                    <a:schemeClr val="tx1"/>
                  </a:solidFill>
                  <a:effectLst/>
                  <a:uLnTx/>
                  <a:uFillTx/>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507999" y="6362700"/>
                <a:ext cx="8367742" cy="2326276"/>
              </a:xfrm>
              <a:prstGeom prst="roundRect">
                <a:avLst/>
              </a:prstGeom>
              <a:blipFill>
                <a:blip r:embed="rId5"/>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2">
                <a:extLst>
                  <a:ext uri="{FF2B5EF4-FFF2-40B4-BE49-F238E27FC236}">
                    <a16:creationId xmlns:a16="http://schemas.microsoft.com/office/drawing/2014/main" id="{72E080E8-9CBE-7E1E-25CC-340E27A4D017}"/>
                  </a:ext>
                </a:extLst>
              </p:cNvPr>
              <p:cNvSpPr/>
              <p:nvPr/>
            </p:nvSpPr>
            <p:spPr>
              <a:xfrm>
                <a:off x="9412257" y="3608616"/>
                <a:ext cx="8367742" cy="232627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4200" smtClean="0">
                          <a:solidFill>
                            <a:schemeClr val="tx1"/>
                          </a:solidFill>
                          <a:ea typeface="Times New Roman" panose="02020603050405020304" pitchFamily="18" charset="0"/>
                        </a:rPr>
                        <m:t>B</m:t>
                      </m:r>
                      <m:r>
                        <m:rPr>
                          <m:nor/>
                        </m:rPr>
                        <a:rPr lang="vi-VN" sz="4200" smtClean="0">
                          <a:solidFill>
                            <a:schemeClr val="tx1"/>
                          </a:solidFill>
                          <a:ea typeface="Times New Roman" panose="02020603050405020304" pitchFamily="18" charset="0"/>
                        </a:rPr>
                        <m:t>. </m:t>
                      </m:r>
                      <m:f>
                        <m:fPr>
                          <m:ctrlPr>
                            <a:rPr lang="en-US" sz="4200" i="1">
                              <a:solidFill>
                                <a:schemeClr val="tx1"/>
                              </a:solidFill>
                              <a:effectLst/>
                              <a:latin typeface="Cambria Math" panose="02040503050406030204" pitchFamily="18" charset="0"/>
                              <a:ea typeface="Times New Roman" panose="02020603050405020304" pitchFamily="18" charset="0"/>
                            </a:rPr>
                          </m:ctrlPr>
                        </m:fPr>
                        <m:num>
                          <m:rad>
                            <m:radPr>
                              <m:degHide m:val="on"/>
                              <m:ctrlPr>
                                <a:rPr lang="en-US" sz="4200" i="1">
                                  <a:solidFill>
                                    <a:schemeClr val="tx1"/>
                                  </a:solidFill>
                                  <a:effectLst/>
                                  <a:latin typeface="Cambria Math" panose="02040503050406030204" pitchFamily="18" charset="0"/>
                                  <a:ea typeface="Times New Roman" panose="02020603050405020304" pitchFamily="18" charset="0"/>
                                </a:rPr>
                              </m:ctrlPr>
                            </m:radPr>
                            <m:deg/>
                            <m:e>
                              <m:r>
                                <a:rPr lang="vi-VN" sz="4200" i="1">
                                  <a:solidFill>
                                    <a:schemeClr val="tx1"/>
                                  </a:solidFill>
                                  <a:effectLst/>
                                  <a:latin typeface="Cambria Math" panose="02040503050406030204" pitchFamily="18" charset="0"/>
                                  <a:ea typeface="Times New Roman" panose="02020603050405020304" pitchFamily="18" charset="0"/>
                                </a:rPr>
                                <m:t>15</m:t>
                              </m:r>
                            </m:e>
                          </m:rad>
                        </m:num>
                        <m:den>
                          <m:r>
                            <a:rPr lang="vi-VN" sz="4200" i="1">
                              <a:solidFill>
                                <a:schemeClr val="tx1"/>
                              </a:solidFill>
                              <a:effectLst/>
                              <a:latin typeface="Cambria Math" panose="02040503050406030204" pitchFamily="18" charset="0"/>
                              <a:ea typeface="Times New Roman" panose="02020603050405020304" pitchFamily="18" charset="0"/>
                            </a:rPr>
                            <m:t>6</m:t>
                          </m:r>
                        </m:den>
                      </m:f>
                    </m:oMath>
                  </m:oMathPara>
                </a14:m>
                <a:endParaRPr lang="en-US" sz="4200">
                  <a:solidFill>
                    <a:schemeClr val="tx1"/>
                  </a:solidFill>
                  <a:effectLst/>
                  <a:ea typeface="Times New Roman" panose="02020603050405020304" pitchFamily="18" charset="0"/>
                </a:endParaRPr>
              </a:p>
            </p:txBody>
          </p:sp>
        </mc:Choice>
        <mc:Fallback xmlns="">
          <p:sp>
            <p:nvSpPr>
              <p:cNvPr id="18"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9412257" y="3608616"/>
                <a:ext cx="8367742" cy="2326276"/>
              </a:xfrm>
              <a:prstGeom prst="roundRect">
                <a:avLst/>
              </a:prstGeom>
              <a:blipFill>
                <a:blip r:embed="rId6"/>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3">
                <a:extLst>
                  <a:ext uri="{FF2B5EF4-FFF2-40B4-BE49-F238E27FC236}">
                    <a16:creationId xmlns:a16="http://schemas.microsoft.com/office/drawing/2014/main" id="{98AC7C36-17E6-7D99-2014-5789447F054D}"/>
                  </a:ext>
                </a:extLst>
              </p:cNvPr>
              <p:cNvSpPr/>
              <p:nvPr/>
            </p:nvSpPr>
            <p:spPr>
              <a:xfrm>
                <a:off x="9412257" y="6362700"/>
                <a:ext cx="8367742" cy="232627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4200" smtClean="0">
                          <a:solidFill>
                            <a:schemeClr val="tx1"/>
                          </a:solidFill>
                          <a:ea typeface="Times New Roman" panose="02020603050405020304" pitchFamily="18" charset="0"/>
                        </a:rPr>
                        <m:t>D</m:t>
                      </m:r>
                      <m:r>
                        <m:rPr>
                          <m:nor/>
                        </m:rPr>
                        <a:rPr lang="vi-VN" sz="4200" smtClean="0">
                          <a:solidFill>
                            <a:schemeClr val="tx1"/>
                          </a:solidFill>
                          <a:ea typeface="Times New Roman" panose="02020603050405020304" pitchFamily="18" charset="0"/>
                        </a:rPr>
                        <m:t>. </m:t>
                      </m:r>
                      <m:f>
                        <m:fPr>
                          <m:ctrlPr>
                            <a:rPr lang="en-US" sz="4200" i="1">
                              <a:solidFill>
                                <a:schemeClr val="tx1"/>
                              </a:solidFill>
                              <a:effectLst/>
                              <a:latin typeface="Cambria Math" panose="02040503050406030204" pitchFamily="18" charset="0"/>
                              <a:ea typeface="Times New Roman" panose="02020603050405020304" pitchFamily="18" charset="0"/>
                            </a:rPr>
                          </m:ctrlPr>
                        </m:fPr>
                        <m:num>
                          <m:rad>
                            <m:radPr>
                              <m:degHide m:val="on"/>
                              <m:ctrlPr>
                                <a:rPr lang="en-US" sz="4200" i="1">
                                  <a:solidFill>
                                    <a:schemeClr val="tx1"/>
                                  </a:solidFill>
                                  <a:effectLst/>
                                  <a:latin typeface="Cambria Math" panose="02040503050406030204" pitchFamily="18" charset="0"/>
                                  <a:ea typeface="Times New Roman" panose="02020603050405020304" pitchFamily="18" charset="0"/>
                                </a:rPr>
                              </m:ctrlPr>
                            </m:radPr>
                            <m:deg/>
                            <m:e>
                              <m:r>
                                <a:rPr lang="vi-VN" sz="4200" i="1">
                                  <a:solidFill>
                                    <a:schemeClr val="tx1"/>
                                  </a:solidFill>
                                  <a:effectLst/>
                                  <a:latin typeface="Cambria Math" panose="02040503050406030204" pitchFamily="18" charset="0"/>
                                  <a:ea typeface="Times New Roman" panose="02020603050405020304" pitchFamily="18" charset="0"/>
                                </a:rPr>
                                <m:t>6</m:t>
                              </m:r>
                            </m:e>
                          </m:rad>
                        </m:num>
                        <m:den>
                          <m:r>
                            <a:rPr lang="vi-VN" sz="4200" i="1">
                              <a:solidFill>
                                <a:schemeClr val="tx1"/>
                              </a:solidFill>
                              <a:effectLst/>
                              <a:latin typeface="Cambria Math" panose="02040503050406030204" pitchFamily="18" charset="0"/>
                              <a:ea typeface="Times New Roman" panose="02020603050405020304" pitchFamily="18" charset="0"/>
                            </a:rPr>
                            <m:t>10</m:t>
                          </m:r>
                        </m:den>
                      </m:f>
                      <m:r>
                        <m:rPr>
                          <m:nor/>
                        </m:rPr>
                        <a:rPr lang="vi-VN" sz="4200">
                          <a:solidFill>
                            <a:schemeClr val="tx1"/>
                          </a:solidFill>
                          <a:effectLst/>
                          <a:ea typeface="Times New Roman" panose="02020603050405020304" pitchFamily="18" charset="0"/>
                        </a:rPr>
                        <m:t>	</m:t>
                      </m:r>
                    </m:oMath>
                  </m:oMathPara>
                </a14:m>
                <a:endParaRPr lang="en-US" sz="4200">
                  <a:solidFill>
                    <a:schemeClr val="tx1"/>
                  </a:solidFill>
                  <a:effectLst/>
                  <a:ea typeface="Times New Roman" panose="02020603050405020304" pitchFamily="18" charset="0"/>
                </a:endParaRPr>
              </a:p>
            </p:txBody>
          </p:sp>
        </mc:Choice>
        <mc:Fallback xmlns="">
          <p:sp>
            <p:nvSpPr>
              <p:cNvPr id="19"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9412257" y="6362700"/>
                <a:ext cx="8367742" cy="2326276"/>
              </a:xfrm>
              <a:prstGeom prst="roundRect">
                <a:avLst/>
              </a:prstGeom>
              <a:blipFill>
                <a:blip r:embed="rId7"/>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đúng">
                <a:extLst>
                  <a:ext uri="{FF2B5EF4-FFF2-40B4-BE49-F238E27FC236}">
                    <a16:creationId xmlns:a16="http://schemas.microsoft.com/office/drawing/2014/main" id="{F26A5EAB-E5AD-94BE-45D6-5F46AA945CA3}"/>
                  </a:ext>
                </a:extLst>
              </p:cNvPr>
              <p:cNvSpPr/>
              <p:nvPr/>
            </p:nvSpPr>
            <p:spPr>
              <a:xfrm>
                <a:off x="9390485" y="6362700"/>
                <a:ext cx="8367742" cy="2326276"/>
              </a:xfrm>
              <a:prstGeom prst="roundRect">
                <a:avLst/>
              </a:prstGeom>
              <a:solidFill>
                <a:srgbClr val="FF4F4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4200" b="1" smtClean="0">
                          <a:solidFill>
                            <a:schemeClr val="accent6"/>
                          </a:solidFill>
                          <a:ea typeface="Times New Roman" panose="02020603050405020304" pitchFamily="18" charset="0"/>
                        </a:rPr>
                        <m:t>D</m:t>
                      </m:r>
                      <m:r>
                        <m:rPr>
                          <m:nor/>
                        </m:rPr>
                        <a:rPr lang="vi-VN" sz="4200" b="1" smtClean="0">
                          <a:solidFill>
                            <a:schemeClr val="accent6"/>
                          </a:solidFill>
                          <a:ea typeface="Times New Roman" panose="02020603050405020304" pitchFamily="18" charset="0"/>
                        </a:rPr>
                        <m:t>. </m:t>
                      </m:r>
                      <m:f>
                        <m:fPr>
                          <m:ctrlPr>
                            <a:rPr lang="en-US" sz="4200" b="1" i="1">
                              <a:solidFill>
                                <a:schemeClr val="accent6"/>
                              </a:solidFill>
                              <a:latin typeface="Cambria Math" panose="02040503050406030204" pitchFamily="18" charset="0"/>
                              <a:ea typeface="Times New Roman" panose="02020603050405020304" pitchFamily="18" charset="0"/>
                            </a:rPr>
                          </m:ctrlPr>
                        </m:fPr>
                        <m:num>
                          <m:rad>
                            <m:radPr>
                              <m:degHide m:val="on"/>
                              <m:ctrlPr>
                                <a:rPr lang="en-US" sz="4200" b="1" i="1">
                                  <a:solidFill>
                                    <a:schemeClr val="accent6"/>
                                  </a:solidFill>
                                  <a:latin typeface="Cambria Math" panose="02040503050406030204" pitchFamily="18" charset="0"/>
                                  <a:ea typeface="Times New Roman" panose="02020603050405020304" pitchFamily="18" charset="0"/>
                                </a:rPr>
                              </m:ctrlPr>
                            </m:radPr>
                            <m:deg/>
                            <m:e>
                              <m:r>
                                <a:rPr lang="vi-VN" sz="4200" b="1" i="1">
                                  <a:solidFill>
                                    <a:schemeClr val="accent6"/>
                                  </a:solidFill>
                                  <a:latin typeface="Cambria Math" panose="02040503050406030204" pitchFamily="18" charset="0"/>
                                  <a:ea typeface="Times New Roman" panose="02020603050405020304" pitchFamily="18" charset="0"/>
                                </a:rPr>
                                <m:t>𝟔</m:t>
                              </m:r>
                            </m:e>
                          </m:rad>
                        </m:num>
                        <m:den>
                          <m:r>
                            <a:rPr lang="vi-VN" sz="4200" b="1" i="1">
                              <a:solidFill>
                                <a:schemeClr val="accent6"/>
                              </a:solidFill>
                              <a:latin typeface="Cambria Math" panose="02040503050406030204" pitchFamily="18" charset="0"/>
                              <a:ea typeface="Times New Roman" panose="02020603050405020304" pitchFamily="18" charset="0"/>
                            </a:rPr>
                            <m:t>𝟏𝟎</m:t>
                          </m:r>
                        </m:den>
                      </m:f>
                      <m:r>
                        <m:rPr>
                          <m:nor/>
                        </m:rPr>
                        <a:rPr lang="vi-VN" sz="4200" b="1">
                          <a:solidFill>
                            <a:schemeClr val="accent6"/>
                          </a:solidFill>
                          <a:ea typeface="Times New Roman" panose="02020603050405020304" pitchFamily="18" charset="0"/>
                        </a:rPr>
                        <m:t>	</m:t>
                      </m:r>
                    </m:oMath>
                  </m:oMathPara>
                </a14:m>
                <a:endParaRPr lang="en-US" sz="4200" b="1">
                  <a:solidFill>
                    <a:schemeClr val="accent6"/>
                  </a:solidFill>
                  <a:ea typeface="Times New Roman" panose="02020603050405020304" pitchFamily="18" charset="0"/>
                </a:endParaRPr>
              </a:p>
            </p:txBody>
          </p:sp>
        </mc:Choice>
        <mc:Fallback xmlns="">
          <p:sp>
            <p:nvSpPr>
              <p:cNvPr id="20" name="Đáp án đú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9390485" y="6362700"/>
                <a:ext cx="8367742" cy="2326276"/>
              </a:xfrm>
              <a:prstGeom prst="roundRect">
                <a:avLst/>
              </a:prstGeom>
              <a:blipFill>
                <a:blip r:embed="rId8"/>
                <a:stretch>
                  <a:fillRect/>
                </a:stretch>
              </a:blipFill>
              <a:ln w="12700">
                <a:solidFill>
                  <a:srgbClr val="000000"/>
                </a:solidFill>
              </a:ln>
            </p:spPr>
            <p:txBody>
              <a:bodyPr/>
              <a:lstStyle/>
              <a:p>
                <a:r>
                  <a:rPr lang="en-US">
                    <a:noFill/>
                  </a:rPr>
                  <a:t> </a:t>
                </a:r>
              </a:p>
            </p:txBody>
          </p:sp>
        </mc:Fallback>
      </mc:AlternateContent>
      <p:pic>
        <p:nvPicPr>
          <p:cNvPr id="9" name="Picture 2" descr="https://cdn-icons-png.flaticon.com/128/391/391138.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6554451" y="8574533"/>
            <a:ext cx="1413198" cy="1413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84107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Câu hỏi">
                <a:extLst>
                  <a:ext uri="{FF2B5EF4-FFF2-40B4-BE49-F238E27FC236}">
                    <a16:creationId xmlns:a16="http://schemas.microsoft.com/office/drawing/2014/main" id="{018AD89B-885D-983C-F4F6-FC485515F49D}"/>
                  </a:ext>
                </a:extLst>
              </p:cNvPr>
              <p:cNvSpPr/>
              <p:nvPr/>
            </p:nvSpPr>
            <p:spPr>
              <a:xfrm>
                <a:off x="507998" y="615521"/>
                <a:ext cx="17272000" cy="247960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fr-FR" sz="4200" b="1" smtClean="0">
                          <a:solidFill>
                            <a:schemeClr val="tx1"/>
                          </a:solidFill>
                          <a:ea typeface="Times New Roman" panose="02020603050405020304" pitchFamily="18" charset="0"/>
                        </a:rPr>
                        <m:t>C</m:t>
                      </m:r>
                      <m:r>
                        <m:rPr>
                          <m:nor/>
                        </m:rPr>
                        <a:rPr lang="fr-FR" sz="4200" b="1" smtClean="0">
                          <a:solidFill>
                            <a:schemeClr val="tx1"/>
                          </a:solidFill>
                          <a:ea typeface="Times New Roman" panose="02020603050405020304" pitchFamily="18" charset="0"/>
                        </a:rPr>
                        <m:t>â</m:t>
                      </m:r>
                      <m:r>
                        <m:rPr>
                          <m:nor/>
                        </m:rPr>
                        <a:rPr lang="fr-FR" sz="4200" b="1" smtClean="0">
                          <a:solidFill>
                            <a:schemeClr val="tx1"/>
                          </a:solidFill>
                          <a:ea typeface="Times New Roman" panose="02020603050405020304" pitchFamily="18" charset="0"/>
                        </a:rPr>
                        <m:t>u</m:t>
                      </m:r>
                      <m:r>
                        <m:rPr>
                          <m:nor/>
                        </m:rPr>
                        <a:rPr lang="fr-FR" sz="4200" b="1" smtClean="0">
                          <a:solidFill>
                            <a:schemeClr val="tx1"/>
                          </a:solidFill>
                          <a:ea typeface="Times New Roman" panose="02020603050405020304" pitchFamily="18" charset="0"/>
                        </a:rPr>
                        <m:t> 4.</m:t>
                      </m:r>
                      <m:r>
                        <m:rPr>
                          <m:nor/>
                        </m:rPr>
                        <a:rPr lang="fr-FR" sz="4200" smtClean="0">
                          <a:solidFill>
                            <a:schemeClr val="tx1"/>
                          </a:solidFill>
                          <a:ea typeface="Times New Roman" panose="02020603050405020304" pitchFamily="18" charset="0"/>
                        </a:rPr>
                        <m:t> </m:t>
                      </m:r>
                      <m:r>
                        <m:rPr>
                          <m:nor/>
                        </m:rPr>
                        <a:rPr lang="fr-FR" sz="4200" smtClean="0">
                          <a:solidFill>
                            <a:schemeClr val="tx1"/>
                          </a:solidFill>
                          <a:ea typeface="Times New Roman" panose="02020603050405020304" pitchFamily="18" charset="0"/>
                        </a:rPr>
                        <m:t>Tr</m:t>
                      </m:r>
                      <m:r>
                        <m:rPr>
                          <m:nor/>
                        </m:rPr>
                        <a:rPr lang="fr-FR" sz="4200" smtClean="0">
                          <a:solidFill>
                            <a:schemeClr val="tx1"/>
                          </a:solidFill>
                          <a:ea typeface="Times New Roman" panose="02020603050405020304" pitchFamily="18" charset="0"/>
                        </a:rPr>
                        <m:t>ụ</m:t>
                      </m:r>
                      <m:r>
                        <m:rPr>
                          <m:nor/>
                        </m:rPr>
                        <a:rPr lang="fr-FR" sz="4200" smtClean="0">
                          <a:solidFill>
                            <a:schemeClr val="tx1"/>
                          </a:solidFill>
                          <a:ea typeface="Times New Roman" panose="02020603050405020304" pitchFamily="18" charset="0"/>
                        </a:rPr>
                        <m:t>c</m:t>
                      </m:r>
                      <m:r>
                        <m:rPr>
                          <m:nor/>
                        </m:rPr>
                        <a:rPr lang="fr-FR" sz="4200" smtClean="0">
                          <a:solidFill>
                            <a:schemeClr val="tx1"/>
                          </a:solidFill>
                          <a:ea typeface="Times New Roman" panose="02020603050405020304" pitchFamily="18" charset="0"/>
                        </a:rPr>
                        <m:t> </m:t>
                      </m:r>
                      <m:r>
                        <m:rPr>
                          <m:nor/>
                        </m:rPr>
                        <a:rPr lang="fr-FR" sz="4200" smtClean="0">
                          <a:solidFill>
                            <a:schemeClr val="tx1"/>
                          </a:solidFill>
                          <a:ea typeface="Times New Roman" panose="02020603050405020304" pitchFamily="18" charset="0"/>
                        </a:rPr>
                        <m:t>c</m:t>
                      </m:r>
                      <m:r>
                        <m:rPr>
                          <m:nor/>
                        </m:rPr>
                        <a:rPr lang="fr-FR" sz="4200" smtClean="0">
                          <a:solidFill>
                            <a:schemeClr val="tx1"/>
                          </a:solidFill>
                          <a:ea typeface="Times New Roman" panose="02020603050405020304" pitchFamily="18" charset="0"/>
                        </a:rPr>
                        <m:t>ă</m:t>
                      </m:r>
                      <m:r>
                        <m:rPr>
                          <m:nor/>
                        </m:rPr>
                        <a:rPr lang="fr-FR" sz="4200" smtClean="0">
                          <a:solidFill>
                            <a:schemeClr val="tx1"/>
                          </a:solidFill>
                          <a:ea typeface="Times New Roman" panose="02020603050405020304" pitchFamily="18" charset="0"/>
                        </a:rPr>
                        <m:t>n</m:t>
                      </m:r>
                      <m:r>
                        <m:rPr>
                          <m:nor/>
                        </m:rPr>
                        <a:rPr lang="fr-FR" sz="4200" smtClean="0">
                          <a:solidFill>
                            <a:schemeClr val="tx1"/>
                          </a:solidFill>
                          <a:ea typeface="Times New Roman" panose="02020603050405020304" pitchFamily="18" charset="0"/>
                        </a:rPr>
                        <m:t> </m:t>
                      </m:r>
                      <m:r>
                        <m:rPr>
                          <m:nor/>
                        </m:rPr>
                        <a:rPr lang="fr-FR" sz="4200" smtClean="0">
                          <a:solidFill>
                            <a:schemeClr val="tx1"/>
                          </a:solidFill>
                          <a:ea typeface="Times New Roman" panose="02020603050405020304" pitchFamily="18" charset="0"/>
                        </a:rPr>
                        <m:t>th</m:t>
                      </m:r>
                      <m:r>
                        <m:rPr>
                          <m:nor/>
                        </m:rPr>
                        <a:rPr lang="fr-FR" sz="4200" smtClean="0">
                          <a:solidFill>
                            <a:schemeClr val="tx1"/>
                          </a:solidFill>
                          <a:ea typeface="Times New Roman" panose="02020603050405020304" pitchFamily="18" charset="0"/>
                        </a:rPr>
                        <m:t>ứ</m:t>
                      </m:r>
                      <m:r>
                        <m:rPr>
                          <m:nor/>
                        </m:rPr>
                        <a:rPr lang="fr-FR" sz="4200" smtClean="0">
                          <a:solidFill>
                            <a:schemeClr val="tx1"/>
                          </a:solidFill>
                          <a:ea typeface="Times New Roman" panose="02020603050405020304" pitchFamily="18" charset="0"/>
                        </a:rPr>
                        <m:t>c</m:t>
                      </m:r>
                      <m:r>
                        <m:rPr>
                          <m:nor/>
                        </m:rPr>
                        <a:rPr lang="fr-FR" sz="4200" smtClean="0">
                          <a:solidFill>
                            <a:schemeClr val="tx1"/>
                          </a:solidFill>
                          <a:ea typeface="Times New Roman" panose="02020603050405020304" pitchFamily="18" charset="0"/>
                        </a:rPr>
                        <m:t> ở </m:t>
                      </m:r>
                      <m:r>
                        <m:rPr>
                          <m:nor/>
                        </m:rPr>
                        <a:rPr lang="fr-FR" sz="4200" smtClean="0">
                          <a:solidFill>
                            <a:schemeClr val="tx1"/>
                          </a:solidFill>
                          <a:ea typeface="Times New Roman" panose="02020603050405020304" pitchFamily="18" charset="0"/>
                        </a:rPr>
                        <m:t>m</m:t>
                      </m:r>
                      <m:r>
                        <m:rPr>
                          <m:nor/>
                        </m:rPr>
                        <a:rPr lang="fr-FR" sz="4200" smtClean="0">
                          <a:solidFill>
                            <a:schemeClr val="tx1"/>
                          </a:solidFill>
                          <a:ea typeface="Times New Roman" panose="02020603050405020304" pitchFamily="18" charset="0"/>
                        </a:rPr>
                        <m:t>ẫ</m:t>
                      </m:r>
                      <m:r>
                        <m:rPr>
                          <m:nor/>
                        </m:rPr>
                        <a:rPr lang="fr-FR" sz="4200" smtClean="0">
                          <a:solidFill>
                            <a:schemeClr val="tx1"/>
                          </a:solidFill>
                          <a:ea typeface="Times New Roman" panose="02020603050405020304" pitchFamily="18" charset="0"/>
                        </a:rPr>
                        <m:t>u</m:t>
                      </m:r>
                      <m:r>
                        <m:rPr>
                          <m:nor/>
                        </m:rPr>
                        <a:rPr lang="fr-FR" sz="4200" smtClean="0">
                          <a:solidFill>
                            <a:schemeClr val="tx1"/>
                          </a:solidFill>
                          <a:ea typeface="Times New Roman" panose="02020603050405020304" pitchFamily="18" charset="0"/>
                        </a:rPr>
                        <m:t> : </m:t>
                      </m:r>
                      <m:f>
                        <m:fPr>
                          <m:ctrlPr>
                            <a:rPr lang="en-US" sz="4200" i="1">
                              <a:solidFill>
                                <a:schemeClr val="tx1"/>
                              </a:solidFill>
                              <a:effectLst/>
                              <a:latin typeface="Cambria Math" panose="02040503050406030204" pitchFamily="18" charset="0"/>
                              <a:ea typeface="Times New Roman" panose="02020603050405020304" pitchFamily="18" charset="0"/>
                            </a:rPr>
                          </m:ctrlPr>
                        </m:fPr>
                        <m:num>
                          <m:r>
                            <a:rPr lang="fr-FR" sz="4200" i="1">
                              <a:solidFill>
                                <a:schemeClr val="tx1"/>
                              </a:solidFill>
                              <a:effectLst/>
                              <a:latin typeface="Cambria Math" panose="02040503050406030204" pitchFamily="18" charset="0"/>
                              <a:ea typeface="Times New Roman" panose="02020603050405020304" pitchFamily="18" charset="0"/>
                            </a:rPr>
                            <m:t>𝑎</m:t>
                          </m:r>
                          <m:r>
                            <a:rPr lang="fr-FR" sz="4200" i="1">
                              <a:solidFill>
                                <a:schemeClr val="tx1"/>
                              </a:solidFill>
                              <a:effectLst/>
                              <a:latin typeface="Cambria Math" panose="02040503050406030204" pitchFamily="18" charset="0"/>
                              <a:ea typeface="Times New Roman" panose="02020603050405020304" pitchFamily="18" charset="0"/>
                            </a:rPr>
                            <m:t>+</m:t>
                          </m:r>
                          <m:r>
                            <a:rPr lang="fr-FR" sz="4200" i="1">
                              <a:solidFill>
                                <a:schemeClr val="tx1"/>
                              </a:solidFill>
                              <a:effectLst/>
                              <a:latin typeface="Cambria Math" panose="02040503050406030204" pitchFamily="18" charset="0"/>
                              <a:ea typeface="Times New Roman" panose="02020603050405020304" pitchFamily="18" charset="0"/>
                            </a:rPr>
                            <m:t>𝑏</m:t>
                          </m:r>
                          <m:r>
                            <a:rPr lang="fr-FR" sz="4200" i="1">
                              <a:solidFill>
                                <a:schemeClr val="tx1"/>
                              </a:solidFill>
                              <a:effectLst/>
                              <a:latin typeface="Cambria Math" panose="02040503050406030204" pitchFamily="18" charset="0"/>
                              <a:ea typeface="Times New Roman" panose="02020603050405020304" pitchFamily="18" charset="0"/>
                            </a:rPr>
                            <m:t>−2</m:t>
                          </m:r>
                          <m:rad>
                            <m:radPr>
                              <m:degHide m:val="on"/>
                              <m:ctrlPr>
                                <a:rPr lang="en-US" sz="4200" i="1">
                                  <a:solidFill>
                                    <a:schemeClr val="tx1"/>
                                  </a:solidFill>
                                  <a:effectLst/>
                                  <a:latin typeface="Cambria Math" panose="02040503050406030204" pitchFamily="18" charset="0"/>
                                  <a:ea typeface="Times New Roman" panose="02020603050405020304" pitchFamily="18" charset="0"/>
                                </a:rPr>
                              </m:ctrlPr>
                            </m:radPr>
                            <m:deg/>
                            <m:e>
                              <m:r>
                                <a:rPr lang="fr-FR" sz="4200" i="1">
                                  <a:solidFill>
                                    <a:schemeClr val="tx1"/>
                                  </a:solidFill>
                                  <a:effectLst/>
                                  <a:latin typeface="Cambria Math" panose="02040503050406030204" pitchFamily="18" charset="0"/>
                                  <a:ea typeface="Times New Roman" panose="02020603050405020304" pitchFamily="18" charset="0"/>
                                </a:rPr>
                                <m:t>𝑎𝑏</m:t>
                              </m:r>
                            </m:e>
                          </m:rad>
                        </m:num>
                        <m:den>
                          <m:rad>
                            <m:radPr>
                              <m:degHide m:val="on"/>
                              <m:ctrlPr>
                                <a:rPr lang="en-US" sz="4200" i="1">
                                  <a:solidFill>
                                    <a:schemeClr val="tx1"/>
                                  </a:solidFill>
                                  <a:effectLst/>
                                  <a:latin typeface="Cambria Math" panose="02040503050406030204" pitchFamily="18" charset="0"/>
                                  <a:ea typeface="Times New Roman" panose="02020603050405020304" pitchFamily="18" charset="0"/>
                                </a:rPr>
                              </m:ctrlPr>
                            </m:radPr>
                            <m:deg/>
                            <m:e>
                              <m:r>
                                <a:rPr lang="fr-FR" sz="4200" i="1">
                                  <a:solidFill>
                                    <a:schemeClr val="tx1"/>
                                  </a:solidFill>
                                  <a:effectLst/>
                                  <a:latin typeface="Cambria Math" panose="02040503050406030204" pitchFamily="18" charset="0"/>
                                  <a:ea typeface="Times New Roman" panose="02020603050405020304" pitchFamily="18" charset="0"/>
                                </a:rPr>
                                <m:t>𝑎</m:t>
                              </m:r>
                            </m:e>
                          </m:rad>
                          <m:r>
                            <a:rPr lang="fr-FR" sz="4200" i="1">
                              <a:solidFill>
                                <a:schemeClr val="tx1"/>
                              </a:solidFill>
                              <a:effectLst/>
                              <a:latin typeface="Cambria Math" panose="02040503050406030204" pitchFamily="18" charset="0"/>
                              <a:ea typeface="Times New Roman" panose="02020603050405020304" pitchFamily="18" charset="0"/>
                            </a:rPr>
                            <m:t>−</m:t>
                          </m:r>
                          <m:rad>
                            <m:radPr>
                              <m:degHide m:val="on"/>
                              <m:ctrlPr>
                                <a:rPr lang="en-US" sz="4200" i="1">
                                  <a:solidFill>
                                    <a:schemeClr val="tx1"/>
                                  </a:solidFill>
                                  <a:effectLst/>
                                  <a:latin typeface="Cambria Math" panose="02040503050406030204" pitchFamily="18" charset="0"/>
                                  <a:ea typeface="Times New Roman" panose="02020603050405020304" pitchFamily="18" charset="0"/>
                                </a:rPr>
                              </m:ctrlPr>
                            </m:radPr>
                            <m:deg/>
                            <m:e>
                              <m:r>
                                <a:rPr lang="fr-FR" sz="4200" i="1">
                                  <a:solidFill>
                                    <a:schemeClr val="tx1"/>
                                  </a:solidFill>
                                  <a:effectLst/>
                                  <a:latin typeface="Cambria Math" panose="02040503050406030204" pitchFamily="18" charset="0"/>
                                  <a:ea typeface="Times New Roman" panose="02020603050405020304" pitchFamily="18" charset="0"/>
                                </a:rPr>
                                <m:t>𝑏</m:t>
                              </m:r>
                            </m:e>
                          </m:rad>
                        </m:den>
                      </m:f>
                    </m:oMath>
                  </m:oMathPara>
                </a14:m>
                <a:endParaRPr lang="en-US" sz="4200">
                  <a:solidFill>
                    <a:schemeClr val="tx1"/>
                  </a:solidFill>
                  <a:effectLst/>
                  <a:ea typeface="Times New Roman" panose="02020603050405020304" pitchFamily="18" charset="0"/>
                </a:endParaRPr>
              </a:p>
            </p:txBody>
          </p:sp>
        </mc:Choice>
        <mc:Fallback xmlns="">
          <p:sp>
            <p:nvSpPr>
              <p:cNvPr id="15" name="Câu hỏi">
                <a:extLst>
                  <a:ext uri="{FF2B5EF4-FFF2-40B4-BE49-F238E27FC236}">
                    <a16:creationId xmlns:a16="http://schemas.microsoft.com/office/drawing/2014/main" id="{018AD89B-885D-983C-F4F6-FC485515F49D}"/>
                  </a:ext>
                </a:extLst>
              </p:cNvPr>
              <p:cNvSpPr>
                <a:spLocks noRot="1" noChangeAspect="1" noMove="1" noResize="1" noEditPoints="1" noAdjustHandles="1" noChangeArrowheads="1" noChangeShapeType="1" noTextEdit="1"/>
              </p:cNvSpPr>
              <p:nvPr/>
            </p:nvSpPr>
            <p:spPr>
              <a:xfrm>
                <a:off x="507998" y="615521"/>
                <a:ext cx="17272000" cy="2479602"/>
              </a:xfrm>
              <a:prstGeom prst="roundRect">
                <a:avLst/>
              </a:prstGeom>
              <a:blipFill>
                <a:blip r:embed="rId3"/>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4D1DA2F5-D9A5-C765-0E47-25DD326F3067}"/>
                  </a:ext>
                </a:extLst>
              </p:cNvPr>
              <p:cNvSpPr/>
              <p:nvPr/>
            </p:nvSpPr>
            <p:spPr>
              <a:xfrm>
                <a:off x="508001" y="3608616"/>
                <a:ext cx="8367742" cy="232627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14:m>
                  <m:oMathPara xmlns:m="http://schemas.openxmlformats.org/officeDocument/2006/math">
                    <m:oMathParaPr>
                      <m:jc m:val="centerGroup"/>
                    </m:oMathParaPr>
                    <m:oMath xmlns:m="http://schemas.openxmlformats.org/officeDocument/2006/math">
                      <m:r>
                        <m:rPr>
                          <m:nor/>
                        </m:rPr>
                        <a:rPr lang="vi-VN" sz="4200" kern="0" smtClean="0">
                          <a:solidFill>
                            <a:schemeClr val="tx1"/>
                          </a:solidFill>
                          <a:ea typeface="Calibri" panose="020F0502020204030204" pitchFamily="34" charset="0"/>
                        </a:rPr>
                        <m:t>A</m:t>
                      </m:r>
                      <m:r>
                        <m:rPr>
                          <m:nor/>
                        </m:rPr>
                        <a:rPr lang="vi-VN" sz="4200" kern="0" smtClean="0">
                          <a:solidFill>
                            <a:schemeClr val="tx1"/>
                          </a:solidFill>
                          <a:ea typeface="Calibri" panose="020F0502020204030204" pitchFamily="34" charset="0"/>
                        </a:rPr>
                        <m:t>. </m:t>
                      </m:r>
                      <m:rad>
                        <m:radPr>
                          <m:degHide m:val="on"/>
                          <m:ctrlPr>
                            <a:rPr lang="en-US" sz="4200" i="1">
                              <a:solidFill>
                                <a:schemeClr val="tx1"/>
                              </a:solidFill>
                              <a:effectLst/>
                              <a:latin typeface="Cambria Math" panose="02040503050406030204" pitchFamily="18" charset="0"/>
                            </a:rPr>
                          </m:ctrlPr>
                        </m:radPr>
                        <m:deg/>
                        <m:e>
                          <m:r>
                            <a:rPr lang="fr-FR"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𝑎</m:t>
                          </m:r>
                        </m:e>
                      </m:rad>
                      <m:r>
                        <a:rPr lang="fr-FR"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200" i="1">
                              <a:solidFill>
                                <a:schemeClr val="tx1"/>
                              </a:solidFill>
                              <a:effectLst/>
                              <a:latin typeface="Cambria Math" panose="02040503050406030204" pitchFamily="18" charset="0"/>
                            </a:rPr>
                          </m:ctrlPr>
                        </m:radPr>
                        <m:deg/>
                        <m:e>
                          <m:r>
                            <a:rPr lang="fr-FR"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𝑏</m:t>
                          </m:r>
                        </m:e>
                      </m:rad>
                      <m:r>
                        <m:rPr>
                          <m:nor/>
                        </m:rPr>
                        <a:rPr lang="fr-FR" sz="4200" kern="0">
                          <a:solidFill>
                            <a:schemeClr val="tx1"/>
                          </a:solidFill>
                          <a:effectLst/>
                          <a:ea typeface="Calibri" panose="020F0502020204030204" pitchFamily="34" charset="0"/>
                        </a:rPr>
                        <m:t>	</m:t>
                      </m:r>
                    </m:oMath>
                  </m:oMathPara>
                </a14:m>
                <a:endParaRPr kumimoji="0" lang="vi-VN" sz="4200" b="0" i="0" u="none" strike="noStrike" kern="1200" cap="none" spc="0" normalizeH="0" baseline="0" noProof="1">
                  <a:ln>
                    <a:noFill/>
                  </a:ln>
                  <a:solidFill>
                    <a:schemeClr val="tx1"/>
                  </a:solidFill>
                  <a:effectLst/>
                  <a:uLnTx/>
                  <a:uFillTx/>
                  <a:cs typeface="Arial" panose="020B0604020202020204" pitchFamily="34" charset="0"/>
                  <a:sym typeface="Arial"/>
                </a:endParaRPr>
              </a:p>
            </p:txBody>
          </p:sp>
        </mc:Choice>
        <mc:Fallback xmlns="">
          <p:sp>
            <p:nvSpPr>
              <p:cNvPr id="16"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508001" y="3608616"/>
                <a:ext cx="8367742" cy="2326276"/>
              </a:xfrm>
              <a:prstGeom prst="roundRect">
                <a:avLst/>
              </a:prstGeom>
              <a:blipFill>
                <a:blip r:embed="rId4"/>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1713963F-2894-56F2-E53C-4371936FB85C}"/>
                  </a:ext>
                </a:extLst>
              </p:cNvPr>
              <p:cNvSpPr/>
              <p:nvPr/>
            </p:nvSpPr>
            <p:spPr>
              <a:xfrm>
                <a:off x="507999" y="6362700"/>
                <a:ext cx="8367742" cy="232627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4200" kern="0">
                    <a:solidFill>
                      <a:schemeClr val="tx1"/>
                    </a:solidFill>
                    <a:ea typeface="Calibri" panose="020F0502020204030204" pitchFamily="34" charset="0"/>
                  </a:rPr>
                  <a:t>C. </a:t>
                </a:r>
                <a14:m>
                  <m:oMath xmlns:m="http://schemas.openxmlformats.org/officeDocument/2006/math">
                    <m:rad>
                      <m:radPr>
                        <m:degHide m:val="on"/>
                        <m:ctrlPr>
                          <a:rPr lang="en-US" sz="4200" i="1">
                            <a:solidFill>
                              <a:schemeClr val="tx1"/>
                            </a:solidFill>
                            <a:effectLst/>
                            <a:latin typeface="Cambria Math" panose="02040503050406030204" pitchFamily="18" charset="0"/>
                          </a:rPr>
                        </m:ctrlPr>
                      </m:radPr>
                      <m:deg/>
                      <m:e>
                        <m:r>
                          <a:rPr lang="fr-FR"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𝑎</m:t>
                        </m:r>
                      </m:e>
                    </m:rad>
                    <m:r>
                      <a:rPr lang="fr-FR"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200" i="1">
                            <a:solidFill>
                              <a:schemeClr val="tx1"/>
                            </a:solidFill>
                            <a:effectLst/>
                            <a:latin typeface="Cambria Math" panose="02040503050406030204" pitchFamily="18" charset="0"/>
                          </a:rPr>
                        </m:ctrlPr>
                      </m:radPr>
                      <m:deg/>
                      <m:e>
                        <m:r>
                          <a:rPr lang="fr-FR"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𝑏</m:t>
                        </m:r>
                      </m:e>
                    </m:rad>
                    <m:r>
                      <a:rPr lang="fr-FR"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kumimoji="0" lang="vi-VN" sz="4200" b="0" i="0" u="none" strike="noStrike" kern="1200" cap="none" spc="0" normalizeH="0" baseline="0" noProof="1">
                  <a:ln>
                    <a:noFill/>
                  </a:ln>
                  <a:solidFill>
                    <a:schemeClr val="tx1"/>
                  </a:solidFill>
                  <a:effectLst/>
                  <a:uLnTx/>
                  <a:uFillTx/>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507999" y="6362700"/>
                <a:ext cx="8367742" cy="2326276"/>
              </a:xfrm>
              <a:prstGeom prst="roundRect">
                <a:avLst/>
              </a:prstGeom>
              <a:blipFill>
                <a:blip r:embed="rId5"/>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2">
                <a:extLst>
                  <a:ext uri="{FF2B5EF4-FFF2-40B4-BE49-F238E27FC236}">
                    <a16:creationId xmlns:a16="http://schemas.microsoft.com/office/drawing/2014/main" id="{72E080E8-9CBE-7E1E-25CC-340E27A4D017}"/>
                  </a:ext>
                </a:extLst>
              </p:cNvPr>
              <p:cNvSpPr/>
              <p:nvPr/>
            </p:nvSpPr>
            <p:spPr>
              <a:xfrm>
                <a:off x="9412257" y="3608616"/>
                <a:ext cx="8367742" cy="232627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4200" kern="0" smtClean="0">
                          <a:solidFill>
                            <a:schemeClr val="tx1"/>
                          </a:solidFill>
                          <a:ea typeface="Calibri" panose="020F0502020204030204" pitchFamily="34" charset="0"/>
                        </a:rPr>
                        <m:t>B</m:t>
                      </m:r>
                      <m:r>
                        <m:rPr>
                          <m:nor/>
                        </m:rPr>
                        <a:rPr lang="vi-VN" sz="4200" kern="0" smtClean="0">
                          <a:solidFill>
                            <a:schemeClr val="tx1"/>
                          </a:solidFill>
                          <a:ea typeface="Calibri" panose="020F0502020204030204" pitchFamily="34" charset="0"/>
                        </a:rPr>
                        <m:t>. </m:t>
                      </m:r>
                      <m:r>
                        <a:rPr lang="en-US"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𝑏</m:t>
                      </m:r>
                    </m:oMath>
                  </m:oMathPara>
                </a14:m>
                <a:endParaRPr kumimoji="0" lang="en-US" sz="4200" b="0" i="0" u="none" strike="noStrike" kern="1200" cap="none" spc="0" normalizeH="0" baseline="0" noProof="0">
                  <a:ln>
                    <a:noFill/>
                  </a:ln>
                  <a:solidFill>
                    <a:schemeClr val="tx1"/>
                  </a:solidFill>
                  <a:effectLst/>
                  <a:uLnTx/>
                  <a:uFillTx/>
                  <a:ea typeface="Times New Roman" panose="02020603050405020304" pitchFamily="18" charset="0"/>
                </a:endParaRPr>
              </a:p>
            </p:txBody>
          </p:sp>
        </mc:Choice>
        <mc:Fallback xmlns="">
          <p:sp>
            <p:nvSpPr>
              <p:cNvPr id="18"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9412257" y="3608616"/>
                <a:ext cx="8367742" cy="2326276"/>
              </a:xfrm>
              <a:prstGeom prst="roundRect">
                <a:avLst/>
              </a:prstGeom>
              <a:blipFill>
                <a:blip r:embed="rId6"/>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3">
                <a:extLst>
                  <a:ext uri="{FF2B5EF4-FFF2-40B4-BE49-F238E27FC236}">
                    <a16:creationId xmlns:a16="http://schemas.microsoft.com/office/drawing/2014/main" id="{98AC7C36-17E6-7D99-2014-5789447F054D}"/>
                  </a:ext>
                </a:extLst>
              </p:cNvPr>
              <p:cNvSpPr/>
              <p:nvPr/>
            </p:nvSpPr>
            <p:spPr>
              <a:xfrm>
                <a:off x="9412257" y="6362700"/>
                <a:ext cx="8367742" cy="232627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4200" smtClean="0">
                          <a:solidFill>
                            <a:schemeClr val="tx1"/>
                          </a:solidFill>
                          <a:ea typeface="Times New Roman" panose="02020603050405020304" pitchFamily="18" charset="0"/>
                        </a:rPr>
                        <m:t>D</m:t>
                      </m:r>
                      <m:r>
                        <m:rPr>
                          <m:nor/>
                        </m:rPr>
                        <a:rPr lang="vi-VN" sz="4200" smtClean="0">
                          <a:solidFill>
                            <a:schemeClr val="tx1"/>
                          </a:solidFill>
                          <a:ea typeface="Times New Roman" panose="02020603050405020304" pitchFamily="18" charset="0"/>
                        </a:rPr>
                        <m:t>. </m:t>
                      </m:r>
                      <m:r>
                        <a:rPr lang="vi-VN" sz="4200" i="1">
                          <a:solidFill>
                            <a:schemeClr val="tx1"/>
                          </a:solidFill>
                          <a:effectLst/>
                          <a:latin typeface="Cambria Math" panose="02040503050406030204" pitchFamily="18" charset="0"/>
                          <a:ea typeface="Times New Roman" panose="02020603050405020304" pitchFamily="18" charset="0"/>
                        </a:rPr>
                        <m:t>𝑎</m:t>
                      </m:r>
                      <m:r>
                        <a:rPr lang="fr-FR" sz="4200" i="1">
                          <a:solidFill>
                            <a:schemeClr val="tx1"/>
                          </a:solidFill>
                          <a:effectLst/>
                          <a:latin typeface="Cambria Math" panose="02040503050406030204" pitchFamily="18" charset="0"/>
                          <a:ea typeface="Times New Roman" panose="02020603050405020304" pitchFamily="18" charset="0"/>
                        </a:rPr>
                        <m:t>+</m:t>
                      </m:r>
                      <m:r>
                        <a:rPr lang="en-US" sz="4200" i="1">
                          <a:solidFill>
                            <a:schemeClr val="tx1"/>
                          </a:solidFill>
                          <a:effectLst/>
                          <a:latin typeface="Cambria Math" panose="02040503050406030204" pitchFamily="18" charset="0"/>
                          <a:ea typeface="Times New Roman" panose="02020603050405020304" pitchFamily="18" charset="0"/>
                        </a:rPr>
                        <m:t>𝑏</m:t>
                      </m:r>
                    </m:oMath>
                  </m:oMathPara>
                </a14:m>
                <a:endParaRPr lang="en-US" sz="4200">
                  <a:solidFill>
                    <a:schemeClr val="tx1"/>
                  </a:solidFill>
                  <a:effectLst/>
                  <a:ea typeface="Times New Roman" panose="02020603050405020304" pitchFamily="18" charset="0"/>
                </a:endParaRPr>
              </a:p>
            </p:txBody>
          </p:sp>
        </mc:Choice>
        <mc:Fallback xmlns="">
          <p:sp>
            <p:nvSpPr>
              <p:cNvPr id="19"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9412257" y="6362700"/>
                <a:ext cx="8367742" cy="2326276"/>
              </a:xfrm>
              <a:prstGeom prst="roundRect">
                <a:avLst/>
              </a:prstGeom>
              <a:blipFill>
                <a:blip r:embed="rId7"/>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đúng">
                <a:extLst>
                  <a:ext uri="{FF2B5EF4-FFF2-40B4-BE49-F238E27FC236}">
                    <a16:creationId xmlns:a16="http://schemas.microsoft.com/office/drawing/2014/main" id="{F26A5EAB-E5AD-94BE-45D6-5F46AA945CA3}"/>
                  </a:ext>
                </a:extLst>
              </p:cNvPr>
              <p:cNvSpPr/>
              <p:nvPr/>
            </p:nvSpPr>
            <p:spPr>
              <a:xfrm>
                <a:off x="507999" y="6362700"/>
                <a:ext cx="8367742" cy="2326276"/>
              </a:xfrm>
              <a:prstGeom prst="roundRect">
                <a:avLst/>
              </a:prstGeom>
              <a:solidFill>
                <a:srgbClr val="FF4F4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4200" b="1" kern="0">
                    <a:solidFill>
                      <a:schemeClr val="accent6"/>
                    </a:solidFill>
                    <a:ea typeface="Calibri" panose="020F0502020204030204" pitchFamily="34" charset="0"/>
                  </a:rPr>
                  <a:t>C. </a:t>
                </a:r>
                <a14:m>
                  <m:oMath xmlns:m="http://schemas.openxmlformats.org/officeDocument/2006/math">
                    <m:rad>
                      <m:radPr>
                        <m:degHide m:val="on"/>
                        <m:ctrlPr>
                          <a:rPr lang="en-US" sz="4200" b="1" i="1">
                            <a:solidFill>
                              <a:schemeClr val="accent6"/>
                            </a:solidFill>
                            <a:latin typeface="Cambria Math" panose="02040503050406030204" pitchFamily="18" charset="0"/>
                          </a:rPr>
                        </m:ctrlPr>
                      </m:radPr>
                      <m:deg/>
                      <m:e>
                        <m:r>
                          <a:rPr lang="fr-FR" sz="4200" b="1" i="1" ker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𝒂</m:t>
                        </m:r>
                      </m:e>
                    </m:rad>
                    <m:r>
                      <a:rPr lang="fr-FR" sz="4200" b="1" i="1" ker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200" b="1" i="1">
                            <a:solidFill>
                              <a:schemeClr val="accent6"/>
                            </a:solidFill>
                            <a:latin typeface="Cambria Math" panose="02040503050406030204" pitchFamily="18" charset="0"/>
                          </a:rPr>
                        </m:ctrlPr>
                      </m:radPr>
                      <m:deg/>
                      <m:e>
                        <m:r>
                          <a:rPr lang="fr-FR" sz="4200" b="1" i="1" ker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𝒃</m:t>
                        </m:r>
                      </m:e>
                    </m:rad>
                    <m:r>
                      <a:rPr lang="fr-FR" sz="4200" b="1" i="1" ker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 </m:t>
                    </m:r>
                  </m:oMath>
                </a14:m>
                <a:endParaRPr lang="vi-VN" sz="4200" b="1" noProof="1">
                  <a:solidFill>
                    <a:schemeClr val="accent6"/>
                  </a:solidFill>
                  <a:cs typeface="Arial" panose="020B0604020202020204" pitchFamily="34" charset="0"/>
                  <a:sym typeface="Arial"/>
                </a:endParaRPr>
              </a:p>
            </p:txBody>
          </p:sp>
        </mc:Choice>
        <mc:Fallback xmlns="">
          <p:sp>
            <p:nvSpPr>
              <p:cNvPr id="20" name="Đáp án đú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507999" y="6362700"/>
                <a:ext cx="8367742" cy="2326276"/>
              </a:xfrm>
              <a:prstGeom prst="roundRect">
                <a:avLst/>
              </a:prstGeom>
              <a:blipFill>
                <a:blip r:embed="rId8"/>
                <a:stretch>
                  <a:fillRect/>
                </a:stretch>
              </a:blipFill>
              <a:ln w="12700">
                <a:solidFill>
                  <a:srgbClr val="000000"/>
                </a:solidFill>
              </a:ln>
            </p:spPr>
            <p:txBody>
              <a:bodyPr/>
              <a:lstStyle/>
              <a:p>
                <a:r>
                  <a:rPr lang="en-US">
                    <a:noFill/>
                  </a:rPr>
                  <a:t> </a:t>
                </a:r>
              </a:p>
            </p:txBody>
          </p:sp>
        </mc:Fallback>
      </mc:AlternateContent>
      <p:pic>
        <p:nvPicPr>
          <p:cNvPr id="9" name="Picture 2" descr="https://cdn-icons-png.flaticon.com/128/391/391138.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6554451" y="8574533"/>
            <a:ext cx="1413198" cy="1413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86312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Câu hỏi">
                <a:extLst>
                  <a:ext uri="{FF2B5EF4-FFF2-40B4-BE49-F238E27FC236}">
                    <a16:creationId xmlns:a16="http://schemas.microsoft.com/office/drawing/2014/main" id="{018AD89B-885D-983C-F4F6-FC485515F49D}"/>
                  </a:ext>
                </a:extLst>
              </p:cNvPr>
              <p:cNvSpPr/>
              <p:nvPr/>
            </p:nvSpPr>
            <p:spPr>
              <a:xfrm>
                <a:off x="507998" y="615521"/>
                <a:ext cx="17272000" cy="300398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300"/>
                  </a:spcBef>
                  <a:spcAft>
                    <a:spcPts val="300"/>
                  </a:spcAft>
                </a:pPr>
                <a14:m>
                  <m:oMathPara xmlns:m="http://schemas.openxmlformats.org/officeDocument/2006/math">
                    <m:oMathParaPr>
                      <m:jc m:val="left"/>
                    </m:oMathParaPr>
                    <m:oMath xmlns:m="http://schemas.openxmlformats.org/officeDocument/2006/math">
                      <m:r>
                        <m:rPr>
                          <m:nor/>
                        </m:rPr>
                        <a:rPr lang="fr-FR" sz="3800" b="1"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3800" b="1" smtClean="0">
                          <a:solidFill>
                            <a:schemeClr val="tx1"/>
                          </a:solidFill>
                          <a:latin typeface="Arial" panose="020B0604020202020204" pitchFamily="34" charset="0"/>
                          <a:ea typeface="Times New Roman" panose="02020603050405020304" pitchFamily="18" charset="0"/>
                          <a:cs typeface="Arial" panose="020B0604020202020204" pitchFamily="34" charset="0"/>
                        </a:rPr>
                        <m:t>â</m:t>
                      </m:r>
                      <m:r>
                        <m:rPr>
                          <m:nor/>
                        </m:rPr>
                        <a:rPr lang="fr-FR" sz="3800" b="1" smtClean="0">
                          <a:solidFill>
                            <a:schemeClr val="tx1"/>
                          </a:solidFill>
                          <a:latin typeface="Arial" panose="020B0604020202020204" pitchFamily="34" charset="0"/>
                          <a:ea typeface="Times New Roman" panose="02020603050405020304" pitchFamily="18" charset="0"/>
                          <a:cs typeface="Arial" panose="020B0604020202020204" pitchFamily="34" charset="0"/>
                        </a:rPr>
                        <m:t>u</m:t>
                      </m:r>
                      <m:r>
                        <m:rPr>
                          <m:nor/>
                        </m:rPr>
                        <a:rPr lang="fr-FR" sz="3800" b="1" smtClean="0">
                          <a:solidFill>
                            <a:schemeClr val="tx1"/>
                          </a:solidFill>
                          <a:latin typeface="Arial" panose="020B0604020202020204" pitchFamily="34" charset="0"/>
                          <a:ea typeface="Times New Roman" panose="02020603050405020304" pitchFamily="18" charset="0"/>
                          <a:cs typeface="Arial" panose="020B0604020202020204" pitchFamily="34" charset="0"/>
                        </a:rPr>
                        <m:t> 5.</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R</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ú</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t</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g</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ọ</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n</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bi</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ể</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u</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th</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ứ</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sau</m:t>
                      </m:r>
                      <m:r>
                        <m:rPr>
                          <m:nor/>
                        </m:rPr>
                        <a:rPr lang="fr-FR"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m:t>
                      </m:r>
                    </m:oMath>
                  </m:oMathPara>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3800" i="1">
                          <a:solidFill>
                            <a:schemeClr val="tx1"/>
                          </a:solidFill>
                          <a:effectLst/>
                          <a:latin typeface="Cambria Math" panose="02040503050406030204" pitchFamily="18" charset="0"/>
                          <a:ea typeface="Times New Roman" panose="02020603050405020304" pitchFamily="18" charset="0"/>
                        </a:rPr>
                        <m:t>𝐴</m:t>
                      </m:r>
                      <m:r>
                        <a:rPr lang="fr-FR" sz="3800" i="1">
                          <a:solidFill>
                            <a:schemeClr val="tx1"/>
                          </a:solidFill>
                          <a:effectLst/>
                          <a:latin typeface="Cambria Math" panose="02040503050406030204" pitchFamily="18" charset="0"/>
                          <a:ea typeface="Times New Roman" panose="02020603050405020304" pitchFamily="18" charset="0"/>
                        </a:rPr>
                        <m:t>=</m:t>
                      </m:r>
                      <m:d>
                        <m:dPr>
                          <m:ctrlPr>
                            <a:rPr lang="en-US" sz="3800" i="1">
                              <a:solidFill>
                                <a:schemeClr val="tx1"/>
                              </a:solidFill>
                              <a:effectLst/>
                              <a:latin typeface="Cambria Math" panose="02040503050406030204" pitchFamily="18" charset="0"/>
                              <a:ea typeface="Times New Roman" panose="02020603050405020304" pitchFamily="18" charset="0"/>
                            </a:rPr>
                          </m:ctrlPr>
                        </m:dPr>
                        <m:e>
                          <m:f>
                            <m:fPr>
                              <m:ctrlPr>
                                <a:rPr lang="en-US" sz="3800" i="1">
                                  <a:solidFill>
                                    <a:schemeClr val="tx1"/>
                                  </a:solidFill>
                                  <a:effectLst/>
                                  <a:latin typeface="Cambria Math" panose="02040503050406030204" pitchFamily="18" charset="0"/>
                                  <a:ea typeface="Times New Roman" panose="02020603050405020304" pitchFamily="18" charset="0"/>
                                </a:rPr>
                              </m:ctrlPr>
                            </m:fPr>
                            <m:num>
                              <m:rad>
                                <m:radPr>
                                  <m:degHide m:val="on"/>
                                  <m:ctrlPr>
                                    <a:rPr lang="en-US" sz="3800" i="1">
                                      <a:solidFill>
                                        <a:schemeClr val="tx1"/>
                                      </a:solidFill>
                                      <a:effectLst/>
                                      <a:latin typeface="Cambria Math" panose="02040503050406030204" pitchFamily="18" charset="0"/>
                                      <a:ea typeface="Times New Roman" panose="02020603050405020304" pitchFamily="18" charset="0"/>
                                    </a:rPr>
                                  </m:ctrlPr>
                                </m:radPr>
                                <m:deg/>
                                <m:e>
                                  <m:r>
                                    <a:rPr lang="fr-FR" sz="3800" i="1">
                                      <a:solidFill>
                                        <a:schemeClr val="tx1"/>
                                      </a:solidFill>
                                      <a:effectLst/>
                                      <a:latin typeface="Cambria Math" panose="02040503050406030204" pitchFamily="18" charset="0"/>
                                      <a:ea typeface="Times New Roman" panose="02020603050405020304" pitchFamily="18" charset="0"/>
                                    </a:rPr>
                                    <m:t>𝑥</m:t>
                                  </m:r>
                                </m:e>
                              </m:rad>
                            </m:num>
                            <m:den>
                              <m:rad>
                                <m:radPr>
                                  <m:degHide m:val="on"/>
                                  <m:ctrlPr>
                                    <a:rPr lang="en-US" sz="3800" i="1">
                                      <a:solidFill>
                                        <a:schemeClr val="tx1"/>
                                      </a:solidFill>
                                      <a:effectLst/>
                                      <a:latin typeface="Cambria Math" panose="02040503050406030204" pitchFamily="18" charset="0"/>
                                      <a:ea typeface="Times New Roman" panose="02020603050405020304" pitchFamily="18" charset="0"/>
                                    </a:rPr>
                                  </m:ctrlPr>
                                </m:radPr>
                                <m:deg/>
                                <m:e>
                                  <m:r>
                                    <a:rPr lang="fr-FR" sz="3800" i="1">
                                      <a:solidFill>
                                        <a:schemeClr val="tx1"/>
                                      </a:solidFill>
                                      <a:effectLst/>
                                      <a:latin typeface="Cambria Math" panose="02040503050406030204" pitchFamily="18" charset="0"/>
                                      <a:ea typeface="Times New Roman" panose="02020603050405020304" pitchFamily="18" charset="0"/>
                                    </a:rPr>
                                    <m:t>𝑥</m:t>
                                  </m:r>
                                </m:e>
                              </m:rad>
                              <m:r>
                                <a:rPr lang="fr-FR" sz="3800" i="1">
                                  <a:solidFill>
                                    <a:schemeClr val="tx1"/>
                                  </a:solidFill>
                                  <a:effectLst/>
                                  <a:latin typeface="Cambria Math" panose="02040503050406030204" pitchFamily="18" charset="0"/>
                                  <a:ea typeface="Times New Roman" panose="02020603050405020304" pitchFamily="18" charset="0"/>
                                </a:rPr>
                                <m:t>+2</m:t>
                              </m:r>
                            </m:den>
                          </m:f>
                          <m:r>
                            <a:rPr lang="fr-FR" sz="3800" i="1">
                              <a:solidFill>
                                <a:schemeClr val="tx1"/>
                              </a:solidFill>
                              <a:effectLst/>
                              <a:latin typeface="Cambria Math" panose="02040503050406030204" pitchFamily="18" charset="0"/>
                              <a:ea typeface="Times New Roman" panose="02020603050405020304" pitchFamily="18" charset="0"/>
                            </a:rPr>
                            <m:t>−</m:t>
                          </m:r>
                          <m:f>
                            <m:fPr>
                              <m:ctrlPr>
                                <a:rPr lang="en-US" sz="3800" i="1">
                                  <a:solidFill>
                                    <a:schemeClr val="tx1"/>
                                  </a:solidFill>
                                  <a:effectLst/>
                                  <a:latin typeface="Cambria Math" panose="02040503050406030204" pitchFamily="18" charset="0"/>
                                  <a:ea typeface="Times New Roman" panose="02020603050405020304" pitchFamily="18" charset="0"/>
                                </a:rPr>
                              </m:ctrlPr>
                            </m:fPr>
                            <m:num>
                              <m:rad>
                                <m:radPr>
                                  <m:degHide m:val="on"/>
                                  <m:ctrlPr>
                                    <a:rPr lang="en-US" sz="3800" i="1">
                                      <a:solidFill>
                                        <a:schemeClr val="tx1"/>
                                      </a:solidFill>
                                      <a:effectLst/>
                                      <a:latin typeface="Cambria Math" panose="02040503050406030204" pitchFamily="18" charset="0"/>
                                      <a:ea typeface="Times New Roman" panose="02020603050405020304" pitchFamily="18" charset="0"/>
                                    </a:rPr>
                                  </m:ctrlPr>
                                </m:radPr>
                                <m:deg/>
                                <m:e>
                                  <m:r>
                                    <a:rPr lang="fr-FR" sz="3800" i="1">
                                      <a:solidFill>
                                        <a:schemeClr val="tx1"/>
                                      </a:solidFill>
                                      <a:effectLst/>
                                      <a:latin typeface="Cambria Math" panose="02040503050406030204" pitchFamily="18" charset="0"/>
                                      <a:ea typeface="Times New Roman" panose="02020603050405020304" pitchFamily="18" charset="0"/>
                                    </a:rPr>
                                    <m:t>𝑥</m:t>
                                  </m:r>
                                </m:e>
                              </m:rad>
                              <m:r>
                                <a:rPr lang="fr-FR" sz="3800" i="1">
                                  <a:solidFill>
                                    <a:schemeClr val="tx1"/>
                                  </a:solidFill>
                                  <a:effectLst/>
                                  <a:latin typeface="Cambria Math" panose="02040503050406030204" pitchFamily="18" charset="0"/>
                                  <a:ea typeface="Times New Roman" panose="02020603050405020304" pitchFamily="18" charset="0"/>
                                </a:rPr>
                                <m:t>+2</m:t>
                              </m:r>
                            </m:num>
                            <m:den>
                              <m:rad>
                                <m:radPr>
                                  <m:degHide m:val="on"/>
                                  <m:ctrlPr>
                                    <a:rPr lang="en-US" sz="3800" i="1">
                                      <a:solidFill>
                                        <a:schemeClr val="tx1"/>
                                      </a:solidFill>
                                      <a:effectLst/>
                                      <a:latin typeface="Cambria Math" panose="02040503050406030204" pitchFamily="18" charset="0"/>
                                      <a:ea typeface="Times New Roman" panose="02020603050405020304" pitchFamily="18" charset="0"/>
                                    </a:rPr>
                                  </m:ctrlPr>
                                </m:radPr>
                                <m:deg/>
                                <m:e>
                                  <m:r>
                                    <a:rPr lang="fr-FR" sz="3800" i="1">
                                      <a:solidFill>
                                        <a:schemeClr val="tx1"/>
                                      </a:solidFill>
                                      <a:effectLst/>
                                      <a:latin typeface="Cambria Math" panose="02040503050406030204" pitchFamily="18" charset="0"/>
                                      <a:ea typeface="Times New Roman" panose="02020603050405020304" pitchFamily="18" charset="0"/>
                                    </a:rPr>
                                    <m:t>𝑥</m:t>
                                  </m:r>
                                </m:e>
                              </m:rad>
                              <m:r>
                                <a:rPr lang="fr-FR" sz="3800" i="1">
                                  <a:solidFill>
                                    <a:schemeClr val="tx1"/>
                                  </a:solidFill>
                                  <a:effectLst/>
                                  <a:latin typeface="Cambria Math" panose="02040503050406030204" pitchFamily="18" charset="0"/>
                                  <a:ea typeface="Times New Roman" panose="02020603050405020304" pitchFamily="18" charset="0"/>
                                </a:rPr>
                                <m:t>−2</m:t>
                              </m:r>
                            </m:den>
                          </m:f>
                          <m:r>
                            <a:rPr lang="fr-FR" sz="3800" i="1">
                              <a:solidFill>
                                <a:schemeClr val="tx1"/>
                              </a:solidFill>
                              <a:effectLst/>
                              <a:latin typeface="Cambria Math" panose="02040503050406030204" pitchFamily="18" charset="0"/>
                              <a:ea typeface="Times New Roman" panose="02020603050405020304" pitchFamily="18" charset="0"/>
                            </a:rPr>
                            <m:t>+</m:t>
                          </m:r>
                          <m:f>
                            <m:fPr>
                              <m:ctrlPr>
                                <a:rPr lang="en-US" sz="3800" i="1">
                                  <a:solidFill>
                                    <a:schemeClr val="tx1"/>
                                  </a:solidFill>
                                  <a:effectLst/>
                                  <a:latin typeface="Cambria Math" panose="02040503050406030204" pitchFamily="18" charset="0"/>
                                  <a:ea typeface="Times New Roman" panose="02020603050405020304" pitchFamily="18" charset="0"/>
                                </a:rPr>
                              </m:ctrlPr>
                            </m:fPr>
                            <m:num>
                              <m:r>
                                <a:rPr lang="fr-FR" sz="3800" i="1">
                                  <a:solidFill>
                                    <a:schemeClr val="tx1"/>
                                  </a:solidFill>
                                  <a:effectLst/>
                                  <a:latin typeface="Cambria Math" panose="02040503050406030204" pitchFamily="18" charset="0"/>
                                  <a:ea typeface="Times New Roman" panose="02020603050405020304" pitchFamily="18" charset="0"/>
                                </a:rPr>
                                <m:t>5</m:t>
                              </m:r>
                              <m:rad>
                                <m:radPr>
                                  <m:degHide m:val="on"/>
                                  <m:ctrlPr>
                                    <a:rPr lang="en-US" sz="3800" i="1">
                                      <a:solidFill>
                                        <a:schemeClr val="tx1"/>
                                      </a:solidFill>
                                      <a:effectLst/>
                                      <a:latin typeface="Cambria Math" panose="02040503050406030204" pitchFamily="18" charset="0"/>
                                      <a:ea typeface="Times New Roman" panose="02020603050405020304" pitchFamily="18" charset="0"/>
                                    </a:rPr>
                                  </m:ctrlPr>
                                </m:radPr>
                                <m:deg/>
                                <m:e>
                                  <m:r>
                                    <a:rPr lang="fr-FR" sz="3800" i="1">
                                      <a:solidFill>
                                        <a:schemeClr val="tx1"/>
                                      </a:solidFill>
                                      <a:effectLst/>
                                      <a:latin typeface="Cambria Math" panose="02040503050406030204" pitchFamily="18" charset="0"/>
                                      <a:ea typeface="Times New Roman" panose="02020603050405020304" pitchFamily="18" charset="0"/>
                                    </a:rPr>
                                    <m:t>𝑥</m:t>
                                  </m:r>
                                </m:e>
                              </m:rad>
                              <m:r>
                                <a:rPr lang="fr-FR" sz="3800" i="1">
                                  <a:solidFill>
                                    <a:schemeClr val="tx1"/>
                                  </a:solidFill>
                                  <a:effectLst/>
                                  <a:latin typeface="Cambria Math" panose="02040503050406030204" pitchFamily="18" charset="0"/>
                                  <a:ea typeface="Times New Roman" panose="02020603050405020304" pitchFamily="18" charset="0"/>
                                </a:rPr>
                                <m:t>+5</m:t>
                              </m:r>
                            </m:num>
                            <m:den>
                              <m:r>
                                <a:rPr lang="fr-FR" sz="3800" i="1">
                                  <a:solidFill>
                                    <a:schemeClr val="tx1"/>
                                  </a:solidFill>
                                  <a:effectLst/>
                                  <a:latin typeface="Cambria Math" panose="02040503050406030204" pitchFamily="18" charset="0"/>
                                  <a:ea typeface="Times New Roman" panose="02020603050405020304" pitchFamily="18" charset="0"/>
                                </a:rPr>
                                <m:t>𝑥</m:t>
                              </m:r>
                              <m:r>
                                <a:rPr lang="fr-FR" sz="3800" i="1">
                                  <a:solidFill>
                                    <a:schemeClr val="tx1"/>
                                  </a:solidFill>
                                  <a:effectLst/>
                                  <a:latin typeface="Cambria Math" panose="02040503050406030204" pitchFamily="18" charset="0"/>
                                  <a:ea typeface="Times New Roman" panose="02020603050405020304" pitchFamily="18" charset="0"/>
                                </a:rPr>
                                <m:t>−4</m:t>
                              </m:r>
                            </m:den>
                          </m:f>
                        </m:e>
                      </m:d>
                      <m:r>
                        <a:rPr lang="fr-FR" sz="3800" i="1">
                          <a:solidFill>
                            <a:schemeClr val="tx1"/>
                          </a:solidFill>
                          <a:effectLst/>
                          <a:latin typeface="Cambria Math" panose="02040503050406030204" pitchFamily="18" charset="0"/>
                          <a:ea typeface="Times New Roman" panose="02020603050405020304" pitchFamily="18" charset="0"/>
                        </a:rPr>
                        <m:t>:</m:t>
                      </m:r>
                      <m:f>
                        <m:fPr>
                          <m:ctrlPr>
                            <a:rPr lang="en-US" sz="3800" i="1">
                              <a:solidFill>
                                <a:schemeClr val="tx1"/>
                              </a:solidFill>
                              <a:effectLst/>
                              <a:latin typeface="Cambria Math" panose="02040503050406030204" pitchFamily="18" charset="0"/>
                              <a:ea typeface="Times New Roman" panose="02020603050405020304" pitchFamily="18" charset="0"/>
                            </a:rPr>
                          </m:ctrlPr>
                        </m:fPr>
                        <m:num>
                          <m:rad>
                            <m:radPr>
                              <m:degHide m:val="on"/>
                              <m:ctrlPr>
                                <a:rPr lang="en-US" sz="3800" i="1">
                                  <a:solidFill>
                                    <a:schemeClr val="tx1"/>
                                  </a:solidFill>
                                  <a:effectLst/>
                                  <a:latin typeface="Cambria Math" panose="02040503050406030204" pitchFamily="18" charset="0"/>
                                  <a:ea typeface="Times New Roman" panose="02020603050405020304" pitchFamily="18" charset="0"/>
                                </a:rPr>
                              </m:ctrlPr>
                            </m:radPr>
                            <m:deg/>
                            <m:e>
                              <m:r>
                                <a:rPr lang="fr-FR" sz="3800" i="1">
                                  <a:solidFill>
                                    <a:schemeClr val="tx1"/>
                                  </a:solidFill>
                                  <a:effectLst/>
                                  <a:latin typeface="Cambria Math" panose="02040503050406030204" pitchFamily="18" charset="0"/>
                                  <a:ea typeface="Times New Roman" panose="02020603050405020304" pitchFamily="18" charset="0"/>
                                </a:rPr>
                                <m:t>𝑥</m:t>
                              </m:r>
                            </m:e>
                          </m:rad>
                        </m:num>
                        <m:den>
                          <m:r>
                            <a:rPr lang="fr-FR" sz="3800" i="1">
                              <a:solidFill>
                                <a:schemeClr val="tx1"/>
                              </a:solidFill>
                              <a:effectLst/>
                              <a:latin typeface="Cambria Math" panose="02040503050406030204" pitchFamily="18" charset="0"/>
                              <a:ea typeface="Times New Roman" panose="02020603050405020304" pitchFamily="18" charset="0"/>
                            </a:rPr>
                            <m:t>𝑥</m:t>
                          </m:r>
                          <m:r>
                            <a:rPr lang="fr-FR" sz="3800" i="1">
                              <a:solidFill>
                                <a:schemeClr val="tx1"/>
                              </a:solidFill>
                              <a:effectLst/>
                              <a:latin typeface="Cambria Math" panose="02040503050406030204" pitchFamily="18" charset="0"/>
                              <a:ea typeface="Times New Roman" panose="02020603050405020304" pitchFamily="18" charset="0"/>
                            </a:rPr>
                            <m:t>−4</m:t>
                          </m:r>
                        </m:den>
                      </m:f>
                    </m:oMath>
                  </m:oMathPara>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Câu hỏi">
                <a:extLst>
                  <a:ext uri="{FF2B5EF4-FFF2-40B4-BE49-F238E27FC236}">
                    <a16:creationId xmlns:a16="http://schemas.microsoft.com/office/drawing/2014/main" id="{018AD89B-885D-983C-F4F6-FC485515F49D}"/>
                  </a:ext>
                </a:extLst>
              </p:cNvPr>
              <p:cNvSpPr>
                <a:spLocks noRot="1" noChangeAspect="1" noMove="1" noResize="1" noEditPoints="1" noAdjustHandles="1" noChangeArrowheads="1" noChangeShapeType="1" noTextEdit="1"/>
              </p:cNvSpPr>
              <p:nvPr/>
            </p:nvSpPr>
            <p:spPr>
              <a:xfrm>
                <a:off x="507998" y="615521"/>
                <a:ext cx="17272000" cy="3003980"/>
              </a:xfrm>
              <a:prstGeom prst="roundRect">
                <a:avLst/>
              </a:prstGeom>
              <a:blipFill>
                <a:blip r:embed="rId3"/>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4D1DA2F5-D9A5-C765-0E47-25DD326F3067}"/>
                  </a:ext>
                </a:extLst>
              </p:cNvPr>
              <p:cNvSpPr/>
              <p:nvPr/>
            </p:nvSpPr>
            <p:spPr>
              <a:xfrm>
                <a:off x="508001" y="4170316"/>
                <a:ext cx="8367742" cy="185819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14:m>
                  <m:oMathPara xmlns:m="http://schemas.openxmlformats.org/officeDocument/2006/math">
                    <m:oMathParaPr>
                      <m:jc m:val="centerGroup"/>
                    </m:oMathParaPr>
                    <m:oMath xmlns:m="http://schemas.openxmlformats.org/officeDocument/2006/math">
                      <m:r>
                        <m:rPr>
                          <m:nor/>
                        </m:rPr>
                        <a:rPr lang="vi-VN" sz="3800" kern="0" smtClean="0">
                          <a:solidFill>
                            <a:schemeClr val="tx1"/>
                          </a:solidFill>
                          <a:latin typeface="Arial" panose="020B0604020202020204" pitchFamily="34" charset="0"/>
                          <a:ea typeface="Calibri" panose="020F0502020204030204" pitchFamily="34" charset="0"/>
                          <a:cs typeface="Arial" panose="020B0604020202020204" pitchFamily="34" charset="0"/>
                        </a:rPr>
                        <m:t>A</m:t>
                      </m:r>
                      <m:r>
                        <m:rPr>
                          <m:nor/>
                        </m:rPr>
                        <a:rPr lang="vi-VN" sz="3800" kern="0" smtClean="0">
                          <a:solidFill>
                            <a:schemeClr val="tx1"/>
                          </a:solidFill>
                          <a:latin typeface="Arial" panose="020B0604020202020204" pitchFamily="34" charset="0"/>
                          <a:ea typeface="Calibri" panose="020F0502020204030204" pitchFamily="34" charset="0"/>
                          <a:cs typeface="Arial" panose="020B0604020202020204" pitchFamily="34" charset="0"/>
                        </a:rPr>
                        <m:t>. </m:t>
                      </m:r>
                      <m:f>
                        <m:fPr>
                          <m:ctrlPr>
                            <a:rPr lang="en-US" sz="3800" i="1">
                              <a:solidFill>
                                <a:schemeClr val="tx1"/>
                              </a:solidFill>
                              <a:effectLst/>
                              <a:latin typeface="Cambria Math" panose="02040503050406030204" pitchFamily="18" charset="0"/>
                            </a:rPr>
                          </m:ctrlPr>
                        </m:fPr>
                        <m:num>
                          <m:r>
                            <a:rPr lang="vi-VN" sz="38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r>
                            <a:rPr lang="fr-FR" sz="38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schemeClr val="tx1"/>
                                  </a:solidFill>
                                  <a:effectLst/>
                                  <a:latin typeface="Cambria Math" panose="02040503050406030204" pitchFamily="18" charset="0"/>
                                </a:rPr>
                              </m:ctrlPr>
                            </m:radPr>
                            <m:deg/>
                            <m:e>
                              <m:r>
                                <a:rPr lang="en-US" sz="38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rad>
                        </m:num>
                        <m:den>
                          <m:rad>
                            <m:radPr>
                              <m:degHide m:val="on"/>
                              <m:ctrlPr>
                                <a:rPr lang="en-US" sz="3800" i="1">
                                  <a:solidFill>
                                    <a:schemeClr val="tx1"/>
                                  </a:solidFill>
                                  <a:effectLst/>
                                  <a:latin typeface="Cambria Math" panose="02040503050406030204" pitchFamily="18" charset="0"/>
                                </a:rPr>
                              </m:ctrlPr>
                            </m:radPr>
                            <m:deg/>
                            <m:e>
                              <m:r>
                                <a:rPr lang="vi-VN" sz="38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rad>
                        </m:den>
                      </m:f>
                    </m:oMath>
                  </m:oMathPara>
                </a14:m>
                <a:endParaRPr kumimoji="0" lang="vi-VN" sz="38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6"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508001" y="4170316"/>
                <a:ext cx="8367742" cy="1858192"/>
              </a:xfrm>
              <a:prstGeom prst="roundRect">
                <a:avLst/>
              </a:prstGeom>
              <a:blipFill>
                <a:blip r:embed="rId4"/>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1713963F-2894-56F2-E53C-4371936FB85C}"/>
                  </a:ext>
                </a:extLst>
              </p:cNvPr>
              <p:cNvSpPr/>
              <p:nvPr/>
            </p:nvSpPr>
            <p:spPr>
              <a:xfrm>
                <a:off x="508001" y="6485708"/>
                <a:ext cx="8367742" cy="185819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14:m>
                  <m:oMathPara xmlns:m="http://schemas.openxmlformats.org/officeDocument/2006/math">
                    <m:oMathParaPr>
                      <m:jc m:val="centerGroup"/>
                    </m:oMathParaPr>
                    <m:oMath xmlns:m="http://schemas.openxmlformats.org/officeDocument/2006/math">
                      <m:r>
                        <m:rPr>
                          <m:nor/>
                        </m:rPr>
                        <a:rPr lang="vi-VN" sz="3800" kern="0" smtClean="0">
                          <a:solidFill>
                            <a:schemeClr val="tx1"/>
                          </a:solidFill>
                          <a:ea typeface="Calibri" panose="020F0502020204030204" pitchFamily="34" charset="0"/>
                          <a:cs typeface="Arial" panose="020B0604020202020204" pitchFamily="34" charset="0"/>
                        </a:rPr>
                        <m:t>C</m:t>
                      </m:r>
                      <m:r>
                        <m:rPr>
                          <m:nor/>
                        </m:rPr>
                        <a:rPr lang="vi-VN" sz="3800" kern="0" smtClean="0">
                          <a:solidFill>
                            <a:schemeClr val="tx1"/>
                          </a:solidFill>
                          <a:ea typeface="Calibri" panose="020F0502020204030204" pitchFamily="34" charset="0"/>
                          <a:cs typeface="Arial" panose="020B0604020202020204" pitchFamily="34" charset="0"/>
                        </a:rPr>
                        <m:t>.</m:t>
                      </m:r>
                      <m:f>
                        <m:fPr>
                          <m:ctrlPr>
                            <a:rPr lang="en-US" sz="3800" i="1">
                              <a:solidFill>
                                <a:schemeClr val="tx1"/>
                              </a:solidFill>
                              <a:effectLst/>
                              <a:latin typeface="Cambria Math" panose="02040503050406030204" pitchFamily="18" charset="0"/>
                            </a:rPr>
                          </m:ctrlPr>
                        </m:fPr>
                        <m:num>
                          <m:r>
                            <a:rPr lang="vi-VN" sz="38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3800" i="1">
                                  <a:solidFill>
                                    <a:schemeClr val="tx1"/>
                                  </a:solidFill>
                                  <a:effectLst/>
                                  <a:latin typeface="Cambria Math" panose="02040503050406030204" pitchFamily="18" charset="0"/>
                                </a:rPr>
                              </m:ctrlPr>
                            </m:radPr>
                            <m:deg/>
                            <m:e>
                              <m:r>
                                <a:rPr lang="en-US" sz="38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rad>
                        </m:den>
                      </m:f>
                    </m:oMath>
                  </m:oMathPara>
                </a14:m>
                <a:endParaRPr kumimoji="0" lang="vi-VN" sz="38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508001" y="6485708"/>
                <a:ext cx="8367742" cy="1858192"/>
              </a:xfrm>
              <a:prstGeom prst="roundRect">
                <a:avLst/>
              </a:prstGeom>
              <a:blipFill>
                <a:blip r:embed="rId5"/>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2">
                <a:extLst>
                  <a:ext uri="{FF2B5EF4-FFF2-40B4-BE49-F238E27FC236}">
                    <a16:creationId xmlns:a16="http://schemas.microsoft.com/office/drawing/2014/main" id="{72E080E8-9CBE-7E1E-25CC-340E27A4D017}"/>
                  </a:ext>
                </a:extLst>
              </p:cNvPr>
              <p:cNvSpPr/>
              <p:nvPr/>
            </p:nvSpPr>
            <p:spPr>
              <a:xfrm>
                <a:off x="9412257" y="4170316"/>
                <a:ext cx="8367742" cy="185819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B</m:t>
                      </m:r>
                      <m:r>
                        <m:rPr>
                          <m:nor/>
                        </m:rPr>
                        <a:rPr lang="vi-VN"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f>
                        <m:fPr>
                          <m:ctrlPr>
                            <a:rPr lang="en-US" sz="3800" i="1">
                              <a:solidFill>
                                <a:schemeClr val="tx1"/>
                              </a:solidFill>
                              <a:effectLst/>
                              <a:latin typeface="Cambria Math" panose="02040503050406030204" pitchFamily="18" charset="0"/>
                              <a:ea typeface="Times New Roman" panose="02020603050405020304" pitchFamily="18" charset="0"/>
                            </a:rPr>
                          </m:ctrlPr>
                        </m:fPr>
                        <m:num>
                          <m:rad>
                            <m:radPr>
                              <m:degHide m:val="on"/>
                              <m:ctrlPr>
                                <a:rPr lang="en-US" sz="3800" i="1">
                                  <a:solidFill>
                                    <a:schemeClr val="tx1"/>
                                  </a:solidFill>
                                  <a:effectLst/>
                                  <a:latin typeface="Cambria Math" panose="02040503050406030204" pitchFamily="18" charset="0"/>
                                  <a:ea typeface="Times New Roman" panose="02020603050405020304" pitchFamily="18" charset="0"/>
                                </a:rPr>
                              </m:ctrlPr>
                            </m:radPr>
                            <m:deg/>
                            <m:e>
                              <m:r>
                                <a:rPr lang="fr-FR" sz="3800" i="1">
                                  <a:solidFill>
                                    <a:schemeClr val="tx1"/>
                                  </a:solidFill>
                                  <a:effectLst/>
                                  <a:latin typeface="Cambria Math" panose="02040503050406030204" pitchFamily="18" charset="0"/>
                                  <a:ea typeface="Times New Roman" panose="02020603050405020304" pitchFamily="18" charset="0"/>
                                </a:rPr>
                                <m:t>𝑥</m:t>
                              </m:r>
                            </m:e>
                          </m:rad>
                        </m:num>
                        <m:den>
                          <m:rad>
                            <m:radPr>
                              <m:degHide m:val="on"/>
                              <m:ctrlPr>
                                <a:rPr lang="en-US" sz="3800" i="1">
                                  <a:solidFill>
                                    <a:schemeClr val="tx1"/>
                                  </a:solidFill>
                                  <a:effectLst/>
                                  <a:latin typeface="Cambria Math" panose="02040503050406030204" pitchFamily="18" charset="0"/>
                                  <a:ea typeface="Times New Roman" panose="02020603050405020304" pitchFamily="18" charset="0"/>
                                </a:rPr>
                              </m:ctrlPr>
                            </m:radPr>
                            <m:deg/>
                            <m:e>
                              <m:r>
                                <a:rPr lang="en-US" sz="3800" i="1">
                                  <a:solidFill>
                                    <a:schemeClr val="tx1"/>
                                  </a:solidFill>
                                  <a:effectLst/>
                                  <a:latin typeface="Cambria Math" panose="02040503050406030204" pitchFamily="18" charset="0"/>
                                  <a:ea typeface="Times New Roman" panose="02020603050405020304" pitchFamily="18" charset="0"/>
                                </a:rPr>
                                <m:t>𝑥</m:t>
                              </m:r>
                            </m:e>
                          </m:rad>
                          <m:r>
                            <a:rPr lang="fr-FR" sz="3800" i="1">
                              <a:solidFill>
                                <a:schemeClr val="tx1"/>
                              </a:solidFill>
                              <a:effectLst/>
                              <a:latin typeface="Cambria Math" panose="02040503050406030204" pitchFamily="18" charset="0"/>
                              <a:ea typeface="Times New Roman" panose="02020603050405020304" pitchFamily="18" charset="0"/>
                            </a:rPr>
                            <m:t>+2</m:t>
                          </m:r>
                        </m:den>
                      </m:f>
                    </m:oMath>
                  </m:oMathPara>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9412257" y="4170316"/>
                <a:ext cx="8367742" cy="1858192"/>
              </a:xfrm>
              <a:prstGeom prst="roundRect">
                <a:avLst/>
              </a:prstGeom>
              <a:blipFill>
                <a:blip r:embed="rId6"/>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3">
                <a:extLst>
                  <a:ext uri="{FF2B5EF4-FFF2-40B4-BE49-F238E27FC236}">
                    <a16:creationId xmlns:a16="http://schemas.microsoft.com/office/drawing/2014/main" id="{98AC7C36-17E6-7D99-2014-5789447F054D}"/>
                  </a:ext>
                </a:extLst>
              </p:cNvPr>
              <p:cNvSpPr/>
              <p:nvPr/>
            </p:nvSpPr>
            <p:spPr>
              <a:xfrm>
                <a:off x="9412259" y="6485708"/>
                <a:ext cx="8367742" cy="185819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3800" kern="0" smtClean="0">
                          <a:solidFill>
                            <a:schemeClr val="tx1"/>
                          </a:solidFill>
                          <a:latin typeface="Arial" panose="020B0604020202020204" pitchFamily="34" charset="0"/>
                          <a:ea typeface="Calibri" panose="020F0502020204030204" pitchFamily="34" charset="0"/>
                          <a:cs typeface="Arial" panose="020B0604020202020204" pitchFamily="34" charset="0"/>
                        </a:rPr>
                        <m:t>D</m:t>
                      </m:r>
                      <m:r>
                        <m:rPr>
                          <m:nor/>
                        </m:rPr>
                        <a:rPr lang="vi-VN" sz="3800" kern="0" smtClean="0">
                          <a:solidFill>
                            <a:schemeClr val="tx1"/>
                          </a:solidFill>
                          <a:latin typeface="Arial" panose="020B0604020202020204" pitchFamily="34" charset="0"/>
                          <a:ea typeface="Calibri" panose="020F0502020204030204" pitchFamily="34" charset="0"/>
                          <a:cs typeface="Arial" panose="020B0604020202020204" pitchFamily="34" charset="0"/>
                        </a:rPr>
                        <m:t>. </m:t>
                      </m:r>
                      <m:f>
                        <m:fPr>
                          <m:ctrlPr>
                            <a:rPr lang="en-US" sz="3800" i="1">
                              <a:solidFill>
                                <a:schemeClr val="tx1"/>
                              </a:solidFill>
                              <a:effectLst/>
                              <a:latin typeface="Cambria Math" panose="02040503050406030204" pitchFamily="18" charset="0"/>
                            </a:rPr>
                          </m:ctrlPr>
                        </m:fPr>
                        <m:num>
                          <m:rad>
                            <m:radPr>
                              <m:degHide m:val="on"/>
                              <m:ctrlPr>
                                <a:rPr lang="en-US" sz="3800" i="1">
                                  <a:solidFill>
                                    <a:schemeClr val="tx1"/>
                                  </a:solidFill>
                                  <a:effectLst/>
                                  <a:latin typeface="Cambria Math" panose="02040503050406030204" pitchFamily="18" charset="0"/>
                                </a:rPr>
                              </m:ctrlPr>
                            </m:radPr>
                            <m:deg/>
                            <m:e>
                              <m:r>
                                <a:rPr lang="fr-FR" sz="38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rad>
                          <m:r>
                            <a:rPr lang="fr-FR" sz="38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num>
                        <m:den>
                          <m:rad>
                            <m:radPr>
                              <m:degHide m:val="on"/>
                              <m:ctrlPr>
                                <a:rPr lang="en-US" sz="3800" i="1">
                                  <a:solidFill>
                                    <a:schemeClr val="tx1"/>
                                  </a:solidFill>
                                  <a:effectLst/>
                                  <a:latin typeface="Cambria Math" panose="02040503050406030204" pitchFamily="18" charset="0"/>
                                </a:rPr>
                              </m:ctrlPr>
                            </m:radPr>
                            <m:deg/>
                            <m:e>
                              <m:r>
                                <a:rPr lang="fr-FR" sz="38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rad>
                        </m:den>
                      </m:f>
                    </m:oMath>
                  </m:oMathPara>
                </a14:m>
                <a:endParaRPr kumimoji="0" lang="en-US" sz="38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9412259" y="6485708"/>
                <a:ext cx="8367742" cy="1858192"/>
              </a:xfrm>
              <a:prstGeom prst="roundRect">
                <a:avLst/>
              </a:prstGeom>
              <a:blipFill>
                <a:blip r:embed="rId7"/>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đúng">
                <a:extLst>
                  <a:ext uri="{FF2B5EF4-FFF2-40B4-BE49-F238E27FC236}">
                    <a16:creationId xmlns:a16="http://schemas.microsoft.com/office/drawing/2014/main" id="{F26A5EAB-E5AD-94BE-45D6-5F46AA945CA3}"/>
                  </a:ext>
                </a:extLst>
              </p:cNvPr>
              <p:cNvSpPr/>
              <p:nvPr/>
            </p:nvSpPr>
            <p:spPr>
              <a:xfrm>
                <a:off x="507998" y="4170316"/>
                <a:ext cx="8367742" cy="1858192"/>
              </a:xfrm>
              <a:prstGeom prst="roundRect">
                <a:avLst/>
              </a:prstGeom>
              <a:solidFill>
                <a:srgbClr val="FF4F4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14:m>
                  <m:oMathPara xmlns:m="http://schemas.openxmlformats.org/officeDocument/2006/math">
                    <m:oMathParaPr>
                      <m:jc m:val="centerGroup"/>
                    </m:oMathParaPr>
                    <m:oMath xmlns:m="http://schemas.openxmlformats.org/officeDocument/2006/math">
                      <m:r>
                        <m:rPr>
                          <m:nor/>
                        </m:rPr>
                        <a:rPr lang="vi-VN" sz="3800" b="1" kern="0" smtClean="0">
                          <a:solidFill>
                            <a:schemeClr val="accent6"/>
                          </a:solidFill>
                          <a:ea typeface="Calibri" panose="020F0502020204030204" pitchFamily="34" charset="0"/>
                          <a:cs typeface="Arial" panose="020B0604020202020204" pitchFamily="34" charset="0"/>
                        </a:rPr>
                        <m:t>A</m:t>
                      </m:r>
                      <m:r>
                        <m:rPr>
                          <m:nor/>
                        </m:rPr>
                        <a:rPr lang="vi-VN" sz="3800" b="1" kern="0" smtClean="0">
                          <a:solidFill>
                            <a:schemeClr val="accent6"/>
                          </a:solidFill>
                          <a:ea typeface="Calibri" panose="020F0502020204030204" pitchFamily="34" charset="0"/>
                          <a:cs typeface="Arial" panose="020B0604020202020204" pitchFamily="34" charset="0"/>
                        </a:rPr>
                        <m:t>. </m:t>
                      </m:r>
                      <m:f>
                        <m:fPr>
                          <m:ctrlPr>
                            <a:rPr lang="en-US" sz="3800" b="1" i="1">
                              <a:solidFill>
                                <a:schemeClr val="accent6"/>
                              </a:solidFill>
                              <a:latin typeface="Cambria Math" panose="02040503050406030204" pitchFamily="18" charset="0"/>
                            </a:rPr>
                          </m:ctrlPr>
                        </m:fPr>
                        <m:num>
                          <m:r>
                            <a:rPr lang="vi-VN" sz="3800" b="1" i="1" ker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𝟏</m:t>
                          </m:r>
                          <m:r>
                            <a:rPr lang="fr-FR" sz="3800" b="1" i="1" ker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b="1" i="1">
                                  <a:solidFill>
                                    <a:schemeClr val="accent6"/>
                                  </a:solidFill>
                                  <a:latin typeface="Cambria Math" panose="02040503050406030204" pitchFamily="18" charset="0"/>
                                </a:rPr>
                              </m:ctrlPr>
                            </m:radPr>
                            <m:deg/>
                            <m:e>
                              <m:r>
                                <a:rPr lang="en-US" sz="3800" b="1" i="1" ker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𝒙</m:t>
                              </m:r>
                            </m:e>
                          </m:rad>
                        </m:num>
                        <m:den>
                          <m:rad>
                            <m:radPr>
                              <m:degHide m:val="on"/>
                              <m:ctrlPr>
                                <a:rPr lang="en-US" sz="3800" b="1" i="1">
                                  <a:solidFill>
                                    <a:schemeClr val="accent6"/>
                                  </a:solidFill>
                                  <a:latin typeface="Cambria Math" panose="02040503050406030204" pitchFamily="18" charset="0"/>
                                </a:rPr>
                              </m:ctrlPr>
                            </m:radPr>
                            <m:deg/>
                            <m:e>
                              <m:r>
                                <a:rPr lang="vi-VN" sz="3800" b="1" i="1" ker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𝒙</m:t>
                              </m:r>
                            </m:e>
                          </m:rad>
                        </m:den>
                      </m:f>
                    </m:oMath>
                  </m:oMathPara>
                </a14:m>
                <a:endParaRPr lang="vi-VN" sz="3800" b="1" noProof="1">
                  <a:solidFill>
                    <a:schemeClr val="accent6"/>
                  </a:solidFill>
                  <a:cs typeface="Arial" panose="020B0604020202020204" pitchFamily="34" charset="0"/>
                  <a:sym typeface="Arial"/>
                </a:endParaRPr>
              </a:p>
            </p:txBody>
          </p:sp>
        </mc:Choice>
        <mc:Fallback xmlns="">
          <p:sp>
            <p:nvSpPr>
              <p:cNvPr id="20" name="Đáp án đú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507998" y="4170316"/>
                <a:ext cx="8367742" cy="1858192"/>
              </a:xfrm>
              <a:prstGeom prst="roundRect">
                <a:avLst/>
              </a:prstGeom>
              <a:blipFill>
                <a:blip r:embed="rId8"/>
                <a:stretch>
                  <a:fillRect/>
                </a:stretch>
              </a:blipFill>
              <a:ln w="12700">
                <a:solidFill>
                  <a:srgbClr val="000000"/>
                </a:solidFill>
              </a:ln>
            </p:spPr>
            <p:txBody>
              <a:bodyPr/>
              <a:lstStyle/>
              <a:p>
                <a:r>
                  <a:rPr lang="en-US">
                    <a:noFill/>
                  </a:rPr>
                  <a:t> </a:t>
                </a:r>
              </a:p>
            </p:txBody>
          </p:sp>
        </mc:Fallback>
      </mc:AlternateContent>
      <p:pic>
        <p:nvPicPr>
          <p:cNvPr id="9" name="Picture 2" descr="https://cdn-icons-png.flaticon.com/128/391/391138.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6554451" y="8574533"/>
            <a:ext cx="1413198" cy="1413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1092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grpSp>
        <p:nvGrpSpPr>
          <p:cNvPr id="1724" name="Google Shape;1724;p56"/>
          <p:cNvGrpSpPr/>
          <p:nvPr/>
        </p:nvGrpSpPr>
        <p:grpSpPr>
          <a:xfrm>
            <a:off x="5562600" y="4255954"/>
            <a:ext cx="8201840" cy="7516946"/>
            <a:chOff x="2929108" y="1836137"/>
            <a:chExt cx="4100920" cy="3758473"/>
          </a:xfrm>
        </p:grpSpPr>
        <p:grpSp>
          <p:nvGrpSpPr>
            <p:cNvPr id="1725" name="Google Shape;1725;p56"/>
            <p:cNvGrpSpPr/>
            <p:nvPr/>
          </p:nvGrpSpPr>
          <p:grpSpPr>
            <a:xfrm>
              <a:off x="2929108" y="2030264"/>
              <a:ext cx="4100920" cy="3564345"/>
              <a:chOff x="2929108" y="2030264"/>
              <a:chExt cx="4100920" cy="3564345"/>
            </a:xfrm>
          </p:grpSpPr>
          <p:sp>
            <p:nvSpPr>
              <p:cNvPr id="1726" name="Google Shape;1726;p56"/>
              <p:cNvSpPr/>
              <p:nvPr/>
            </p:nvSpPr>
            <p:spPr>
              <a:xfrm>
                <a:off x="4870691" y="3192701"/>
                <a:ext cx="1443454" cy="759770"/>
              </a:xfrm>
              <a:custGeom>
                <a:avLst/>
                <a:gdLst/>
                <a:ahLst/>
                <a:cxnLst/>
                <a:rect l="l" t="t" r="r" b="b"/>
                <a:pathLst>
                  <a:path w="10586" h="5572" extrusionOk="0">
                    <a:moveTo>
                      <a:pt x="1364" y="1"/>
                    </a:moveTo>
                    <a:cubicBezTo>
                      <a:pt x="809" y="1"/>
                      <a:pt x="493" y="150"/>
                      <a:pt x="374" y="383"/>
                    </a:cubicBezTo>
                    <a:cubicBezTo>
                      <a:pt x="0" y="1148"/>
                      <a:pt x="1818" y="2779"/>
                      <a:pt x="4401" y="4002"/>
                    </a:cubicBezTo>
                    <a:cubicBezTo>
                      <a:pt x="6060" y="4804"/>
                      <a:pt x="7563" y="5571"/>
                      <a:pt x="8726" y="5571"/>
                    </a:cubicBezTo>
                    <a:cubicBezTo>
                      <a:pt x="9361" y="5571"/>
                      <a:pt x="9894" y="5343"/>
                      <a:pt x="10296" y="4767"/>
                    </a:cubicBezTo>
                    <a:cubicBezTo>
                      <a:pt x="10585" y="4342"/>
                      <a:pt x="10551" y="3747"/>
                      <a:pt x="9413" y="3119"/>
                    </a:cubicBezTo>
                    <a:cubicBezTo>
                      <a:pt x="5148" y="779"/>
                      <a:pt x="2632" y="1"/>
                      <a:pt x="1364" y="1"/>
                    </a:cubicBezTo>
                    <a:close/>
                  </a:path>
                </a:pathLst>
              </a:custGeom>
              <a:solidFill>
                <a:srgbClr val="9C4A5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27" name="Google Shape;1727;p56"/>
              <p:cNvSpPr/>
              <p:nvPr/>
            </p:nvSpPr>
            <p:spPr>
              <a:xfrm>
                <a:off x="5880822" y="2963077"/>
                <a:ext cx="731272" cy="981620"/>
              </a:xfrm>
              <a:custGeom>
                <a:avLst/>
                <a:gdLst/>
                <a:ahLst/>
                <a:cxnLst/>
                <a:rect l="l" t="t" r="r" b="b"/>
                <a:pathLst>
                  <a:path w="5363" h="7199" extrusionOk="0">
                    <a:moveTo>
                      <a:pt x="4349" y="1"/>
                    </a:moveTo>
                    <a:cubicBezTo>
                      <a:pt x="4294" y="1"/>
                      <a:pt x="4252" y="10"/>
                      <a:pt x="4231" y="28"/>
                    </a:cubicBezTo>
                    <a:cubicBezTo>
                      <a:pt x="3143" y="1421"/>
                      <a:pt x="2158" y="2883"/>
                      <a:pt x="1257" y="4395"/>
                    </a:cubicBezTo>
                    <a:cubicBezTo>
                      <a:pt x="0" y="6536"/>
                      <a:pt x="697" y="6706"/>
                      <a:pt x="1444" y="7130"/>
                    </a:cubicBezTo>
                    <a:cubicBezTo>
                      <a:pt x="1519" y="7178"/>
                      <a:pt x="1601" y="7198"/>
                      <a:pt x="1690" y="7198"/>
                    </a:cubicBezTo>
                    <a:cubicBezTo>
                      <a:pt x="1826" y="7198"/>
                      <a:pt x="1977" y="7151"/>
                      <a:pt x="2141" y="7079"/>
                    </a:cubicBezTo>
                    <a:cubicBezTo>
                      <a:pt x="3823" y="6349"/>
                      <a:pt x="5131" y="1167"/>
                      <a:pt x="5233" y="776"/>
                    </a:cubicBezTo>
                    <a:cubicBezTo>
                      <a:pt x="5362" y="273"/>
                      <a:pt x="4653" y="1"/>
                      <a:pt x="4349" y="1"/>
                    </a:cubicBezTo>
                    <a:close/>
                  </a:path>
                </a:pathLst>
              </a:custGeom>
              <a:solidFill>
                <a:srgbClr val="9C4A5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28" name="Google Shape;1728;p56"/>
              <p:cNvSpPr/>
              <p:nvPr/>
            </p:nvSpPr>
            <p:spPr>
              <a:xfrm>
                <a:off x="6434430" y="2676184"/>
                <a:ext cx="397611" cy="391612"/>
              </a:xfrm>
              <a:custGeom>
                <a:avLst/>
                <a:gdLst/>
                <a:ahLst/>
                <a:cxnLst/>
                <a:rect l="l" t="t" r="r" b="b"/>
                <a:pathLst>
                  <a:path w="2916" h="2872" extrusionOk="0">
                    <a:moveTo>
                      <a:pt x="1528" y="1"/>
                    </a:moveTo>
                    <a:cubicBezTo>
                      <a:pt x="1299" y="1"/>
                      <a:pt x="904" y="842"/>
                      <a:pt x="646" y="1164"/>
                    </a:cubicBezTo>
                    <a:cubicBezTo>
                      <a:pt x="662" y="1003"/>
                      <a:pt x="709" y="495"/>
                      <a:pt x="543" y="495"/>
                    </a:cubicBezTo>
                    <a:cubicBezTo>
                      <a:pt x="533" y="495"/>
                      <a:pt x="522" y="497"/>
                      <a:pt x="511" y="501"/>
                    </a:cubicBezTo>
                    <a:cubicBezTo>
                      <a:pt x="443" y="535"/>
                      <a:pt x="375" y="637"/>
                      <a:pt x="358" y="722"/>
                    </a:cubicBezTo>
                    <a:cubicBezTo>
                      <a:pt x="86" y="1164"/>
                      <a:pt x="1" y="1690"/>
                      <a:pt x="120" y="2200"/>
                    </a:cubicBezTo>
                    <a:cubicBezTo>
                      <a:pt x="188" y="2438"/>
                      <a:pt x="324" y="2642"/>
                      <a:pt x="528" y="2778"/>
                    </a:cubicBezTo>
                    <a:cubicBezTo>
                      <a:pt x="638" y="2844"/>
                      <a:pt x="756" y="2871"/>
                      <a:pt x="876" y="2871"/>
                    </a:cubicBezTo>
                    <a:cubicBezTo>
                      <a:pt x="1216" y="2871"/>
                      <a:pt x="1576" y="2652"/>
                      <a:pt x="1853" y="2489"/>
                    </a:cubicBezTo>
                    <a:cubicBezTo>
                      <a:pt x="2176" y="2302"/>
                      <a:pt x="2464" y="2098"/>
                      <a:pt x="2736" y="1843"/>
                    </a:cubicBezTo>
                    <a:cubicBezTo>
                      <a:pt x="2807" y="1787"/>
                      <a:pt x="2807" y="1614"/>
                      <a:pt x="2632" y="1614"/>
                    </a:cubicBezTo>
                    <a:cubicBezTo>
                      <a:pt x="2595" y="1614"/>
                      <a:pt x="2551" y="1622"/>
                      <a:pt x="2498" y="1639"/>
                    </a:cubicBezTo>
                    <a:cubicBezTo>
                      <a:pt x="2295" y="1690"/>
                      <a:pt x="2108" y="1809"/>
                      <a:pt x="1921" y="1877"/>
                    </a:cubicBezTo>
                    <a:cubicBezTo>
                      <a:pt x="2210" y="1622"/>
                      <a:pt x="2447" y="1385"/>
                      <a:pt x="2753" y="1096"/>
                    </a:cubicBezTo>
                    <a:cubicBezTo>
                      <a:pt x="2904" y="958"/>
                      <a:pt x="2915" y="783"/>
                      <a:pt x="2781" y="783"/>
                    </a:cubicBezTo>
                    <a:cubicBezTo>
                      <a:pt x="2734" y="783"/>
                      <a:pt x="2668" y="805"/>
                      <a:pt x="2583" y="858"/>
                    </a:cubicBezTo>
                    <a:cubicBezTo>
                      <a:pt x="2244" y="1062"/>
                      <a:pt x="1955" y="1334"/>
                      <a:pt x="1632" y="1538"/>
                    </a:cubicBezTo>
                    <a:cubicBezTo>
                      <a:pt x="1853" y="1164"/>
                      <a:pt x="2125" y="773"/>
                      <a:pt x="2329" y="399"/>
                    </a:cubicBezTo>
                    <a:cubicBezTo>
                      <a:pt x="2454" y="169"/>
                      <a:pt x="2412" y="16"/>
                      <a:pt x="2298" y="16"/>
                    </a:cubicBezTo>
                    <a:cubicBezTo>
                      <a:pt x="2226" y="16"/>
                      <a:pt x="2127" y="75"/>
                      <a:pt x="2023" y="212"/>
                    </a:cubicBezTo>
                    <a:cubicBezTo>
                      <a:pt x="1785" y="535"/>
                      <a:pt x="1445" y="1011"/>
                      <a:pt x="1173" y="1317"/>
                    </a:cubicBezTo>
                    <a:cubicBezTo>
                      <a:pt x="1275" y="977"/>
                      <a:pt x="1768" y="110"/>
                      <a:pt x="1564" y="8"/>
                    </a:cubicBezTo>
                    <a:cubicBezTo>
                      <a:pt x="1552" y="3"/>
                      <a:pt x="1540" y="1"/>
                      <a:pt x="1528" y="1"/>
                    </a:cubicBezTo>
                    <a:close/>
                  </a:path>
                </a:pathLst>
              </a:custGeom>
              <a:solidFill>
                <a:srgbClr val="9C4A5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29" name="Google Shape;1729;p56"/>
              <p:cNvSpPr/>
              <p:nvPr/>
            </p:nvSpPr>
            <p:spPr>
              <a:xfrm>
                <a:off x="6449156" y="2467013"/>
                <a:ext cx="580872" cy="523194"/>
              </a:xfrm>
              <a:custGeom>
                <a:avLst/>
                <a:gdLst/>
                <a:ahLst/>
                <a:cxnLst/>
                <a:rect l="l" t="t" r="r" b="b"/>
                <a:pathLst>
                  <a:path w="4260" h="3837" extrusionOk="0">
                    <a:moveTo>
                      <a:pt x="2280" y="0"/>
                    </a:moveTo>
                    <a:cubicBezTo>
                      <a:pt x="1141" y="0"/>
                      <a:pt x="0" y="1013"/>
                      <a:pt x="233" y="2273"/>
                    </a:cubicBezTo>
                    <a:cubicBezTo>
                      <a:pt x="420" y="3140"/>
                      <a:pt x="1167" y="3785"/>
                      <a:pt x="2051" y="3836"/>
                    </a:cubicBezTo>
                    <a:cubicBezTo>
                      <a:pt x="2065" y="3836"/>
                      <a:pt x="2079" y="3837"/>
                      <a:pt x="2094" y="3837"/>
                    </a:cubicBezTo>
                    <a:cubicBezTo>
                      <a:pt x="2876" y="3837"/>
                      <a:pt x="3603" y="3381"/>
                      <a:pt x="3937" y="2664"/>
                    </a:cubicBezTo>
                    <a:cubicBezTo>
                      <a:pt x="4259" y="1933"/>
                      <a:pt x="4090" y="1067"/>
                      <a:pt x="3529" y="506"/>
                    </a:cubicBezTo>
                    <a:cubicBezTo>
                      <a:pt x="3167" y="154"/>
                      <a:pt x="2724" y="0"/>
                      <a:pt x="2280"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0" name="Google Shape;1730;p56"/>
              <p:cNvSpPr/>
              <p:nvPr/>
            </p:nvSpPr>
            <p:spPr>
              <a:xfrm>
                <a:off x="6550333" y="2466604"/>
                <a:ext cx="477379" cy="521285"/>
              </a:xfrm>
              <a:custGeom>
                <a:avLst/>
                <a:gdLst/>
                <a:ahLst/>
                <a:cxnLst/>
                <a:rect l="l" t="t" r="r" b="b"/>
                <a:pathLst>
                  <a:path w="3501" h="3823" extrusionOk="0">
                    <a:moveTo>
                      <a:pt x="1548" y="1"/>
                    </a:moveTo>
                    <a:cubicBezTo>
                      <a:pt x="977" y="1"/>
                      <a:pt x="402" y="250"/>
                      <a:pt x="0" y="662"/>
                    </a:cubicBezTo>
                    <a:cubicBezTo>
                      <a:pt x="223" y="519"/>
                      <a:pt x="512" y="450"/>
                      <a:pt x="815" y="450"/>
                    </a:cubicBezTo>
                    <a:cubicBezTo>
                      <a:pt x="1486" y="450"/>
                      <a:pt x="2229" y="785"/>
                      <a:pt x="2498" y="1392"/>
                    </a:cubicBezTo>
                    <a:cubicBezTo>
                      <a:pt x="2855" y="2174"/>
                      <a:pt x="2158" y="3092"/>
                      <a:pt x="1462" y="3822"/>
                    </a:cubicBezTo>
                    <a:cubicBezTo>
                      <a:pt x="2209" y="3788"/>
                      <a:pt x="2872" y="3346"/>
                      <a:pt x="3195" y="2667"/>
                    </a:cubicBezTo>
                    <a:cubicBezTo>
                      <a:pt x="3500" y="1936"/>
                      <a:pt x="3348" y="1070"/>
                      <a:pt x="2787" y="492"/>
                    </a:cubicBezTo>
                    <a:cubicBezTo>
                      <a:pt x="2431" y="151"/>
                      <a:pt x="1990" y="1"/>
                      <a:pt x="1548" y="1"/>
                    </a:cubicBezTo>
                    <a:close/>
                  </a:path>
                </a:pathLst>
              </a:custGeom>
              <a:solidFill>
                <a:srgbClr val="1A1A1A">
                  <a:alpha val="10230"/>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1" name="Google Shape;1731;p56"/>
              <p:cNvSpPr/>
              <p:nvPr/>
            </p:nvSpPr>
            <p:spPr>
              <a:xfrm>
                <a:off x="6382478" y="2283205"/>
                <a:ext cx="228258" cy="299436"/>
              </a:xfrm>
              <a:custGeom>
                <a:avLst/>
                <a:gdLst/>
                <a:ahLst/>
                <a:cxnLst/>
                <a:rect l="l" t="t" r="r" b="b"/>
                <a:pathLst>
                  <a:path w="1674" h="2196" extrusionOk="0">
                    <a:moveTo>
                      <a:pt x="1069" y="0"/>
                    </a:moveTo>
                    <a:cubicBezTo>
                      <a:pt x="942" y="0"/>
                      <a:pt x="818" y="113"/>
                      <a:pt x="739" y="240"/>
                    </a:cubicBezTo>
                    <a:cubicBezTo>
                      <a:pt x="1" y="1276"/>
                      <a:pt x="844" y="2196"/>
                      <a:pt x="1177" y="2196"/>
                    </a:cubicBezTo>
                    <a:cubicBezTo>
                      <a:pt x="1205" y="2196"/>
                      <a:pt x="1229" y="2190"/>
                      <a:pt x="1248" y="2177"/>
                    </a:cubicBezTo>
                    <a:cubicBezTo>
                      <a:pt x="1673" y="1922"/>
                      <a:pt x="1248" y="19"/>
                      <a:pt x="1095" y="2"/>
                    </a:cubicBezTo>
                    <a:cubicBezTo>
                      <a:pt x="1087" y="1"/>
                      <a:pt x="1078" y="0"/>
                      <a:pt x="1069"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2" name="Google Shape;1732;p56"/>
              <p:cNvSpPr/>
              <p:nvPr/>
            </p:nvSpPr>
            <p:spPr>
              <a:xfrm>
                <a:off x="6471519" y="2401017"/>
                <a:ext cx="99812" cy="198806"/>
              </a:xfrm>
              <a:custGeom>
                <a:avLst/>
                <a:gdLst/>
                <a:ahLst/>
                <a:cxnLst/>
                <a:rect l="l" t="t" r="r" b="b"/>
                <a:pathLst>
                  <a:path w="732" h="1458" extrusionOk="0">
                    <a:moveTo>
                      <a:pt x="102" y="0"/>
                    </a:moveTo>
                    <a:cubicBezTo>
                      <a:pt x="75" y="0"/>
                      <a:pt x="52" y="31"/>
                      <a:pt x="52" y="72"/>
                    </a:cubicBezTo>
                    <a:cubicBezTo>
                      <a:pt x="1" y="582"/>
                      <a:pt x="205" y="1092"/>
                      <a:pt x="612" y="1432"/>
                    </a:cubicBezTo>
                    <a:cubicBezTo>
                      <a:pt x="629" y="1449"/>
                      <a:pt x="646" y="1457"/>
                      <a:pt x="663" y="1457"/>
                    </a:cubicBezTo>
                    <a:cubicBezTo>
                      <a:pt x="680" y="1457"/>
                      <a:pt x="697" y="1449"/>
                      <a:pt x="714" y="1432"/>
                    </a:cubicBezTo>
                    <a:cubicBezTo>
                      <a:pt x="731" y="1398"/>
                      <a:pt x="731" y="1347"/>
                      <a:pt x="697" y="1330"/>
                    </a:cubicBezTo>
                    <a:cubicBezTo>
                      <a:pt x="340" y="1007"/>
                      <a:pt x="154" y="548"/>
                      <a:pt x="188" y="72"/>
                    </a:cubicBezTo>
                    <a:cubicBezTo>
                      <a:pt x="188" y="38"/>
                      <a:pt x="171" y="4"/>
                      <a:pt x="120" y="4"/>
                    </a:cubicBezTo>
                    <a:cubicBezTo>
                      <a:pt x="114" y="1"/>
                      <a:pt x="108" y="0"/>
                      <a:pt x="102"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3" name="Google Shape;1733;p56"/>
              <p:cNvSpPr/>
              <p:nvPr/>
            </p:nvSpPr>
            <p:spPr>
              <a:xfrm>
                <a:off x="6170307" y="2458695"/>
                <a:ext cx="308026" cy="135128"/>
              </a:xfrm>
              <a:custGeom>
                <a:avLst/>
                <a:gdLst/>
                <a:ahLst/>
                <a:cxnLst/>
                <a:rect l="l" t="t" r="r" b="b"/>
                <a:pathLst>
                  <a:path w="2259" h="991" extrusionOk="0">
                    <a:moveTo>
                      <a:pt x="1210" y="1"/>
                    </a:moveTo>
                    <a:cubicBezTo>
                      <a:pt x="884" y="1"/>
                      <a:pt x="515" y="125"/>
                      <a:pt x="171" y="482"/>
                    </a:cubicBezTo>
                    <a:cubicBezTo>
                      <a:pt x="52" y="584"/>
                      <a:pt x="1" y="737"/>
                      <a:pt x="35" y="890"/>
                    </a:cubicBezTo>
                    <a:cubicBezTo>
                      <a:pt x="55" y="949"/>
                      <a:pt x="354" y="990"/>
                      <a:pt x="724" y="990"/>
                    </a:cubicBezTo>
                    <a:cubicBezTo>
                      <a:pt x="1311" y="990"/>
                      <a:pt x="2078" y="886"/>
                      <a:pt x="2193" y="584"/>
                    </a:cubicBezTo>
                    <a:cubicBezTo>
                      <a:pt x="2258" y="409"/>
                      <a:pt x="1802" y="1"/>
                      <a:pt x="1210"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4" name="Google Shape;1734;p56"/>
              <p:cNvSpPr/>
              <p:nvPr/>
            </p:nvSpPr>
            <p:spPr>
              <a:xfrm>
                <a:off x="6251439" y="2499602"/>
                <a:ext cx="322207" cy="98448"/>
              </a:xfrm>
              <a:custGeom>
                <a:avLst/>
                <a:gdLst/>
                <a:ahLst/>
                <a:cxnLst/>
                <a:rect l="l" t="t" r="r" b="b"/>
                <a:pathLst>
                  <a:path w="2363" h="722" extrusionOk="0">
                    <a:moveTo>
                      <a:pt x="733" y="1"/>
                    </a:moveTo>
                    <a:cubicBezTo>
                      <a:pt x="514" y="1"/>
                      <a:pt x="284" y="38"/>
                      <a:pt x="52" y="131"/>
                    </a:cubicBezTo>
                    <a:cubicBezTo>
                      <a:pt x="18" y="148"/>
                      <a:pt x="1" y="199"/>
                      <a:pt x="18" y="233"/>
                    </a:cubicBezTo>
                    <a:cubicBezTo>
                      <a:pt x="18" y="258"/>
                      <a:pt x="45" y="274"/>
                      <a:pt x="73" y="274"/>
                    </a:cubicBezTo>
                    <a:cubicBezTo>
                      <a:pt x="83" y="274"/>
                      <a:pt x="93" y="272"/>
                      <a:pt x="102" y="267"/>
                    </a:cubicBezTo>
                    <a:cubicBezTo>
                      <a:pt x="321" y="177"/>
                      <a:pt x="538" y="141"/>
                      <a:pt x="745" y="141"/>
                    </a:cubicBezTo>
                    <a:cubicBezTo>
                      <a:pt x="1517" y="141"/>
                      <a:pt x="2150" y="642"/>
                      <a:pt x="2243" y="709"/>
                    </a:cubicBezTo>
                    <a:cubicBezTo>
                      <a:pt x="2260" y="717"/>
                      <a:pt x="2277" y="721"/>
                      <a:pt x="2292" y="721"/>
                    </a:cubicBezTo>
                    <a:cubicBezTo>
                      <a:pt x="2307" y="721"/>
                      <a:pt x="2320" y="717"/>
                      <a:pt x="2328" y="709"/>
                    </a:cubicBezTo>
                    <a:cubicBezTo>
                      <a:pt x="2362" y="675"/>
                      <a:pt x="2362" y="624"/>
                      <a:pt x="2328" y="607"/>
                    </a:cubicBezTo>
                    <a:cubicBezTo>
                      <a:pt x="2234" y="526"/>
                      <a:pt x="1558" y="1"/>
                      <a:pt x="733"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5" name="Google Shape;1735;p56"/>
              <p:cNvSpPr/>
              <p:nvPr/>
            </p:nvSpPr>
            <p:spPr>
              <a:xfrm>
                <a:off x="6434430" y="2743680"/>
                <a:ext cx="96676" cy="236576"/>
              </a:xfrm>
              <a:custGeom>
                <a:avLst/>
                <a:gdLst/>
                <a:ahLst/>
                <a:cxnLst/>
                <a:rect l="l" t="t" r="r" b="b"/>
                <a:pathLst>
                  <a:path w="709" h="1735" extrusionOk="0">
                    <a:moveTo>
                      <a:pt x="543" y="0"/>
                    </a:moveTo>
                    <a:cubicBezTo>
                      <a:pt x="533" y="0"/>
                      <a:pt x="522" y="2"/>
                      <a:pt x="511" y="6"/>
                    </a:cubicBezTo>
                    <a:cubicBezTo>
                      <a:pt x="443" y="40"/>
                      <a:pt x="392" y="142"/>
                      <a:pt x="341" y="227"/>
                    </a:cubicBezTo>
                    <a:cubicBezTo>
                      <a:pt x="86" y="669"/>
                      <a:pt x="1" y="1212"/>
                      <a:pt x="120" y="1705"/>
                    </a:cubicBezTo>
                    <a:cubicBezTo>
                      <a:pt x="126" y="1725"/>
                      <a:pt x="134" y="1735"/>
                      <a:pt x="145" y="1735"/>
                    </a:cubicBezTo>
                    <a:cubicBezTo>
                      <a:pt x="263" y="1735"/>
                      <a:pt x="646" y="669"/>
                      <a:pt x="646" y="669"/>
                    </a:cubicBezTo>
                    <a:cubicBezTo>
                      <a:pt x="662" y="508"/>
                      <a:pt x="709" y="0"/>
                      <a:pt x="543" y="0"/>
                    </a:cubicBezTo>
                    <a:close/>
                  </a:path>
                </a:pathLst>
              </a:custGeom>
              <a:solidFill>
                <a:srgbClr val="9C4A5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6" name="Google Shape;1736;p56"/>
              <p:cNvSpPr/>
              <p:nvPr/>
            </p:nvSpPr>
            <p:spPr>
              <a:xfrm>
                <a:off x="4734607" y="3063026"/>
                <a:ext cx="1109248" cy="874717"/>
              </a:xfrm>
              <a:custGeom>
                <a:avLst/>
                <a:gdLst/>
                <a:ahLst/>
                <a:cxnLst/>
                <a:rect l="l" t="t" r="r" b="b"/>
                <a:pathLst>
                  <a:path w="8135" h="6415" extrusionOk="0">
                    <a:moveTo>
                      <a:pt x="2375" y="1"/>
                    </a:moveTo>
                    <a:cubicBezTo>
                      <a:pt x="1278" y="1"/>
                      <a:pt x="0" y="2174"/>
                      <a:pt x="709" y="3135"/>
                    </a:cubicBezTo>
                    <a:cubicBezTo>
                      <a:pt x="1814" y="4647"/>
                      <a:pt x="6231" y="6414"/>
                      <a:pt x="6231" y="6414"/>
                    </a:cubicBezTo>
                    <a:cubicBezTo>
                      <a:pt x="6996" y="5174"/>
                      <a:pt x="7624" y="3866"/>
                      <a:pt x="8134" y="2506"/>
                    </a:cubicBezTo>
                    <a:cubicBezTo>
                      <a:pt x="6979" y="1946"/>
                      <a:pt x="4685" y="756"/>
                      <a:pt x="2629" y="43"/>
                    </a:cubicBezTo>
                    <a:cubicBezTo>
                      <a:pt x="2546" y="14"/>
                      <a:pt x="2461" y="1"/>
                      <a:pt x="2375"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7" name="Google Shape;1737;p56"/>
              <p:cNvSpPr/>
              <p:nvPr/>
            </p:nvSpPr>
            <p:spPr>
              <a:xfrm>
                <a:off x="6045268" y="3561408"/>
                <a:ext cx="83586" cy="152172"/>
              </a:xfrm>
              <a:custGeom>
                <a:avLst/>
                <a:gdLst/>
                <a:ahLst/>
                <a:cxnLst/>
                <a:rect l="l" t="t" r="r" b="b"/>
                <a:pathLst>
                  <a:path w="613" h="1116" extrusionOk="0">
                    <a:moveTo>
                      <a:pt x="95" y="0"/>
                    </a:moveTo>
                    <a:cubicBezTo>
                      <a:pt x="87" y="0"/>
                      <a:pt x="77" y="2"/>
                      <a:pt x="68" y="7"/>
                    </a:cubicBezTo>
                    <a:cubicBezTo>
                      <a:pt x="34" y="7"/>
                      <a:pt x="0" y="58"/>
                      <a:pt x="17" y="92"/>
                    </a:cubicBezTo>
                    <a:lnTo>
                      <a:pt x="17" y="109"/>
                    </a:lnTo>
                    <a:cubicBezTo>
                      <a:pt x="119" y="415"/>
                      <a:pt x="153" y="720"/>
                      <a:pt x="102" y="1026"/>
                    </a:cubicBezTo>
                    <a:cubicBezTo>
                      <a:pt x="102" y="1043"/>
                      <a:pt x="102" y="1043"/>
                      <a:pt x="102" y="1060"/>
                    </a:cubicBezTo>
                    <a:cubicBezTo>
                      <a:pt x="119" y="1077"/>
                      <a:pt x="136" y="1094"/>
                      <a:pt x="153" y="1111"/>
                    </a:cubicBezTo>
                    <a:cubicBezTo>
                      <a:pt x="162" y="1114"/>
                      <a:pt x="171" y="1116"/>
                      <a:pt x="180" y="1116"/>
                    </a:cubicBezTo>
                    <a:cubicBezTo>
                      <a:pt x="221" y="1116"/>
                      <a:pt x="255" y="1085"/>
                      <a:pt x="255" y="1043"/>
                    </a:cubicBezTo>
                    <a:cubicBezTo>
                      <a:pt x="289" y="805"/>
                      <a:pt x="289" y="568"/>
                      <a:pt x="238" y="330"/>
                    </a:cubicBezTo>
                    <a:lnTo>
                      <a:pt x="238" y="330"/>
                    </a:lnTo>
                    <a:cubicBezTo>
                      <a:pt x="323" y="432"/>
                      <a:pt x="408" y="534"/>
                      <a:pt x="476" y="652"/>
                    </a:cubicBezTo>
                    <a:cubicBezTo>
                      <a:pt x="486" y="672"/>
                      <a:pt x="502" y="681"/>
                      <a:pt x="520" y="681"/>
                    </a:cubicBezTo>
                    <a:cubicBezTo>
                      <a:pt x="533" y="681"/>
                      <a:pt x="547" y="676"/>
                      <a:pt x="561" y="669"/>
                    </a:cubicBezTo>
                    <a:cubicBezTo>
                      <a:pt x="595" y="652"/>
                      <a:pt x="612" y="618"/>
                      <a:pt x="595" y="585"/>
                    </a:cubicBezTo>
                    <a:cubicBezTo>
                      <a:pt x="493" y="398"/>
                      <a:pt x="357" y="245"/>
                      <a:pt x="170" y="126"/>
                    </a:cubicBezTo>
                    <a:cubicBezTo>
                      <a:pt x="170" y="109"/>
                      <a:pt x="153" y="92"/>
                      <a:pt x="153" y="75"/>
                    </a:cubicBezTo>
                    <a:lnTo>
                      <a:pt x="153" y="41"/>
                    </a:lnTo>
                    <a:cubicBezTo>
                      <a:pt x="141" y="16"/>
                      <a:pt x="119" y="0"/>
                      <a:pt x="95"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8" name="Google Shape;1738;p56"/>
              <p:cNvSpPr/>
              <p:nvPr/>
            </p:nvSpPr>
            <p:spPr>
              <a:xfrm>
                <a:off x="3033694" y="3135568"/>
                <a:ext cx="1309553" cy="923396"/>
              </a:xfrm>
              <a:custGeom>
                <a:avLst/>
                <a:gdLst/>
                <a:ahLst/>
                <a:cxnLst/>
                <a:rect l="l" t="t" r="r" b="b"/>
                <a:pathLst>
                  <a:path w="9604" h="6772" extrusionOk="0">
                    <a:moveTo>
                      <a:pt x="8513" y="0"/>
                    </a:moveTo>
                    <a:cubicBezTo>
                      <a:pt x="8229" y="0"/>
                      <a:pt x="7866" y="110"/>
                      <a:pt x="7406" y="377"/>
                    </a:cubicBezTo>
                    <a:cubicBezTo>
                      <a:pt x="5181" y="1652"/>
                      <a:pt x="525" y="3894"/>
                      <a:pt x="100" y="5627"/>
                    </a:cubicBezTo>
                    <a:cubicBezTo>
                      <a:pt x="1" y="6026"/>
                      <a:pt x="618" y="6772"/>
                      <a:pt x="1370" y="6772"/>
                    </a:cubicBezTo>
                    <a:cubicBezTo>
                      <a:pt x="1515" y="6772"/>
                      <a:pt x="1665" y="6744"/>
                      <a:pt x="1816" y="6681"/>
                    </a:cubicBezTo>
                    <a:cubicBezTo>
                      <a:pt x="7644" y="4302"/>
                      <a:pt x="9088" y="2994"/>
                      <a:pt x="9343" y="2229"/>
                    </a:cubicBezTo>
                    <a:cubicBezTo>
                      <a:pt x="9532" y="1623"/>
                      <a:pt x="9603" y="0"/>
                      <a:pt x="8513" y="0"/>
                    </a:cubicBezTo>
                    <a:close/>
                  </a:path>
                </a:pathLst>
              </a:custGeom>
              <a:solidFill>
                <a:srgbClr val="9C4A5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9" name="Google Shape;1739;p56"/>
              <p:cNvSpPr/>
              <p:nvPr/>
            </p:nvSpPr>
            <p:spPr>
              <a:xfrm>
                <a:off x="2929108" y="2872809"/>
                <a:ext cx="454335" cy="1190379"/>
              </a:xfrm>
              <a:custGeom>
                <a:avLst/>
                <a:gdLst/>
                <a:ahLst/>
                <a:cxnLst/>
                <a:rect l="l" t="t" r="r" b="b"/>
                <a:pathLst>
                  <a:path w="3332" h="8730" extrusionOk="0">
                    <a:moveTo>
                      <a:pt x="2506" y="1"/>
                    </a:moveTo>
                    <a:cubicBezTo>
                      <a:pt x="2269" y="1"/>
                      <a:pt x="2041" y="80"/>
                      <a:pt x="1955" y="316"/>
                    </a:cubicBezTo>
                    <a:cubicBezTo>
                      <a:pt x="1819" y="724"/>
                      <a:pt x="1" y="6586"/>
                      <a:pt x="1020" y="8132"/>
                    </a:cubicBezTo>
                    <a:cubicBezTo>
                      <a:pt x="1156" y="8343"/>
                      <a:pt x="1735" y="8729"/>
                      <a:pt x="2088" y="8729"/>
                    </a:cubicBezTo>
                    <a:cubicBezTo>
                      <a:pt x="2133" y="8729"/>
                      <a:pt x="2174" y="8723"/>
                      <a:pt x="2210" y="8710"/>
                    </a:cubicBezTo>
                    <a:cubicBezTo>
                      <a:pt x="2991" y="8404"/>
                      <a:pt x="3093" y="7198"/>
                      <a:pt x="3229" y="4717"/>
                    </a:cubicBezTo>
                    <a:cubicBezTo>
                      <a:pt x="3331" y="2678"/>
                      <a:pt x="3263" y="588"/>
                      <a:pt x="3195" y="248"/>
                    </a:cubicBezTo>
                    <a:cubicBezTo>
                      <a:pt x="3175" y="150"/>
                      <a:pt x="2832" y="1"/>
                      <a:pt x="2506" y="1"/>
                    </a:cubicBezTo>
                    <a:close/>
                  </a:path>
                </a:pathLst>
              </a:custGeom>
              <a:solidFill>
                <a:srgbClr val="9C4A5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0" name="Google Shape;1740;p56"/>
              <p:cNvSpPr/>
              <p:nvPr/>
            </p:nvSpPr>
            <p:spPr>
              <a:xfrm>
                <a:off x="3089873" y="2503147"/>
                <a:ext cx="362977" cy="449972"/>
              </a:xfrm>
              <a:custGeom>
                <a:avLst/>
                <a:gdLst/>
                <a:ahLst/>
                <a:cxnLst/>
                <a:rect l="l" t="t" r="r" b="b"/>
                <a:pathLst>
                  <a:path w="2662" h="3300" extrusionOk="0">
                    <a:moveTo>
                      <a:pt x="1339" y="1"/>
                    </a:moveTo>
                    <a:cubicBezTo>
                      <a:pt x="1262" y="1"/>
                      <a:pt x="1184" y="111"/>
                      <a:pt x="1167" y="326"/>
                    </a:cubicBezTo>
                    <a:cubicBezTo>
                      <a:pt x="1116" y="751"/>
                      <a:pt x="1133" y="1226"/>
                      <a:pt x="1116" y="1668"/>
                    </a:cubicBezTo>
                    <a:cubicBezTo>
                      <a:pt x="980" y="1294"/>
                      <a:pt x="861" y="921"/>
                      <a:pt x="691" y="564"/>
                    </a:cubicBezTo>
                    <a:cubicBezTo>
                      <a:pt x="620" y="422"/>
                      <a:pt x="554" y="365"/>
                      <a:pt x="503" y="365"/>
                    </a:cubicBezTo>
                    <a:cubicBezTo>
                      <a:pt x="420" y="365"/>
                      <a:pt x="377" y="514"/>
                      <a:pt x="419" y="683"/>
                    </a:cubicBezTo>
                    <a:cubicBezTo>
                      <a:pt x="504" y="1090"/>
                      <a:pt x="589" y="1413"/>
                      <a:pt x="691" y="1787"/>
                    </a:cubicBezTo>
                    <a:cubicBezTo>
                      <a:pt x="555" y="1617"/>
                      <a:pt x="470" y="1430"/>
                      <a:pt x="334" y="1277"/>
                    </a:cubicBezTo>
                    <a:cubicBezTo>
                      <a:pt x="259" y="1177"/>
                      <a:pt x="193" y="1142"/>
                      <a:pt x="141" y="1142"/>
                    </a:cubicBezTo>
                    <a:cubicBezTo>
                      <a:pt x="51" y="1142"/>
                      <a:pt x="0" y="1247"/>
                      <a:pt x="11" y="1311"/>
                    </a:cubicBezTo>
                    <a:cubicBezTo>
                      <a:pt x="96" y="1668"/>
                      <a:pt x="232" y="2008"/>
                      <a:pt x="402" y="2331"/>
                    </a:cubicBezTo>
                    <a:cubicBezTo>
                      <a:pt x="589" y="2722"/>
                      <a:pt x="844" y="3282"/>
                      <a:pt x="1353" y="3299"/>
                    </a:cubicBezTo>
                    <a:cubicBezTo>
                      <a:pt x="1591" y="3299"/>
                      <a:pt x="1829" y="3214"/>
                      <a:pt x="1999" y="3044"/>
                    </a:cubicBezTo>
                    <a:cubicBezTo>
                      <a:pt x="2390" y="2688"/>
                      <a:pt x="2611" y="2195"/>
                      <a:pt x="2645" y="1668"/>
                    </a:cubicBezTo>
                    <a:cubicBezTo>
                      <a:pt x="2662" y="1583"/>
                      <a:pt x="2645" y="1481"/>
                      <a:pt x="2611" y="1396"/>
                    </a:cubicBezTo>
                    <a:cubicBezTo>
                      <a:pt x="2594" y="1372"/>
                      <a:pt x="2573" y="1361"/>
                      <a:pt x="2551" y="1361"/>
                    </a:cubicBezTo>
                    <a:cubicBezTo>
                      <a:pt x="2417" y="1361"/>
                      <a:pt x="2208" y="1741"/>
                      <a:pt x="2135" y="1872"/>
                    </a:cubicBezTo>
                    <a:cubicBezTo>
                      <a:pt x="2101" y="1447"/>
                      <a:pt x="2254" y="445"/>
                      <a:pt x="1999" y="411"/>
                    </a:cubicBezTo>
                    <a:cubicBezTo>
                      <a:pt x="1996" y="410"/>
                      <a:pt x="1992" y="410"/>
                      <a:pt x="1989" y="410"/>
                    </a:cubicBezTo>
                    <a:cubicBezTo>
                      <a:pt x="1793" y="410"/>
                      <a:pt x="1726" y="1385"/>
                      <a:pt x="1625" y="1702"/>
                    </a:cubicBezTo>
                    <a:cubicBezTo>
                      <a:pt x="1557" y="1311"/>
                      <a:pt x="1540" y="734"/>
                      <a:pt x="1506" y="326"/>
                    </a:cubicBezTo>
                    <a:cubicBezTo>
                      <a:pt x="1490" y="107"/>
                      <a:pt x="1414" y="1"/>
                      <a:pt x="1339" y="1"/>
                    </a:cubicBezTo>
                    <a:close/>
                  </a:path>
                </a:pathLst>
              </a:custGeom>
              <a:solidFill>
                <a:srgbClr val="9C4A5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1" name="Google Shape;1741;p56"/>
              <p:cNvSpPr/>
              <p:nvPr/>
            </p:nvSpPr>
            <p:spPr>
              <a:xfrm>
                <a:off x="3436492" y="3073389"/>
                <a:ext cx="1038071" cy="848128"/>
              </a:xfrm>
              <a:custGeom>
                <a:avLst/>
                <a:gdLst/>
                <a:ahLst/>
                <a:cxnLst/>
                <a:rect l="l" t="t" r="r" b="b"/>
                <a:pathLst>
                  <a:path w="7613" h="6220" extrusionOk="0">
                    <a:moveTo>
                      <a:pt x="5489" y="1"/>
                    </a:moveTo>
                    <a:cubicBezTo>
                      <a:pt x="3535" y="511"/>
                      <a:pt x="1666" y="1377"/>
                      <a:pt x="18" y="2549"/>
                    </a:cubicBezTo>
                    <a:cubicBezTo>
                      <a:pt x="1" y="2566"/>
                      <a:pt x="748" y="5030"/>
                      <a:pt x="1819" y="6219"/>
                    </a:cubicBezTo>
                    <a:lnTo>
                      <a:pt x="6253" y="3484"/>
                    </a:lnTo>
                    <a:cubicBezTo>
                      <a:pt x="7613" y="2634"/>
                      <a:pt x="6134" y="1496"/>
                      <a:pt x="5489"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2" name="Google Shape;1742;p56"/>
              <p:cNvSpPr/>
              <p:nvPr/>
            </p:nvSpPr>
            <p:spPr>
              <a:xfrm>
                <a:off x="3311452" y="3614996"/>
                <a:ext cx="90403" cy="142218"/>
              </a:xfrm>
              <a:custGeom>
                <a:avLst/>
                <a:gdLst/>
                <a:ahLst/>
                <a:cxnLst/>
                <a:rect l="l" t="t" r="r" b="b"/>
                <a:pathLst>
                  <a:path w="663" h="1043" extrusionOk="0">
                    <a:moveTo>
                      <a:pt x="440" y="0"/>
                    </a:moveTo>
                    <a:cubicBezTo>
                      <a:pt x="413" y="0"/>
                      <a:pt x="388" y="28"/>
                      <a:pt x="374" y="56"/>
                    </a:cubicBezTo>
                    <a:lnTo>
                      <a:pt x="374" y="90"/>
                    </a:lnTo>
                    <a:cubicBezTo>
                      <a:pt x="323" y="395"/>
                      <a:pt x="204" y="684"/>
                      <a:pt x="17" y="939"/>
                    </a:cubicBezTo>
                    <a:cubicBezTo>
                      <a:pt x="0" y="939"/>
                      <a:pt x="0" y="956"/>
                      <a:pt x="0" y="956"/>
                    </a:cubicBezTo>
                    <a:cubicBezTo>
                      <a:pt x="0" y="990"/>
                      <a:pt x="17" y="1007"/>
                      <a:pt x="34" y="1024"/>
                    </a:cubicBezTo>
                    <a:cubicBezTo>
                      <a:pt x="47" y="1037"/>
                      <a:pt x="63" y="1043"/>
                      <a:pt x="78" y="1043"/>
                    </a:cubicBezTo>
                    <a:cubicBezTo>
                      <a:pt x="102" y="1043"/>
                      <a:pt x="126" y="1028"/>
                      <a:pt x="136" y="1007"/>
                    </a:cubicBezTo>
                    <a:cubicBezTo>
                      <a:pt x="272" y="803"/>
                      <a:pt x="391" y="599"/>
                      <a:pt x="459" y="361"/>
                    </a:cubicBezTo>
                    <a:cubicBezTo>
                      <a:pt x="510" y="497"/>
                      <a:pt x="527" y="633"/>
                      <a:pt x="527" y="769"/>
                    </a:cubicBezTo>
                    <a:cubicBezTo>
                      <a:pt x="527" y="803"/>
                      <a:pt x="561" y="837"/>
                      <a:pt x="595" y="837"/>
                    </a:cubicBezTo>
                    <a:cubicBezTo>
                      <a:pt x="629" y="837"/>
                      <a:pt x="663" y="803"/>
                      <a:pt x="663" y="769"/>
                    </a:cubicBezTo>
                    <a:cubicBezTo>
                      <a:pt x="663" y="548"/>
                      <a:pt x="612" y="344"/>
                      <a:pt x="510" y="175"/>
                    </a:cubicBezTo>
                    <a:lnTo>
                      <a:pt x="510" y="107"/>
                    </a:lnTo>
                    <a:cubicBezTo>
                      <a:pt x="510" y="90"/>
                      <a:pt x="510" y="90"/>
                      <a:pt x="510" y="73"/>
                    </a:cubicBezTo>
                    <a:cubicBezTo>
                      <a:pt x="527" y="39"/>
                      <a:pt x="493" y="5"/>
                      <a:pt x="459" y="5"/>
                    </a:cubicBezTo>
                    <a:cubicBezTo>
                      <a:pt x="453" y="1"/>
                      <a:pt x="447" y="0"/>
                      <a:pt x="440"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3" name="Google Shape;1743;p56"/>
              <p:cNvSpPr/>
              <p:nvPr/>
            </p:nvSpPr>
            <p:spPr>
              <a:xfrm>
                <a:off x="3897514" y="2941396"/>
                <a:ext cx="1411138" cy="2351033"/>
              </a:xfrm>
              <a:custGeom>
                <a:avLst/>
                <a:gdLst/>
                <a:ahLst/>
                <a:cxnLst/>
                <a:rect l="l" t="t" r="r" b="b"/>
                <a:pathLst>
                  <a:path w="10349" h="17242" extrusionOk="0">
                    <a:moveTo>
                      <a:pt x="3875" y="0"/>
                    </a:moveTo>
                    <a:lnTo>
                      <a:pt x="3807" y="85"/>
                    </a:lnTo>
                    <a:cubicBezTo>
                      <a:pt x="3654" y="289"/>
                      <a:pt x="3450" y="459"/>
                      <a:pt x="3229" y="578"/>
                    </a:cubicBezTo>
                    <a:cubicBezTo>
                      <a:pt x="3195" y="595"/>
                      <a:pt x="3144" y="612"/>
                      <a:pt x="3110" y="646"/>
                    </a:cubicBezTo>
                    <a:cubicBezTo>
                      <a:pt x="3076" y="663"/>
                      <a:pt x="3042" y="663"/>
                      <a:pt x="3008" y="680"/>
                    </a:cubicBezTo>
                    <a:lnTo>
                      <a:pt x="2906" y="731"/>
                    </a:lnTo>
                    <a:cubicBezTo>
                      <a:pt x="2821" y="765"/>
                      <a:pt x="2736" y="782"/>
                      <a:pt x="2652" y="816"/>
                    </a:cubicBezTo>
                    <a:cubicBezTo>
                      <a:pt x="2057" y="1003"/>
                      <a:pt x="1445" y="1088"/>
                      <a:pt x="1105" y="1529"/>
                    </a:cubicBezTo>
                    <a:cubicBezTo>
                      <a:pt x="1054" y="1597"/>
                      <a:pt x="1003" y="1682"/>
                      <a:pt x="969" y="1767"/>
                    </a:cubicBezTo>
                    <a:cubicBezTo>
                      <a:pt x="935" y="1852"/>
                      <a:pt x="901" y="1954"/>
                      <a:pt x="884" y="2056"/>
                    </a:cubicBezTo>
                    <a:cubicBezTo>
                      <a:pt x="867" y="2124"/>
                      <a:pt x="867" y="2192"/>
                      <a:pt x="867" y="2260"/>
                    </a:cubicBezTo>
                    <a:cubicBezTo>
                      <a:pt x="834" y="2991"/>
                      <a:pt x="1258" y="4350"/>
                      <a:pt x="1207" y="6899"/>
                    </a:cubicBezTo>
                    <a:cubicBezTo>
                      <a:pt x="1207" y="7051"/>
                      <a:pt x="1207" y="7221"/>
                      <a:pt x="1190" y="7391"/>
                    </a:cubicBezTo>
                    <a:lnTo>
                      <a:pt x="1190" y="7544"/>
                    </a:lnTo>
                    <a:cubicBezTo>
                      <a:pt x="1190" y="7646"/>
                      <a:pt x="1190" y="7748"/>
                      <a:pt x="1173" y="7850"/>
                    </a:cubicBezTo>
                    <a:cubicBezTo>
                      <a:pt x="1173" y="7952"/>
                      <a:pt x="1156" y="8071"/>
                      <a:pt x="1156" y="8173"/>
                    </a:cubicBezTo>
                    <a:cubicBezTo>
                      <a:pt x="1139" y="8394"/>
                      <a:pt x="1122" y="8598"/>
                      <a:pt x="1105" y="8818"/>
                    </a:cubicBezTo>
                    <a:cubicBezTo>
                      <a:pt x="1071" y="9022"/>
                      <a:pt x="1054" y="9209"/>
                      <a:pt x="1037" y="9396"/>
                    </a:cubicBezTo>
                    <a:cubicBezTo>
                      <a:pt x="1003" y="9600"/>
                      <a:pt x="986" y="9821"/>
                      <a:pt x="952" y="10042"/>
                    </a:cubicBezTo>
                    <a:cubicBezTo>
                      <a:pt x="851" y="10670"/>
                      <a:pt x="681" y="11758"/>
                      <a:pt x="477" y="12862"/>
                    </a:cubicBezTo>
                    <a:lnTo>
                      <a:pt x="477" y="12879"/>
                    </a:lnTo>
                    <a:cubicBezTo>
                      <a:pt x="426" y="13219"/>
                      <a:pt x="358" y="13576"/>
                      <a:pt x="290" y="13899"/>
                    </a:cubicBezTo>
                    <a:cubicBezTo>
                      <a:pt x="188" y="14374"/>
                      <a:pt x="86" y="14952"/>
                      <a:pt x="1" y="15462"/>
                    </a:cubicBezTo>
                    <a:cubicBezTo>
                      <a:pt x="171" y="15615"/>
                      <a:pt x="358" y="15751"/>
                      <a:pt x="545" y="15887"/>
                    </a:cubicBezTo>
                    <a:lnTo>
                      <a:pt x="579" y="15904"/>
                    </a:lnTo>
                    <a:cubicBezTo>
                      <a:pt x="732" y="16006"/>
                      <a:pt x="901" y="16107"/>
                      <a:pt x="1088" y="16192"/>
                    </a:cubicBezTo>
                    <a:lnTo>
                      <a:pt x="1275" y="16294"/>
                    </a:lnTo>
                    <a:cubicBezTo>
                      <a:pt x="1836" y="16566"/>
                      <a:pt x="2414" y="16787"/>
                      <a:pt x="3008" y="16940"/>
                    </a:cubicBezTo>
                    <a:lnTo>
                      <a:pt x="3195" y="16974"/>
                    </a:lnTo>
                    <a:cubicBezTo>
                      <a:pt x="3348" y="17025"/>
                      <a:pt x="3518" y="17059"/>
                      <a:pt x="3705" y="17076"/>
                    </a:cubicBezTo>
                    <a:lnTo>
                      <a:pt x="3875" y="17110"/>
                    </a:lnTo>
                    <a:cubicBezTo>
                      <a:pt x="4390" y="17200"/>
                      <a:pt x="4914" y="17241"/>
                      <a:pt x="5441" y="17241"/>
                    </a:cubicBezTo>
                    <a:cubicBezTo>
                      <a:pt x="5610" y="17241"/>
                      <a:pt x="5779" y="17237"/>
                      <a:pt x="5948" y="17229"/>
                    </a:cubicBezTo>
                    <a:lnTo>
                      <a:pt x="6203" y="17229"/>
                    </a:lnTo>
                    <a:cubicBezTo>
                      <a:pt x="6406" y="17212"/>
                      <a:pt x="6644" y="17178"/>
                      <a:pt x="6865" y="17161"/>
                    </a:cubicBezTo>
                    <a:lnTo>
                      <a:pt x="6882" y="17161"/>
                    </a:lnTo>
                    <a:lnTo>
                      <a:pt x="7086" y="17127"/>
                    </a:lnTo>
                    <a:cubicBezTo>
                      <a:pt x="7443" y="17059"/>
                      <a:pt x="7800" y="16974"/>
                      <a:pt x="8140" y="16889"/>
                    </a:cubicBezTo>
                    <a:cubicBezTo>
                      <a:pt x="8445" y="16787"/>
                      <a:pt x="8751" y="16685"/>
                      <a:pt x="9057" y="16566"/>
                    </a:cubicBezTo>
                    <a:lnTo>
                      <a:pt x="9193" y="16498"/>
                    </a:lnTo>
                    <a:cubicBezTo>
                      <a:pt x="9227" y="16481"/>
                      <a:pt x="9244" y="16481"/>
                      <a:pt x="9261" y="16464"/>
                    </a:cubicBezTo>
                    <a:cubicBezTo>
                      <a:pt x="9465" y="15921"/>
                      <a:pt x="9482" y="14782"/>
                      <a:pt x="9652" y="13593"/>
                    </a:cubicBezTo>
                    <a:lnTo>
                      <a:pt x="9652" y="13168"/>
                    </a:lnTo>
                    <a:cubicBezTo>
                      <a:pt x="9805" y="12081"/>
                      <a:pt x="9958" y="11282"/>
                      <a:pt x="10009" y="10772"/>
                    </a:cubicBezTo>
                    <a:cubicBezTo>
                      <a:pt x="10042" y="10552"/>
                      <a:pt x="10093" y="10297"/>
                      <a:pt x="10110" y="10076"/>
                    </a:cubicBezTo>
                    <a:cubicBezTo>
                      <a:pt x="10144" y="9600"/>
                      <a:pt x="10229" y="9413"/>
                      <a:pt x="10331" y="8751"/>
                    </a:cubicBezTo>
                    <a:cubicBezTo>
                      <a:pt x="10348" y="8666"/>
                      <a:pt x="10348" y="8581"/>
                      <a:pt x="10348" y="8496"/>
                    </a:cubicBezTo>
                    <a:lnTo>
                      <a:pt x="10348" y="8224"/>
                    </a:lnTo>
                    <a:cubicBezTo>
                      <a:pt x="10348" y="7782"/>
                      <a:pt x="10348" y="7476"/>
                      <a:pt x="10331" y="7000"/>
                    </a:cubicBezTo>
                    <a:lnTo>
                      <a:pt x="10331" y="6831"/>
                    </a:lnTo>
                    <a:cubicBezTo>
                      <a:pt x="10314" y="6542"/>
                      <a:pt x="10297" y="6253"/>
                      <a:pt x="10280" y="5964"/>
                    </a:cubicBezTo>
                    <a:cubicBezTo>
                      <a:pt x="10246" y="5352"/>
                      <a:pt x="10212" y="4724"/>
                      <a:pt x="10161" y="4061"/>
                    </a:cubicBezTo>
                    <a:cubicBezTo>
                      <a:pt x="10093" y="2991"/>
                      <a:pt x="9873" y="2141"/>
                      <a:pt x="9499" y="1580"/>
                    </a:cubicBezTo>
                    <a:cubicBezTo>
                      <a:pt x="9397" y="1445"/>
                      <a:pt x="9295" y="1326"/>
                      <a:pt x="9176" y="1207"/>
                    </a:cubicBezTo>
                    <a:cubicBezTo>
                      <a:pt x="8938" y="969"/>
                      <a:pt x="8615" y="816"/>
                      <a:pt x="8275" y="765"/>
                    </a:cubicBezTo>
                    <a:cubicBezTo>
                      <a:pt x="8089" y="731"/>
                      <a:pt x="7885" y="697"/>
                      <a:pt x="7698" y="629"/>
                    </a:cubicBezTo>
                    <a:lnTo>
                      <a:pt x="7613" y="612"/>
                    </a:lnTo>
                    <a:cubicBezTo>
                      <a:pt x="7511" y="578"/>
                      <a:pt x="7409" y="544"/>
                      <a:pt x="7324" y="510"/>
                    </a:cubicBezTo>
                    <a:cubicBezTo>
                      <a:pt x="7239" y="476"/>
                      <a:pt x="7137" y="425"/>
                      <a:pt x="7052" y="391"/>
                    </a:cubicBezTo>
                    <a:lnTo>
                      <a:pt x="7001" y="374"/>
                    </a:lnTo>
                    <a:lnTo>
                      <a:pt x="6950" y="340"/>
                    </a:lnTo>
                    <a:cubicBezTo>
                      <a:pt x="6746" y="238"/>
                      <a:pt x="6542" y="119"/>
                      <a:pt x="6372"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4" name="Google Shape;1744;p56"/>
              <p:cNvSpPr/>
              <p:nvPr/>
            </p:nvSpPr>
            <p:spPr>
              <a:xfrm>
                <a:off x="5072226" y="3465004"/>
                <a:ext cx="238758" cy="1698302"/>
              </a:xfrm>
              <a:custGeom>
                <a:avLst/>
                <a:gdLst/>
                <a:ahLst/>
                <a:cxnLst/>
                <a:rect l="l" t="t" r="r" b="b"/>
                <a:pathLst>
                  <a:path w="1751" h="12455" extrusionOk="0">
                    <a:moveTo>
                      <a:pt x="663" y="0"/>
                    </a:moveTo>
                    <a:cubicBezTo>
                      <a:pt x="646" y="0"/>
                      <a:pt x="612" y="34"/>
                      <a:pt x="629" y="68"/>
                    </a:cubicBezTo>
                    <a:cubicBezTo>
                      <a:pt x="629" y="119"/>
                      <a:pt x="1648" y="6372"/>
                      <a:pt x="0" y="12403"/>
                    </a:cubicBezTo>
                    <a:cubicBezTo>
                      <a:pt x="0" y="12420"/>
                      <a:pt x="17" y="12454"/>
                      <a:pt x="34" y="12454"/>
                    </a:cubicBezTo>
                    <a:cubicBezTo>
                      <a:pt x="68" y="12454"/>
                      <a:pt x="85" y="12437"/>
                      <a:pt x="85" y="12420"/>
                    </a:cubicBezTo>
                    <a:cubicBezTo>
                      <a:pt x="1750" y="6372"/>
                      <a:pt x="731" y="102"/>
                      <a:pt x="731" y="51"/>
                    </a:cubicBezTo>
                    <a:cubicBezTo>
                      <a:pt x="731" y="17"/>
                      <a:pt x="697" y="0"/>
                      <a:pt x="66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5" name="Google Shape;1745;p56"/>
              <p:cNvSpPr/>
              <p:nvPr/>
            </p:nvSpPr>
            <p:spPr>
              <a:xfrm>
                <a:off x="3879105" y="4695210"/>
                <a:ext cx="1334506" cy="620961"/>
              </a:xfrm>
              <a:custGeom>
                <a:avLst/>
                <a:gdLst/>
                <a:ahLst/>
                <a:cxnLst/>
                <a:rect l="l" t="t" r="r" b="b"/>
                <a:pathLst>
                  <a:path w="9787" h="4554" extrusionOk="0">
                    <a:moveTo>
                      <a:pt x="595" y="0"/>
                    </a:moveTo>
                    <a:lnTo>
                      <a:pt x="595" y="17"/>
                    </a:lnTo>
                    <a:cubicBezTo>
                      <a:pt x="595" y="85"/>
                      <a:pt x="510" y="510"/>
                      <a:pt x="408" y="1037"/>
                    </a:cubicBezTo>
                    <a:cubicBezTo>
                      <a:pt x="323" y="1512"/>
                      <a:pt x="221" y="2090"/>
                      <a:pt x="136" y="2600"/>
                    </a:cubicBezTo>
                    <a:cubicBezTo>
                      <a:pt x="85" y="2940"/>
                      <a:pt x="34" y="3279"/>
                      <a:pt x="0" y="3517"/>
                    </a:cubicBezTo>
                    <a:cubicBezTo>
                      <a:pt x="0" y="3517"/>
                      <a:pt x="1928" y="4553"/>
                      <a:pt x="5705" y="4553"/>
                    </a:cubicBezTo>
                    <a:cubicBezTo>
                      <a:pt x="6789" y="4553"/>
                      <a:pt x="8026" y="4468"/>
                      <a:pt x="9413" y="4248"/>
                    </a:cubicBezTo>
                    <a:cubicBezTo>
                      <a:pt x="9617" y="3059"/>
                      <a:pt x="9753" y="1852"/>
                      <a:pt x="9787" y="646"/>
                    </a:cubicBezTo>
                    <a:lnTo>
                      <a:pt x="9787" y="289"/>
                    </a:lnTo>
                    <a:cubicBezTo>
                      <a:pt x="9787" y="289"/>
                      <a:pt x="7722" y="1048"/>
                      <a:pt x="5176" y="1048"/>
                    </a:cubicBezTo>
                    <a:cubicBezTo>
                      <a:pt x="3708" y="1048"/>
                      <a:pt x="2080" y="796"/>
                      <a:pt x="595" y="0"/>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6" name="Google Shape;1746;p56"/>
              <p:cNvSpPr/>
              <p:nvPr/>
            </p:nvSpPr>
            <p:spPr>
              <a:xfrm>
                <a:off x="4794195" y="3002211"/>
                <a:ext cx="296708" cy="1827430"/>
              </a:xfrm>
              <a:custGeom>
                <a:avLst/>
                <a:gdLst/>
                <a:ahLst/>
                <a:cxnLst/>
                <a:rect l="l" t="t" r="r" b="b"/>
                <a:pathLst>
                  <a:path w="2176" h="13402" extrusionOk="0">
                    <a:moveTo>
                      <a:pt x="1103" y="0"/>
                    </a:moveTo>
                    <a:cubicBezTo>
                      <a:pt x="905" y="0"/>
                      <a:pt x="748" y="64"/>
                      <a:pt x="748" y="64"/>
                    </a:cubicBezTo>
                    <a:cubicBezTo>
                      <a:pt x="1190" y="5467"/>
                      <a:pt x="0" y="13402"/>
                      <a:pt x="0" y="13402"/>
                    </a:cubicBezTo>
                    <a:cubicBezTo>
                      <a:pt x="182" y="13390"/>
                      <a:pt x="350" y="13387"/>
                      <a:pt x="493" y="13387"/>
                    </a:cubicBezTo>
                    <a:cubicBezTo>
                      <a:pt x="780" y="13387"/>
                      <a:pt x="969" y="13402"/>
                      <a:pt x="969" y="13402"/>
                    </a:cubicBezTo>
                    <a:cubicBezTo>
                      <a:pt x="2175" y="8661"/>
                      <a:pt x="1699" y="319"/>
                      <a:pt x="1699" y="319"/>
                    </a:cubicBezTo>
                    <a:cubicBezTo>
                      <a:pt x="1538" y="64"/>
                      <a:pt x="1300" y="0"/>
                      <a:pt x="1103" y="0"/>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7" name="Google Shape;1747;p56"/>
              <p:cNvSpPr/>
              <p:nvPr/>
            </p:nvSpPr>
            <p:spPr>
              <a:xfrm>
                <a:off x="4094549" y="3024574"/>
                <a:ext cx="224849" cy="1781887"/>
              </a:xfrm>
              <a:custGeom>
                <a:avLst/>
                <a:gdLst/>
                <a:ahLst/>
                <a:cxnLst/>
                <a:rect l="l" t="t" r="r" b="b"/>
                <a:pathLst>
                  <a:path w="1649" h="13068" extrusionOk="0">
                    <a:moveTo>
                      <a:pt x="1402" y="0"/>
                    </a:moveTo>
                    <a:cubicBezTo>
                      <a:pt x="1187" y="0"/>
                      <a:pt x="876" y="64"/>
                      <a:pt x="663" y="359"/>
                    </a:cubicBezTo>
                    <a:cubicBezTo>
                      <a:pt x="663" y="359"/>
                      <a:pt x="0" y="7070"/>
                      <a:pt x="153" y="12898"/>
                    </a:cubicBezTo>
                    <a:cubicBezTo>
                      <a:pt x="459" y="12983"/>
                      <a:pt x="765" y="13034"/>
                      <a:pt x="1071" y="13068"/>
                    </a:cubicBezTo>
                    <a:cubicBezTo>
                      <a:pt x="1071" y="13068"/>
                      <a:pt x="867" y="5388"/>
                      <a:pt x="1648" y="36"/>
                    </a:cubicBezTo>
                    <a:cubicBezTo>
                      <a:pt x="1648" y="29"/>
                      <a:pt x="1547" y="0"/>
                      <a:pt x="1402" y="0"/>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8" name="Google Shape;1748;p56"/>
              <p:cNvSpPr/>
              <p:nvPr/>
            </p:nvSpPr>
            <p:spPr>
              <a:xfrm>
                <a:off x="4321583" y="4954696"/>
                <a:ext cx="69541" cy="639914"/>
              </a:xfrm>
              <a:custGeom>
                <a:avLst/>
                <a:gdLst/>
                <a:ahLst/>
                <a:cxnLst/>
                <a:rect l="l" t="t" r="r" b="b"/>
                <a:pathLst>
                  <a:path w="510" h="4693" extrusionOk="0">
                    <a:moveTo>
                      <a:pt x="340" y="0"/>
                    </a:moveTo>
                    <a:cubicBezTo>
                      <a:pt x="323" y="119"/>
                      <a:pt x="306" y="272"/>
                      <a:pt x="289" y="425"/>
                    </a:cubicBezTo>
                    <a:cubicBezTo>
                      <a:pt x="289" y="476"/>
                      <a:pt x="289" y="544"/>
                      <a:pt x="289" y="595"/>
                    </a:cubicBezTo>
                    <a:cubicBezTo>
                      <a:pt x="221" y="1325"/>
                      <a:pt x="119" y="2362"/>
                      <a:pt x="51" y="3415"/>
                    </a:cubicBezTo>
                    <a:lnTo>
                      <a:pt x="51" y="3602"/>
                    </a:lnTo>
                    <a:cubicBezTo>
                      <a:pt x="34" y="3942"/>
                      <a:pt x="17" y="4282"/>
                      <a:pt x="0" y="4605"/>
                    </a:cubicBezTo>
                    <a:cubicBezTo>
                      <a:pt x="0" y="4656"/>
                      <a:pt x="34" y="4690"/>
                      <a:pt x="85" y="4690"/>
                    </a:cubicBezTo>
                    <a:cubicBezTo>
                      <a:pt x="92" y="4692"/>
                      <a:pt x="99" y="4693"/>
                      <a:pt x="105" y="4693"/>
                    </a:cubicBezTo>
                    <a:cubicBezTo>
                      <a:pt x="145" y="4693"/>
                      <a:pt x="170" y="4651"/>
                      <a:pt x="170" y="4622"/>
                    </a:cubicBezTo>
                    <a:cubicBezTo>
                      <a:pt x="187" y="4299"/>
                      <a:pt x="204" y="3976"/>
                      <a:pt x="238" y="3653"/>
                    </a:cubicBezTo>
                    <a:lnTo>
                      <a:pt x="238" y="3466"/>
                    </a:lnTo>
                    <a:cubicBezTo>
                      <a:pt x="306" y="2413"/>
                      <a:pt x="391" y="1359"/>
                      <a:pt x="459" y="629"/>
                    </a:cubicBezTo>
                    <a:cubicBezTo>
                      <a:pt x="459" y="561"/>
                      <a:pt x="459" y="510"/>
                      <a:pt x="476" y="459"/>
                    </a:cubicBezTo>
                    <a:cubicBezTo>
                      <a:pt x="493" y="289"/>
                      <a:pt x="493" y="153"/>
                      <a:pt x="510" y="34"/>
                    </a:cubicBezTo>
                    <a:lnTo>
                      <a:pt x="340" y="0"/>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9" name="Google Shape;1749;p56"/>
              <p:cNvSpPr/>
              <p:nvPr/>
            </p:nvSpPr>
            <p:spPr>
              <a:xfrm>
                <a:off x="4279858" y="4970922"/>
                <a:ext cx="210941" cy="485151"/>
              </a:xfrm>
              <a:custGeom>
                <a:avLst/>
                <a:gdLst/>
                <a:ahLst/>
                <a:cxnLst/>
                <a:rect l="l" t="t" r="r" b="b"/>
                <a:pathLst>
                  <a:path w="1547" h="3558" extrusionOk="0">
                    <a:moveTo>
                      <a:pt x="1360" y="0"/>
                    </a:moveTo>
                    <a:cubicBezTo>
                      <a:pt x="1360" y="119"/>
                      <a:pt x="1343" y="255"/>
                      <a:pt x="1326" y="425"/>
                    </a:cubicBezTo>
                    <a:cubicBezTo>
                      <a:pt x="1326" y="476"/>
                      <a:pt x="1326" y="527"/>
                      <a:pt x="1309" y="595"/>
                    </a:cubicBezTo>
                    <a:cubicBezTo>
                      <a:pt x="1224" y="1546"/>
                      <a:pt x="1088" y="2906"/>
                      <a:pt x="1020" y="3211"/>
                    </a:cubicBezTo>
                    <a:cubicBezTo>
                      <a:pt x="1020" y="3279"/>
                      <a:pt x="986" y="3330"/>
                      <a:pt x="918" y="3364"/>
                    </a:cubicBezTo>
                    <a:cubicBezTo>
                      <a:pt x="858" y="3381"/>
                      <a:pt x="795" y="3390"/>
                      <a:pt x="731" y="3390"/>
                    </a:cubicBezTo>
                    <a:cubicBezTo>
                      <a:pt x="667" y="3390"/>
                      <a:pt x="604" y="3381"/>
                      <a:pt x="544" y="3364"/>
                    </a:cubicBezTo>
                    <a:cubicBezTo>
                      <a:pt x="493" y="3347"/>
                      <a:pt x="425" y="3330"/>
                      <a:pt x="374" y="3313"/>
                    </a:cubicBezTo>
                    <a:cubicBezTo>
                      <a:pt x="289" y="3296"/>
                      <a:pt x="204" y="3262"/>
                      <a:pt x="136" y="3228"/>
                    </a:cubicBezTo>
                    <a:cubicBezTo>
                      <a:pt x="118" y="3216"/>
                      <a:pt x="100" y="3211"/>
                      <a:pt x="84" y="3211"/>
                    </a:cubicBezTo>
                    <a:cubicBezTo>
                      <a:pt x="54" y="3211"/>
                      <a:pt x="28" y="3229"/>
                      <a:pt x="17" y="3262"/>
                    </a:cubicBezTo>
                    <a:cubicBezTo>
                      <a:pt x="0" y="3296"/>
                      <a:pt x="17" y="3347"/>
                      <a:pt x="51" y="3381"/>
                    </a:cubicBezTo>
                    <a:cubicBezTo>
                      <a:pt x="153" y="3415"/>
                      <a:pt x="255" y="3466"/>
                      <a:pt x="357" y="3500"/>
                    </a:cubicBezTo>
                    <a:cubicBezTo>
                      <a:pt x="425" y="3517"/>
                      <a:pt x="476" y="3517"/>
                      <a:pt x="527" y="3534"/>
                    </a:cubicBezTo>
                    <a:cubicBezTo>
                      <a:pt x="595" y="3551"/>
                      <a:pt x="646" y="3551"/>
                      <a:pt x="697" y="3551"/>
                    </a:cubicBezTo>
                    <a:cubicBezTo>
                      <a:pt x="724" y="3556"/>
                      <a:pt x="752" y="3558"/>
                      <a:pt x="779" y="3558"/>
                    </a:cubicBezTo>
                    <a:cubicBezTo>
                      <a:pt x="854" y="3558"/>
                      <a:pt x="928" y="3542"/>
                      <a:pt x="1003" y="3517"/>
                    </a:cubicBezTo>
                    <a:cubicBezTo>
                      <a:pt x="1105" y="3466"/>
                      <a:pt x="1173" y="3364"/>
                      <a:pt x="1207" y="3245"/>
                    </a:cubicBezTo>
                    <a:cubicBezTo>
                      <a:pt x="1258" y="2923"/>
                      <a:pt x="1394" y="1563"/>
                      <a:pt x="1479" y="595"/>
                    </a:cubicBezTo>
                    <a:cubicBezTo>
                      <a:pt x="1479" y="544"/>
                      <a:pt x="1479" y="476"/>
                      <a:pt x="1513" y="425"/>
                    </a:cubicBezTo>
                    <a:cubicBezTo>
                      <a:pt x="1513" y="272"/>
                      <a:pt x="1530" y="136"/>
                      <a:pt x="1547" y="17"/>
                    </a:cubicBezTo>
                    <a:lnTo>
                      <a:pt x="1360" y="0"/>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0" name="Google Shape;1750;p56"/>
              <p:cNvSpPr/>
              <p:nvPr/>
            </p:nvSpPr>
            <p:spPr>
              <a:xfrm>
                <a:off x="4828966" y="5102915"/>
                <a:ext cx="308162" cy="428700"/>
              </a:xfrm>
              <a:custGeom>
                <a:avLst/>
                <a:gdLst/>
                <a:ahLst/>
                <a:cxnLst/>
                <a:rect l="l" t="t" r="r" b="b"/>
                <a:pathLst>
                  <a:path w="2260" h="3144" extrusionOk="0">
                    <a:moveTo>
                      <a:pt x="102" y="1"/>
                    </a:moveTo>
                    <a:cubicBezTo>
                      <a:pt x="51" y="1"/>
                      <a:pt x="0" y="52"/>
                      <a:pt x="0" y="103"/>
                    </a:cubicBezTo>
                    <a:cubicBezTo>
                      <a:pt x="34" y="544"/>
                      <a:pt x="119" y="986"/>
                      <a:pt x="255" y="1394"/>
                    </a:cubicBezTo>
                    <a:cubicBezTo>
                      <a:pt x="425" y="1955"/>
                      <a:pt x="748" y="2430"/>
                      <a:pt x="1190" y="2804"/>
                    </a:cubicBezTo>
                    <a:cubicBezTo>
                      <a:pt x="1478" y="3008"/>
                      <a:pt x="1835" y="3127"/>
                      <a:pt x="2209" y="3144"/>
                    </a:cubicBezTo>
                    <a:cubicBezTo>
                      <a:pt x="2226" y="3059"/>
                      <a:pt x="2243" y="2991"/>
                      <a:pt x="2260" y="2923"/>
                    </a:cubicBezTo>
                    <a:lnTo>
                      <a:pt x="2226" y="2923"/>
                    </a:lnTo>
                    <a:cubicBezTo>
                      <a:pt x="1886" y="2923"/>
                      <a:pt x="1580" y="2821"/>
                      <a:pt x="1309" y="2617"/>
                    </a:cubicBezTo>
                    <a:cubicBezTo>
                      <a:pt x="918" y="2294"/>
                      <a:pt x="612" y="1836"/>
                      <a:pt x="476" y="1343"/>
                    </a:cubicBezTo>
                    <a:cubicBezTo>
                      <a:pt x="340" y="935"/>
                      <a:pt x="255" y="527"/>
                      <a:pt x="221" y="103"/>
                    </a:cubicBezTo>
                    <a:cubicBezTo>
                      <a:pt x="221" y="35"/>
                      <a:pt x="170" y="1"/>
                      <a:pt x="102"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1" name="Google Shape;1751;p56"/>
              <p:cNvSpPr/>
              <p:nvPr/>
            </p:nvSpPr>
            <p:spPr>
              <a:xfrm>
                <a:off x="3835062" y="5123232"/>
                <a:ext cx="282800" cy="371431"/>
              </a:xfrm>
              <a:custGeom>
                <a:avLst/>
                <a:gdLst/>
                <a:ahLst/>
                <a:cxnLst/>
                <a:rect l="l" t="t" r="r" b="b"/>
                <a:pathLst>
                  <a:path w="2074" h="2724" extrusionOk="0">
                    <a:moveTo>
                      <a:pt x="1944" y="0"/>
                    </a:moveTo>
                    <a:cubicBezTo>
                      <a:pt x="1899" y="0"/>
                      <a:pt x="1852" y="33"/>
                      <a:pt x="1852" y="89"/>
                    </a:cubicBezTo>
                    <a:cubicBezTo>
                      <a:pt x="1699" y="769"/>
                      <a:pt x="1393" y="1398"/>
                      <a:pt x="935" y="1924"/>
                    </a:cubicBezTo>
                    <a:cubicBezTo>
                      <a:pt x="816" y="2060"/>
                      <a:pt x="680" y="2162"/>
                      <a:pt x="544" y="2264"/>
                    </a:cubicBezTo>
                    <a:cubicBezTo>
                      <a:pt x="408" y="2349"/>
                      <a:pt x="272" y="2417"/>
                      <a:pt x="119" y="2468"/>
                    </a:cubicBezTo>
                    <a:cubicBezTo>
                      <a:pt x="85" y="2485"/>
                      <a:pt x="51" y="2485"/>
                      <a:pt x="17" y="2502"/>
                    </a:cubicBezTo>
                    <a:cubicBezTo>
                      <a:pt x="0" y="2570"/>
                      <a:pt x="0" y="2655"/>
                      <a:pt x="0" y="2723"/>
                    </a:cubicBezTo>
                    <a:cubicBezTo>
                      <a:pt x="68" y="2706"/>
                      <a:pt x="136" y="2689"/>
                      <a:pt x="204" y="2655"/>
                    </a:cubicBezTo>
                    <a:cubicBezTo>
                      <a:pt x="357" y="2604"/>
                      <a:pt x="510" y="2536"/>
                      <a:pt x="663" y="2451"/>
                    </a:cubicBezTo>
                    <a:cubicBezTo>
                      <a:pt x="833" y="2332"/>
                      <a:pt x="1003" y="2196"/>
                      <a:pt x="1139" y="2026"/>
                    </a:cubicBezTo>
                    <a:cubicBezTo>
                      <a:pt x="1597" y="1483"/>
                      <a:pt x="1903" y="837"/>
                      <a:pt x="2056" y="140"/>
                    </a:cubicBezTo>
                    <a:cubicBezTo>
                      <a:pt x="2073" y="72"/>
                      <a:pt x="2039" y="5"/>
                      <a:pt x="1971" y="5"/>
                    </a:cubicBezTo>
                    <a:cubicBezTo>
                      <a:pt x="1962" y="2"/>
                      <a:pt x="1953" y="0"/>
                      <a:pt x="1944"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2" name="Google Shape;1752;p56"/>
              <p:cNvSpPr/>
              <p:nvPr/>
            </p:nvSpPr>
            <p:spPr>
              <a:xfrm>
                <a:off x="4029643" y="3401735"/>
                <a:ext cx="41861" cy="435791"/>
              </a:xfrm>
              <a:custGeom>
                <a:avLst/>
                <a:gdLst/>
                <a:ahLst/>
                <a:cxnLst/>
                <a:rect l="l" t="t" r="r" b="b"/>
                <a:pathLst>
                  <a:path w="307" h="3196" extrusionOk="0">
                    <a:moveTo>
                      <a:pt x="80" y="1"/>
                    </a:moveTo>
                    <a:cubicBezTo>
                      <a:pt x="76" y="1"/>
                      <a:pt x="72" y="2"/>
                      <a:pt x="68" y="5"/>
                    </a:cubicBezTo>
                    <a:cubicBezTo>
                      <a:pt x="34" y="5"/>
                      <a:pt x="0" y="22"/>
                      <a:pt x="17" y="56"/>
                    </a:cubicBezTo>
                    <a:cubicBezTo>
                      <a:pt x="17" y="73"/>
                      <a:pt x="51" y="430"/>
                      <a:pt x="85" y="957"/>
                    </a:cubicBezTo>
                    <a:cubicBezTo>
                      <a:pt x="136" y="1620"/>
                      <a:pt x="187" y="2503"/>
                      <a:pt x="170" y="3166"/>
                    </a:cubicBezTo>
                    <a:cubicBezTo>
                      <a:pt x="184" y="3186"/>
                      <a:pt x="205" y="3195"/>
                      <a:pt x="226" y="3195"/>
                    </a:cubicBezTo>
                    <a:cubicBezTo>
                      <a:pt x="258" y="3195"/>
                      <a:pt x="289" y="3173"/>
                      <a:pt x="289" y="3132"/>
                    </a:cubicBezTo>
                    <a:cubicBezTo>
                      <a:pt x="306" y="2469"/>
                      <a:pt x="255" y="1603"/>
                      <a:pt x="204" y="957"/>
                    </a:cubicBezTo>
                    <a:cubicBezTo>
                      <a:pt x="187" y="906"/>
                      <a:pt x="187" y="838"/>
                      <a:pt x="187" y="770"/>
                    </a:cubicBezTo>
                    <a:cubicBezTo>
                      <a:pt x="153" y="362"/>
                      <a:pt x="119" y="73"/>
                      <a:pt x="119" y="39"/>
                    </a:cubicBezTo>
                    <a:cubicBezTo>
                      <a:pt x="119" y="26"/>
                      <a:pt x="97" y="1"/>
                      <a:pt x="80"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3" name="Google Shape;1753;p56"/>
              <p:cNvSpPr/>
              <p:nvPr/>
            </p:nvSpPr>
            <p:spPr>
              <a:xfrm>
                <a:off x="4326219" y="3273833"/>
                <a:ext cx="583872" cy="195942"/>
              </a:xfrm>
              <a:custGeom>
                <a:avLst/>
                <a:gdLst/>
                <a:ahLst/>
                <a:cxnLst/>
                <a:rect l="l" t="t" r="r" b="b"/>
                <a:pathLst>
                  <a:path w="4282" h="1437" extrusionOk="0">
                    <a:moveTo>
                      <a:pt x="4214" y="0"/>
                    </a:moveTo>
                    <a:cubicBezTo>
                      <a:pt x="4201" y="0"/>
                      <a:pt x="4188" y="9"/>
                      <a:pt x="4180" y="26"/>
                    </a:cubicBezTo>
                    <a:cubicBezTo>
                      <a:pt x="3772" y="417"/>
                      <a:pt x="3296" y="740"/>
                      <a:pt x="2787" y="994"/>
                    </a:cubicBezTo>
                    <a:cubicBezTo>
                      <a:pt x="2330" y="1216"/>
                      <a:pt x="1901" y="1325"/>
                      <a:pt x="1503" y="1325"/>
                    </a:cubicBezTo>
                    <a:cubicBezTo>
                      <a:pt x="984" y="1325"/>
                      <a:pt x="516" y="1139"/>
                      <a:pt x="102" y="774"/>
                    </a:cubicBezTo>
                    <a:cubicBezTo>
                      <a:pt x="85" y="765"/>
                      <a:pt x="68" y="761"/>
                      <a:pt x="53" y="761"/>
                    </a:cubicBezTo>
                    <a:cubicBezTo>
                      <a:pt x="38" y="761"/>
                      <a:pt x="26" y="765"/>
                      <a:pt x="17" y="774"/>
                    </a:cubicBezTo>
                    <a:cubicBezTo>
                      <a:pt x="0" y="808"/>
                      <a:pt x="0" y="842"/>
                      <a:pt x="17" y="859"/>
                    </a:cubicBezTo>
                    <a:cubicBezTo>
                      <a:pt x="408" y="1215"/>
                      <a:pt x="935" y="1419"/>
                      <a:pt x="1461" y="1436"/>
                    </a:cubicBezTo>
                    <a:lnTo>
                      <a:pt x="1495" y="1436"/>
                    </a:lnTo>
                    <a:cubicBezTo>
                      <a:pt x="1971" y="1436"/>
                      <a:pt x="2430" y="1317"/>
                      <a:pt x="2838" y="1096"/>
                    </a:cubicBezTo>
                    <a:cubicBezTo>
                      <a:pt x="3364" y="842"/>
                      <a:pt x="3840" y="502"/>
                      <a:pt x="4248" y="111"/>
                    </a:cubicBezTo>
                    <a:cubicBezTo>
                      <a:pt x="4282" y="77"/>
                      <a:pt x="4282" y="43"/>
                      <a:pt x="4248" y="26"/>
                    </a:cubicBezTo>
                    <a:cubicBezTo>
                      <a:pt x="4239" y="9"/>
                      <a:pt x="4227" y="0"/>
                      <a:pt x="4214"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4" name="Google Shape;1754;p56"/>
              <p:cNvSpPr/>
              <p:nvPr/>
            </p:nvSpPr>
            <p:spPr>
              <a:xfrm>
                <a:off x="4282176" y="4102878"/>
                <a:ext cx="551556" cy="271074"/>
              </a:xfrm>
              <a:custGeom>
                <a:avLst/>
                <a:gdLst/>
                <a:ahLst/>
                <a:cxnLst/>
                <a:rect l="l" t="t" r="r" b="b"/>
                <a:pathLst>
                  <a:path w="4045" h="1988" extrusionOk="0">
                    <a:moveTo>
                      <a:pt x="3983" y="0"/>
                    </a:moveTo>
                    <a:cubicBezTo>
                      <a:pt x="3968" y="0"/>
                      <a:pt x="3952" y="9"/>
                      <a:pt x="3942" y="29"/>
                    </a:cubicBezTo>
                    <a:cubicBezTo>
                      <a:pt x="3619" y="487"/>
                      <a:pt x="3229" y="895"/>
                      <a:pt x="2787" y="1252"/>
                    </a:cubicBezTo>
                    <a:cubicBezTo>
                      <a:pt x="2240" y="1660"/>
                      <a:pt x="1704" y="1864"/>
                      <a:pt x="1183" y="1864"/>
                    </a:cubicBezTo>
                    <a:cubicBezTo>
                      <a:pt x="815" y="1864"/>
                      <a:pt x="454" y="1762"/>
                      <a:pt x="102" y="1558"/>
                    </a:cubicBezTo>
                    <a:cubicBezTo>
                      <a:pt x="93" y="1553"/>
                      <a:pt x="84" y="1551"/>
                      <a:pt x="75" y="1551"/>
                    </a:cubicBezTo>
                    <a:cubicBezTo>
                      <a:pt x="51" y="1551"/>
                      <a:pt x="30" y="1567"/>
                      <a:pt x="17" y="1592"/>
                    </a:cubicBezTo>
                    <a:cubicBezTo>
                      <a:pt x="0" y="1609"/>
                      <a:pt x="17" y="1643"/>
                      <a:pt x="51" y="1660"/>
                    </a:cubicBezTo>
                    <a:cubicBezTo>
                      <a:pt x="394" y="1876"/>
                      <a:pt x="785" y="1987"/>
                      <a:pt x="1180" y="1987"/>
                    </a:cubicBezTo>
                    <a:cubicBezTo>
                      <a:pt x="1313" y="1987"/>
                      <a:pt x="1447" y="1974"/>
                      <a:pt x="1581" y="1949"/>
                    </a:cubicBezTo>
                    <a:lnTo>
                      <a:pt x="1581" y="1932"/>
                    </a:lnTo>
                    <a:cubicBezTo>
                      <a:pt x="2039" y="1830"/>
                      <a:pt x="2464" y="1626"/>
                      <a:pt x="2838" y="1337"/>
                    </a:cubicBezTo>
                    <a:cubicBezTo>
                      <a:pt x="3297" y="980"/>
                      <a:pt x="3704" y="572"/>
                      <a:pt x="4027" y="97"/>
                    </a:cubicBezTo>
                    <a:cubicBezTo>
                      <a:pt x="4044" y="63"/>
                      <a:pt x="4044" y="29"/>
                      <a:pt x="4010" y="12"/>
                    </a:cubicBezTo>
                    <a:cubicBezTo>
                      <a:pt x="4003" y="5"/>
                      <a:pt x="3993" y="0"/>
                      <a:pt x="398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5" name="Google Shape;1755;p56"/>
              <p:cNvSpPr/>
              <p:nvPr/>
            </p:nvSpPr>
            <p:spPr>
              <a:xfrm>
                <a:off x="4460530" y="3241653"/>
                <a:ext cx="257302" cy="87131"/>
              </a:xfrm>
              <a:custGeom>
                <a:avLst/>
                <a:gdLst/>
                <a:ahLst/>
                <a:cxnLst/>
                <a:rect l="l" t="t" r="r" b="b"/>
                <a:pathLst>
                  <a:path w="1887" h="639" extrusionOk="0">
                    <a:moveTo>
                      <a:pt x="1814" y="0"/>
                    </a:moveTo>
                    <a:cubicBezTo>
                      <a:pt x="1805" y="0"/>
                      <a:pt x="1795" y="2"/>
                      <a:pt x="1785" y="7"/>
                    </a:cubicBezTo>
                    <a:cubicBezTo>
                      <a:pt x="1785" y="7"/>
                      <a:pt x="1090" y="518"/>
                      <a:pt x="533" y="518"/>
                    </a:cubicBezTo>
                    <a:cubicBezTo>
                      <a:pt x="371" y="518"/>
                      <a:pt x="221" y="475"/>
                      <a:pt x="103" y="364"/>
                    </a:cubicBezTo>
                    <a:cubicBezTo>
                      <a:pt x="94" y="355"/>
                      <a:pt x="81" y="351"/>
                      <a:pt x="69" y="351"/>
                    </a:cubicBezTo>
                    <a:cubicBezTo>
                      <a:pt x="56" y="351"/>
                      <a:pt x="43" y="355"/>
                      <a:pt x="35" y="364"/>
                    </a:cubicBezTo>
                    <a:cubicBezTo>
                      <a:pt x="1" y="398"/>
                      <a:pt x="1" y="432"/>
                      <a:pt x="35" y="449"/>
                    </a:cubicBezTo>
                    <a:cubicBezTo>
                      <a:pt x="157" y="571"/>
                      <a:pt x="320" y="638"/>
                      <a:pt x="488" y="638"/>
                    </a:cubicBezTo>
                    <a:cubicBezTo>
                      <a:pt x="507" y="638"/>
                      <a:pt x="526" y="637"/>
                      <a:pt x="544" y="636"/>
                    </a:cubicBezTo>
                    <a:cubicBezTo>
                      <a:pt x="1122" y="636"/>
                      <a:pt x="1819" y="143"/>
                      <a:pt x="1853" y="109"/>
                    </a:cubicBezTo>
                    <a:cubicBezTo>
                      <a:pt x="1870" y="92"/>
                      <a:pt x="1887" y="58"/>
                      <a:pt x="1870" y="24"/>
                    </a:cubicBezTo>
                    <a:cubicBezTo>
                      <a:pt x="1858" y="12"/>
                      <a:pt x="1837" y="0"/>
                      <a:pt x="1814"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6" name="Google Shape;1756;p56"/>
              <p:cNvSpPr/>
              <p:nvPr/>
            </p:nvSpPr>
            <p:spPr>
              <a:xfrm>
                <a:off x="4701473" y="2621641"/>
                <a:ext cx="136900" cy="206987"/>
              </a:xfrm>
              <a:custGeom>
                <a:avLst/>
                <a:gdLst/>
                <a:ahLst/>
                <a:cxnLst/>
                <a:rect l="l" t="t" r="r" b="b"/>
                <a:pathLst>
                  <a:path w="1004" h="1518" extrusionOk="0">
                    <a:moveTo>
                      <a:pt x="663" y="1"/>
                    </a:moveTo>
                    <a:cubicBezTo>
                      <a:pt x="273" y="221"/>
                      <a:pt x="1" y="1496"/>
                      <a:pt x="1" y="1496"/>
                    </a:cubicBezTo>
                    <a:cubicBezTo>
                      <a:pt x="57" y="1511"/>
                      <a:pt x="114" y="1518"/>
                      <a:pt x="169" y="1518"/>
                    </a:cubicBezTo>
                    <a:cubicBezTo>
                      <a:pt x="614" y="1518"/>
                      <a:pt x="1003" y="1088"/>
                      <a:pt x="1003" y="1088"/>
                    </a:cubicBezTo>
                    <a:cubicBezTo>
                      <a:pt x="714" y="816"/>
                      <a:pt x="663" y="1"/>
                      <a:pt x="663"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7" name="Google Shape;1757;p56"/>
              <p:cNvSpPr/>
              <p:nvPr/>
            </p:nvSpPr>
            <p:spPr>
              <a:xfrm>
                <a:off x="4150046" y="2030264"/>
                <a:ext cx="773951" cy="491969"/>
              </a:xfrm>
              <a:custGeom>
                <a:avLst/>
                <a:gdLst/>
                <a:ahLst/>
                <a:cxnLst/>
                <a:rect l="l" t="t" r="r" b="b"/>
                <a:pathLst>
                  <a:path w="5676" h="3608" extrusionOk="0">
                    <a:moveTo>
                      <a:pt x="2255" y="0"/>
                    </a:moveTo>
                    <a:cubicBezTo>
                      <a:pt x="2003" y="0"/>
                      <a:pt x="1732" y="47"/>
                      <a:pt x="1462" y="175"/>
                    </a:cubicBezTo>
                    <a:cubicBezTo>
                      <a:pt x="817" y="464"/>
                      <a:pt x="1" y="1211"/>
                      <a:pt x="137" y="2265"/>
                    </a:cubicBezTo>
                    <a:cubicBezTo>
                      <a:pt x="154" y="2350"/>
                      <a:pt x="171" y="2418"/>
                      <a:pt x="188" y="2503"/>
                    </a:cubicBezTo>
                    <a:cubicBezTo>
                      <a:pt x="307" y="2876"/>
                      <a:pt x="460" y="3250"/>
                      <a:pt x="664" y="3590"/>
                    </a:cubicBezTo>
                    <a:lnTo>
                      <a:pt x="1003" y="3590"/>
                    </a:lnTo>
                    <a:cubicBezTo>
                      <a:pt x="1003" y="3590"/>
                      <a:pt x="1472" y="1394"/>
                      <a:pt x="2393" y="1394"/>
                    </a:cubicBezTo>
                    <a:cubicBezTo>
                      <a:pt x="2416" y="1394"/>
                      <a:pt x="2440" y="1395"/>
                      <a:pt x="2465" y="1398"/>
                    </a:cubicBezTo>
                    <a:cubicBezTo>
                      <a:pt x="3450" y="1534"/>
                      <a:pt x="3909" y="3607"/>
                      <a:pt x="3909" y="3607"/>
                    </a:cubicBezTo>
                    <a:lnTo>
                      <a:pt x="5098" y="3420"/>
                    </a:lnTo>
                    <a:cubicBezTo>
                      <a:pt x="5098" y="3420"/>
                      <a:pt x="5676" y="1976"/>
                      <a:pt x="5013" y="939"/>
                    </a:cubicBezTo>
                    <a:cubicBezTo>
                      <a:pt x="4679" y="407"/>
                      <a:pt x="4178" y="304"/>
                      <a:pt x="3842" y="304"/>
                    </a:cubicBezTo>
                    <a:cubicBezTo>
                      <a:pt x="3631" y="304"/>
                      <a:pt x="3484" y="345"/>
                      <a:pt x="3484" y="345"/>
                    </a:cubicBezTo>
                    <a:cubicBezTo>
                      <a:pt x="3484" y="345"/>
                      <a:pt x="2940" y="0"/>
                      <a:pt x="2255"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8" name="Google Shape;1758;p56"/>
              <p:cNvSpPr/>
              <p:nvPr/>
            </p:nvSpPr>
            <p:spPr>
              <a:xfrm>
                <a:off x="4416487" y="2663366"/>
                <a:ext cx="345387" cy="357523"/>
              </a:xfrm>
              <a:custGeom>
                <a:avLst/>
                <a:gdLst/>
                <a:ahLst/>
                <a:cxnLst/>
                <a:rect l="l" t="t" r="r" b="b"/>
                <a:pathLst>
                  <a:path w="2533" h="2622" extrusionOk="0">
                    <a:moveTo>
                      <a:pt x="2533" y="0"/>
                    </a:moveTo>
                    <a:lnTo>
                      <a:pt x="307" y="1394"/>
                    </a:lnTo>
                    <a:lnTo>
                      <a:pt x="1" y="1581"/>
                    </a:lnTo>
                    <a:lnTo>
                      <a:pt x="1" y="2209"/>
                    </a:lnTo>
                    <a:cubicBezTo>
                      <a:pt x="69" y="2260"/>
                      <a:pt x="154" y="2311"/>
                      <a:pt x="239" y="2362"/>
                    </a:cubicBezTo>
                    <a:cubicBezTo>
                      <a:pt x="553" y="2554"/>
                      <a:pt x="877" y="2622"/>
                      <a:pt x="1179" y="2622"/>
                    </a:cubicBezTo>
                    <a:cubicBezTo>
                      <a:pt x="1922" y="2622"/>
                      <a:pt x="2533" y="2209"/>
                      <a:pt x="2533" y="2209"/>
                    </a:cubicBezTo>
                    <a:lnTo>
                      <a:pt x="2533" y="0"/>
                    </a:lnTo>
                    <a:close/>
                  </a:path>
                </a:pathLst>
              </a:custGeom>
              <a:solidFill>
                <a:srgbClr val="9C4A5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9" name="Google Shape;1759;p56"/>
              <p:cNvSpPr/>
              <p:nvPr/>
            </p:nvSpPr>
            <p:spPr>
              <a:xfrm>
                <a:off x="4416487" y="2799995"/>
                <a:ext cx="252666" cy="150809"/>
              </a:xfrm>
              <a:custGeom>
                <a:avLst/>
                <a:gdLst/>
                <a:ahLst/>
                <a:cxnLst/>
                <a:rect l="l" t="t" r="r" b="b"/>
                <a:pathLst>
                  <a:path w="1853" h="1106" extrusionOk="0">
                    <a:moveTo>
                      <a:pt x="1853" y="1"/>
                    </a:moveTo>
                    <a:lnTo>
                      <a:pt x="307" y="392"/>
                    </a:lnTo>
                    <a:lnTo>
                      <a:pt x="1" y="579"/>
                    </a:lnTo>
                    <a:lnTo>
                      <a:pt x="1" y="1105"/>
                    </a:lnTo>
                    <a:cubicBezTo>
                      <a:pt x="1360" y="867"/>
                      <a:pt x="1853" y="1"/>
                      <a:pt x="1853"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0" name="Google Shape;1760;p56"/>
              <p:cNvSpPr/>
              <p:nvPr/>
            </p:nvSpPr>
            <p:spPr>
              <a:xfrm>
                <a:off x="4205407" y="2470831"/>
                <a:ext cx="102403" cy="185306"/>
              </a:xfrm>
              <a:custGeom>
                <a:avLst/>
                <a:gdLst/>
                <a:ahLst/>
                <a:cxnLst/>
                <a:rect l="l" t="t" r="r" b="b"/>
                <a:pathLst>
                  <a:path w="751" h="1359" extrusionOk="0">
                    <a:moveTo>
                      <a:pt x="426" y="0"/>
                    </a:moveTo>
                    <a:cubicBezTo>
                      <a:pt x="343" y="0"/>
                      <a:pt x="258" y="48"/>
                      <a:pt x="190" y="189"/>
                    </a:cubicBezTo>
                    <a:cubicBezTo>
                      <a:pt x="0" y="584"/>
                      <a:pt x="119" y="1359"/>
                      <a:pt x="585" y="1359"/>
                    </a:cubicBezTo>
                    <a:cubicBezTo>
                      <a:pt x="621" y="1359"/>
                      <a:pt x="659" y="1354"/>
                      <a:pt x="699" y="1344"/>
                    </a:cubicBezTo>
                    <a:lnTo>
                      <a:pt x="750" y="189"/>
                    </a:lnTo>
                    <a:cubicBezTo>
                      <a:pt x="750" y="189"/>
                      <a:pt x="592" y="0"/>
                      <a:pt x="426" y="0"/>
                    </a:cubicBezTo>
                    <a:close/>
                  </a:path>
                </a:pathLst>
              </a:custGeom>
              <a:solidFill>
                <a:srgbClr val="9C4A5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1" name="Google Shape;1761;p56"/>
              <p:cNvSpPr/>
              <p:nvPr/>
            </p:nvSpPr>
            <p:spPr>
              <a:xfrm>
                <a:off x="4256677" y="2157075"/>
                <a:ext cx="546920" cy="724181"/>
              </a:xfrm>
              <a:custGeom>
                <a:avLst/>
                <a:gdLst/>
                <a:ahLst/>
                <a:cxnLst/>
                <a:rect l="l" t="t" r="r" b="b"/>
                <a:pathLst>
                  <a:path w="4011" h="5311" extrusionOk="0">
                    <a:moveTo>
                      <a:pt x="1931" y="1"/>
                    </a:moveTo>
                    <a:cubicBezTo>
                      <a:pt x="1275" y="1"/>
                      <a:pt x="708" y="183"/>
                      <a:pt x="374" y="553"/>
                    </a:cubicBezTo>
                    <a:cubicBezTo>
                      <a:pt x="374" y="570"/>
                      <a:pt x="357" y="570"/>
                      <a:pt x="340" y="604"/>
                    </a:cubicBezTo>
                    <a:cubicBezTo>
                      <a:pt x="187" y="774"/>
                      <a:pt x="102" y="995"/>
                      <a:pt x="85" y="1233"/>
                    </a:cubicBezTo>
                    <a:lnTo>
                      <a:pt x="35" y="2609"/>
                    </a:lnTo>
                    <a:lnTo>
                      <a:pt x="35" y="2949"/>
                    </a:lnTo>
                    <a:lnTo>
                      <a:pt x="1" y="4002"/>
                    </a:lnTo>
                    <a:cubicBezTo>
                      <a:pt x="1" y="4002"/>
                      <a:pt x="1" y="5311"/>
                      <a:pt x="1360" y="5311"/>
                    </a:cubicBezTo>
                    <a:cubicBezTo>
                      <a:pt x="2736" y="5311"/>
                      <a:pt x="3654" y="4240"/>
                      <a:pt x="3705" y="4189"/>
                    </a:cubicBezTo>
                    <a:lnTo>
                      <a:pt x="3721" y="3917"/>
                    </a:lnTo>
                    <a:lnTo>
                      <a:pt x="3789" y="2473"/>
                    </a:lnTo>
                    <a:lnTo>
                      <a:pt x="3840" y="1709"/>
                    </a:lnTo>
                    <a:cubicBezTo>
                      <a:pt x="3840" y="1709"/>
                      <a:pt x="4010" y="315"/>
                      <a:pt x="2702" y="77"/>
                    </a:cubicBezTo>
                    <a:cubicBezTo>
                      <a:pt x="2438" y="26"/>
                      <a:pt x="2178" y="1"/>
                      <a:pt x="1931" y="1"/>
                    </a:cubicBezTo>
                    <a:close/>
                  </a:path>
                </a:pathLst>
              </a:custGeom>
              <a:solidFill>
                <a:srgbClr val="9C4A5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2" name="Google Shape;1762;p56"/>
              <p:cNvSpPr/>
              <p:nvPr/>
            </p:nvSpPr>
            <p:spPr>
              <a:xfrm>
                <a:off x="4205400" y="2113025"/>
                <a:ext cx="665303" cy="436897"/>
              </a:xfrm>
              <a:custGeom>
                <a:avLst/>
                <a:gdLst/>
                <a:ahLst/>
                <a:cxnLst/>
                <a:rect l="l" t="t" r="r" b="b"/>
                <a:pathLst>
                  <a:path w="4385" h="3204" extrusionOk="0">
                    <a:moveTo>
                      <a:pt x="1836" y="1"/>
                    </a:moveTo>
                    <a:cubicBezTo>
                      <a:pt x="1452" y="1"/>
                      <a:pt x="1069" y="74"/>
                      <a:pt x="714" y="214"/>
                    </a:cubicBezTo>
                    <a:cubicBezTo>
                      <a:pt x="425" y="400"/>
                      <a:pt x="221" y="706"/>
                      <a:pt x="154" y="1046"/>
                    </a:cubicBezTo>
                    <a:cubicBezTo>
                      <a:pt x="120" y="1131"/>
                      <a:pt x="103" y="1233"/>
                      <a:pt x="86" y="1335"/>
                    </a:cubicBezTo>
                    <a:cubicBezTo>
                      <a:pt x="18" y="1743"/>
                      <a:pt x="1" y="2167"/>
                      <a:pt x="35" y="2592"/>
                    </a:cubicBezTo>
                    <a:lnTo>
                      <a:pt x="459" y="2558"/>
                    </a:lnTo>
                    <a:cubicBezTo>
                      <a:pt x="459" y="2558"/>
                      <a:pt x="374" y="1539"/>
                      <a:pt x="918" y="1012"/>
                    </a:cubicBezTo>
                    <a:cubicBezTo>
                      <a:pt x="1103" y="844"/>
                      <a:pt x="1394" y="787"/>
                      <a:pt x="1700" y="787"/>
                    </a:cubicBezTo>
                    <a:cubicBezTo>
                      <a:pt x="1983" y="787"/>
                      <a:pt x="2279" y="836"/>
                      <a:pt x="2515" y="893"/>
                    </a:cubicBezTo>
                    <a:lnTo>
                      <a:pt x="2600" y="910"/>
                    </a:lnTo>
                    <a:cubicBezTo>
                      <a:pt x="2719" y="944"/>
                      <a:pt x="2821" y="961"/>
                      <a:pt x="2889" y="978"/>
                    </a:cubicBezTo>
                    <a:lnTo>
                      <a:pt x="2957" y="1012"/>
                    </a:lnTo>
                    <a:lnTo>
                      <a:pt x="2991" y="1012"/>
                    </a:lnTo>
                    <a:cubicBezTo>
                      <a:pt x="2821" y="1335"/>
                      <a:pt x="2889" y="1709"/>
                      <a:pt x="3127" y="1981"/>
                    </a:cubicBezTo>
                    <a:cubicBezTo>
                      <a:pt x="3484" y="2337"/>
                      <a:pt x="3025" y="3204"/>
                      <a:pt x="3025" y="3204"/>
                    </a:cubicBezTo>
                    <a:lnTo>
                      <a:pt x="3637" y="3204"/>
                    </a:lnTo>
                    <a:cubicBezTo>
                      <a:pt x="3959" y="3051"/>
                      <a:pt x="4061" y="2388"/>
                      <a:pt x="4061" y="2388"/>
                    </a:cubicBezTo>
                    <a:cubicBezTo>
                      <a:pt x="4061" y="2388"/>
                      <a:pt x="4384" y="1488"/>
                      <a:pt x="3993" y="774"/>
                    </a:cubicBezTo>
                    <a:cubicBezTo>
                      <a:pt x="3773" y="383"/>
                      <a:pt x="3076" y="129"/>
                      <a:pt x="2345" y="44"/>
                    </a:cubicBezTo>
                    <a:cubicBezTo>
                      <a:pt x="2311" y="44"/>
                      <a:pt x="2260" y="44"/>
                      <a:pt x="2226" y="27"/>
                    </a:cubicBezTo>
                    <a:cubicBezTo>
                      <a:pt x="2097" y="9"/>
                      <a:pt x="1966" y="1"/>
                      <a:pt x="1836"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3" name="Google Shape;1763;p56"/>
              <p:cNvSpPr/>
              <p:nvPr/>
            </p:nvSpPr>
            <p:spPr>
              <a:xfrm>
                <a:off x="4701473" y="2654094"/>
                <a:ext cx="60405" cy="74313"/>
              </a:xfrm>
              <a:custGeom>
                <a:avLst/>
                <a:gdLst/>
                <a:ahLst/>
                <a:cxnLst/>
                <a:rect l="l" t="t" r="r" b="b"/>
                <a:pathLst>
                  <a:path w="443" h="545" extrusionOk="0">
                    <a:moveTo>
                      <a:pt x="1" y="0"/>
                    </a:moveTo>
                    <a:cubicBezTo>
                      <a:pt x="103" y="221"/>
                      <a:pt x="239" y="408"/>
                      <a:pt x="426" y="544"/>
                    </a:cubicBezTo>
                    <a:lnTo>
                      <a:pt x="443" y="272"/>
                    </a:lnTo>
                    <a:cubicBezTo>
                      <a:pt x="273" y="221"/>
                      <a:pt x="120" y="136"/>
                      <a:pt x="1"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4" name="Google Shape;1764;p56"/>
              <p:cNvSpPr/>
              <p:nvPr/>
            </p:nvSpPr>
            <p:spPr>
              <a:xfrm>
                <a:off x="4736244" y="2481194"/>
                <a:ext cx="160626" cy="209987"/>
              </a:xfrm>
              <a:custGeom>
                <a:avLst/>
                <a:gdLst/>
                <a:ahLst/>
                <a:cxnLst/>
                <a:rect l="l" t="t" r="r" b="b"/>
                <a:pathLst>
                  <a:path w="1178" h="1540" extrusionOk="0">
                    <a:moveTo>
                      <a:pt x="564" y="0"/>
                    </a:moveTo>
                    <a:cubicBezTo>
                      <a:pt x="272" y="0"/>
                      <a:pt x="1" y="368"/>
                      <a:pt x="1" y="368"/>
                    </a:cubicBezTo>
                    <a:lnTo>
                      <a:pt x="1" y="1455"/>
                    </a:lnTo>
                    <a:cubicBezTo>
                      <a:pt x="90" y="1513"/>
                      <a:pt x="179" y="1539"/>
                      <a:pt x="265" y="1539"/>
                    </a:cubicBezTo>
                    <a:cubicBezTo>
                      <a:pt x="780" y="1539"/>
                      <a:pt x="1178" y="608"/>
                      <a:pt x="901" y="215"/>
                    </a:cubicBezTo>
                    <a:cubicBezTo>
                      <a:pt x="796" y="57"/>
                      <a:pt x="678" y="0"/>
                      <a:pt x="564" y="0"/>
                    </a:cubicBezTo>
                    <a:close/>
                  </a:path>
                </a:pathLst>
              </a:custGeom>
              <a:solidFill>
                <a:srgbClr val="9C4A5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5" name="Google Shape;1765;p56"/>
              <p:cNvSpPr/>
              <p:nvPr/>
            </p:nvSpPr>
            <p:spPr>
              <a:xfrm rot="-476896">
                <a:off x="4405718" y="2697176"/>
                <a:ext cx="162262" cy="69268"/>
              </a:xfrm>
              <a:custGeom>
                <a:avLst/>
                <a:gdLst/>
                <a:ahLst/>
                <a:cxnLst/>
                <a:rect l="l" t="t" r="r" b="b"/>
                <a:pathLst>
                  <a:path w="1190" h="508" extrusionOk="0">
                    <a:moveTo>
                      <a:pt x="119" y="1"/>
                    </a:moveTo>
                    <a:lnTo>
                      <a:pt x="119" y="1"/>
                    </a:lnTo>
                    <a:cubicBezTo>
                      <a:pt x="119" y="1"/>
                      <a:pt x="0" y="443"/>
                      <a:pt x="578" y="493"/>
                    </a:cubicBezTo>
                    <a:cubicBezTo>
                      <a:pt x="618" y="503"/>
                      <a:pt x="658" y="507"/>
                      <a:pt x="697" y="507"/>
                    </a:cubicBezTo>
                    <a:cubicBezTo>
                      <a:pt x="942" y="507"/>
                      <a:pt x="1160" y="332"/>
                      <a:pt x="1190" y="69"/>
                    </a:cubicBezTo>
                    <a:lnTo>
                      <a:pt x="119" y="1"/>
                    </a:ln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1766" name="Google Shape;1766;p56"/>
              <p:cNvGrpSpPr/>
              <p:nvPr/>
            </p:nvGrpSpPr>
            <p:grpSpPr>
              <a:xfrm flipH="1">
                <a:off x="4300348" y="2392798"/>
                <a:ext cx="559240" cy="249612"/>
                <a:chOff x="3083672" y="6322908"/>
                <a:chExt cx="350841" cy="156585"/>
              </a:xfrm>
            </p:grpSpPr>
            <p:sp>
              <p:nvSpPr>
                <p:cNvPr id="1767" name="Google Shape;1767;p56"/>
                <p:cNvSpPr/>
                <p:nvPr/>
              </p:nvSpPr>
              <p:spPr>
                <a:xfrm>
                  <a:off x="3244951" y="6370928"/>
                  <a:ext cx="38280" cy="38991"/>
                </a:xfrm>
                <a:custGeom>
                  <a:avLst/>
                  <a:gdLst/>
                  <a:ahLst/>
                  <a:cxnLst/>
                  <a:rect l="l" t="t" r="r" b="b"/>
                  <a:pathLst>
                    <a:path w="968" h="986" extrusionOk="0">
                      <a:moveTo>
                        <a:pt x="475" y="1"/>
                      </a:moveTo>
                      <a:cubicBezTo>
                        <a:pt x="211" y="1"/>
                        <a:pt x="0" y="212"/>
                        <a:pt x="0" y="493"/>
                      </a:cubicBezTo>
                      <a:cubicBezTo>
                        <a:pt x="0" y="757"/>
                        <a:pt x="211" y="986"/>
                        <a:pt x="475" y="986"/>
                      </a:cubicBezTo>
                      <a:cubicBezTo>
                        <a:pt x="756" y="986"/>
                        <a:pt x="967" y="757"/>
                        <a:pt x="967" y="493"/>
                      </a:cubicBezTo>
                      <a:cubicBezTo>
                        <a:pt x="967" y="212"/>
                        <a:pt x="756" y="1"/>
                        <a:pt x="475"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8" name="Google Shape;1768;p56"/>
                <p:cNvSpPr/>
                <p:nvPr/>
              </p:nvSpPr>
              <p:spPr>
                <a:xfrm>
                  <a:off x="3379881" y="6365102"/>
                  <a:ext cx="38991" cy="38991"/>
                </a:xfrm>
                <a:custGeom>
                  <a:avLst/>
                  <a:gdLst/>
                  <a:ahLst/>
                  <a:cxnLst/>
                  <a:rect l="l" t="t" r="r" b="b"/>
                  <a:pathLst>
                    <a:path w="986" h="986" extrusionOk="0">
                      <a:moveTo>
                        <a:pt x="493" y="1"/>
                      </a:moveTo>
                      <a:cubicBezTo>
                        <a:pt x="229" y="1"/>
                        <a:pt x="1" y="212"/>
                        <a:pt x="1" y="493"/>
                      </a:cubicBezTo>
                      <a:cubicBezTo>
                        <a:pt x="1" y="757"/>
                        <a:pt x="229" y="986"/>
                        <a:pt x="493" y="986"/>
                      </a:cubicBezTo>
                      <a:cubicBezTo>
                        <a:pt x="757" y="986"/>
                        <a:pt x="985" y="757"/>
                        <a:pt x="985" y="493"/>
                      </a:cubicBezTo>
                      <a:cubicBezTo>
                        <a:pt x="985" y="212"/>
                        <a:pt x="757" y="1"/>
                        <a:pt x="493"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9" name="Google Shape;1769;p56"/>
                <p:cNvSpPr/>
                <p:nvPr/>
              </p:nvSpPr>
              <p:spPr>
                <a:xfrm rot="-392484">
                  <a:off x="3301663" y="6370131"/>
                  <a:ext cx="69560" cy="105744"/>
                </a:xfrm>
                <a:custGeom>
                  <a:avLst/>
                  <a:gdLst/>
                  <a:ahLst/>
                  <a:cxnLst/>
                  <a:rect l="l" t="t" r="r" b="b"/>
                  <a:pathLst>
                    <a:path w="1759" h="2674" fill="none" extrusionOk="0">
                      <a:moveTo>
                        <a:pt x="1337" y="0"/>
                      </a:moveTo>
                      <a:lnTo>
                        <a:pt x="1337" y="1020"/>
                      </a:lnTo>
                      <a:lnTo>
                        <a:pt x="1653" y="1987"/>
                      </a:lnTo>
                      <a:cubicBezTo>
                        <a:pt x="1759" y="2321"/>
                        <a:pt x="1513" y="2673"/>
                        <a:pt x="1143" y="2673"/>
                      </a:cubicBezTo>
                      <a:lnTo>
                        <a:pt x="581" y="2673"/>
                      </a:lnTo>
                      <a:cubicBezTo>
                        <a:pt x="176" y="2673"/>
                        <a:pt x="1" y="2181"/>
                        <a:pt x="299" y="1917"/>
                      </a:cubicBezTo>
                      <a:cubicBezTo>
                        <a:pt x="335" y="1882"/>
                        <a:pt x="370" y="1864"/>
                        <a:pt x="405" y="1847"/>
                      </a:cubicBezTo>
                    </a:path>
                  </a:pathLst>
                </a:custGeom>
                <a:solidFill>
                  <a:schemeClr val="dk1"/>
                </a:solidFill>
                <a:ln w="83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70" name="Google Shape;1770;p56"/>
                <p:cNvSpPr/>
                <p:nvPr/>
              </p:nvSpPr>
              <p:spPr>
                <a:xfrm rot="818349">
                  <a:off x="3089806" y="6395906"/>
                  <a:ext cx="82808" cy="61928"/>
                </a:xfrm>
                <a:custGeom>
                  <a:avLst/>
                  <a:gdLst/>
                  <a:ahLst/>
                  <a:cxnLst/>
                  <a:rect l="l" t="t" r="r" b="b"/>
                  <a:pathLst>
                    <a:path w="2094" h="1566" fill="none" extrusionOk="0">
                      <a:moveTo>
                        <a:pt x="1" y="581"/>
                      </a:moveTo>
                      <a:cubicBezTo>
                        <a:pt x="388" y="1"/>
                        <a:pt x="1232" y="440"/>
                        <a:pt x="2093" y="1566"/>
                      </a:cubicBezTo>
                    </a:path>
                  </a:pathLst>
                </a:custGeom>
                <a:noFill/>
                <a:ln w="83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71" name="Google Shape;1771;p56"/>
                <p:cNvSpPr/>
                <p:nvPr/>
              </p:nvSpPr>
              <p:spPr>
                <a:xfrm>
                  <a:off x="3226734" y="6328954"/>
                  <a:ext cx="79327" cy="24399"/>
                </a:xfrm>
                <a:custGeom>
                  <a:avLst/>
                  <a:gdLst/>
                  <a:ahLst/>
                  <a:cxnLst/>
                  <a:rect l="l" t="t" r="r" b="b"/>
                  <a:pathLst>
                    <a:path w="2006" h="617" fill="none" extrusionOk="0">
                      <a:moveTo>
                        <a:pt x="1" y="616"/>
                      </a:moveTo>
                      <a:cubicBezTo>
                        <a:pt x="1" y="616"/>
                        <a:pt x="827" y="1"/>
                        <a:pt x="2005" y="616"/>
                      </a:cubicBezTo>
                    </a:path>
                  </a:pathLst>
                </a:custGeom>
                <a:solidFill>
                  <a:schemeClr val="dk1"/>
                </a:solidFill>
                <a:ln w="1100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72" name="Google Shape;1772;p56"/>
                <p:cNvSpPr/>
                <p:nvPr/>
              </p:nvSpPr>
              <p:spPr>
                <a:xfrm>
                  <a:off x="3355186" y="6322908"/>
                  <a:ext cx="79327" cy="24399"/>
                </a:xfrm>
                <a:custGeom>
                  <a:avLst/>
                  <a:gdLst/>
                  <a:ahLst/>
                  <a:cxnLst/>
                  <a:rect l="l" t="t" r="r" b="b"/>
                  <a:pathLst>
                    <a:path w="2006" h="617" fill="none" extrusionOk="0">
                      <a:moveTo>
                        <a:pt x="1" y="616"/>
                      </a:moveTo>
                      <a:cubicBezTo>
                        <a:pt x="1" y="616"/>
                        <a:pt x="827" y="1"/>
                        <a:pt x="2006" y="616"/>
                      </a:cubicBezTo>
                    </a:path>
                  </a:pathLst>
                </a:custGeom>
                <a:solidFill>
                  <a:schemeClr val="dk1"/>
                </a:solidFill>
                <a:ln w="1100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grpSp>
          <p:nvGrpSpPr>
            <p:cNvPr id="1773" name="Google Shape;1773;p56"/>
            <p:cNvGrpSpPr/>
            <p:nvPr/>
          </p:nvGrpSpPr>
          <p:grpSpPr>
            <a:xfrm rot="177858">
              <a:off x="3681605" y="1880648"/>
              <a:ext cx="1734297" cy="497267"/>
              <a:chOff x="877767" y="6148907"/>
              <a:chExt cx="1057631" cy="303231"/>
            </a:xfrm>
          </p:grpSpPr>
          <p:sp>
            <p:nvSpPr>
              <p:cNvPr id="1774" name="Google Shape;1774;p56"/>
              <p:cNvSpPr/>
              <p:nvPr/>
            </p:nvSpPr>
            <p:spPr>
              <a:xfrm>
                <a:off x="877767" y="6148907"/>
                <a:ext cx="1057631" cy="303231"/>
              </a:xfrm>
              <a:custGeom>
                <a:avLst/>
                <a:gdLst/>
                <a:ahLst/>
                <a:cxnLst/>
                <a:rect l="l" t="t" r="r" b="b"/>
                <a:pathLst>
                  <a:path w="26745" h="7668" extrusionOk="0">
                    <a:moveTo>
                      <a:pt x="13381" y="1"/>
                    </a:moveTo>
                    <a:lnTo>
                      <a:pt x="246" y="7175"/>
                    </a:lnTo>
                    <a:cubicBezTo>
                      <a:pt x="0" y="7298"/>
                      <a:pt x="106" y="7667"/>
                      <a:pt x="369" y="7667"/>
                    </a:cubicBezTo>
                    <a:lnTo>
                      <a:pt x="26375" y="7667"/>
                    </a:lnTo>
                    <a:cubicBezTo>
                      <a:pt x="26657" y="7667"/>
                      <a:pt x="26745" y="7298"/>
                      <a:pt x="26499" y="7175"/>
                    </a:cubicBezTo>
                    <a:lnTo>
                      <a:pt x="13381"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75" name="Google Shape;1775;p56"/>
              <p:cNvSpPr/>
              <p:nvPr/>
            </p:nvSpPr>
            <p:spPr>
              <a:xfrm>
                <a:off x="945191" y="6148907"/>
                <a:ext cx="924167" cy="277487"/>
              </a:xfrm>
              <a:custGeom>
                <a:avLst/>
                <a:gdLst/>
                <a:ahLst/>
                <a:cxnLst/>
                <a:rect l="l" t="t" r="r" b="b"/>
                <a:pathLst>
                  <a:path w="23370" h="7017" extrusionOk="0">
                    <a:moveTo>
                      <a:pt x="11676" y="1"/>
                    </a:moveTo>
                    <a:lnTo>
                      <a:pt x="11571" y="53"/>
                    </a:lnTo>
                    <a:lnTo>
                      <a:pt x="11571" y="6788"/>
                    </a:lnTo>
                    <a:lnTo>
                      <a:pt x="9918" y="6788"/>
                    </a:lnTo>
                    <a:lnTo>
                      <a:pt x="11518" y="89"/>
                    </a:lnTo>
                    <a:lnTo>
                      <a:pt x="11254" y="229"/>
                    </a:lnTo>
                    <a:lnTo>
                      <a:pt x="9689" y="6788"/>
                    </a:lnTo>
                    <a:lnTo>
                      <a:pt x="8036" y="6788"/>
                    </a:lnTo>
                    <a:lnTo>
                      <a:pt x="11131" y="300"/>
                    </a:lnTo>
                    <a:lnTo>
                      <a:pt x="10797" y="475"/>
                    </a:lnTo>
                    <a:lnTo>
                      <a:pt x="7790" y="6788"/>
                    </a:lnTo>
                    <a:lnTo>
                      <a:pt x="6155" y="6788"/>
                    </a:lnTo>
                    <a:lnTo>
                      <a:pt x="10604" y="581"/>
                    </a:lnTo>
                    <a:lnTo>
                      <a:pt x="10604" y="581"/>
                    </a:lnTo>
                    <a:lnTo>
                      <a:pt x="10164" y="827"/>
                    </a:lnTo>
                    <a:lnTo>
                      <a:pt x="5891" y="6788"/>
                    </a:lnTo>
                    <a:lnTo>
                      <a:pt x="4309" y="6788"/>
                    </a:lnTo>
                    <a:lnTo>
                      <a:pt x="9795" y="1038"/>
                    </a:lnTo>
                    <a:lnTo>
                      <a:pt x="9162" y="1372"/>
                    </a:lnTo>
                    <a:lnTo>
                      <a:pt x="3992" y="6788"/>
                    </a:lnTo>
                    <a:lnTo>
                      <a:pt x="2427" y="6788"/>
                    </a:lnTo>
                    <a:lnTo>
                      <a:pt x="8388" y="1812"/>
                    </a:lnTo>
                    <a:lnTo>
                      <a:pt x="8388" y="1812"/>
                    </a:lnTo>
                    <a:lnTo>
                      <a:pt x="7386" y="2339"/>
                    </a:lnTo>
                    <a:lnTo>
                      <a:pt x="2076" y="6788"/>
                    </a:lnTo>
                    <a:lnTo>
                      <a:pt x="106" y="6788"/>
                    </a:lnTo>
                    <a:cubicBezTo>
                      <a:pt x="36" y="6788"/>
                      <a:pt x="1" y="6841"/>
                      <a:pt x="1" y="6893"/>
                    </a:cubicBezTo>
                    <a:cubicBezTo>
                      <a:pt x="1" y="6964"/>
                      <a:pt x="36" y="7016"/>
                      <a:pt x="106" y="7016"/>
                    </a:cubicBezTo>
                    <a:lnTo>
                      <a:pt x="23246" y="7016"/>
                    </a:lnTo>
                    <a:cubicBezTo>
                      <a:pt x="23317" y="7016"/>
                      <a:pt x="23369" y="6964"/>
                      <a:pt x="23369" y="6893"/>
                    </a:cubicBezTo>
                    <a:cubicBezTo>
                      <a:pt x="23369" y="6841"/>
                      <a:pt x="23317" y="6788"/>
                      <a:pt x="23246" y="6788"/>
                    </a:cubicBezTo>
                    <a:lnTo>
                      <a:pt x="21277" y="6788"/>
                    </a:lnTo>
                    <a:lnTo>
                      <a:pt x="15949" y="2339"/>
                    </a:lnTo>
                    <a:lnTo>
                      <a:pt x="14964" y="1812"/>
                    </a:lnTo>
                    <a:lnTo>
                      <a:pt x="20925" y="6788"/>
                    </a:lnTo>
                    <a:lnTo>
                      <a:pt x="19360" y="6788"/>
                    </a:lnTo>
                    <a:lnTo>
                      <a:pt x="14191" y="1372"/>
                    </a:lnTo>
                    <a:lnTo>
                      <a:pt x="13558" y="1038"/>
                    </a:lnTo>
                    <a:lnTo>
                      <a:pt x="19044" y="6788"/>
                    </a:lnTo>
                    <a:lnTo>
                      <a:pt x="17461" y="6788"/>
                    </a:lnTo>
                    <a:lnTo>
                      <a:pt x="13188" y="827"/>
                    </a:lnTo>
                    <a:lnTo>
                      <a:pt x="12749" y="581"/>
                    </a:lnTo>
                    <a:lnTo>
                      <a:pt x="12749" y="581"/>
                    </a:lnTo>
                    <a:lnTo>
                      <a:pt x="17197" y="6788"/>
                    </a:lnTo>
                    <a:lnTo>
                      <a:pt x="15580" y="6788"/>
                    </a:lnTo>
                    <a:lnTo>
                      <a:pt x="12555" y="475"/>
                    </a:lnTo>
                    <a:lnTo>
                      <a:pt x="12221" y="300"/>
                    </a:lnTo>
                    <a:lnTo>
                      <a:pt x="15334" y="6788"/>
                    </a:lnTo>
                    <a:lnTo>
                      <a:pt x="13681" y="6788"/>
                    </a:lnTo>
                    <a:lnTo>
                      <a:pt x="12116" y="229"/>
                    </a:lnTo>
                    <a:lnTo>
                      <a:pt x="11852" y="89"/>
                    </a:lnTo>
                    <a:lnTo>
                      <a:pt x="13452" y="6788"/>
                    </a:lnTo>
                    <a:lnTo>
                      <a:pt x="11799" y="6788"/>
                    </a:lnTo>
                    <a:lnTo>
                      <a:pt x="11799" y="53"/>
                    </a:lnTo>
                    <a:lnTo>
                      <a:pt x="11676"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sp>
        <p:nvSpPr>
          <p:cNvPr id="67" name="TextBox 66"/>
          <p:cNvSpPr txBox="1"/>
          <p:nvPr/>
        </p:nvSpPr>
        <p:spPr>
          <a:xfrm>
            <a:off x="2986127" y="607010"/>
            <a:ext cx="12437786" cy="2631490"/>
          </a:xfrm>
          <a:prstGeom prst="rect">
            <a:avLst/>
          </a:prstGeom>
          <a:noFill/>
        </p:spPr>
        <p:txBody>
          <a:bodyPr wrap="square" rtlCol="0">
            <a:spAutoFit/>
          </a:bodyPr>
          <a:lstStyle/>
          <a:p>
            <a:pPr algn="ctr" defTabSz="1828800">
              <a:lnSpc>
                <a:spcPct val="150000"/>
              </a:lnSpc>
              <a:buClr>
                <a:srgbClr val="000000"/>
              </a:buClr>
            </a:pPr>
            <a:r>
              <a:rPr lang="en-US" sz="5500" b="1" kern="0">
                <a:latin typeface="Arial"/>
                <a:cs typeface="Arial"/>
                <a:sym typeface="Arial"/>
              </a:rPr>
              <a:t>Trò chơi kết thúc, mời các em cùng chuyển sang nội dung tiếp theo!</a:t>
            </a:r>
            <a:endParaRPr lang="en-US" sz="5500" b="1" i="1" kern="0">
              <a:latin typeface="Arial"/>
              <a:cs typeface="Arial"/>
              <a:sym typeface="Arial"/>
            </a:endParaRPr>
          </a:p>
        </p:txBody>
      </p:sp>
    </p:spTree>
    <p:extLst>
      <p:ext uri="{BB962C8B-B14F-4D97-AF65-F5344CB8AC3E}">
        <p14:creationId xmlns:p14="http://schemas.microsoft.com/office/powerpoint/2010/main" val="3181680670"/>
      </p:ext>
    </p:extLst>
  </p:cSld>
  <p:clrMapOvr>
    <a:masterClrMapping/>
  </p:clrMapOvr>
  <p:transition spd="med">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35" name="Rectangle 34"/>
          <p:cNvSpPr/>
          <p:nvPr/>
        </p:nvSpPr>
        <p:spPr>
          <a:xfrm>
            <a:off x="1002631" y="1205180"/>
            <a:ext cx="16002000" cy="661720"/>
          </a:xfrm>
          <a:prstGeom prst="rect">
            <a:avLst/>
          </a:prstGeom>
        </p:spPr>
        <p:txBody>
          <a:bodyPr wrap="square">
            <a:spAutoFit/>
          </a:bodyPr>
          <a:lstStyle/>
          <a:p>
            <a:pPr marR="30480" lvl="0" algn="just">
              <a:spcBef>
                <a:spcPts val="300"/>
              </a:spcBef>
              <a:spcAft>
                <a:spcPts val="300"/>
              </a:spcAft>
            </a:pPr>
            <a:r>
              <a:rPr kumimoji="0" lang="en-US" sz="37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 1 (SGK-tr56)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Trục căn thức ở mẫu các biểu thức sau:</a:t>
            </a:r>
          </a:p>
        </p:txBody>
      </p:sp>
      <mc:AlternateContent xmlns:mc="http://schemas.openxmlformats.org/markup-compatibility/2006" xmlns:a14="http://schemas.microsoft.com/office/drawing/2010/main">
        <mc:Choice Requires="a14">
          <p:sp>
            <p:nvSpPr>
              <p:cNvPr id="47" name="Rectangle 46"/>
              <p:cNvSpPr/>
              <p:nvPr/>
            </p:nvSpPr>
            <p:spPr>
              <a:xfrm>
                <a:off x="1002631" y="2933700"/>
                <a:ext cx="1735923" cy="1402563"/>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700" smtClean="0">
                          <a:solidFill>
                            <a:srgbClr val="000000"/>
                          </a:solidFill>
                          <a:latin typeface="Arial" panose="020B0604020202020204" pitchFamily="34" charset="0"/>
                          <a:ea typeface="Calibri" panose="020F0502020204030204" pitchFamily="34" charset="0"/>
                          <a:cs typeface="Arial" panose="020B0604020202020204" pitchFamily="34" charset="0"/>
                        </a:rPr>
                        <m:t>a</m:t>
                      </m:r>
                      <m:r>
                        <m:rPr>
                          <m:nor/>
                        </m:rPr>
                        <a:rPr lang="en-US" sz="3700" smtClean="0">
                          <a:solidFill>
                            <a:srgbClr val="000000"/>
                          </a:solidFill>
                          <a:latin typeface="Arial" panose="020B0604020202020204" pitchFamily="34" charset="0"/>
                          <a:ea typeface="Calibri" panose="020F0502020204030204" pitchFamily="34" charset="0"/>
                          <a:cs typeface="Arial" panose="020B0604020202020204" pitchFamily="34" charset="0"/>
                        </a:rPr>
                        <m:t>)</m:t>
                      </m:r>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f>
                        <m:fPr>
                          <m:ctrlP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e>
                          </m:rad>
                        </m:num>
                        <m:den>
                          <m:rad>
                            <m:radPr>
                              <m:degHide m:val="on"/>
                              <m:ctrlP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e>
                          </m:rad>
                        </m:den>
                      </m:f>
                    </m:oMath>
                  </m:oMathPara>
                </a14:m>
                <a:endParaRPr lang="en-US"/>
              </a:p>
            </p:txBody>
          </p:sp>
        </mc:Choice>
        <mc:Fallback xmlns="">
          <p:sp>
            <p:nvSpPr>
              <p:cNvPr id="47" name="Rectangle 46"/>
              <p:cNvSpPr>
                <a:spLocks noRot="1" noChangeAspect="1" noMove="1" noResize="1" noEditPoints="1" noAdjustHandles="1" noChangeArrowheads="1" noChangeShapeType="1" noTextEdit="1"/>
              </p:cNvSpPr>
              <p:nvPr/>
            </p:nvSpPr>
            <p:spPr>
              <a:xfrm>
                <a:off x="1002631" y="2933700"/>
                <a:ext cx="1735923" cy="140256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9783713" y="3067711"/>
                <a:ext cx="1735923" cy="126855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700" smtClean="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en-US" sz="3700" smtClean="0">
                          <a:solidFill>
                            <a:srgbClr val="000000"/>
                          </a:solidFill>
                          <a:latin typeface="Arial" panose="020B0604020202020204" pitchFamily="34" charset="0"/>
                          <a:ea typeface="Calibri" panose="020F0502020204030204" pitchFamily="34" charset="0"/>
                          <a:cs typeface="Arial" panose="020B0604020202020204" pitchFamily="34" charset="0"/>
                        </a:rPr>
                        <m:t>)</m:t>
                      </m:r>
                      <m:r>
                        <a:rPr lang="en-US" sz="37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f>
                        <m:fPr>
                          <m:ctrlP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10</m:t>
                          </m:r>
                        </m:num>
                        <m:den>
                          <m: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rad>
                            <m:radPr>
                              <m:degHide m:val="on"/>
                              <m:ctrlP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e>
                          </m:rad>
                        </m:den>
                      </m:f>
                    </m:oMath>
                  </m:oMathPara>
                </a14:m>
                <a:endParaRPr lang="en-US"/>
              </a:p>
            </p:txBody>
          </p:sp>
        </mc:Choice>
        <mc:Fallback xmlns="">
          <p:sp>
            <p:nvSpPr>
              <p:cNvPr id="48" name="Rectangle 47"/>
              <p:cNvSpPr>
                <a:spLocks noRot="1" noChangeAspect="1" noMove="1" noResize="1" noEditPoints="1" noAdjustHandles="1" noChangeArrowheads="1" noChangeShapeType="1" noTextEdit="1"/>
              </p:cNvSpPr>
              <p:nvPr/>
            </p:nvSpPr>
            <p:spPr>
              <a:xfrm>
                <a:off x="9783713" y="3067711"/>
                <a:ext cx="1735923" cy="126855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990600" y="5687918"/>
                <a:ext cx="4517903" cy="134947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700" smtClean="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en-US" sz="3700" smtClean="0">
                          <a:solidFill>
                            <a:srgbClr val="000000"/>
                          </a:solidFill>
                          <a:latin typeface="Arial" panose="020B0604020202020204" pitchFamily="34" charset="0"/>
                          <a:ea typeface="Calibri" panose="020F0502020204030204" pitchFamily="34" charset="0"/>
                          <a:cs typeface="Arial" panose="020B0604020202020204" pitchFamily="34" charset="0"/>
                        </a:rPr>
                        <m:t>)</m:t>
                      </m:r>
                      <m: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rad>
                            <m:radPr>
                              <m:degHide m:val="on"/>
                              <m:ctrlP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e>
                          </m:rad>
                        </m:num>
                        <m:den>
                          <m:rad>
                            <m:radPr>
                              <m:degHide m:val="on"/>
                              <m:ctrlP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12</m:t>
                              </m:r>
                              <m:r>
                                <a:rPr lang="en-US" sz="37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e>
                          </m:rad>
                        </m:den>
                      </m:f>
                      <m:r>
                        <m:rPr>
                          <m:nor/>
                        </m:rPr>
                        <a:rPr lang="en-US" sz="3700">
                          <a:latin typeface="Arial" panose="020B0604020202020204" pitchFamily="34" charset="0"/>
                          <a:cs typeface="Arial" panose="020B0604020202020204" pitchFamily="34" charset="0"/>
                        </a:rPr>
                        <m:t> </m:t>
                      </m:r>
                      <m:r>
                        <m:rPr>
                          <m:nor/>
                        </m:rPr>
                        <a:rPr lang="en-US" sz="3700">
                          <a:latin typeface="Arial" panose="020B0604020202020204" pitchFamily="34" charset="0"/>
                          <a:cs typeface="Arial" panose="020B0604020202020204" pitchFamily="34" charset="0"/>
                        </a:rPr>
                        <m:t>v</m:t>
                      </m:r>
                      <m:r>
                        <m:rPr>
                          <m:nor/>
                        </m:rPr>
                        <a:rPr lang="en-US" sz="3700">
                          <a:latin typeface="Arial" panose="020B0604020202020204" pitchFamily="34" charset="0"/>
                          <a:cs typeface="Arial" panose="020B0604020202020204" pitchFamily="34" charset="0"/>
                        </a:rPr>
                        <m:t>ớ</m:t>
                      </m:r>
                      <m:r>
                        <m:rPr>
                          <m:nor/>
                        </m:rPr>
                        <a:rPr lang="en-US" sz="3700">
                          <a:latin typeface="Arial" panose="020B0604020202020204" pitchFamily="34" charset="0"/>
                          <a:cs typeface="Arial" panose="020B0604020202020204" pitchFamily="34" charset="0"/>
                        </a:rPr>
                        <m:t>i</m:t>
                      </m:r>
                      <m:r>
                        <a:rPr lang="en-US" sz="3700" b="0" i="1" smtClean="0">
                          <a:latin typeface="Cambria Math" panose="02040503050406030204" pitchFamily="18" charset="0"/>
                          <a:cs typeface="Arial" panose="020B0604020202020204" pitchFamily="34" charset="0"/>
                        </a:rPr>
                        <m:t> </m:t>
                      </m:r>
                      <m:r>
                        <a:rPr lang="en-US" sz="3700" i="1" smtClean="0">
                          <a:latin typeface="Cambria Math" panose="02040503050406030204" pitchFamily="18" charset="0"/>
                          <a:cs typeface="Arial" panose="020B0604020202020204" pitchFamily="34" charset="0"/>
                        </a:rPr>
                        <m:t>𝑎</m:t>
                      </m:r>
                      <m:r>
                        <a:rPr lang="en-US" sz="3700" i="1" smtClean="0">
                          <a:latin typeface="Cambria Math" panose="02040503050406030204" pitchFamily="18" charset="0"/>
                          <a:cs typeface="Arial" panose="020B0604020202020204" pitchFamily="34" charset="0"/>
                        </a:rPr>
                        <m:t>&gt;0</m:t>
                      </m:r>
                    </m:oMath>
                  </m:oMathPara>
                </a14:m>
                <a:endParaRPr lang="en-US" sz="3700">
                  <a:latin typeface="Arial" panose="020B0604020202020204" pitchFamily="34" charset="0"/>
                  <a:cs typeface="Arial" panose="020B0604020202020204" pitchFamily="34" charset="0"/>
                </a:endParaRPr>
              </a:p>
            </p:txBody>
          </p:sp>
        </mc:Choice>
        <mc:Fallback xmlns="">
          <p:sp>
            <p:nvSpPr>
              <p:cNvPr id="49" name="Rectangle 48"/>
              <p:cNvSpPr>
                <a:spLocks noRot="1" noChangeAspect="1" noMove="1" noResize="1" noEditPoints="1" noAdjustHandles="1" noChangeArrowheads="1" noChangeShapeType="1" noTextEdit="1"/>
              </p:cNvSpPr>
              <p:nvPr/>
            </p:nvSpPr>
            <p:spPr>
              <a:xfrm>
                <a:off x="990600" y="5687918"/>
                <a:ext cx="4517903" cy="134947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2795336" y="2933700"/>
                <a:ext cx="5707203" cy="164314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37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ad>
                            <m:radPr>
                              <m:degHide m:val="on"/>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𝟓</m:t>
                              </m:r>
                            </m:e>
                          </m:rad>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e>
                          </m:rad>
                        </m:num>
                        <m:den>
                          <m:sSup>
                            <m:sSupPr>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rad>
                                    <m:radPr>
                                      <m:degHide m:val="on"/>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e>
                                  </m:rad>
                                </m:e>
                              </m:d>
                            </m:e>
                            <m:sup>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sup>
                          </m:sSup>
                        </m:den>
                      </m:f>
                      <m:r>
                        <a:rPr lang="en-US" sz="37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ad>
                            <m:radPr>
                              <m:degHide m:val="on"/>
                              <m:ctrlPr>
                                <a:rPr lang="en-US" sz="37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7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𝟏𝟎</m:t>
                              </m:r>
                            </m:e>
                          </m:rad>
                        </m:num>
                        <m:den>
                          <m:r>
                            <a:rPr lang="en-US" sz="37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den>
                      </m:f>
                      <m:r>
                        <a:rPr lang="en-US" sz="37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𝟏𝟎</m:t>
                          </m:r>
                        </m:e>
                      </m:rad>
                    </m:oMath>
                  </m:oMathPara>
                </a14:m>
                <a:endParaRPr lang="en-US" b="1">
                  <a:solidFill>
                    <a:srgbClr val="C00000"/>
                  </a:solidFill>
                </a:endParaRPr>
              </a:p>
            </p:txBody>
          </p:sp>
        </mc:Choice>
        <mc:Fallback xmlns="">
          <p:sp>
            <p:nvSpPr>
              <p:cNvPr id="50" name="Rectangle 49"/>
              <p:cNvSpPr>
                <a:spLocks noRot="1" noChangeAspect="1" noMove="1" noResize="1" noEditPoints="1" noAdjustHandles="1" noChangeArrowheads="1" noChangeShapeType="1" noTextEdit="1"/>
              </p:cNvSpPr>
              <p:nvPr/>
            </p:nvSpPr>
            <p:spPr>
              <a:xfrm>
                <a:off x="2795336" y="2933700"/>
                <a:ext cx="5707203" cy="164314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11609009" y="2933700"/>
                <a:ext cx="5764591" cy="1647118"/>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37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𝟏𝟎</m:t>
                          </m:r>
                          <m:rad>
                            <m:radPr>
                              <m:degHide m:val="on"/>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𝟓</m:t>
                              </m:r>
                            </m:e>
                          </m:rad>
                        </m:num>
                        <m:den>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𝟑</m:t>
                          </m:r>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rad>
                                    <m:radPr>
                                      <m:degHide m:val="on"/>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𝟓</m:t>
                                      </m:r>
                                    </m:e>
                                  </m:rad>
                                </m:e>
                              </m:d>
                            </m:e>
                            <m:sup>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sup>
                          </m:sSup>
                        </m:den>
                      </m:f>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𝟏𝟎</m:t>
                          </m:r>
                          <m:rad>
                            <m:radPr>
                              <m:degHide m:val="on"/>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𝟓</m:t>
                              </m:r>
                            </m:e>
                          </m:rad>
                        </m:num>
                        <m:den>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𝟑</m:t>
                          </m:r>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𝟓</m:t>
                          </m:r>
                        </m:den>
                      </m:f>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ad>
                            <m:radPr>
                              <m:degHide m:val="on"/>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𝟓</m:t>
                              </m:r>
                            </m:e>
                          </m:rad>
                        </m:num>
                        <m:den>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𝟑</m:t>
                          </m:r>
                        </m:den>
                      </m:f>
                    </m:oMath>
                  </m:oMathPara>
                </a14:m>
                <a:endParaRPr lang="en-US" b="1">
                  <a:solidFill>
                    <a:srgbClr val="C00000"/>
                  </a:solidFill>
                </a:endParaRPr>
              </a:p>
            </p:txBody>
          </p:sp>
        </mc:Choice>
        <mc:Fallback xmlns="">
          <p:sp>
            <p:nvSpPr>
              <p:cNvPr id="51" name="Rectangle 50"/>
              <p:cNvSpPr>
                <a:spLocks noRot="1" noChangeAspect="1" noMove="1" noResize="1" noEditPoints="1" noAdjustHandles="1" noChangeArrowheads="1" noChangeShapeType="1" noTextEdit="1"/>
              </p:cNvSpPr>
              <p:nvPr/>
            </p:nvSpPr>
            <p:spPr>
              <a:xfrm>
                <a:off x="11609009" y="2933700"/>
                <a:ext cx="5764591" cy="164711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990600" y="7578644"/>
                <a:ext cx="7277441" cy="1439946"/>
              </a:xfrm>
              <a:prstGeom prst="rect">
                <a:avLst/>
              </a:prstGeom>
            </p:spPr>
            <p:txBody>
              <a:bodyPr wrap="none">
                <a:spAutoFit/>
              </a:bodyPr>
              <a:lstStyle/>
              <a:p>
                <a:pPr lvl="0">
                  <a:spcBef>
                    <a:spcPts val="600"/>
                  </a:spcBef>
                </a:pPr>
                <a14:m>
                  <m:oMathPara xmlns:m="http://schemas.openxmlformats.org/officeDocument/2006/math">
                    <m:oMathParaPr>
                      <m:jc m:val="left"/>
                    </m:oMathParaPr>
                    <m:oMath xmlns:m="http://schemas.openxmlformats.org/officeDocument/2006/math">
                      <m:r>
                        <a:rPr lang="en-US" sz="37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𝟑</m:t>
                          </m:r>
                          <m:rad>
                            <m:radPr>
                              <m:degHide m:val="on"/>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𝒂</m:t>
                              </m:r>
                            </m:e>
                          </m:rad>
                        </m:num>
                        <m:den>
                          <m:rad>
                            <m:radPr>
                              <m:degHide m:val="on"/>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e>
                                <m:sup>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sup>
                              </m:sSup>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𝟑</m:t>
                              </m:r>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𝒂</m:t>
                              </m:r>
                            </m:e>
                          </m:rad>
                        </m:den>
                      </m:f>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𝟑</m:t>
                          </m:r>
                          <m:rad>
                            <m:radPr>
                              <m:degHide m:val="on"/>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𝒂</m:t>
                              </m:r>
                            </m:e>
                          </m:rad>
                        </m:num>
                        <m:den>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ad>
                            <m:radPr>
                              <m:degHide m:val="on"/>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𝟑</m:t>
                              </m:r>
                            </m:e>
                          </m:rad>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𝒂</m:t>
                              </m:r>
                            </m:e>
                          </m:rad>
                        </m:den>
                      </m:f>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𝟑</m:t>
                              </m:r>
                            </m:e>
                          </m:rad>
                        </m:num>
                        <m:den>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den>
                      </m:f>
                      <m:r>
                        <a:rPr lang="en-US" sz="37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37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2" name="Rectangle 51"/>
              <p:cNvSpPr>
                <a:spLocks noRot="1" noChangeAspect="1" noMove="1" noResize="1" noEditPoints="1" noAdjustHandles="1" noChangeArrowheads="1" noChangeShapeType="1" noTextEdit="1"/>
              </p:cNvSpPr>
              <p:nvPr/>
            </p:nvSpPr>
            <p:spPr>
              <a:xfrm>
                <a:off x="990600" y="7578644"/>
                <a:ext cx="7277441" cy="1439946"/>
              </a:xfrm>
              <a:prstGeom prst="rect">
                <a:avLst/>
              </a:prstGeom>
              <a:blipFill>
                <a:blip r:embed="rId8"/>
                <a:stretch>
                  <a:fillRect/>
                </a:stretch>
              </a:blipFill>
            </p:spPr>
            <p:txBody>
              <a:bodyPr/>
              <a:lstStyle/>
              <a:p>
                <a:r>
                  <a:rPr lang="en-US">
                    <a:noFill/>
                  </a:rPr>
                  <a:t> </a:t>
                </a:r>
              </a:p>
            </p:txBody>
          </p:sp>
        </mc:Fallback>
      </mc:AlternateContent>
      <p:pic>
        <p:nvPicPr>
          <p:cNvPr id="53" name="Picture 52"/>
          <p:cNvPicPr>
            <a:picLocks noChangeAspect="1"/>
          </p:cNvPicPr>
          <p:nvPr/>
        </p:nvPicPr>
        <p:blipFill>
          <a:blip r:embed="rId9"/>
          <a:stretch>
            <a:fillRect/>
          </a:stretch>
        </p:blipFill>
        <p:spPr>
          <a:xfrm>
            <a:off x="14678072" y="7429500"/>
            <a:ext cx="2715581" cy="21273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anim calcmode="lin" valueType="num">
                                      <p:cBhvr>
                                        <p:cTn id="13" dur="500" fill="hold"/>
                                        <p:tgtEl>
                                          <p:spTgt spid="47"/>
                                        </p:tgtEl>
                                        <p:attrNameLst>
                                          <p:attrName>ppt_x</p:attrName>
                                        </p:attrNameLst>
                                      </p:cBhvr>
                                      <p:tavLst>
                                        <p:tav tm="0">
                                          <p:val>
                                            <p:strVal val="#ppt_x"/>
                                          </p:val>
                                        </p:tav>
                                        <p:tav tm="100000">
                                          <p:val>
                                            <p:strVal val="#ppt_x"/>
                                          </p:val>
                                        </p:tav>
                                      </p:tavLst>
                                    </p:anim>
                                    <p:anim calcmode="lin" valueType="num">
                                      <p:cBhvr>
                                        <p:cTn id="14" dur="500" fill="hold"/>
                                        <p:tgtEl>
                                          <p:spTgt spid="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anim calcmode="lin" valueType="num">
                                      <p:cBhvr>
                                        <p:cTn id="18" dur="500" fill="hold"/>
                                        <p:tgtEl>
                                          <p:spTgt spid="48"/>
                                        </p:tgtEl>
                                        <p:attrNameLst>
                                          <p:attrName>ppt_x</p:attrName>
                                        </p:attrNameLst>
                                      </p:cBhvr>
                                      <p:tavLst>
                                        <p:tav tm="0">
                                          <p:val>
                                            <p:strVal val="#ppt_x"/>
                                          </p:val>
                                        </p:tav>
                                        <p:tav tm="100000">
                                          <p:val>
                                            <p:strVal val="#ppt_x"/>
                                          </p:val>
                                        </p:tav>
                                      </p:tavLst>
                                    </p:anim>
                                    <p:anim calcmode="lin" valueType="num">
                                      <p:cBhvr>
                                        <p:cTn id="19" dur="500" fill="hold"/>
                                        <p:tgtEl>
                                          <p:spTgt spid="4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anim calcmode="lin" valueType="num">
                                      <p:cBhvr>
                                        <p:cTn id="23" dur="500" fill="hold"/>
                                        <p:tgtEl>
                                          <p:spTgt spid="49"/>
                                        </p:tgtEl>
                                        <p:attrNameLst>
                                          <p:attrName>ppt_x</p:attrName>
                                        </p:attrNameLst>
                                      </p:cBhvr>
                                      <p:tavLst>
                                        <p:tav tm="0">
                                          <p:val>
                                            <p:strVal val="#ppt_x"/>
                                          </p:val>
                                        </p:tav>
                                        <p:tav tm="100000">
                                          <p:val>
                                            <p:strVal val="#ppt_x"/>
                                          </p:val>
                                        </p:tav>
                                      </p:tavLst>
                                    </p:anim>
                                    <p:anim calcmode="lin" valueType="num">
                                      <p:cBhvr>
                                        <p:cTn id="24" dur="5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barn(inVertical)">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barn(inVertical)">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barn(inVertical)">
                                      <p:cBhvr>
                                        <p:cTn id="3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7" grpId="0"/>
      <p:bldP spid="48" grpId="0"/>
      <p:bldP spid="49" grpId="0"/>
      <p:bldP spid="50" grpId="0"/>
      <p:bldP spid="51" grpId="0"/>
      <p:bldP spid="5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196516" y="144900"/>
            <a:ext cx="17907000" cy="99516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39" name="Rectangle 38"/>
          <p:cNvSpPr/>
          <p:nvPr/>
        </p:nvSpPr>
        <p:spPr>
          <a:xfrm>
            <a:off x="389666" y="497276"/>
            <a:ext cx="16002000" cy="615553"/>
          </a:xfrm>
          <a:prstGeom prst="rect">
            <a:avLst/>
          </a:prstGeom>
        </p:spPr>
        <p:txBody>
          <a:bodyPr wrap="square">
            <a:spAutoFit/>
          </a:bodyPr>
          <a:lstStyle/>
          <a:p>
            <a:pPr marR="30480" lvl="0" algn="just">
              <a:spcBef>
                <a:spcPts val="300"/>
              </a:spcBef>
              <a:spcAft>
                <a:spcPts val="300"/>
              </a:spcAft>
            </a:pPr>
            <a:r>
              <a:rPr kumimoji="0" lang="en-US" sz="34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 2 (SGK-tr56)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Khử mẫu của biểu thức lấy căn:</a:t>
            </a:r>
          </a:p>
        </p:txBody>
      </p:sp>
      <mc:AlternateContent xmlns:mc="http://schemas.openxmlformats.org/markup-compatibility/2006" xmlns:a14="http://schemas.microsoft.com/office/drawing/2010/main">
        <mc:Choice Requires="a14">
          <p:sp>
            <p:nvSpPr>
              <p:cNvPr id="43" name="Rectangle 42"/>
              <p:cNvSpPr/>
              <p:nvPr/>
            </p:nvSpPr>
            <p:spPr>
              <a:xfrm>
                <a:off x="383652" y="1844912"/>
                <a:ext cx="1245854" cy="163820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400" smtClean="0">
                          <a:solidFill>
                            <a:srgbClr val="000000"/>
                          </a:solidFill>
                          <a:latin typeface="Arial" panose="020B0604020202020204" pitchFamily="34" charset="0"/>
                          <a:ea typeface="Calibri" panose="020F0502020204030204" pitchFamily="34" charset="0"/>
                          <a:cs typeface="Arial" panose="020B0604020202020204" pitchFamily="34" charset="0"/>
                        </a:rPr>
                        <m:t>a</m:t>
                      </m:r>
                      <m:r>
                        <m:rPr>
                          <m:nor/>
                        </m:rPr>
                        <a:rPr lang="en-US" sz="3400" smtClean="0">
                          <a:solidFill>
                            <a:srgbClr val="000000"/>
                          </a:solidFill>
                          <a:latin typeface="Arial" panose="020B0604020202020204" pitchFamily="34" charset="0"/>
                          <a:ea typeface="Calibri" panose="020F0502020204030204" pitchFamily="34" charset="0"/>
                          <a:cs typeface="Arial" panose="020B0604020202020204" pitchFamily="34" charset="0"/>
                        </a:rPr>
                        <m:t>)</m:t>
                      </m:r>
                      <m:rad>
                        <m:radPr>
                          <m:degHide m:val="on"/>
                          <m:ctrlPr>
                            <a:rPr lang="en-US" sz="34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4</m:t>
                              </m:r>
                            </m:num>
                            <m:den>
                              <m: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7</m:t>
                              </m:r>
                            </m:den>
                          </m:f>
                        </m:e>
                      </m:rad>
                    </m:oMath>
                  </m:oMathPara>
                </a14:m>
                <a:endParaRPr lang="en-US" sz="3400"/>
              </a:p>
            </p:txBody>
          </p:sp>
        </mc:Choice>
        <mc:Fallback xmlns="">
          <p:sp>
            <p:nvSpPr>
              <p:cNvPr id="43" name="Rectangle 42"/>
              <p:cNvSpPr>
                <a:spLocks noRot="1" noChangeAspect="1" noMove="1" noResize="1" noEditPoints="1" noAdjustHandles="1" noChangeArrowheads="1" noChangeShapeType="1" noTextEdit="1"/>
              </p:cNvSpPr>
              <p:nvPr/>
            </p:nvSpPr>
            <p:spPr>
              <a:xfrm>
                <a:off x="383652" y="1844912"/>
                <a:ext cx="1245854" cy="163820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7960892" y="1890310"/>
                <a:ext cx="1487908" cy="163820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400" smtClean="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en-US" sz="3400" smtClean="0">
                          <a:solidFill>
                            <a:srgbClr val="000000"/>
                          </a:solidFill>
                          <a:latin typeface="Arial" panose="020B0604020202020204" pitchFamily="34" charset="0"/>
                          <a:ea typeface="Calibri" panose="020F0502020204030204" pitchFamily="34" charset="0"/>
                          <a:cs typeface="Arial" panose="020B0604020202020204" pitchFamily="34" charset="0"/>
                        </a:rPr>
                        <m:t>)</m:t>
                      </m:r>
                      <m:rad>
                        <m:radPr>
                          <m:degHide m:val="on"/>
                          <m:ctrlPr>
                            <a:rPr lang="en-US" sz="34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num>
                            <m:den>
                              <m: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24</m:t>
                              </m:r>
                            </m:den>
                          </m:f>
                        </m:e>
                      </m:rad>
                    </m:oMath>
                  </m:oMathPara>
                </a14:m>
                <a:endParaRPr lang="en-US" sz="3400"/>
              </a:p>
            </p:txBody>
          </p:sp>
        </mc:Choice>
        <mc:Fallback xmlns="">
          <p:sp>
            <p:nvSpPr>
              <p:cNvPr id="44" name="Rectangle 43"/>
              <p:cNvSpPr>
                <a:spLocks noRot="1" noChangeAspect="1" noMove="1" noResize="1" noEditPoints="1" noAdjustHandles="1" noChangeArrowheads="1" noChangeShapeType="1" noTextEdit="1"/>
              </p:cNvSpPr>
              <p:nvPr/>
            </p:nvSpPr>
            <p:spPr>
              <a:xfrm>
                <a:off x="7960892" y="1890310"/>
                <a:ext cx="1487908" cy="163820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383652" y="4446018"/>
                <a:ext cx="3658374" cy="163820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400" smtClean="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en-US" sz="3400" smtClean="0">
                          <a:solidFill>
                            <a:srgbClr val="000000"/>
                          </a:solidFill>
                          <a:latin typeface="Arial" panose="020B0604020202020204" pitchFamily="34" charset="0"/>
                          <a:ea typeface="Calibri" panose="020F0502020204030204" pitchFamily="34" charset="0"/>
                          <a:cs typeface="Arial" panose="020B0604020202020204" pitchFamily="34" charset="0"/>
                        </a:rPr>
                        <m:t>)</m:t>
                      </m:r>
                      <m:rad>
                        <m:radPr>
                          <m:degHide m:val="on"/>
                          <m:ctrlPr>
                            <a:rPr lang="en-US" sz="34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sSup>
                                <m:sSupPr>
                                  <m:ctrlP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e>
                                <m:sup>
                                  <m: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sup>
                              </m:sSup>
                            </m:den>
                          </m:f>
                        </m:e>
                      </m:rad>
                      <m:r>
                        <m:rPr>
                          <m:nor/>
                        </m:rPr>
                        <a:rPr lang="en-US" sz="3400">
                          <a:latin typeface="Arial" panose="020B0604020202020204" pitchFamily="34" charset="0"/>
                          <a:cs typeface="Arial" panose="020B0604020202020204" pitchFamily="34" charset="0"/>
                        </a:rPr>
                        <m:t> </m:t>
                      </m:r>
                      <m:r>
                        <m:rPr>
                          <m:nor/>
                        </m:rPr>
                        <a:rPr lang="en-US" sz="3400">
                          <a:latin typeface="Arial" panose="020B0604020202020204" pitchFamily="34" charset="0"/>
                          <a:cs typeface="Arial" panose="020B0604020202020204" pitchFamily="34" charset="0"/>
                        </a:rPr>
                        <m:t>v</m:t>
                      </m:r>
                      <m:r>
                        <m:rPr>
                          <m:nor/>
                        </m:rPr>
                        <a:rPr lang="en-US" sz="3400">
                          <a:latin typeface="Arial" panose="020B0604020202020204" pitchFamily="34" charset="0"/>
                          <a:cs typeface="Arial" panose="020B0604020202020204" pitchFamily="34" charset="0"/>
                        </a:rPr>
                        <m:t>ớ</m:t>
                      </m:r>
                      <m:r>
                        <m:rPr>
                          <m:nor/>
                        </m:rPr>
                        <a:rPr lang="en-US" sz="3400">
                          <a:latin typeface="Arial" panose="020B0604020202020204" pitchFamily="34" charset="0"/>
                          <a:cs typeface="Arial" panose="020B0604020202020204" pitchFamily="34" charset="0"/>
                        </a:rPr>
                        <m:t>i</m:t>
                      </m:r>
                      <m:r>
                        <a:rPr lang="en-US" sz="3400" b="0" i="1" smtClean="0">
                          <a:latin typeface="Cambria Math" panose="02040503050406030204" pitchFamily="18" charset="0"/>
                          <a:cs typeface="Arial" panose="020B0604020202020204" pitchFamily="34" charset="0"/>
                        </a:rPr>
                        <m:t> </m:t>
                      </m:r>
                      <m:r>
                        <a:rPr lang="en-US" sz="3400" i="1" smtClean="0">
                          <a:latin typeface="Cambria Math" panose="02040503050406030204" pitchFamily="18" charset="0"/>
                          <a:cs typeface="Arial" panose="020B0604020202020204" pitchFamily="34" charset="0"/>
                        </a:rPr>
                        <m:t>𝑎</m:t>
                      </m:r>
                      <m:r>
                        <a:rPr lang="en-US" sz="3400" i="1" smtClean="0">
                          <a:latin typeface="Cambria Math" panose="02040503050406030204" pitchFamily="18" charset="0"/>
                          <a:cs typeface="Arial" panose="020B0604020202020204" pitchFamily="34" charset="0"/>
                        </a:rPr>
                        <m:t>&gt;0</m:t>
                      </m:r>
                    </m:oMath>
                  </m:oMathPara>
                </a14:m>
                <a:endParaRPr lang="en-US" sz="3400">
                  <a:latin typeface="Arial" panose="020B0604020202020204" pitchFamily="34"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383652" y="4446018"/>
                <a:ext cx="3658374" cy="163820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7960892" y="4450124"/>
                <a:ext cx="5444247" cy="1638205"/>
              </a:xfrm>
              <a:prstGeom prst="rect">
                <a:avLst/>
              </a:prstGeom>
            </p:spPr>
            <p:txBody>
              <a:bodyPr wrap="none">
                <a:spAutoFit/>
              </a:bodyPr>
              <a:lstStyle/>
              <a:p>
                <a:pPr lvl="0"/>
                <a14:m>
                  <m:oMathPara xmlns:m="http://schemas.openxmlformats.org/officeDocument/2006/math">
                    <m:oMathParaPr>
                      <m:jc m:val="left"/>
                    </m:oMathParaPr>
                    <m:oMath xmlns:m="http://schemas.openxmlformats.org/officeDocument/2006/math">
                      <m:r>
                        <m:rPr>
                          <m:nor/>
                        </m:rPr>
                        <a:rPr lang="en-US" sz="3400" smtClean="0">
                          <a:solidFill>
                            <a:srgbClr val="000000"/>
                          </a:solidFill>
                          <a:latin typeface="Arial" panose="020B0604020202020204" pitchFamily="34" charset="0"/>
                          <a:ea typeface="Calibri" panose="020F0502020204030204" pitchFamily="34" charset="0"/>
                          <a:cs typeface="Arial" panose="020B0604020202020204" pitchFamily="34" charset="0"/>
                        </a:rPr>
                        <m:t>d</m:t>
                      </m:r>
                      <m:r>
                        <m:rPr>
                          <m:nor/>
                        </m:rPr>
                        <a:rPr lang="en-US" sz="3400" smtClean="0">
                          <a:solidFill>
                            <a:srgbClr val="000000"/>
                          </a:solidFill>
                          <a:latin typeface="Arial" panose="020B0604020202020204" pitchFamily="34" charset="0"/>
                          <a:ea typeface="Calibri" panose="020F0502020204030204" pitchFamily="34" charset="0"/>
                          <a:cs typeface="Arial" panose="020B0604020202020204" pitchFamily="34" charset="0"/>
                        </a:rPr>
                        <m:t>)</m:t>
                      </m:r>
                      <m:r>
                        <a:rPr lang="en-US" sz="34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𝑎𝑏</m:t>
                      </m:r>
                      <m:rad>
                        <m:radPr>
                          <m:degHide m:val="on"/>
                          <m:ctrlP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e>
                                <m:sup>
                                  <m: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sup>
                              </m:sSup>
                            </m:num>
                            <m:den>
                              <m: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den>
                          </m:f>
                          <m:r>
                            <a:rPr lang="en-US" sz="3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e>
                      </m:rad>
                      <m:r>
                        <m:rPr>
                          <m:nor/>
                        </m:rPr>
                        <a:rPr lang="en-US" sz="3400">
                          <a:solidFill>
                            <a:prstClr val="black"/>
                          </a:solidFill>
                          <a:latin typeface="Arial" panose="020B0604020202020204" pitchFamily="34" charset="0"/>
                          <a:cs typeface="Arial" panose="020B0604020202020204" pitchFamily="34" charset="0"/>
                        </a:rPr>
                        <m:t>v</m:t>
                      </m:r>
                      <m:r>
                        <m:rPr>
                          <m:nor/>
                        </m:rPr>
                        <a:rPr lang="en-US" sz="3400">
                          <a:solidFill>
                            <a:prstClr val="black"/>
                          </a:solidFill>
                          <a:latin typeface="Arial" panose="020B0604020202020204" pitchFamily="34" charset="0"/>
                          <a:cs typeface="Arial" panose="020B0604020202020204" pitchFamily="34" charset="0"/>
                        </a:rPr>
                        <m:t>ớ</m:t>
                      </m:r>
                      <m:r>
                        <m:rPr>
                          <m:nor/>
                        </m:rPr>
                        <a:rPr lang="en-US" sz="3400">
                          <a:solidFill>
                            <a:prstClr val="black"/>
                          </a:solidFill>
                          <a:latin typeface="Arial" panose="020B0604020202020204" pitchFamily="34" charset="0"/>
                          <a:cs typeface="Arial" panose="020B0604020202020204" pitchFamily="34" charset="0"/>
                        </a:rPr>
                        <m:t>i</m:t>
                      </m:r>
                      <m:r>
                        <m:rPr>
                          <m:nor/>
                        </m:rPr>
                        <a:rPr lang="en-US" sz="3400" b="0" i="0" smtClean="0">
                          <a:solidFill>
                            <a:prstClr val="black"/>
                          </a:solidFill>
                          <a:latin typeface="Arial" panose="020B0604020202020204" pitchFamily="34" charset="0"/>
                          <a:cs typeface="Arial" panose="020B0604020202020204" pitchFamily="34" charset="0"/>
                        </a:rPr>
                        <m:t> </m:t>
                      </m:r>
                      <m:r>
                        <a:rPr lang="en-US" sz="34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𝑎</m:t>
                      </m:r>
                      <m:r>
                        <a:rPr lang="en-US" sz="34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&lt;0, </m:t>
                      </m:r>
                      <m:r>
                        <a:rPr lang="en-US" sz="34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𝑏</m:t>
                      </m:r>
                      <m:r>
                        <a:rPr lang="en-US" sz="34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&gt;0</m:t>
                      </m:r>
                    </m:oMath>
                  </m:oMathPara>
                </a14:m>
                <a:endParaRPr lang="en-US" sz="3400">
                  <a:solidFill>
                    <a:prstClr val="black"/>
                  </a:solidFill>
                  <a:latin typeface="Arial" panose="020B0604020202020204" pitchFamily="34"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7960892" y="4450124"/>
                <a:ext cx="5444247" cy="163820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1624914" y="1810037"/>
                <a:ext cx="5080686" cy="163820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34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e>
                                <m:sup>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sup>
                              </m:sSup>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𝟕</m:t>
                              </m:r>
                            </m:num>
                            <m:den>
                              <m:sSup>
                                <m:sSupPr>
                                  <m:ctrlP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𝟕</m:t>
                                  </m:r>
                                </m:e>
                                <m:sup>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sup>
                              </m:sSup>
                            </m:den>
                          </m:f>
                        </m:e>
                      </m:rad>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e>
                                <m:sup>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sup>
                              </m:sSup>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𝟕</m:t>
                              </m:r>
                            </m:e>
                          </m:rad>
                        </m:num>
                        <m:den>
                          <m:rad>
                            <m:radPr>
                              <m:degHide m:val="on"/>
                              <m:ctrlP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𝟕</m:t>
                                  </m:r>
                                </m:e>
                                <m:sup>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sup>
                              </m:sSup>
                            </m:e>
                          </m:rad>
                        </m:den>
                      </m:f>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ad>
                            <m:radPr>
                              <m:degHide m:val="on"/>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𝟕</m:t>
                              </m:r>
                            </m:e>
                          </m:rad>
                        </m:num>
                        <m:den>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𝟕</m:t>
                          </m:r>
                        </m:den>
                      </m:f>
                    </m:oMath>
                  </m:oMathPara>
                </a14:m>
                <a:endParaRPr lang="en-US" sz="3400" b="1">
                  <a:solidFill>
                    <a:srgbClr val="C00000"/>
                  </a:solidFill>
                </a:endParaRPr>
              </a:p>
            </p:txBody>
          </p:sp>
        </mc:Choice>
        <mc:Fallback xmlns="">
          <p:sp>
            <p:nvSpPr>
              <p:cNvPr id="47" name="Rectangle 46"/>
              <p:cNvSpPr>
                <a:spLocks noRot="1" noChangeAspect="1" noMove="1" noResize="1" noEditPoints="1" noAdjustHandles="1" noChangeArrowheads="1" noChangeShapeType="1" noTextEdit="1"/>
              </p:cNvSpPr>
              <p:nvPr/>
            </p:nvSpPr>
            <p:spPr>
              <a:xfrm>
                <a:off x="1624914" y="1810037"/>
                <a:ext cx="5080686" cy="163820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9389526" y="1890309"/>
                <a:ext cx="8669874" cy="163820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34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num>
                            <m:den>
                              <m:sSup>
                                <m:sSup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sup>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𝟔</m:t>
                              </m:r>
                            </m:den>
                          </m:f>
                        </m:e>
                      </m:rad>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𝟓</m:t>
                              </m:r>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𝟔</m:t>
                              </m:r>
                            </m:num>
                            <m:den>
                              <m:sSup>
                                <m:sSup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sup>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𝟔</m:t>
                                  </m:r>
                                </m:e>
                                <m:sup>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den>
                          </m:f>
                        </m:e>
                      </m:rad>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𝟑𝟎</m:t>
                              </m:r>
                            </m:e>
                          </m:rad>
                        </m:num>
                        <m:den>
                          <m:rad>
                            <m:radPr>
                              <m:degHide m:val="on"/>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e>
                                <m:sup>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𝟔</m:t>
                                  </m:r>
                                </m:e>
                                <m:sup>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e>
                          </m:rad>
                        </m:den>
                      </m:f>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𝟑𝟎</m:t>
                              </m:r>
                            </m:e>
                          </m:rad>
                        </m:num>
                        <m:den>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𝟔</m:t>
                          </m:r>
                        </m:den>
                      </m:f>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𝟑𝟎</m:t>
                              </m:r>
                            </m:e>
                          </m:rad>
                        </m:num>
                        <m:den>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𝟏𝟐</m:t>
                          </m:r>
                        </m:den>
                      </m:f>
                    </m:oMath>
                  </m:oMathPara>
                </a14:m>
                <a:endParaRPr lang="en-US" sz="3400" b="1">
                  <a:solidFill>
                    <a:srgbClr val="C00000"/>
                  </a:solidFill>
                </a:endParaRPr>
              </a:p>
            </p:txBody>
          </p:sp>
        </mc:Choice>
        <mc:Fallback xmlns="">
          <p:sp>
            <p:nvSpPr>
              <p:cNvPr id="48" name="Rectangle 47"/>
              <p:cNvSpPr>
                <a:spLocks noRot="1" noChangeAspect="1" noMove="1" noResize="1" noEditPoints="1" noAdjustHandles="1" noChangeArrowheads="1" noChangeShapeType="1" noTextEdit="1"/>
              </p:cNvSpPr>
              <p:nvPr/>
            </p:nvSpPr>
            <p:spPr>
              <a:xfrm>
                <a:off x="9389526" y="1890309"/>
                <a:ext cx="8669874" cy="163820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377932" y="6034298"/>
                <a:ext cx="5623527" cy="4062202"/>
              </a:xfrm>
              <a:prstGeom prst="rect">
                <a:avLst/>
              </a:prstGeom>
            </p:spPr>
            <p:txBody>
              <a:bodyPr wrap="none">
                <a:spAutoFit/>
              </a:bodyPr>
              <a:lstStyle/>
              <a:p>
                <a:pPr>
                  <a:lnSpc>
                    <a:spcPct val="150000"/>
                  </a:lnSpc>
                </a:pPr>
                <a14:m>
                  <m:oMathPara xmlns:m="http://schemas.openxmlformats.org/officeDocument/2006/math">
                    <m:oMathParaPr>
                      <m:jc m:val="left"/>
                    </m:oMathParaPr>
                    <m:oMath xmlns:m="http://schemas.openxmlformats.org/officeDocument/2006/math">
                      <m:r>
                        <a:rPr lang="en-US" sz="34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num>
                            <m:den>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sSup>
                                <m:sSup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e>
                                <m:sup>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𝟒</m:t>
                                  </m:r>
                                </m:sup>
                              </m:sSup>
                            </m:den>
                          </m:f>
                        </m:e>
                      </m:rad>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num>
                            <m:den>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𝟗</m:t>
                              </m:r>
                              <m:sSup>
                                <m:sSup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e>
                                <m:sup>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𝟒</m:t>
                                  </m:r>
                                </m:sup>
                              </m:sSup>
                            </m:den>
                          </m:f>
                        </m:e>
                      </m:rad>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𝟔</m:t>
                              </m:r>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e>
                          </m:rad>
                        </m:num>
                        <m:den>
                          <m:rad>
                            <m:radPr>
                              <m:degHide m:val="on"/>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sSup>
                                <m:sSup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e>
                                <m:sup>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e>
                                <m:sup>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𝟒</m:t>
                                  </m:r>
                                </m:sup>
                              </m:sSup>
                            </m:e>
                          </m:rad>
                        </m:den>
                      </m:f>
                    </m:oMath>
                  </m:oMathPara>
                </a14:m>
                <a:endPar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𝟔</m:t>
                              </m:r>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e>
                          </m:rad>
                        </m:num>
                        <m:den>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𝟑</m:t>
                          </m:r>
                          <m:sSup>
                            <m:sSupPr>
                              <m:ctrlP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𝒂</m:t>
                              </m:r>
                            </m:e>
                            <m:sup>
                              <m:r>
                                <a:rPr lang="en-US" sz="3400" b="1" i="1">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sup>
                          </m:sSup>
                        </m:den>
                      </m:f>
                    </m:oMath>
                  </m:oMathPara>
                </a14:m>
                <a:endParaRPr lang="en-US" sz="3400" b="1">
                  <a:solidFill>
                    <a:srgbClr val="C00000"/>
                  </a:solidFill>
                </a:endParaRPr>
              </a:p>
            </p:txBody>
          </p:sp>
        </mc:Choice>
        <mc:Fallback xmlns="">
          <p:sp>
            <p:nvSpPr>
              <p:cNvPr id="49" name="Rectangle 48"/>
              <p:cNvSpPr>
                <a:spLocks noRot="1" noChangeAspect="1" noMove="1" noResize="1" noEditPoints="1" noAdjustHandles="1" noChangeArrowheads="1" noChangeShapeType="1" noTextEdit="1"/>
              </p:cNvSpPr>
              <p:nvPr/>
            </p:nvSpPr>
            <p:spPr>
              <a:xfrm>
                <a:off x="377932" y="6034298"/>
                <a:ext cx="5623527" cy="406220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7960892" y="5518538"/>
                <a:ext cx="9412708" cy="4375685"/>
              </a:xfrm>
              <a:prstGeom prst="rect">
                <a:avLst/>
              </a:prstGeom>
            </p:spPr>
            <p:txBody>
              <a:bodyPr wrap="square">
                <a:spAutoFit/>
              </a:bodyPr>
              <a:lstStyle/>
              <a:p>
                <a:pPr>
                  <a:lnSpc>
                    <a:spcPct val="200000"/>
                  </a:lnSpc>
                </a:pPr>
                <a14:m>
                  <m:oMathPara xmlns:m="http://schemas.openxmlformats.org/officeDocument/2006/math">
                    <m:oMathParaPr>
                      <m:jc m:val="left"/>
                    </m:oMathParaPr>
                    <m:oMath xmlns:m="http://schemas.openxmlformats.org/officeDocument/2006/math">
                      <m:r>
                        <a:rPr lang="en-US" sz="34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𝒂𝒃</m:t>
                      </m:r>
                      <m:r>
                        <a:rPr lang="en-US" sz="34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ad>
                        <m:radPr>
                          <m:degHide m:val="on"/>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𝒂</m:t>
                                  </m:r>
                                </m:e>
                                <m:sup>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sup>
                              </m:sSup>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𝒃</m:t>
                              </m:r>
                            </m:num>
                            <m:den>
                              <m:sSup>
                                <m:sSupPr>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e>
                                <m:sup>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sup>
                              </m:sSup>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𝒃</m:t>
                                  </m:r>
                                </m:e>
                                <m:sup>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sup>
                              </m:sSup>
                            </m:den>
                          </m:f>
                        </m:e>
                      </m:rad>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𝒂𝒃</m:t>
                      </m:r>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𝒂</m:t>
                                  </m:r>
                                </m:e>
                                <m:sup>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sup>
                              </m:sSup>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𝒃</m:t>
                              </m:r>
                            </m:e>
                          </m:rad>
                        </m:num>
                        <m:den>
                          <m:rad>
                            <m:radPr>
                              <m:degHide m:val="on"/>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e>
                                <m:sup>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sup>
                              </m:sSup>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𝒃</m:t>
                                  </m:r>
                                </m:e>
                                <m:sup>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sup>
                              </m:sSup>
                            </m:e>
                          </m:rad>
                        </m:den>
                      </m:f>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𝒂𝒃</m:t>
                      </m:r>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𝒂</m:t>
                          </m:r>
                          <m:rad>
                            <m:radPr>
                              <m:degHide m:val="on"/>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𝒃</m:t>
                              </m:r>
                            </m:e>
                          </m:rad>
                        </m:num>
                        <m:den>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𝒃</m:t>
                          </m:r>
                        </m:den>
                      </m:f>
                    </m:oMath>
                  </m:oMathPara>
                </a14:m>
                <a:endPar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endParaRPr>
              </a:p>
              <a:p>
                <a:pPr>
                  <a:lnSpc>
                    <a:spcPct val="200000"/>
                  </a:lnSpc>
                </a:pPr>
                <a14:m>
                  <m:oMathPara xmlns:m="http://schemas.openxmlformats.org/officeDocument/2006/math">
                    <m:oMathParaPr>
                      <m:jc m:val="left"/>
                    </m:oMathParaPr>
                    <m:oMath xmlns:m="http://schemas.openxmlformats.org/officeDocument/2006/math">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𝒂</m:t>
                          </m:r>
                        </m:e>
                        <m:sup>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sup>
                      </m:sSup>
                      <m:rad>
                        <m:radPr>
                          <m:degHide m:val="on"/>
                          <m:ctrlP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
                            <a:rPr lang="en-US" sz="3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𝒃</m:t>
                          </m:r>
                        </m:e>
                      </m:rad>
                    </m:oMath>
                  </m:oMathPara>
                </a14:m>
                <a:endParaRPr lang="en-US" sz="3400" b="1">
                  <a:solidFill>
                    <a:srgbClr val="C00000"/>
                  </a:solidFill>
                </a:endParaRPr>
              </a:p>
            </p:txBody>
          </p:sp>
        </mc:Choice>
        <mc:Fallback xmlns="">
          <p:sp>
            <p:nvSpPr>
              <p:cNvPr id="50" name="Rectangle 49"/>
              <p:cNvSpPr>
                <a:spLocks noRot="1" noChangeAspect="1" noMove="1" noResize="1" noEditPoints="1" noAdjustHandles="1" noChangeArrowheads="1" noChangeShapeType="1" noTextEdit="1"/>
              </p:cNvSpPr>
              <p:nvPr/>
            </p:nvSpPr>
            <p:spPr>
              <a:xfrm>
                <a:off x="7960892" y="5518538"/>
                <a:ext cx="9412708" cy="4375685"/>
              </a:xfrm>
              <a:prstGeom prst="rect">
                <a:avLst/>
              </a:prstGeom>
              <a:blipFill>
                <a:blip r:embed="rId10"/>
                <a:stretch>
                  <a:fillRect/>
                </a:stretch>
              </a:blipFill>
            </p:spPr>
            <p:txBody>
              <a:bodyPr/>
              <a:lstStyle/>
              <a:p>
                <a:r>
                  <a:rPr lang="en-US">
                    <a:noFill/>
                  </a:rPr>
                  <a:t> </a:t>
                </a:r>
              </a:p>
            </p:txBody>
          </p:sp>
        </mc:Fallback>
      </mc:AlternateContent>
      <p:cxnSp>
        <p:nvCxnSpPr>
          <p:cNvPr id="52" name="Straight Connector 51"/>
          <p:cNvCxnSpPr/>
          <p:nvPr/>
        </p:nvCxnSpPr>
        <p:spPr>
          <a:xfrm>
            <a:off x="7162800" y="1886237"/>
            <a:ext cx="0" cy="7905463"/>
          </a:xfrm>
          <a:prstGeom prst="line">
            <a:avLst/>
          </a:prstGeom>
          <a:ln w="19050">
            <a:solidFill>
              <a:srgbClr val="A5C8D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anim calcmode="lin" valueType="num">
                                      <p:cBhvr>
                                        <p:cTn id="13" dur="500" fill="hold"/>
                                        <p:tgtEl>
                                          <p:spTgt spid="43"/>
                                        </p:tgtEl>
                                        <p:attrNameLst>
                                          <p:attrName>ppt_x</p:attrName>
                                        </p:attrNameLst>
                                      </p:cBhvr>
                                      <p:tavLst>
                                        <p:tav tm="0">
                                          <p:val>
                                            <p:strVal val="#ppt_x"/>
                                          </p:val>
                                        </p:tav>
                                        <p:tav tm="100000">
                                          <p:val>
                                            <p:strVal val="#ppt_x"/>
                                          </p:val>
                                        </p:tav>
                                      </p:tavLst>
                                    </p:anim>
                                    <p:anim calcmode="lin" valueType="num">
                                      <p:cBhvr>
                                        <p:cTn id="14" dur="500" fill="hold"/>
                                        <p:tgtEl>
                                          <p:spTgt spid="4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anim calcmode="lin" valueType="num">
                                      <p:cBhvr>
                                        <p:cTn id="18" dur="500" fill="hold"/>
                                        <p:tgtEl>
                                          <p:spTgt spid="45"/>
                                        </p:tgtEl>
                                        <p:attrNameLst>
                                          <p:attrName>ppt_x</p:attrName>
                                        </p:attrNameLst>
                                      </p:cBhvr>
                                      <p:tavLst>
                                        <p:tav tm="0">
                                          <p:val>
                                            <p:strVal val="#ppt_x"/>
                                          </p:val>
                                        </p:tav>
                                        <p:tav tm="100000">
                                          <p:val>
                                            <p:strVal val="#ppt_x"/>
                                          </p:val>
                                        </p:tav>
                                      </p:tavLst>
                                    </p:anim>
                                    <p:anim calcmode="lin" valueType="num">
                                      <p:cBhvr>
                                        <p:cTn id="19" dur="500" fill="hold"/>
                                        <p:tgtEl>
                                          <p:spTgt spid="4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anim calcmode="lin" valueType="num">
                                      <p:cBhvr>
                                        <p:cTn id="28" dur="500" fill="hold"/>
                                        <p:tgtEl>
                                          <p:spTgt spid="46"/>
                                        </p:tgtEl>
                                        <p:attrNameLst>
                                          <p:attrName>ppt_x</p:attrName>
                                        </p:attrNameLst>
                                      </p:cBhvr>
                                      <p:tavLst>
                                        <p:tav tm="0">
                                          <p:val>
                                            <p:strVal val="#ppt_x"/>
                                          </p:val>
                                        </p:tav>
                                        <p:tav tm="100000">
                                          <p:val>
                                            <p:strVal val="#ppt_x"/>
                                          </p:val>
                                        </p:tav>
                                      </p:tavLst>
                                    </p:anim>
                                    <p:anim calcmode="lin" valueType="num">
                                      <p:cBhvr>
                                        <p:cTn id="29" dur="500" fill="hold"/>
                                        <p:tgtEl>
                                          <p:spTgt spid="46"/>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anim calcmode="lin" valueType="num">
                                      <p:cBhvr>
                                        <p:cTn id="33" dur="500" fill="hold"/>
                                        <p:tgtEl>
                                          <p:spTgt spid="52"/>
                                        </p:tgtEl>
                                        <p:attrNameLst>
                                          <p:attrName>ppt_x</p:attrName>
                                        </p:attrNameLst>
                                      </p:cBhvr>
                                      <p:tavLst>
                                        <p:tav tm="0">
                                          <p:val>
                                            <p:strVal val="#ppt_x"/>
                                          </p:val>
                                        </p:tav>
                                        <p:tav tm="100000">
                                          <p:val>
                                            <p:strVal val="#ppt_x"/>
                                          </p:val>
                                        </p:tav>
                                      </p:tavLst>
                                    </p:anim>
                                    <p:anim calcmode="lin" valueType="num">
                                      <p:cBhvr>
                                        <p:cTn id="34"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barn(inVertical)">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barn(inVertical)">
                                      <p:cBhvr>
                                        <p:cTn id="44" dur="500"/>
                                        <p:tgtEl>
                                          <p:spTgt spid="4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up)">
                                      <p:cBhvr>
                                        <p:cTn id="49" dur="500"/>
                                        <p:tgtEl>
                                          <p:spTgt spid="4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up)">
                                      <p:cBhvr>
                                        <p:cTn id="5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3" grpId="0"/>
      <p:bldP spid="44" grpId="0"/>
      <p:bldP spid="45" grpId="0"/>
      <p:bldP spid="46" grpId="0"/>
      <p:bldP spid="47" grpId="0"/>
      <p:bldP spid="48" grpId="0"/>
      <p:bldP spid="49" grpId="0"/>
      <p:bldP spid="5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27" name="Rectangle 26"/>
          <p:cNvSpPr/>
          <p:nvPr/>
        </p:nvSpPr>
        <p:spPr>
          <a:xfrm>
            <a:off x="1524000" y="800100"/>
            <a:ext cx="16002000" cy="661720"/>
          </a:xfrm>
          <a:prstGeom prst="rect">
            <a:avLst/>
          </a:prstGeom>
        </p:spPr>
        <p:txBody>
          <a:bodyPr wrap="square">
            <a:spAutoFit/>
          </a:bodyPr>
          <a:lstStyle/>
          <a:p>
            <a:pPr marR="30480" lvl="0" algn="just">
              <a:spcBef>
                <a:spcPts val="300"/>
              </a:spcBef>
              <a:spcAft>
                <a:spcPts val="300"/>
              </a:spcAft>
            </a:pPr>
            <a:r>
              <a:rPr kumimoji="0" lang="en-US" sz="36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 3 (SGK-tr56)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Trục căn thức ở mẫu các biểu thức sau:</a:t>
            </a:r>
          </a:p>
        </p:txBody>
      </p:sp>
      <mc:AlternateContent xmlns:mc="http://schemas.openxmlformats.org/markup-compatibility/2006" xmlns:a14="http://schemas.microsoft.com/office/drawing/2010/main">
        <mc:Choice Requires="a14">
          <p:sp>
            <p:nvSpPr>
              <p:cNvPr id="31" name="Rectangle 30"/>
              <p:cNvSpPr/>
              <p:nvPr/>
            </p:nvSpPr>
            <p:spPr>
              <a:xfrm>
                <a:off x="1524000" y="1962087"/>
                <a:ext cx="2494850" cy="1234633"/>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fr-FR" sz="3600" smtClean="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fr-FR" sz="3600" smtClean="0">
                          <a:solidFill>
                            <a:prstClr val="black"/>
                          </a:solidFill>
                          <a:latin typeface="Arial" panose="020B0604020202020204" pitchFamily="34" charset="0"/>
                          <a:ea typeface="Calibri" panose="020F0502020204030204" pitchFamily="34" charset="0"/>
                          <a:cs typeface="Arial" panose="020B0604020202020204" pitchFamily="34" charset="0"/>
                        </a:rPr>
                        <m:t>)</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f>
                        <m:fPr>
                          <m:ctrlPr>
                            <a:rPr lang="en-US" sz="3600" i="1">
                              <a:solidFill>
                                <a:prstClr val="black"/>
                              </a:solidFill>
                              <a:latin typeface="Cambria Math" panose="02040503050406030204" pitchFamily="18" charset="0"/>
                              <a:ea typeface="Calibri" panose="020F0502020204030204" pitchFamily="34" charset="0"/>
                            </a:rPr>
                          </m:ctrlPr>
                        </m:fPr>
                        <m:num>
                          <m:r>
                            <a:rPr lang="fr-FR" sz="3600" i="1">
                              <a:solidFill>
                                <a:prstClr val="black"/>
                              </a:solidFill>
                              <a:latin typeface="Cambria Math" panose="02040503050406030204" pitchFamily="18" charset="0"/>
                              <a:ea typeface="Calibri" panose="020F0502020204030204" pitchFamily="34" charset="0"/>
                            </a:rPr>
                            <m:t>4</m:t>
                          </m:r>
                        </m:num>
                        <m:den>
                          <m:rad>
                            <m:radPr>
                              <m:degHide m:val="on"/>
                              <m:ctrlPr>
                                <a:rPr lang="en-US" sz="3600" i="1">
                                  <a:solidFill>
                                    <a:prstClr val="black"/>
                                  </a:solidFill>
                                  <a:latin typeface="Cambria Math" panose="02040503050406030204" pitchFamily="18" charset="0"/>
                                  <a:ea typeface="Calibri" panose="020F0502020204030204" pitchFamily="34" charset="0"/>
                                </a:rPr>
                              </m:ctrlPr>
                            </m:radPr>
                            <m:deg/>
                            <m:e>
                              <m:r>
                                <a:rPr lang="fr-FR" sz="3600" i="1">
                                  <a:solidFill>
                                    <a:prstClr val="black"/>
                                  </a:solidFill>
                                  <a:latin typeface="Cambria Math" panose="02040503050406030204" pitchFamily="18" charset="0"/>
                                  <a:ea typeface="Calibri" panose="020F0502020204030204" pitchFamily="34" charset="0"/>
                                </a:rPr>
                                <m:t>13</m:t>
                              </m:r>
                            </m:e>
                          </m:rad>
                          <m:r>
                            <a:rPr lang="fr-FR" sz="3600" i="1">
                              <a:solidFill>
                                <a:prstClr val="black"/>
                              </a:solidFill>
                              <a:latin typeface="Cambria Math" panose="02040503050406030204" pitchFamily="18" charset="0"/>
                              <a:ea typeface="Calibri" panose="020F0502020204030204" pitchFamily="34" charset="0"/>
                            </a:rPr>
                            <m:t>−3</m:t>
                          </m:r>
                        </m:den>
                      </m:f>
                    </m:oMath>
                  </m:oMathPara>
                </a14:m>
                <a:endParaRPr lang="en-US"/>
              </a:p>
            </p:txBody>
          </p:sp>
        </mc:Choice>
        <mc:Fallback xmlns="">
          <p:sp>
            <p:nvSpPr>
              <p:cNvPr id="31" name="Rectangle 30"/>
              <p:cNvSpPr>
                <a:spLocks noRot="1" noChangeAspect="1" noMove="1" noResize="1" noEditPoints="1" noAdjustHandles="1" noChangeArrowheads="1" noChangeShapeType="1" noTextEdit="1"/>
              </p:cNvSpPr>
              <p:nvPr/>
            </p:nvSpPr>
            <p:spPr>
              <a:xfrm>
                <a:off x="1524000" y="1962087"/>
                <a:ext cx="2494850" cy="123463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524000" y="4261044"/>
                <a:ext cx="2494850" cy="123668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fr-FR" sz="3600" smtClean="0">
                          <a:solidFill>
                            <a:prstClr val="black"/>
                          </a:solidFill>
                          <a:latin typeface="Arial" panose="020B0604020202020204" pitchFamily="34" charset="0"/>
                          <a:ea typeface="Calibri" panose="020F0502020204030204" pitchFamily="34" charset="0"/>
                          <a:cs typeface="Arial" panose="020B0604020202020204" pitchFamily="34" charset="0"/>
                        </a:rPr>
                        <m:t>b</m:t>
                      </m:r>
                      <m:r>
                        <m:rPr>
                          <m:nor/>
                        </m:rPr>
                        <a:rPr lang="fr-FR" sz="3600" smtClean="0">
                          <a:solidFill>
                            <a:prstClr val="black"/>
                          </a:solidFill>
                          <a:latin typeface="Arial" panose="020B0604020202020204" pitchFamily="34" charset="0"/>
                          <a:ea typeface="Calibri" panose="020F0502020204030204" pitchFamily="34" charset="0"/>
                          <a:cs typeface="Arial" panose="020B0604020202020204" pitchFamily="34" charset="0"/>
                        </a:rPr>
                        <m:t>)</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f>
                        <m:fPr>
                          <m:ctrlPr>
                            <a:rPr lang="en-US" sz="3600" i="1">
                              <a:solidFill>
                                <a:prstClr val="black"/>
                              </a:solidFill>
                              <a:latin typeface="Cambria Math" panose="02040503050406030204" pitchFamily="18" charset="0"/>
                              <a:ea typeface="Calibri" panose="020F0502020204030204" pitchFamily="34" charset="0"/>
                            </a:rPr>
                          </m:ctrlPr>
                        </m:fPr>
                        <m:num>
                          <m:r>
                            <a:rPr lang="fr-FR" sz="3600" i="1">
                              <a:solidFill>
                                <a:prstClr val="black"/>
                              </a:solidFill>
                              <a:latin typeface="Cambria Math" panose="02040503050406030204" pitchFamily="18" charset="0"/>
                              <a:ea typeface="Calibri" panose="020F0502020204030204" pitchFamily="34" charset="0"/>
                            </a:rPr>
                            <m:t>10</m:t>
                          </m:r>
                        </m:num>
                        <m:den>
                          <m:r>
                            <a:rPr lang="fr-FR" sz="3600" i="1">
                              <a:solidFill>
                                <a:prstClr val="black"/>
                              </a:solidFill>
                              <a:latin typeface="Cambria Math" panose="02040503050406030204" pitchFamily="18" charset="0"/>
                              <a:ea typeface="Calibri" panose="020F0502020204030204" pitchFamily="34" charset="0"/>
                            </a:rPr>
                            <m:t>5+2</m:t>
                          </m:r>
                          <m:rad>
                            <m:radPr>
                              <m:degHide m:val="on"/>
                              <m:ctrlPr>
                                <a:rPr lang="en-US" sz="3600" i="1">
                                  <a:solidFill>
                                    <a:prstClr val="black"/>
                                  </a:solidFill>
                                  <a:latin typeface="Cambria Math" panose="02040503050406030204" pitchFamily="18" charset="0"/>
                                  <a:ea typeface="Calibri" panose="020F0502020204030204" pitchFamily="34" charset="0"/>
                                </a:rPr>
                              </m:ctrlPr>
                            </m:radPr>
                            <m:deg/>
                            <m:e>
                              <m:r>
                                <a:rPr lang="fr-FR" sz="3600" i="1">
                                  <a:solidFill>
                                    <a:prstClr val="black"/>
                                  </a:solidFill>
                                  <a:latin typeface="Cambria Math" panose="02040503050406030204" pitchFamily="18" charset="0"/>
                                  <a:ea typeface="Calibri" panose="020F0502020204030204" pitchFamily="34" charset="0"/>
                                </a:rPr>
                                <m:t>5</m:t>
                              </m:r>
                            </m:e>
                          </m:rad>
                        </m:den>
                      </m:f>
                    </m:oMath>
                  </m:oMathPara>
                </a14:m>
                <a:endParaRPr lang="en-US"/>
              </a:p>
            </p:txBody>
          </p:sp>
        </mc:Choice>
        <mc:Fallback xmlns="">
          <p:sp>
            <p:nvSpPr>
              <p:cNvPr id="32" name="Rectangle 31"/>
              <p:cNvSpPr>
                <a:spLocks noRot="1" noChangeAspect="1" noMove="1" noResize="1" noEditPoints="1" noAdjustHandles="1" noChangeArrowheads="1" noChangeShapeType="1" noTextEdit="1"/>
              </p:cNvSpPr>
              <p:nvPr/>
            </p:nvSpPr>
            <p:spPr>
              <a:xfrm>
                <a:off x="1524000" y="4261044"/>
                <a:ext cx="2494850" cy="123668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524000" y="6362700"/>
                <a:ext cx="7240124" cy="1418273"/>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fr-FR" sz="3600" smtClean="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fr-FR" sz="3600" smtClean="0">
                          <a:solidFill>
                            <a:prstClr val="black"/>
                          </a:solidFill>
                          <a:latin typeface="Arial" panose="020B0604020202020204" pitchFamily="34" charset="0"/>
                          <a:ea typeface="Calibri" panose="020F0502020204030204" pitchFamily="34" charset="0"/>
                          <a:cs typeface="Arial" panose="020B0604020202020204" pitchFamily="34" charset="0"/>
                        </a:rPr>
                        <m:t>) </m:t>
                      </m:r>
                      <m:f>
                        <m:fPr>
                          <m:ctrlPr>
                            <a:rPr lang="en-US" sz="3600" i="1">
                              <a:solidFill>
                                <a:prstClr val="black"/>
                              </a:solidFill>
                              <a:latin typeface="Cambria Math" panose="02040503050406030204" pitchFamily="18" charset="0"/>
                              <a:ea typeface="Calibri" panose="020F0502020204030204" pitchFamily="34" charset="0"/>
                            </a:rPr>
                          </m:ctrlPr>
                        </m:fPr>
                        <m:num>
                          <m:rad>
                            <m:radPr>
                              <m:degHide m:val="on"/>
                              <m:ctrlPr>
                                <a:rPr lang="en-US" sz="3600" i="1">
                                  <a:solidFill>
                                    <a:prstClr val="black"/>
                                  </a:solidFill>
                                  <a:latin typeface="Cambria Math" panose="02040503050406030204" pitchFamily="18" charset="0"/>
                                  <a:ea typeface="Calibri" panose="020F0502020204030204" pitchFamily="34" charset="0"/>
                                </a:rPr>
                              </m:ctrlPr>
                            </m:radPr>
                            <m:deg/>
                            <m:e>
                              <m:r>
                                <a:rPr lang="fr-FR" sz="3600" i="1">
                                  <a:solidFill>
                                    <a:prstClr val="black"/>
                                  </a:solidFill>
                                  <a:latin typeface="Cambria Math" panose="02040503050406030204" pitchFamily="18" charset="0"/>
                                  <a:ea typeface="Calibri" panose="020F0502020204030204" pitchFamily="34" charset="0"/>
                                </a:rPr>
                                <m:t>𝑎</m:t>
                              </m:r>
                            </m:e>
                          </m:rad>
                          <m:r>
                            <a:rPr lang="fr-FR" sz="3600" i="1">
                              <a:solidFill>
                                <a:prstClr val="black"/>
                              </a:solidFill>
                              <a:latin typeface="Cambria Math" panose="02040503050406030204" pitchFamily="18" charset="0"/>
                              <a:ea typeface="Calibri" panose="020F0502020204030204" pitchFamily="34" charset="0"/>
                            </a:rPr>
                            <m:t>−</m:t>
                          </m:r>
                          <m:rad>
                            <m:radPr>
                              <m:degHide m:val="on"/>
                              <m:ctrlPr>
                                <a:rPr lang="en-US" sz="3600" i="1">
                                  <a:solidFill>
                                    <a:prstClr val="black"/>
                                  </a:solidFill>
                                  <a:latin typeface="Cambria Math" panose="02040503050406030204" pitchFamily="18" charset="0"/>
                                  <a:ea typeface="Calibri" panose="020F0502020204030204" pitchFamily="34" charset="0"/>
                                </a:rPr>
                              </m:ctrlPr>
                            </m:radPr>
                            <m:deg/>
                            <m:e>
                              <m:r>
                                <a:rPr lang="fr-FR" sz="3600" i="1">
                                  <a:solidFill>
                                    <a:prstClr val="black"/>
                                  </a:solidFill>
                                  <a:latin typeface="Cambria Math" panose="02040503050406030204" pitchFamily="18" charset="0"/>
                                  <a:ea typeface="Calibri" panose="020F0502020204030204" pitchFamily="34" charset="0"/>
                                </a:rPr>
                                <m:t>𝑏</m:t>
                              </m:r>
                            </m:e>
                          </m:rad>
                        </m:num>
                        <m:den>
                          <m:rad>
                            <m:radPr>
                              <m:degHide m:val="on"/>
                              <m:ctrlPr>
                                <a:rPr lang="en-US" sz="3600" i="1">
                                  <a:solidFill>
                                    <a:prstClr val="black"/>
                                  </a:solidFill>
                                  <a:latin typeface="Cambria Math" panose="02040503050406030204" pitchFamily="18" charset="0"/>
                                  <a:ea typeface="Calibri" panose="020F0502020204030204" pitchFamily="34" charset="0"/>
                                </a:rPr>
                              </m:ctrlPr>
                            </m:radPr>
                            <m:deg/>
                            <m:e>
                              <m:r>
                                <a:rPr lang="fr-FR" sz="3600" i="1">
                                  <a:solidFill>
                                    <a:prstClr val="black"/>
                                  </a:solidFill>
                                  <a:latin typeface="Cambria Math" panose="02040503050406030204" pitchFamily="18" charset="0"/>
                                  <a:ea typeface="Calibri" panose="020F0502020204030204" pitchFamily="34" charset="0"/>
                                </a:rPr>
                                <m:t>𝑎</m:t>
                              </m:r>
                            </m:e>
                          </m:rad>
                          <m:r>
                            <a:rPr lang="fr-FR" sz="3600" i="1">
                              <a:solidFill>
                                <a:prstClr val="black"/>
                              </a:solidFill>
                              <a:latin typeface="Cambria Math" panose="02040503050406030204" pitchFamily="18" charset="0"/>
                              <a:ea typeface="Calibri" panose="020F0502020204030204" pitchFamily="34" charset="0"/>
                            </a:rPr>
                            <m:t>+</m:t>
                          </m:r>
                          <m:rad>
                            <m:radPr>
                              <m:degHide m:val="on"/>
                              <m:ctrlPr>
                                <a:rPr lang="en-US" sz="3600" i="1">
                                  <a:solidFill>
                                    <a:prstClr val="black"/>
                                  </a:solidFill>
                                  <a:latin typeface="Cambria Math" panose="02040503050406030204" pitchFamily="18" charset="0"/>
                                  <a:ea typeface="Calibri" panose="020F0502020204030204" pitchFamily="34" charset="0"/>
                                </a:rPr>
                              </m:ctrlPr>
                            </m:radPr>
                            <m:deg/>
                            <m:e>
                              <m:r>
                                <a:rPr lang="fr-FR" sz="3600" i="1">
                                  <a:solidFill>
                                    <a:prstClr val="black"/>
                                  </a:solidFill>
                                  <a:latin typeface="Cambria Math" panose="02040503050406030204" pitchFamily="18" charset="0"/>
                                  <a:ea typeface="Calibri" panose="020F0502020204030204" pitchFamily="34" charset="0"/>
                                </a:rPr>
                                <m:t>𝑏</m:t>
                              </m:r>
                            </m:e>
                          </m:rad>
                        </m:den>
                      </m:f>
                      <m:r>
                        <m:rPr>
                          <m:nor/>
                        </m:rPr>
                        <a:rPr lang="en-US" sz="3600">
                          <a:latin typeface="Arial" panose="020B0604020202020204" pitchFamily="34" charset="0"/>
                          <a:cs typeface="Arial" panose="020B0604020202020204" pitchFamily="34" charset="0"/>
                        </a:rPr>
                        <m:t> </m:t>
                      </m:r>
                      <m:r>
                        <m:rPr>
                          <m:nor/>
                        </m:rPr>
                        <a:rPr lang="en-US" sz="3600">
                          <a:latin typeface="Arial" panose="020B0604020202020204" pitchFamily="34" charset="0"/>
                          <a:cs typeface="Arial" panose="020B0604020202020204" pitchFamily="34" charset="0"/>
                        </a:rPr>
                        <m:t>v</m:t>
                      </m:r>
                      <m:r>
                        <m:rPr>
                          <m:nor/>
                        </m:rPr>
                        <a:rPr lang="en-US" sz="3600">
                          <a:latin typeface="Arial" panose="020B0604020202020204" pitchFamily="34" charset="0"/>
                          <a:cs typeface="Arial" panose="020B0604020202020204" pitchFamily="34" charset="0"/>
                        </a:rPr>
                        <m:t>ớ</m:t>
                      </m:r>
                      <m:r>
                        <m:rPr>
                          <m:nor/>
                        </m:rPr>
                        <a:rPr lang="en-US" sz="3600">
                          <a:latin typeface="Arial" panose="020B0604020202020204" pitchFamily="34" charset="0"/>
                          <a:cs typeface="Arial" panose="020B0604020202020204" pitchFamily="34" charset="0"/>
                        </a:rPr>
                        <m:t>i</m:t>
                      </m:r>
                      <m:r>
                        <a:rPr lang="en-US" sz="3600" b="0" i="1" smtClean="0">
                          <a:latin typeface="Cambria Math" panose="02040503050406030204" pitchFamily="18" charset="0"/>
                          <a:cs typeface="Arial" panose="020B0604020202020204" pitchFamily="34" charset="0"/>
                        </a:rPr>
                        <m:t> </m:t>
                      </m:r>
                      <m:r>
                        <a:rPr lang="fr-FR" sz="3600" i="1">
                          <a:solidFill>
                            <a:prstClr val="black"/>
                          </a:solidFill>
                          <a:latin typeface="Cambria Math" panose="02040503050406030204" pitchFamily="18" charset="0"/>
                          <a:ea typeface="Calibri" panose="020F0502020204030204" pitchFamily="34" charset="0"/>
                        </a:rPr>
                        <m:t>𝑎</m:t>
                      </m:r>
                      <m:r>
                        <a:rPr lang="fr-FR" sz="3600" i="1">
                          <a:solidFill>
                            <a:prstClr val="black"/>
                          </a:solidFill>
                          <a:latin typeface="Cambria Math" panose="02040503050406030204" pitchFamily="18" charset="0"/>
                          <a:ea typeface="Calibri" panose="020F0502020204030204" pitchFamily="34" charset="0"/>
                        </a:rPr>
                        <m:t>&gt;0,</m:t>
                      </m:r>
                      <m:r>
                        <a:rPr lang="fr-FR" sz="3600" i="1">
                          <a:solidFill>
                            <a:prstClr val="black"/>
                          </a:solidFill>
                          <a:latin typeface="Cambria Math" panose="02040503050406030204" pitchFamily="18" charset="0"/>
                          <a:ea typeface="Calibri" panose="020F0502020204030204" pitchFamily="34" charset="0"/>
                        </a:rPr>
                        <m:t>𝑏</m:t>
                      </m:r>
                      <m:r>
                        <a:rPr lang="fr-FR" sz="3600" i="1">
                          <a:solidFill>
                            <a:prstClr val="black"/>
                          </a:solidFill>
                          <a:latin typeface="Cambria Math" panose="02040503050406030204" pitchFamily="18" charset="0"/>
                          <a:ea typeface="Calibri" panose="020F0502020204030204" pitchFamily="34" charset="0"/>
                        </a:rPr>
                        <m:t>&gt;0,</m:t>
                      </m:r>
                      <m:r>
                        <a:rPr lang="fr-FR" sz="3600" i="1">
                          <a:solidFill>
                            <a:prstClr val="black"/>
                          </a:solidFill>
                          <a:latin typeface="Cambria Math" panose="02040503050406030204" pitchFamily="18" charset="0"/>
                          <a:ea typeface="Calibri" panose="020F0502020204030204" pitchFamily="34" charset="0"/>
                        </a:rPr>
                        <m:t>𝑎</m:t>
                      </m:r>
                      <m:r>
                        <a:rPr lang="fr-FR" sz="3600" i="1">
                          <a:solidFill>
                            <a:prstClr val="black"/>
                          </a:solidFill>
                          <a:latin typeface="Cambria Math" panose="02040503050406030204" pitchFamily="18" charset="0"/>
                          <a:ea typeface="Calibri" panose="020F0502020204030204" pitchFamily="34" charset="0"/>
                        </a:rPr>
                        <m:t>≠</m:t>
                      </m:r>
                      <m:r>
                        <a:rPr lang="fr-FR" sz="3600" i="1">
                          <a:solidFill>
                            <a:prstClr val="black"/>
                          </a:solidFill>
                          <a:latin typeface="Cambria Math" panose="02040503050406030204" pitchFamily="18" charset="0"/>
                          <a:ea typeface="Calibri" panose="020F0502020204030204" pitchFamily="34" charset="0"/>
                        </a:rPr>
                        <m:t>𝑏</m:t>
                      </m:r>
                    </m:oMath>
                  </m:oMathPara>
                </a14:m>
                <a:endParaRPr lang="en-US" sz="3600">
                  <a:latin typeface="Arial" panose="020B060402020202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1524000" y="6362700"/>
                <a:ext cx="7240124" cy="141827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4094229" y="1866900"/>
                <a:ext cx="11506200" cy="142500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fr-FR" sz="3600" b="1" i="1" smtClean="0">
                          <a:solidFill>
                            <a:srgbClr val="C00000"/>
                          </a:solidFill>
                          <a:latin typeface="Cambria Math" panose="02040503050406030204" pitchFamily="18" charset="0"/>
                          <a:ea typeface="Calibri" panose="020F0502020204030204" pitchFamily="34" charset="0"/>
                        </a:rPr>
                        <m:t>=</m:t>
                      </m:r>
                      <m:f>
                        <m:fPr>
                          <m:ctrlPr>
                            <a:rPr lang="en-US" sz="3600" b="1" i="1">
                              <a:solidFill>
                                <a:srgbClr val="C00000"/>
                              </a:solidFill>
                              <a:latin typeface="Cambria Math" panose="02040503050406030204" pitchFamily="18" charset="0"/>
                              <a:ea typeface="Calibri" panose="020F0502020204030204" pitchFamily="34" charset="0"/>
                            </a:rPr>
                          </m:ctrlPr>
                        </m:fPr>
                        <m:num>
                          <m:r>
                            <a:rPr lang="fr-FR" sz="3600" b="1" i="1">
                              <a:solidFill>
                                <a:srgbClr val="C00000"/>
                              </a:solidFill>
                              <a:latin typeface="Cambria Math" panose="02040503050406030204" pitchFamily="18" charset="0"/>
                              <a:ea typeface="Calibri" panose="020F0502020204030204" pitchFamily="34" charset="0"/>
                            </a:rPr>
                            <m:t>𝟒</m:t>
                          </m:r>
                          <m:r>
                            <a:rPr lang="fr-FR" sz="3600" b="1" i="1">
                              <a:solidFill>
                                <a:srgbClr val="C00000"/>
                              </a:solidFill>
                              <a:latin typeface="Cambria Math" panose="02040503050406030204" pitchFamily="18" charset="0"/>
                              <a:ea typeface="Calibri" panose="020F0502020204030204" pitchFamily="34" charset="0"/>
                            </a:rPr>
                            <m:t>(</m:t>
                          </m:r>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𝟏𝟑</m:t>
                              </m:r>
                            </m:e>
                          </m:rad>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𝟑</m:t>
                          </m:r>
                          <m:r>
                            <a:rPr lang="fr-FR" sz="3600" b="1" i="1">
                              <a:solidFill>
                                <a:srgbClr val="C00000"/>
                              </a:solidFill>
                              <a:latin typeface="Cambria Math" panose="02040503050406030204" pitchFamily="18" charset="0"/>
                              <a:ea typeface="Calibri" panose="020F0502020204030204" pitchFamily="34" charset="0"/>
                            </a:rPr>
                            <m:t>)</m:t>
                          </m:r>
                        </m:num>
                        <m:den>
                          <m:r>
                            <a:rPr lang="fr-FR" sz="3600" b="1" i="1">
                              <a:solidFill>
                                <a:srgbClr val="C00000"/>
                              </a:solidFill>
                              <a:latin typeface="Cambria Math" panose="02040503050406030204" pitchFamily="18" charset="0"/>
                              <a:ea typeface="Calibri" panose="020F0502020204030204" pitchFamily="34" charset="0"/>
                            </a:rPr>
                            <m:t>(</m:t>
                          </m:r>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𝟏𝟑</m:t>
                              </m:r>
                            </m:e>
                          </m:rad>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𝟑</m:t>
                          </m:r>
                          <m:r>
                            <a:rPr lang="fr-FR" sz="3600" b="1" i="1">
                              <a:solidFill>
                                <a:srgbClr val="C00000"/>
                              </a:solidFill>
                              <a:latin typeface="Cambria Math" panose="02040503050406030204" pitchFamily="18" charset="0"/>
                              <a:ea typeface="Calibri" panose="020F0502020204030204" pitchFamily="34" charset="0"/>
                            </a:rPr>
                            <m:t>)(</m:t>
                          </m:r>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𝟏𝟑</m:t>
                              </m:r>
                            </m:e>
                          </m:rad>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𝟑</m:t>
                          </m:r>
                          <m:r>
                            <a:rPr lang="fr-FR" sz="3600" b="1" i="1">
                              <a:solidFill>
                                <a:srgbClr val="C00000"/>
                              </a:solidFill>
                              <a:latin typeface="Cambria Math" panose="02040503050406030204" pitchFamily="18" charset="0"/>
                              <a:ea typeface="Calibri" panose="020F0502020204030204" pitchFamily="34" charset="0"/>
                            </a:rPr>
                            <m:t>)</m:t>
                          </m:r>
                        </m:den>
                      </m:f>
                      <m:r>
                        <a:rPr lang="fr-FR" sz="3600" b="1" i="1">
                          <a:solidFill>
                            <a:srgbClr val="C00000"/>
                          </a:solidFill>
                          <a:latin typeface="Cambria Math" panose="02040503050406030204" pitchFamily="18" charset="0"/>
                          <a:ea typeface="Calibri" panose="020F0502020204030204" pitchFamily="34" charset="0"/>
                        </a:rPr>
                        <m:t>=</m:t>
                      </m:r>
                      <m:f>
                        <m:fPr>
                          <m:ctrlPr>
                            <a:rPr lang="en-US" sz="3600" b="1" i="1">
                              <a:solidFill>
                                <a:srgbClr val="C00000"/>
                              </a:solidFill>
                              <a:latin typeface="Cambria Math" panose="02040503050406030204" pitchFamily="18" charset="0"/>
                              <a:ea typeface="Calibri" panose="020F0502020204030204" pitchFamily="34" charset="0"/>
                            </a:rPr>
                          </m:ctrlPr>
                        </m:fPr>
                        <m:num>
                          <m:r>
                            <a:rPr lang="fr-FR" sz="3600" b="1" i="1">
                              <a:solidFill>
                                <a:srgbClr val="C00000"/>
                              </a:solidFill>
                              <a:latin typeface="Cambria Math" panose="02040503050406030204" pitchFamily="18" charset="0"/>
                              <a:ea typeface="Calibri" panose="020F0502020204030204" pitchFamily="34" charset="0"/>
                            </a:rPr>
                            <m:t>𝟒</m:t>
                          </m:r>
                          <m:r>
                            <a:rPr lang="fr-FR" sz="3600" b="1" i="1">
                              <a:solidFill>
                                <a:srgbClr val="C00000"/>
                              </a:solidFill>
                              <a:latin typeface="Cambria Math" panose="02040503050406030204" pitchFamily="18" charset="0"/>
                              <a:ea typeface="Calibri" panose="020F0502020204030204" pitchFamily="34" charset="0"/>
                            </a:rPr>
                            <m:t>(</m:t>
                          </m:r>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𝟏𝟑</m:t>
                              </m:r>
                            </m:e>
                          </m:rad>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𝟑</m:t>
                          </m:r>
                          <m:r>
                            <a:rPr lang="fr-FR" sz="3600" b="1" i="1">
                              <a:solidFill>
                                <a:srgbClr val="C00000"/>
                              </a:solidFill>
                              <a:latin typeface="Cambria Math" panose="02040503050406030204" pitchFamily="18" charset="0"/>
                              <a:ea typeface="Calibri" panose="020F0502020204030204" pitchFamily="34" charset="0"/>
                            </a:rPr>
                            <m:t>)</m:t>
                          </m:r>
                        </m:num>
                        <m:den>
                          <m:r>
                            <a:rPr lang="fr-FR" sz="3600" b="1" i="1">
                              <a:solidFill>
                                <a:srgbClr val="C00000"/>
                              </a:solidFill>
                              <a:latin typeface="Cambria Math" panose="02040503050406030204" pitchFamily="18" charset="0"/>
                              <a:ea typeface="Calibri" panose="020F0502020204030204" pitchFamily="34" charset="0"/>
                            </a:rPr>
                            <m:t>𝟏𝟑</m:t>
                          </m:r>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𝟗</m:t>
                          </m:r>
                        </m:den>
                      </m:f>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𝟑</m:t>
                      </m:r>
                      <m:r>
                        <a:rPr lang="fr-FR" sz="3600" b="1" i="1">
                          <a:solidFill>
                            <a:srgbClr val="C00000"/>
                          </a:solidFill>
                          <a:latin typeface="Cambria Math" panose="02040503050406030204" pitchFamily="18" charset="0"/>
                          <a:ea typeface="Calibri" panose="020F0502020204030204" pitchFamily="34" charset="0"/>
                        </a:rPr>
                        <m:t>+</m:t>
                      </m:r>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𝟏𝟑</m:t>
                          </m:r>
                        </m:e>
                      </m:rad>
                    </m:oMath>
                  </m:oMathPara>
                </a14:m>
                <a:endParaRPr lang="en-US" b="1">
                  <a:solidFill>
                    <a:srgbClr val="C00000"/>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4094229" y="1866900"/>
                <a:ext cx="11506200" cy="142500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4094229" y="4152900"/>
                <a:ext cx="12432631" cy="143629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fr-FR" sz="3600" b="1" i="1" smtClean="0">
                          <a:solidFill>
                            <a:srgbClr val="C00000"/>
                          </a:solidFill>
                          <a:latin typeface="Cambria Math" panose="02040503050406030204" pitchFamily="18" charset="0"/>
                          <a:ea typeface="Calibri" panose="020F0502020204030204" pitchFamily="34" charset="0"/>
                        </a:rPr>
                        <m:t>=</m:t>
                      </m:r>
                      <m:f>
                        <m:fPr>
                          <m:ctrlPr>
                            <a:rPr lang="en-US" sz="3600" b="1" i="1">
                              <a:solidFill>
                                <a:srgbClr val="C00000"/>
                              </a:solidFill>
                              <a:latin typeface="Cambria Math" panose="02040503050406030204" pitchFamily="18" charset="0"/>
                              <a:ea typeface="Calibri" panose="020F0502020204030204" pitchFamily="34" charset="0"/>
                            </a:rPr>
                          </m:ctrlPr>
                        </m:fPr>
                        <m:num>
                          <m:r>
                            <a:rPr lang="fr-FR" sz="3600" b="1" i="1">
                              <a:solidFill>
                                <a:srgbClr val="C00000"/>
                              </a:solidFill>
                              <a:latin typeface="Cambria Math" panose="02040503050406030204" pitchFamily="18" charset="0"/>
                              <a:ea typeface="Calibri" panose="020F0502020204030204" pitchFamily="34" charset="0"/>
                            </a:rPr>
                            <m:t>𝟏𝟎</m:t>
                          </m:r>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𝟓</m:t>
                          </m:r>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𝟐</m:t>
                          </m:r>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𝟓</m:t>
                              </m:r>
                            </m:e>
                          </m:rad>
                          <m:r>
                            <a:rPr lang="fr-FR" sz="3600" b="1" i="1">
                              <a:solidFill>
                                <a:srgbClr val="C00000"/>
                              </a:solidFill>
                              <a:latin typeface="Cambria Math" panose="02040503050406030204" pitchFamily="18" charset="0"/>
                              <a:ea typeface="Calibri" panose="020F0502020204030204" pitchFamily="34" charset="0"/>
                            </a:rPr>
                            <m:t>)</m:t>
                          </m:r>
                        </m:num>
                        <m:den>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𝟓</m:t>
                          </m:r>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𝟐</m:t>
                          </m:r>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𝟓</m:t>
                              </m:r>
                            </m:e>
                          </m:rad>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𝟓</m:t>
                          </m:r>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𝟐</m:t>
                          </m:r>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𝟓</m:t>
                              </m:r>
                            </m:e>
                          </m:rad>
                          <m:r>
                            <a:rPr lang="fr-FR" sz="3600" b="1" i="1">
                              <a:solidFill>
                                <a:srgbClr val="C00000"/>
                              </a:solidFill>
                              <a:latin typeface="Cambria Math" panose="02040503050406030204" pitchFamily="18" charset="0"/>
                              <a:ea typeface="Calibri" panose="020F0502020204030204" pitchFamily="34" charset="0"/>
                            </a:rPr>
                            <m:t>)</m:t>
                          </m:r>
                        </m:den>
                      </m:f>
                      <m:r>
                        <a:rPr lang="fr-FR" sz="3600" b="1" i="1">
                          <a:solidFill>
                            <a:srgbClr val="C00000"/>
                          </a:solidFill>
                          <a:latin typeface="Cambria Math" panose="02040503050406030204" pitchFamily="18" charset="0"/>
                          <a:ea typeface="Calibri" panose="020F0502020204030204" pitchFamily="34" charset="0"/>
                        </a:rPr>
                        <m:t>=</m:t>
                      </m:r>
                      <m:f>
                        <m:fPr>
                          <m:ctrlPr>
                            <a:rPr lang="en-US" sz="3600" b="1" i="1">
                              <a:solidFill>
                                <a:srgbClr val="C00000"/>
                              </a:solidFill>
                              <a:latin typeface="Cambria Math" panose="02040503050406030204" pitchFamily="18" charset="0"/>
                              <a:ea typeface="Calibri" panose="020F0502020204030204" pitchFamily="34" charset="0"/>
                            </a:rPr>
                          </m:ctrlPr>
                        </m:fPr>
                        <m:num>
                          <m:r>
                            <a:rPr lang="fr-FR" sz="3600" b="1" i="1">
                              <a:solidFill>
                                <a:srgbClr val="C00000"/>
                              </a:solidFill>
                              <a:latin typeface="Cambria Math" panose="02040503050406030204" pitchFamily="18" charset="0"/>
                              <a:ea typeface="Calibri" panose="020F0502020204030204" pitchFamily="34" charset="0"/>
                            </a:rPr>
                            <m:t>𝟏𝟎</m:t>
                          </m:r>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𝟓</m:t>
                          </m:r>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𝟐</m:t>
                          </m:r>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𝟓</m:t>
                              </m:r>
                            </m:e>
                          </m:rad>
                          <m:r>
                            <a:rPr lang="fr-FR" sz="3600" b="1" i="1">
                              <a:solidFill>
                                <a:srgbClr val="C00000"/>
                              </a:solidFill>
                              <a:latin typeface="Cambria Math" panose="02040503050406030204" pitchFamily="18" charset="0"/>
                              <a:ea typeface="Calibri" panose="020F0502020204030204" pitchFamily="34" charset="0"/>
                            </a:rPr>
                            <m:t>)</m:t>
                          </m:r>
                        </m:num>
                        <m:den>
                          <m:r>
                            <a:rPr lang="fr-FR" sz="3600" b="1" i="1">
                              <a:solidFill>
                                <a:srgbClr val="C00000"/>
                              </a:solidFill>
                              <a:latin typeface="Cambria Math" panose="02040503050406030204" pitchFamily="18" charset="0"/>
                              <a:ea typeface="Calibri" panose="020F0502020204030204" pitchFamily="34" charset="0"/>
                            </a:rPr>
                            <m:t>𝟐𝟓</m:t>
                          </m:r>
                          <m:r>
                            <a:rPr lang="fr-FR" sz="3600" b="1" i="1">
                              <a:solidFill>
                                <a:srgbClr val="C00000"/>
                              </a:solidFill>
                              <a:latin typeface="Cambria Math" panose="02040503050406030204" pitchFamily="18" charset="0"/>
                              <a:ea typeface="Calibri" panose="020F0502020204030204" pitchFamily="34" charset="0"/>
                            </a:rPr>
                            <m:t>−</m:t>
                          </m:r>
                          <m:r>
                            <a:rPr lang="en-US" sz="3600" b="1" i="1" smtClean="0">
                              <a:solidFill>
                                <a:srgbClr val="C00000"/>
                              </a:solidFill>
                              <a:latin typeface="Cambria Math" panose="02040503050406030204" pitchFamily="18" charset="0"/>
                              <a:ea typeface="Calibri" panose="020F0502020204030204" pitchFamily="34" charset="0"/>
                            </a:rPr>
                            <m:t>𝟐</m:t>
                          </m:r>
                          <m:r>
                            <a:rPr lang="fr-FR" sz="3600" b="1" i="1">
                              <a:solidFill>
                                <a:srgbClr val="C00000"/>
                              </a:solidFill>
                              <a:latin typeface="Cambria Math" panose="02040503050406030204" pitchFamily="18" charset="0"/>
                              <a:ea typeface="Calibri" panose="020F0502020204030204" pitchFamily="34" charset="0"/>
                            </a:rPr>
                            <m:t>𝟎</m:t>
                          </m:r>
                        </m:den>
                      </m:f>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𝟏𝟎</m:t>
                      </m:r>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𝟒</m:t>
                      </m:r>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𝟓</m:t>
                          </m:r>
                        </m:e>
                      </m:rad>
                    </m:oMath>
                  </m:oMathPara>
                </a14:m>
                <a:endParaRPr lang="en-US" b="1">
                  <a:solidFill>
                    <a:srgbClr val="C00000"/>
                  </a:solidFill>
                </a:endParaRPr>
              </a:p>
            </p:txBody>
          </p:sp>
        </mc:Choice>
        <mc:Fallback xmlns="">
          <p:sp>
            <p:nvSpPr>
              <p:cNvPr id="35" name="Rectangle 34"/>
              <p:cNvSpPr>
                <a:spLocks noRot="1" noChangeAspect="1" noMove="1" noResize="1" noEditPoints="1" noAdjustHandles="1" noChangeArrowheads="1" noChangeShapeType="1" noTextEdit="1"/>
              </p:cNvSpPr>
              <p:nvPr/>
            </p:nvSpPr>
            <p:spPr>
              <a:xfrm>
                <a:off x="4094229" y="4152900"/>
                <a:ext cx="12432631" cy="14362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1524000" y="7969430"/>
                <a:ext cx="8393323" cy="1563057"/>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fr-FR" sz="3600" b="1" i="1" smtClean="0">
                          <a:solidFill>
                            <a:srgbClr val="C00000"/>
                          </a:solidFill>
                          <a:latin typeface="Cambria Math" panose="02040503050406030204" pitchFamily="18" charset="0"/>
                          <a:ea typeface="Calibri" panose="020F0502020204030204" pitchFamily="34" charset="0"/>
                        </a:rPr>
                        <m:t>=</m:t>
                      </m:r>
                      <m:f>
                        <m:fPr>
                          <m:ctrlPr>
                            <a:rPr lang="en-US" sz="3600" b="1" i="1">
                              <a:solidFill>
                                <a:srgbClr val="C00000"/>
                              </a:solidFill>
                              <a:latin typeface="Cambria Math" panose="02040503050406030204" pitchFamily="18" charset="0"/>
                              <a:ea typeface="Calibri" panose="020F0502020204030204" pitchFamily="34" charset="0"/>
                            </a:rPr>
                          </m:ctrlPr>
                        </m:fPr>
                        <m:num>
                          <m:sSup>
                            <m:sSupPr>
                              <m:ctrlPr>
                                <a:rPr lang="en-US" sz="3600" b="1" i="1">
                                  <a:solidFill>
                                    <a:srgbClr val="C00000"/>
                                  </a:solidFill>
                                  <a:latin typeface="Cambria Math" panose="02040503050406030204" pitchFamily="18" charset="0"/>
                                  <a:ea typeface="Calibri" panose="020F0502020204030204" pitchFamily="34" charset="0"/>
                                </a:rPr>
                              </m:ctrlPr>
                            </m:sSupPr>
                            <m:e>
                              <m:d>
                                <m:dPr>
                                  <m:ctrlPr>
                                    <a:rPr lang="en-US" sz="3600" b="1" i="1">
                                      <a:solidFill>
                                        <a:srgbClr val="C00000"/>
                                      </a:solidFill>
                                      <a:latin typeface="Cambria Math" panose="02040503050406030204" pitchFamily="18" charset="0"/>
                                      <a:ea typeface="Calibri" panose="020F0502020204030204" pitchFamily="34" charset="0"/>
                                    </a:rPr>
                                  </m:ctrlPr>
                                </m:dPr>
                                <m:e>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𝒂</m:t>
                                      </m:r>
                                    </m:e>
                                  </m:rad>
                                  <m:r>
                                    <a:rPr lang="fr-FR" sz="3600" b="1" i="1">
                                      <a:solidFill>
                                        <a:srgbClr val="C00000"/>
                                      </a:solidFill>
                                      <a:latin typeface="Cambria Math" panose="02040503050406030204" pitchFamily="18" charset="0"/>
                                      <a:ea typeface="Calibri" panose="020F0502020204030204" pitchFamily="34" charset="0"/>
                                    </a:rPr>
                                    <m:t>−</m:t>
                                  </m:r>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𝒃</m:t>
                                      </m:r>
                                    </m:e>
                                  </m:rad>
                                </m:e>
                              </m:d>
                            </m:e>
                            <m:sup>
                              <m:r>
                                <a:rPr lang="fr-FR" sz="3600" b="1" i="1">
                                  <a:solidFill>
                                    <a:srgbClr val="C00000"/>
                                  </a:solidFill>
                                  <a:latin typeface="Cambria Math" panose="02040503050406030204" pitchFamily="18" charset="0"/>
                                  <a:ea typeface="Calibri" panose="020F0502020204030204" pitchFamily="34" charset="0"/>
                                </a:rPr>
                                <m:t>𝟐</m:t>
                              </m:r>
                            </m:sup>
                          </m:sSup>
                        </m:num>
                        <m:den>
                          <m:r>
                            <a:rPr lang="fr-FR" sz="3600" b="1" i="1">
                              <a:solidFill>
                                <a:srgbClr val="C00000"/>
                              </a:solidFill>
                              <a:latin typeface="Cambria Math" panose="02040503050406030204" pitchFamily="18" charset="0"/>
                              <a:ea typeface="Calibri" panose="020F0502020204030204" pitchFamily="34" charset="0"/>
                            </a:rPr>
                            <m:t>(</m:t>
                          </m:r>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𝒂</m:t>
                              </m:r>
                            </m:e>
                          </m:rad>
                          <m:r>
                            <a:rPr lang="fr-FR" sz="3600" b="1" i="1">
                              <a:solidFill>
                                <a:srgbClr val="C00000"/>
                              </a:solidFill>
                              <a:latin typeface="Cambria Math" panose="02040503050406030204" pitchFamily="18" charset="0"/>
                              <a:ea typeface="Calibri" panose="020F0502020204030204" pitchFamily="34" charset="0"/>
                            </a:rPr>
                            <m:t>+</m:t>
                          </m:r>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𝒃</m:t>
                              </m:r>
                            </m:e>
                          </m:rad>
                          <m:r>
                            <a:rPr lang="fr-FR" sz="3600" b="1" i="1">
                              <a:solidFill>
                                <a:srgbClr val="C00000"/>
                              </a:solidFill>
                              <a:latin typeface="Cambria Math" panose="02040503050406030204" pitchFamily="18" charset="0"/>
                              <a:ea typeface="Calibri" panose="020F0502020204030204" pitchFamily="34" charset="0"/>
                            </a:rPr>
                            <m:t>)(</m:t>
                          </m:r>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𝒂</m:t>
                              </m:r>
                            </m:e>
                          </m:rad>
                          <m:r>
                            <a:rPr lang="fr-FR" sz="3600" b="1" i="1">
                              <a:solidFill>
                                <a:srgbClr val="C00000"/>
                              </a:solidFill>
                              <a:latin typeface="Cambria Math" panose="02040503050406030204" pitchFamily="18" charset="0"/>
                              <a:ea typeface="Calibri" panose="020F0502020204030204" pitchFamily="34" charset="0"/>
                            </a:rPr>
                            <m:t>−</m:t>
                          </m:r>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𝒃</m:t>
                              </m:r>
                            </m:e>
                          </m:rad>
                          <m:r>
                            <a:rPr lang="fr-FR" sz="3600" b="1" i="1">
                              <a:solidFill>
                                <a:srgbClr val="C00000"/>
                              </a:solidFill>
                              <a:latin typeface="Cambria Math" panose="02040503050406030204" pitchFamily="18" charset="0"/>
                              <a:ea typeface="Calibri" panose="020F0502020204030204" pitchFamily="34" charset="0"/>
                            </a:rPr>
                            <m:t>)</m:t>
                          </m:r>
                        </m:den>
                      </m:f>
                      <m:r>
                        <a:rPr lang="fr-FR" sz="3600" b="1" i="1">
                          <a:solidFill>
                            <a:srgbClr val="C00000"/>
                          </a:solidFill>
                          <a:latin typeface="Cambria Math" panose="02040503050406030204" pitchFamily="18" charset="0"/>
                          <a:ea typeface="Calibri" panose="020F0502020204030204" pitchFamily="34" charset="0"/>
                        </a:rPr>
                        <m:t>=</m:t>
                      </m:r>
                      <m:f>
                        <m:fPr>
                          <m:ctrlPr>
                            <a:rPr lang="en-US" sz="3600" b="1" i="1">
                              <a:solidFill>
                                <a:srgbClr val="C00000"/>
                              </a:solidFill>
                              <a:latin typeface="Cambria Math" panose="02040503050406030204" pitchFamily="18" charset="0"/>
                              <a:ea typeface="Calibri" panose="020F0502020204030204" pitchFamily="34" charset="0"/>
                            </a:rPr>
                          </m:ctrlPr>
                        </m:fPr>
                        <m:num>
                          <m:r>
                            <a:rPr lang="fr-FR" sz="3600" b="1" i="1">
                              <a:solidFill>
                                <a:srgbClr val="C00000"/>
                              </a:solidFill>
                              <a:latin typeface="Cambria Math" panose="02040503050406030204" pitchFamily="18" charset="0"/>
                              <a:ea typeface="Calibri" panose="020F0502020204030204" pitchFamily="34" charset="0"/>
                            </a:rPr>
                            <m:t>𝒂</m:t>
                          </m:r>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𝒃</m:t>
                          </m:r>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𝟐</m:t>
                          </m:r>
                          <m:rad>
                            <m:radPr>
                              <m:degHide m:val="on"/>
                              <m:ctrlPr>
                                <a:rPr lang="en-US" sz="3600" b="1" i="1">
                                  <a:solidFill>
                                    <a:srgbClr val="C00000"/>
                                  </a:solidFill>
                                  <a:latin typeface="Cambria Math" panose="02040503050406030204" pitchFamily="18" charset="0"/>
                                  <a:ea typeface="Calibri" panose="020F0502020204030204" pitchFamily="34" charset="0"/>
                                </a:rPr>
                              </m:ctrlPr>
                            </m:radPr>
                            <m:deg/>
                            <m:e>
                              <m:r>
                                <a:rPr lang="fr-FR" sz="3600" b="1" i="1">
                                  <a:solidFill>
                                    <a:srgbClr val="C00000"/>
                                  </a:solidFill>
                                  <a:latin typeface="Cambria Math" panose="02040503050406030204" pitchFamily="18" charset="0"/>
                                  <a:ea typeface="Calibri" panose="020F0502020204030204" pitchFamily="34" charset="0"/>
                                </a:rPr>
                                <m:t>𝒂𝒃</m:t>
                              </m:r>
                            </m:e>
                          </m:rad>
                        </m:num>
                        <m:den>
                          <m:r>
                            <a:rPr lang="fr-FR" sz="3600" b="1" i="1">
                              <a:solidFill>
                                <a:srgbClr val="C00000"/>
                              </a:solidFill>
                              <a:latin typeface="Cambria Math" panose="02040503050406030204" pitchFamily="18" charset="0"/>
                              <a:ea typeface="Calibri" panose="020F0502020204030204" pitchFamily="34" charset="0"/>
                            </a:rPr>
                            <m:t>𝒂</m:t>
                          </m:r>
                          <m:r>
                            <a:rPr lang="fr-FR" sz="3600" b="1" i="1">
                              <a:solidFill>
                                <a:srgbClr val="C00000"/>
                              </a:solidFill>
                              <a:latin typeface="Cambria Math" panose="02040503050406030204" pitchFamily="18" charset="0"/>
                              <a:ea typeface="Calibri" panose="020F0502020204030204" pitchFamily="34" charset="0"/>
                            </a:rPr>
                            <m:t>−</m:t>
                          </m:r>
                          <m:r>
                            <a:rPr lang="fr-FR" sz="3600" b="1" i="1">
                              <a:solidFill>
                                <a:srgbClr val="C00000"/>
                              </a:solidFill>
                              <a:latin typeface="Cambria Math" panose="02040503050406030204" pitchFamily="18" charset="0"/>
                              <a:ea typeface="Calibri" panose="020F0502020204030204" pitchFamily="34" charset="0"/>
                            </a:rPr>
                            <m:t>𝒃</m:t>
                          </m:r>
                        </m:den>
                      </m:f>
                    </m:oMath>
                  </m:oMathPara>
                </a14:m>
                <a:endParaRPr lang="en-US" b="1">
                  <a:solidFill>
                    <a:srgbClr val="C00000"/>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1524000" y="7969430"/>
                <a:ext cx="8393323" cy="1563057"/>
              </a:xfrm>
              <a:prstGeom prst="rect">
                <a:avLst/>
              </a:prstGeom>
              <a:blipFill>
                <a:blip r:embed="rId8"/>
                <a:stretch>
                  <a:fillRect/>
                </a:stretch>
              </a:blipFill>
            </p:spPr>
            <p:txBody>
              <a:bodyPr/>
              <a:lstStyle/>
              <a:p>
                <a:r>
                  <a:rPr lang="en-US">
                    <a:noFill/>
                  </a:rPr>
                  <a:t> </a:t>
                </a:r>
              </a:p>
            </p:txBody>
          </p:sp>
        </mc:Fallback>
      </mc:AlternateContent>
      <p:pic>
        <p:nvPicPr>
          <p:cNvPr id="37" name="Picture 36"/>
          <p:cNvPicPr>
            <a:picLocks noChangeAspect="1"/>
          </p:cNvPicPr>
          <p:nvPr/>
        </p:nvPicPr>
        <p:blipFill>
          <a:blip r:embed="rId9"/>
          <a:stretch>
            <a:fillRect/>
          </a:stretch>
        </p:blipFill>
        <p:spPr>
          <a:xfrm>
            <a:off x="15819558" y="7780973"/>
            <a:ext cx="2011242" cy="19935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ssolve">
                                      <p:cBhvr>
                                        <p:cTn id="13" dur="500"/>
                                        <p:tgtEl>
                                          <p:spTgt spid="3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dissolv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arn(inVertical)">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2" grpId="0"/>
      <p:bldP spid="33" grpId="0"/>
      <p:bldP spid="34" grpId="0"/>
      <p:bldP spid="35" grpId="0"/>
      <p:bldP spid="3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pic>
        <p:nvPicPr>
          <p:cNvPr id="11" name="Picture 10"/>
          <p:cNvPicPr>
            <a:picLocks noChangeAspect="1"/>
          </p:cNvPicPr>
          <p:nvPr/>
        </p:nvPicPr>
        <p:blipFill>
          <a:blip r:embed="rId3"/>
          <a:stretch>
            <a:fillRect/>
          </a:stretch>
        </p:blipFill>
        <p:spPr>
          <a:xfrm rot="21090935">
            <a:off x="16419161" y="-68204"/>
            <a:ext cx="2720794" cy="3791270"/>
          </a:xfrm>
          <a:prstGeom prst="rect">
            <a:avLst/>
          </a:prstGeom>
        </p:spPr>
      </p:pic>
      <p:sp>
        <p:nvSpPr>
          <p:cNvPr id="13" name="Rectangle 12"/>
          <p:cNvSpPr/>
          <p:nvPr/>
        </p:nvSpPr>
        <p:spPr>
          <a:xfrm>
            <a:off x="1219200" y="800100"/>
            <a:ext cx="16002000" cy="661720"/>
          </a:xfrm>
          <a:prstGeom prst="rect">
            <a:avLst/>
          </a:prstGeom>
        </p:spPr>
        <p:txBody>
          <a:bodyPr wrap="square">
            <a:spAutoFit/>
          </a:bodyPr>
          <a:lstStyle/>
          <a:p>
            <a:pPr marR="30480" lvl="0" algn="just">
              <a:spcBef>
                <a:spcPts val="300"/>
              </a:spcBef>
              <a:spcAft>
                <a:spcPts val="300"/>
              </a:spcAft>
            </a:pPr>
            <a:r>
              <a:rPr kumimoji="0" lang="en-US" sz="36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 4 (SGK-tr56)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Rút gọn các biểu thức sau:</a:t>
            </a:r>
          </a:p>
        </p:txBody>
      </p:sp>
      <mc:AlternateContent xmlns:mc="http://schemas.openxmlformats.org/markup-compatibility/2006" xmlns:a14="http://schemas.microsoft.com/office/drawing/2010/main">
        <mc:Choice Requires="a14">
          <p:sp>
            <p:nvSpPr>
              <p:cNvPr id="12" name="Rectangle 11"/>
              <p:cNvSpPr/>
              <p:nvPr/>
            </p:nvSpPr>
            <p:spPr>
              <a:xfrm>
                <a:off x="1219200" y="6561188"/>
                <a:ext cx="15035012" cy="3001912"/>
              </a:xfrm>
              <a:prstGeom prst="rect">
                <a:avLst/>
              </a:prstGeom>
            </p:spPr>
            <p:txBody>
              <a:bodyPr wrap="square">
                <a:spAutoFit/>
              </a:bodyPr>
              <a:lstStyle/>
              <a:p>
                <a:pPr>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600" b="1" i="0" smtClean="0">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b="1" i="0" smtClean="0">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𝟖</m:t>
                      </m:r>
                      <m:rad>
                        <m:radPr>
                          <m:degHide m:val="on"/>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𝒂</m:t>
                          </m:r>
                        </m:e>
                      </m:rad>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𝟑</m:t>
                      </m:r>
                      <m:rad>
                        <m:radPr>
                          <m:degHide m:val="on"/>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𝟐</m:t>
                          </m:r>
                        </m:e>
                      </m:rad>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𝒂</m:t>
                      </m:r>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𝟗</m:t>
                              </m:r>
                            </m:e>
                          </m:rad>
                        </m:num>
                        <m:den>
                          <m:rad>
                            <m:radPr>
                              <m:degHide m:val="on"/>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𝒂</m:t>
                              </m:r>
                            </m:e>
                          </m:rad>
                        </m:den>
                      </m:f>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𝟓</m:t>
                      </m:r>
                      <m:rad>
                        <m:radPr>
                          <m:degHide m:val="on"/>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𝟐</m:t>
                          </m:r>
                        </m:e>
                      </m:rad>
                      <m:r>
                        <a:rPr lang="en-US" sz="3600" b="1" i="1" smtClean="0">
                          <a:solidFill>
                            <a:srgbClr val="C00000"/>
                          </a:solidFill>
                          <a:effectLst/>
                          <a:latin typeface="Cambria Math" panose="02040503050406030204" pitchFamily="18" charset="0"/>
                          <a:ea typeface="Calibri" panose="020F0502020204030204" pitchFamily="34" charset="0"/>
                          <a:cs typeface="Arial" panose="020B0604020202020204" pitchFamily="34" charset="0"/>
                        </a:rPr>
                        <m:t>= </m:t>
                      </m:r>
                      <m:r>
                        <a:rPr lang="en-US" sz="3600" b="1" i="1" smtClean="0">
                          <a:solidFill>
                            <a:srgbClr val="C00000"/>
                          </a:solidFill>
                          <a:effectLst/>
                          <a:latin typeface="Cambria Math" panose="02040503050406030204" pitchFamily="18" charset="0"/>
                          <a:ea typeface="Calibri" panose="020F0502020204030204" pitchFamily="34" charset="0"/>
                          <a:cs typeface="Arial" panose="020B0604020202020204" pitchFamily="34" charset="0"/>
                        </a:rPr>
                        <m:t>𝟖</m:t>
                      </m:r>
                      <m:rad>
                        <m:radPr>
                          <m:degHide m:val="on"/>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𝒂</m:t>
                          </m:r>
                        </m:e>
                      </m:rad>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𝟐</m:t>
                      </m:r>
                      <m:rad>
                        <m:radPr>
                          <m:degHide m:val="on"/>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𝟐</m:t>
                          </m:r>
                        </m:e>
                      </m:rad>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𝒂</m:t>
                      </m:r>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𝟗</m:t>
                              </m:r>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𝒂</m:t>
                              </m:r>
                            </m:e>
                          </m:rad>
                        </m:num>
                        <m:den>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𝒂</m:t>
                          </m:r>
                        </m:den>
                      </m:f>
                      <m:r>
                        <a:rPr lang="en-US" sz="3600" b="1" i="1" smtClean="0">
                          <a:solidFill>
                            <a:srgbClr val="C00000"/>
                          </a:solidFill>
                          <a:effectLst/>
                          <a:latin typeface="Cambria Math" panose="02040503050406030204" pitchFamily="18" charset="0"/>
                          <a:ea typeface="Calibri" panose="020F0502020204030204" pitchFamily="34" charset="0"/>
                          <a:cs typeface="Arial" panose="020B0604020202020204" pitchFamily="34" charset="0"/>
                        </a:rPr>
                        <m:t>= </m:t>
                      </m:r>
                      <m:r>
                        <a:rPr lang="en-US" sz="3600" b="1" i="1" smtClean="0">
                          <a:solidFill>
                            <a:srgbClr val="C00000"/>
                          </a:solidFill>
                          <a:effectLst/>
                          <a:latin typeface="Cambria Math" panose="02040503050406030204" pitchFamily="18" charset="0"/>
                          <a:ea typeface="Calibri" panose="020F0502020204030204" pitchFamily="34" charset="0"/>
                          <a:cs typeface="Arial" panose="020B0604020202020204" pitchFamily="34" charset="0"/>
                        </a:rPr>
                        <m:t>𝟖</m:t>
                      </m:r>
                      <m:rad>
                        <m:radPr>
                          <m:degHide m:val="on"/>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𝒂</m:t>
                          </m:r>
                        </m:e>
                      </m:rad>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𝟐</m:t>
                      </m:r>
                      <m:rad>
                        <m:radPr>
                          <m:degHide m:val="on"/>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𝟐</m:t>
                          </m:r>
                        </m:e>
                      </m:rad>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𝟗</m:t>
                          </m:r>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𝒂</m:t>
                          </m:r>
                        </m:e>
                      </m:rad>
                    </m:oMath>
                  </m:oMathPara>
                </a14:m>
                <a:endPar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600" b="1" i="1" smtClean="0">
                          <a:solidFill>
                            <a:srgbClr val="C00000"/>
                          </a:solidFill>
                          <a:effectLst/>
                          <a:latin typeface="Cambria Math" panose="02040503050406030204" pitchFamily="18" charset="0"/>
                          <a:ea typeface="Calibri" panose="020F0502020204030204" pitchFamily="34" charset="0"/>
                          <a:cs typeface="Arial" panose="020B0604020202020204" pitchFamily="34" charset="0"/>
                        </a:rPr>
                        <m:t>= </m:t>
                      </m:r>
                      <m:r>
                        <a:rPr lang="en-US" sz="3600" b="1" i="1" smtClean="0">
                          <a:solidFill>
                            <a:srgbClr val="C00000"/>
                          </a:solidFill>
                          <a:effectLst/>
                          <a:latin typeface="Cambria Math" panose="02040503050406030204" pitchFamily="18" charset="0"/>
                          <a:ea typeface="Calibri" panose="020F0502020204030204" pitchFamily="34" charset="0"/>
                          <a:cs typeface="Arial" panose="020B0604020202020204" pitchFamily="34" charset="0"/>
                        </a:rPr>
                        <m:t>𝟖</m:t>
                      </m:r>
                      <m:rad>
                        <m:radPr>
                          <m:degHide m:val="on"/>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𝒂</m:t>
                          </m:r>
                        </m:e>
                      </m:rad>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𝟐</m:t>
                      </m:r>
                      <m:rad>
                        <m:radPr>
                          <m:degHide m:val="on"/>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𝟐</m:t>
                          </m:r>
                        </m:e>
                      </m:rad>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𝟑</m:t>
                      </m:r>
                      <m:rad>
                        <m:radPr>
                          <m:degHide m:val="on"/>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𝒂</m:t>
                          </m:r>
                        </m:e>
                      </m:rad>
                      <m:r>
                        <a:rPr lang="en-US" sz="3600" b="1" i="1" smtClean="0">
                          <a:solidFill>
                            <a:srgbClr val="C00000"/>
                          </a:solidFill>
                          <a:effectLst/>
                          <a:latin typeface="Cambria Math" panose="02040503050406030204" pitchFamily="18" charset="0"/>
                          <a:ea typeface="Calibri" panose="020F0502020204030204" pitchFamily="34" charset="0"/>
                          <a:cs typeface="Arial" panose="020B0604020202020204" pitchFamily="34" charset="0"/>
                        </a:rPr>
                        <m:t>= </m:t>
                      </m:r>
                      <m:r>
                        <a:rPr lang="en-US" sz="3600" b="1" i="1" smtClean="0">
                          <a:solidFill>
                            <a:srgbClr val="C00000"/>
                          </a:solidFill>
                          <a:effectLst/>
                          <a:latin typeface="Cambria Math" panose="02040503050406030204" pitchFamily="18" charset="0"/>
                          <a:ea typeface="Calibri" panose="020F0502020204030204" pitchFamily="34" charset="0"/>
                          <a:cs typeface="Arial" panose="020B0604020202020204" pitchFamily="34" charset="0"/>
                        </a:rPr>
                        <m:t>𝟓</m:t>
                      </m:r>
                      <m:rad>
                        <m:radPr>
                          <m:degHide m:val="on"/>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𝒂</m:t>
                          </m:r>
                        </m:e>
                      </m:rad>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𝟐</m:t>
                      </m:r>
                      <m:rad>
                        <m:radPr>
                          <m:degHide m:val="on"/>
                          <m:ctrlP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𝟐</m:t>
                          </m:r>
                        </m:e>
                      </m:rad>
                    </m:oMath>
                  </m:oMathPara>
                </a14:m>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219200" y="6561188"/>
                <a:ext cx="15035012" cy="30019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219200" y="2079530"/>
                <a:ext cx="2899063" cy="699615"/>
              </a:xfrm>
              <a:prstGeom prst="rect">
                <a:avLst/>
              </a:prstGeom>
            </p:spPr>
            <p:txBody>
              <a:bodyPr wrap="none">
                <a:spAutoFit/>
              </a:bodyPr>
              <a:lstStyle/>
              <a:p>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3600" i="1">
                        <a:solidFill>
                          <a:srgbClr val="000000"/>
                        </a:solidFill>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27</m:t>
                        </m:r>
                      </m:e>
                    </m:rad>
                  </m:oMath>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1219200" y="2079530"/>
                <a:ext cx="2899063" cy="699615"/>
              </a:xfrm>
              <a:prstGeom prst="rect">
                <a:avLst/>
              </a:prstGeom>
              <a:blipFill>
                <a:blip r:embed="rId5"/>
                <a:stretch>
                  <a:fillRect l="-6303" t="-7826" b="-295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219200" y="3615038"/>
                <a:ext cx="4006994" cy="704232"/>
              </a:xfrm>
              <a:prstGeom prst="rect">
                <a:avLst/>
              </a:prstGeom>
            </p:spPr>
            <p:txBody>
              <a:bodyPr wrap="none">
                <a:spAutoFit/>
              </a:bodyPr>
              <a:lstStyle/>
              <a:p>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ad>
                      <m:radPr>
                        <m:degHide m:val="on"/>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45</m:t>
                        </m:r>
                      </m:e>
                    </m:rad>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20</m:t>
                        </m:r>
                      </m:e>
                    </m:rad>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e>
                    </m:rad>
                  </m:oMath>
                </a14:m>
                <a:endParaRPr lang="en-US"/>
              </a:p>
            </p:txBody>
          </p:sp>
        </mc:Choice>
        <mc:Fallback xmlns="">
          <p:sp>
            <p:nvSpPr>
              <p:cNvPr id="15" name="Rectangle 14"/>
              <p:cNvSpPr>
                <a:spLocks noRot="1" noChangeAspect="1" noMove="1" noResize="1" noEditPoints="1" noAdjustHandles="1" noChangeArrowheads="1" noChangeShapeType="1" noTextEdit="1"/>
              </p:cNvSpPr>
              <p:nvPr/>
            </p:nvSpPr>
            <p:spPr>
              <a:xfrm>
                <a:off x="1219200" y="3615038"/>
                <a:ext cx="4006994" cy="704232"/>
              </a:xfrm>
              <a:prstGeom prst="rect">
                <a:avLst/>
              </a:prstGeom>
              <a:blipFill>
                <a:blip r:embed="rId6"/>
                <a:stretch>
                  <a:fillRect l="-4566" t="-6897" b="-29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213136" y="4938309"/>
                <a:ext cx="8007064" cy="1729191"/>
              </a:xfrm>
              <a:prstGeom prst="rect">
                <a:avLst/>
              </a:prstGeom>
            </p:spPr>
            <p:txBody>
              <a:bodyPr wrap="none">
                <a:spAutoFit/>
              </a:bodyPr>
              <a:lstStyle/>
              <a:p>
                <a:pPr lvl="0"/>
                <a14:m>
                  <m:oMathPara xmlns:m="http://schemas.openxmlformats.org/officeDocument/2006/math">
                    <m:oMathParaPr>
                      <m:jc m:val="left"/>
                    </m:oMathParaPr>
                    <m:oMath xmlns:m="http://schemas.openxmlformats.org/officeDocument/2006/math">
                      <m:r>
                        <m:rPr>
                          <m:nor/>
                        </m:rP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m:t>)</m:t>
                      </m:r>
                      <m:r>
                        <a:rPr lang="en-US" sz="3600" i="1">
                          <a:solidFill>
                            <a:srgbClr val="000000"/>
                          </a:solidFill>
                          <a:latin typeface="Cambria Math" panose="02040503050406030204" pitchFamily="18" charset="0"/>
                          <a:ea typeface="Calibri" panose="020F0502020204030204" pitchFamily="34" charset="0"/>
                          <a:cs typeface="Arial" panose="020B0604020202020204" pitchFamily="34" charset="0"/>
                        </a:rPr>
                        <m:t> </m:t>
                      </m:r>
                      <m:rad>
                        <m:radPr>
                          <m:degHide m:val="on"/>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64</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e>
                      </m:rad>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18</m:t>
                          </m:r>
                        </m:e>
                      </m:rad>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ad>
                        <m:radPr>
                          <m:degHide m:val="on"/>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9</m:t>
                              </m:r>
                            </m:num>
                            <m:den>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den>
                          </m:f>
                        </m:e>
                      </m:rad>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50</m:t>
                          </m:r>
                        </m:e>
                      </m:rad>
                      <m:r>
                        <m:rPr>
                          <m:nor/>
                        </m:r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3600">
                          <a:solidFill>
                            <a:srgbClr val="000000"/>
                          </a:solidFill>
                          <a:latin typeface="Arial" panose="020B0604020202020204" pitchFamily="34" charset="0"/>
                          <a:ea typeface="Cambria Math" panose="02040503050406030204" pitchFamily="18" charset="0"/>
                          <a:cs typeface="Arial" panose="020B0604020202020204" pitchFamily="34" charset="0"/>
                        </a:rPr>
                        <m:t>v</m:t>
                      </m:r>
                      <m:r>
                        <m:rPr>
                          <m:nor/>
                        </m:rPr>
                        <a:rPr lang="en-US" sz="3600">
                          <a:solidFill>
                            <a:srgbClr val="000000"/>
                          </a:solidFill>
                          <a:latin typeface="Arial" panose="020B0604020202020204" pitchFamily="34" charset="0"/>
                          <a:ea typeface="Cambria Math" panose="02040503050406030204" pitchFamily="18" charset="0"/>
                          <a:cs typeface="Arial" panose="020B0604020202020204" pitchFamily="34" charset="0"/>
                        </a:rPr>
                        <m:t>ớ</m:t>
                      </m:r>
                      <m:r>
                        <m:rPr>
                          <m:nor/>
                        </m:rPr>
                        <a:rPr lang="en-US" sz="3600">
                          <a:solidFill>
                            <a:srgbClr val="000000"/>
                          </a:solidFill>
                          <a:latin typeface="Arial" panose="020B0604020202020204" pitchFamily="34" charset="0"/>
                          <a:ea typeface="Cambria Math" panose="02040503050406030204" pitchFamily="18" charset="0"/>
                          <a:cs typeface="Arial" panose="020B0604020202020204" pitchFamily="34" charset="0"/>
                        </a:rPr>
                        <m:t>i</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r>
                        <a:rPr lang="en-US" sz="3600" i="1">
                          <a:solidFill>
                            <a:srgbClr val="000000"/>
                          </a:solidFill>
                          <a:latin typeface="Cambria Math" panose="02040503050406030204" pitchFamily="18" charset="0"/>
                          <a:ea typeface="Cambria Math" panose="02040503050406030204" pitchFamily="18" charset="0"/>
                          <a:cs typeface="Arial" panose="020B0604020202020204" pitchFamily="34" charset="0"/>
                        </a:rPr>
                        <m:t>𝑎</m:t>
                      </m:r>
                      <m:r>
                        <a:rPr lang="en-US" sz="3600" i="1">
                          <a:solidFill>
                            <a:srgbClr val="000000"/>
                          </a:solidFill>
                          <a:latin typeface="Cambria Math" panose="02040503050406030204" pitchFamily="18" charset="0"/>
                          <a:ea typeface="Cambria Math" panose="02040503050406030204" pitchFamily="18" charset="0"/>
                          <a:cs typeface="Arial" panose="020B0604020202020204" pitchFamily="34" charset="0"/>
                        </a:rPr>
                        <m:t>&gt;0</m:t>
                      </m:r>
                    </m:oMath>
                  </m:oMathPara>
                </a14:m>
                <a:endParaRPr lang="en-US" sz="3600">
                  <a:solidFill>
                    <a:srgbClr val="000000"/>
                  </a:solidFill>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213136" y="4938309"/>
                <a:ext cx="8007064" cy="17291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267200" y="2019300"/>
                <a:ext cx="7678384" cy="71167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3600" b="1" i="1" smtClean="0">
                          <a:solidFill>
                            <a:srgbClr val="C00000"/>
                          </a:solidFill>
                          <a:latin typeface="Cambria Math" panose="02040503050406030204" pitchFamily="18" charset="0"/>
                          <a:ea typeface="Calibri" panose="020F0502020204030204" pitchFamily="34" charset="0"/>
                          <a:cs typeface="Arial" panose="020B0604020202020204" pitchFamily="34" charset="0"/>
                        </a:rPr>
                        <m:t>=</m:t>
                      </m:r>
                      <m:r>
                        <a:rPr lang="en-US" sz="3600" b="1" i="1">
                          <a:solidFill>
                            <a:srgbClr val="C00000"/>
                          </a:solidFill>
                          <a:latin typeface="Cambria Math" panose="02040503050406030204" pitchFamily="18" charset="0"/>
                          <a:ea typeface="Calibri" panose="020F0502020204030204" pitchFamily="34" charset="0"/>
                          <a:cs typeface="Arial" panose="020B0604020202020204" pitchFamily="34" charset="0"/>
                        </a:rPr>
                        <m:t>𝟐</m:t>
                      </m:r>
                      <m:rad>
                        <m:radPr>
                          <m:degHide m:val="on"/>
                          <m:ctrlP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𝟑</m:t>
                          </m:r>
                        </m:e>
                      </m:rad>
                      <m:r>
                        <a:rPr lang="en-US" sz="36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𝟗</m:t>
                          </m:r>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𝟑</m:t>
                          </m:r>
                        </m:e>
                      </m:rad>
                      <m:r>
                        <a:rPr lang="en-US" sz="3600" b="1" i="1">
                          <a:solidFill>
                            <a:srgbClr val="C00000"/>
                          </a:solidFill>
                          <a:latin typeface="Cambria Math" panose="02040503050406030204" pitchFamily="18" charset="0"/>
                          <a:ea typeface="Calibri" panose="020F0502020204030204" pitchFamily="34" charset="0"/>
                          <a:cs typeface="Arial" panose="020B0604020202020204" pitchFamily="34" charset="0"/>
                        </a:rPr>
                        <m:t>=</m:t>
                      </m:r>
                      <m:r>
                        <a:rPr lang="en-US" sz="3600" b="1" i="1">
                          <a:solidFill>
                            <a:srgbClr val="C00000"/>
                          </a:solidFill>
                          <a:latin typeface="Cambria Math" panose="02040503050406030204" pitchFamily="18" charset="0"/>
                          <a:ea typeface="Calibri" panose="020F0502020204030204" pitchFamily="34" charset="0"/>
                          <a:cs typeface="Arial" panose="020B0604020202020204" pitchFamily="34" charset="0"/>
                        </a:rPr>
                        <m:t>𝟐</m:t>
                      </m:r>
                      <m:rad>
                        <m:radPr>
                          <m:degHide m:val="on"/>
                          <m:ctrlP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𝟑</m:t>
                          </m:r>
                        </m:e>
                      </m:rad>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𝟑</m:t>
                      </m:r>
                      <m:rad>
                        <m:radPr>
                          <m:degHide m:val="on"/>
                          <m:ctrlP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𝟑</m:t>
                          </m:r>
                        </m:e>
                      </m:rad>
                      <m:r>
                        <a:rPr lang="en-US" sz="3600" b="1" i="1">
                          <a:solidFill>
                            <a:srgbClr val="C00000"/>
                          </a:solidFill>
                          <a:latin typeface="Cambria Math" panose="02040503050406030204" pitchFamily="18" charset="0"/>
                          <a:ea typeface="Calibri" panose="020F0502020204030204" pitchFamily="34" charset="0"/>
                          <a:cs typeface="Arial" panose="020B0604020202020204" pitchFamily="34" charset="0"/>
                        </a:rPr>
                        <m:t>=− </m:t>
                      </m:r>
                      <m:rad>
                        <m:radPr>
                          <m:degHide m:val="on"/>
                          <m:ctrlP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𝟑</m:t>
                          </m:r>
                        </m:e>
                      </m:rad>
                    </m:oMath>
                  </m:oMathPara>
                </a14:m>
                <a:endParaRPr lang="en-US" b="1">
                  <a:solidFill>
                    <a:srgbClr val="C0000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4267200" y="2019300"/>
                <a:ext cx="7678384" cy="71167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5508680" y="3594310"/>
                <a:ext cx="10591800" cy="72295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𝟗</m:t>
                          </m:r>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𝟓</m:t>
                          </m:r>
                        </m:e>
                      </m:rad>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𝟒</m:t>
                          </m:r>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𝟓</m:t>
                          </m:r>
                        </m:e>
                      </m:rad>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𝟓</m:t>
                          </m:r>
                        </m:e>
                      </m:rad>
                      <m:r>
                        <a:rPr lang="en-US" sz="3600" b="1" i="1">
                          <a:solidFill>
                            <a:srgbClr val="C00000"/>
                          </a:solidFill>
                          <a:latin typeface="Cambria Math" panose="02040503050406030204" pitchFamily="18" charset="0"/>
                          <a:ea typeface="Calibri" panose="020F0502020204030204" pitchFamily="34" charset="0"/>
                          <a:cs typeface="Arial" panose="020B0604020202020204" pitchFamily="34" charset="0"/>
                        </a:rPr>
                        <m:t>=</m:t>
                      </m:r>
                      <m:r>
                        <a:rPr lang="en-US" sz="3600" b="1" i="1">
                          <a:solidFill>
                            <a:srgbClr val="C00000"/>
                          </a:solidFill>
                          <a:latin typeface="Cambria Math" panose="02040503050406030204" pitchFamily="18" charset="0"/>
                          <a:ea typeface="Calibri" panose="020F0502020204030204" pitchFamily="34" charset="0"/>
                          <a:cs typeface="Arial" panose="020B0604020202020204" pitchFamily="34" charset="0"/>
                        </a:rPr>
                        <m:t>𝟑</m:t>
                      </m:r>
                      <m:rad>
                        <m:radPr>
                          <m:degHide m:val="on"/>
                          <m:ctrlP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𝟓</m:t>
                          </m:r>
                        </m:e>
                      </m:rad>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ad>
                        <m:radPr>
                          <m:degHide m:val="on"/>
                          <m:ctrlP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𝟓</m:t>
                          </m:r>
                        </m:e>
                      </m:rad>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𝟓</m:t>
                          </m:r>
                        </m:e>
                      </m:rad>
                      <m:r>
                        <a:rPr lang="en-US" sz="3600" b="1" i="1">
                          <a:solidFill>
                            <a:srgbClr val="C00000"/>
                          </a:solidFill>
                          <a:latin typeface="Cambria Math" panose="02040503050406030204" pitchFamily="18" charset="0"/>
                          <a:ea typeface="Calibri" panose="020F0502020204030204" pitchFamily="34" charset="0"/>
                          <a:cs typeface="Arial" panose="020B0604020202020204" pitchFamily="34" charset="0"/>
                        </a:rPr>
                        <m:t>=</m:t>
                      </m:r>
                      <m:r>
                        <a:rPr lang="en-US" sz="3600" b="1" i="1">
                          <a:solidFill>
                            <a:srgbClr val="C00000"/>
                          </a:solidFill>
                          <a:latin typeface="Cambria Math" panose="02040503050406030204" pitchFamily="18" charset="0"/>
                          <a:ea typeface="Calibri" panose="020F0502020204030204" pitchFamily="34" charset="0"/>
                          <a:cs typeface="Arial" panose="020B0604020202020204" pitchFamily="34" charset="0"/>
                        </a:rPr>
                        <m:t>𝟐</m:t>
                      </m:r>
                      <m:rad>
                        <m:radPr>
                          <m:degHide m:val="on"/>
                          <m:ctrlP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𝟓</m:t>
                          </m:r>
                        </m:e>
                      </m:rad>
                    </m:oMath>
                  </m:oMathPara>
                </a14:m>
                <a:endParaRPr lang="en-US" b="1">
                  <a:solidFill>
                    <a:srgbClr val="C00000"/>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5508680" y="3594310"/>
                <a:ext cx="10591800" cy="722955"/>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8191672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4" grpId="0"/>
      <p:bldP spid="15" grpId="0"/>
      <p:bldP spid="16" grpId="0"/>
      <p:bldP spid="17"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7" name="Freeform 7"/>
          <p:cNvSpPr/>
          <p:nvPr/>
        </p:nvSpPr>
        <p:spPr>
          <a:xfrm>
            <a:off x="2095799" y="6445164"/>
            <a:ext cx="1999430" cy="1473562"/>
          </a:xfrm>
          <a:custGeom>
            <a:avLst/>
            <a:gdLst/>
            <a:ahLst/>
            <a:cxnLst/>
            <a:rect l="l" t="t" r="r" b="b"/>
            <a:pathLst>
              <a:path w="1999430" h="1473562">
                <a:moveTo>
                  <a:pt x="0" y="0"/>
                </a:moveTo>
                <a:lnTo>
                  <a:pt x="1999430" y="0"/>
                </a:lnTo>
                <a:lnTo>
                  <a:pt x="1999430" y="1473562"/>
                </a:lnTo>
                <a:lnTo>
                  <a:pt x="0" y="14735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2095799" y="3593738"/>
            <a:ext cx="1999430" cy="1473562"/>
          </a:xfrm>
          <a:custGeom>
            <a:avLst/>
            <a:gdLst/>
            <a:ahLst/>
            <a:cxnLst/>
            <a:rect l="l" t="t" r="r" b="b"/>
            <a:pathLst>
              <a:path w="1999430" h="1473562">
                <a:moveTo>
                  <a:pt x="0" y="0"/>
                </a:moveTo>
                <a:lnTo>
                  <a:pt x="1999430" y="0"/>
                </a:lnTo>
                <a:lnTo>
                  <a:pt x="1999430" y="1473562"/>
                </a:lnTo>
                <a:lnTo>
                  <a:pt x="0" y="14735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TextBox 11"/>
          <p:cNvSpPr txBox="1"/>
          <p:nvPr/>
        </p:nvSpPr>
        <p:spPr>
          <a:xfrm>
            <a:off x="2408413" y="3878118"/>
            <a:ext cx="1284150" cy="923330"/>
          </a:xfrm>
          <a:prstGeom prst="rect">
            <a:avLst/>
          </a:prstGeom>
        </p:spPr>
        <p:txBody>
          <a:bodyPr lIns="0" tIns="0" rIns="0" bIns="0" rtlCol="0" anchor="t">
            <a:spAutoFit/>
          </a:bodyPr>
          <a:lstStyle/>
          <a:p>
            <a:pPr algn="ctr">
              <a:lnSpc>
                <a:spcPts val="7200"/>
              </a:lnSpc>
            </a:pPr>
            <a:r>
              <a:rPr lang="en-US" sz="6000" b="1">
                <a:solidFill>
                  <a:srgbClr val="043F6D"/>
                </a:solidFill>
                <a:latin typeface="Arial" panose="020B0604020202020204" pitchFamily="34" charset="0"/>
                <a:ea typeface="Arimo"/>
                <a:cs typeface="Arial" panose="020B0604020202020204" pitchFamily="34" charset="0"/>
                <a:sym typeface="Arimo"/>
              </a:rPr>
              <a:t>1</a:t>
            </a:r>
          </a:p>
        </p:txBody>
      </p:sp>
      <p:sp>
        <p:nvSpPr>
          <p:cNvPr id="12" name="TextBox 12"/>
          <p:cNvSpPr txBox="1"/>
          <p:nvPr/>
        </p:nvSpPr>
        <p:spPr>
          <a:xfrm>
            <a:off x="4942663" y="4013988"/>
            <a:ext cx="5466750" cy="651589"/>
          </a:xfrm>
          <a:prstGeom prst="rect">
            <a:avLst/>
          </a:prstGeom>
        </p:spPr>
        <p:txBody>
          <a:bodyPr lIns="0" tIns="0" rIns="0" bIns="0" rtlCol="0" anchor="t">
            <a:spAutoFit/>
          </a:bodyPr>
          <a:lstStyle/>
          <a:p>
            <a:pPr>
              <a:lnSpc>
                <a:spcPts val="5520"/>
              </a:lnSpc>
            </a:pPr>
            <a:r>
              <a:rPr lang="en-US" sz="4200">
                <a:solidFill>
                  <a:srgbClr val="043F6D"/>
                </a:solidFill>
                <a:latin typeface="Arial" panose="020B0604020202020204" pitchFamily="34" charset="0"/>
                <a:ea typeface="Arimo"/>
                <a:cs typeface="Arial" panose="020B0604020202020204" pitchFamily="34" charset="0"/>
                <a:sym typeface="Arimo"/>
              </a:rPr>
              <a:t>Trục căn thức ở mẫu</a:t>
            </a:r>
          </a:p>
        </p:txBody>
      </p:sp>
      <p:sp>
        <p:nvSpPr>
          <p:cNvPr id="14" name="TextBox 14"/>
          <p:cNvSpPr txBox="1"/>
          <p:nvPr/>
        </p:nvSpPr>
        <p:spPr>
          <a:xfrm>
            <a:off x="4942663" y="6245646"/>
            <a:ext cx="6182537" cy="1819216"/>
          </a:xfrm>
          <a:prstGeom prst="rect">
            <a:avLst/>
          </a:prstGeom>
        </p:spPr>
        <p:txBody>
          <a:bodyPr wrap="square" lIns="0" tIns="0" rIns="0" bIns="0" rtlCol="0" anchor="t">
            <a:spAutoFit/>
          </a:bodyPr>
          <a:lstStyle/>
          <a:p>
            <a:pPr>
              <a:lnSpc>
                <a:spcPct val="150000"/>
              </a:lnSpc>
            </a:pPr>
            <a:r>
              <a:rPr lang="en-US" sz="4200">
                <a:solidFill>
                  <a:srgbClr val="043F6D"/>
                </a:solidFill>
                <a:latin typeface="Arial" panose="020B0604020202020204" pitchFamily="34" charset="0"/>
                <a:ea typeface="Arimo"/>
                <a:cs typeface="Arial" panose="020B0604020202020204" pitchFamily="34" charset="0"/>
                <a:sym typeface="Arimo"/>
              </a:rPr>
              <a:t>Rút gọn biểu thức chứa căn thức bậc hai</a:t>
            </a:r>
          </a:p>
        </p:txBody>
      </p:sp>
      <p:sp>
        <p:nvSpPr>
          <p:cNvPr id="15" name="TextBox 15"/>
          <p:cNvSpPr txBox="1"/>
          <p:nvPr/>
        </p:nvSpPr>
        <p:spPr>
          <a:xfrm>
            <a:off x="2408413" y="6787994"/>
            <a:ext cx="1284150" cy="923330"/>
          </a:xfrm>
          <a:prstGeom prst="rect">
            <a:avLst/>
          </a:prstGeom>
        </p:spPr>
        <p:txBody>
          <a:bodyPr lIns="0" tIns="0" rIns="0" bIns="0" rtlCol="0" anchor="t">
            <a:spAutoFit/>
          </a:bodyPr>
          <a:lstStyle/>
          <a:p>
            <a:pPr algn="ctr">
              <a:lnSpc>
                <a:spcPts val="7200"/>
              </a:lnSpc>
            </a:pPr>
            <a:r>
              <a:rPr lang="en-US" sz="6000" b="1">
                <a:solidFill>
                  <a:srgbClr val="043F6D"/>
                </a:solidFill>
                <a:latin typeface="Arial" panose="020B0604020202020204" pitchFamily="34" charset="0"/>
                <a:ea typeface="Arimo"/>
                <a:cs typeface="Arial" panose="020B0604020202020204" pitchFamily="34" charset="0"/>
                <a:sym typeface="Arimo"/>
              </a:rPr>
              <a:t>2</a:t>
            </a:r>
          </a:p>
        </p:txBody>
      </p:sp>
      <p:sp>
        <p:nvSpPr>
          <p:cNvPr id="22" name="Freeform 22"/>
          <p:cNvSpPr/>
          <p:nvPr/>
        </p:nvSpPr>
        <p:spPr>
          <a:xfrm>
            <a:off x="13258800" y="5544796"/>
            <a:ext cx="3908328" cy="4097556"/>
          </a:xfrm>
          <a:custGeom>
            <a:avLst/>
            <a:gdLst/>
            <a:ahLst/>
            <a:cxnLst/>
            <a:rect l="l" t="t" r="r" b="b"/>
            <a:pathLst>
              <a:path w="3984528" h="4326547">
                <a:moveTo>
                  <a:pt x="0" y="0"/>
                </a:moveTo>
                <a:lnTo>
                  <a:pt x="3984528" y="0"/>
                </a:lnTo>
                <a:lnTo>
                  <a:pt x="3984528" y="4326548"/>
                </a:lnTo>
                <a:lnTo>
                  <a:pt x="0" y="43265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Rectangle 22"/>
          <p:cNvSpPr/>
          <p:nvPr/>
        </p:nvSpPr>
        <p:spPr>
          <a:xfrm>
            <a:off x="4115282" y="1257300"/>
            <a:ext cx="10316004" cy="1169551"/>
          </a:xfrm>
          <a:prstGeom prst="rect">
            <a:avLst/>
          </a:prstGeom>
        </p:spPr>
        <p:txBody>
          <a:bodyPr wrap="square">
            <a:spAutoFit/>
          </a:bodyPr>
          <a:lstStyle/>
          <a:p>
            <a:pPr algn="ctr">
              <a:defRPr/>
            </a:pPr>
            <a:r>
              <a:rPr lang="vi-VN" sz="7000" b="1">
                <a:solidFill>
                  <a:schemeClr val="accent5">
                    <a:lumMod val="50000"/>
                  </a:schemeClr>
                </a:solidFill>
                <a:latin typeface="Arial" panose="020B0604020202020204" pitchFamily="34" charset="0"/>
                <a:cs typeface="Arial"/>
                <a:sym typeface="Arial"/>
              </a:rPr>
              <a:t>NỘI DUNG BÀI HỌC</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14" name="Group 2"/>
          <p:cNvGrpSpPr/>
          <p:nvPr/>
        </p:nvGrpSpPr>
        <p:grpSpPr>
          <a:xfrm>
            <a:off x="196516" y="144900"/>
            <a:ext cx="17907000" cy="9951600"/>
            <a:chOff x="0" y="0"/>
            <a:chExt cx="22864000" cy="12313600"/>
          </a:xfrm>
        </p:grpSpPr>
        <p:sp>
          <p:nvSpPr>
            <p:cNvPr id="15"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12" name="Rectangle 11"/>
          <p:cNvSpPr/>
          <p:nvPr/>
        </p:nvSpPr>
        <p:spPr>
          <a:xfrm>
            <a:off x="700980" y="635668"/>
            <a:ext cx="6248400" cy="630942"/>
          </a:xfrm>
          <a:prstGeom prst="rect">
            <a:avLst/>
          </a:prstGeom>
        </p:spPr>
        <p:txBody>
          <a:bodyPr wrap="square">
            <a:spAutoFit/>
          </a:bodyPr>
          <a:lstStyle/>
          <a:p>
            <a:pPr marR="30480" lvl="0" algn="just">
              <a:spcBef>
                <a:spcPts val="300"/>
              </a:spcBef>
              <a:spcAft>
                <a:spcPts val="300"/>
              </a:spcAft>
            </a:pPr>
            <a:r>
              <a:rPr kumimoji="0" lang="en-US" sz="35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 5 (SGK-tr56) </a:t>
            </a: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Tính:</a:t>
            </a:r>
          </a:p>
        </p:txBody>
      </p:sp>
      <mc:AlternateContent xmlns:mc="http://schemas.openxmlformats.org/markup-compatibility/2006" xmlns:a14="http://schemas.microsoft.com/office/drawing/2010/main">
        <mc:Choice Requires="a14">
          <p:sp>
            <p:nvSpPr>
              <p:cNvPr id="6" name="Rectangle 5"/>
              <p:cNvSpPr/>
              <p:nvPr/>
            </p:nvSpPr>
            <p:spPr>
              <a:xfrm>
                <a:off x="3769740" y="8633891"/>
                <a:ext cx="14172046" cy="1004762"/>
              </a:xfrm>
              <a:prstGeom prst="rect">
                <a:avLst/>
              </a:prstGeom>
            </p:spPr>
            <p:txBody>
              <a:bodyPr wrap="square">
                <a:spAutoFit/>
              </a:bodyPr>
              <a:lstStyle/>
              <a:p>
                <a:pPr>
                  <a:spcAft>
                    <a:spcPts val="0"/>
                  </a:spcAft>
                </a:pPr>
                <a14:m>
                  <m:oMathPara xmlns:m="http://schemas.openxmlformats.org/officeDocument/2006/math">
                    <m:oMathParaPr>
                      <m:jc m:val="left"/>
                    </m:oMathParaPr>
                    <m:oMath xmlns:m="http://schemas.openxmlformats.org/officeDocument/2006/math">
                      <m:r>
                        <a:rPr lang="en-US" sz="3500" b="0" i="1" smtClean="0">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−2.2.</m:t>
                      </m:r>
                      <m:rad>
                        <m:radPr>
                          <m:degHide m:val="on"/>
                          <m:ctrlP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5</m:t>
                          </m:r>
                        </m:e>
                      </m:rad>
                      <m: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5</m:t>
                                  </m:r>
                                </m:e>
                              </m:rad>
                            </m:e>
                          </m:d>
                        </m:e>
                        <m:sup>
                          <m: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500" i="1" smtClean="0">
                          <a:solidFill>
                            <a:srgbClr val="C00000"/>
                          </a:solidFill>
                          <a:effectLst/>
                          <a:latin typeface="Cambria Math" panose="02040503050406030204" pitchFamily="18" charset="0"/>
                          <a:ea typeface="Calibri" panose="020F0502020204030204" pitchFamily="34" charset="0"/>
                          <a:cs typeface="Arial" panose="020B0604020202020204" pitchFamily="34" charset="0"/>
                        </a:rPr>
                        <m:t>=1</m:t>
                      </m:r>
                      <m:r>
                        <a:rPr lang="en-US" sz="3500" b="0" i="1" smtClean="0">
                          <a:solidFill>
                            <a:srgbClr val="C00000"/>
                          </a:solidFill>
                          <a:effectLst/>
                          <a:latin typeface="Cambria Math" panose="02040503050406030204" pitchFamily="18" charset="0"/>
                          <a:ea typeface="Calibri" panose="020F0502020204030204" pitchFamily="34" charset="0"/>
                          <a:cs typeface="Arial" panose="020B0604020202020204" pitchFamily="34" charset="0"/>
                        </a:rPr>
                        <m:t>−</m:t>
                      </m:r>
                      <m:r>
                        <a:rPr lang="en-US" sz="3500" i="1" smtClean="0">
                          <a:solidFill>
                            <a:srgbClr val="C00000"/>
                          </a:solidFill>
                          <a:effectLst/>
                          <a:latin typeface="Cambria Math" panose="02040503050406030204" pitchFamily="18" charset="0"/>
                          <a:ea typeface="Calibri" panose="020F0502020204030204" pitchFamily="34" charset="0"/>
                          <a:cs typeface="Arial" panose="020B0604020202020204" pitchFamily="34" charset="0"/>
                        </a:rPr>
                        <m:t>4</m:t>
                      </m:r>
                      <m:rad>
                        <m:radPr>
                          <m:degHide m:val="on"/>
                          <m:ctrlP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5</m:t>
                          </m:r>
                        </m:e>
                      </m:rad>
                      <m: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+4.5</m:t>
                      </m:r>
                      <m:r>
                        <a:rPr lang="en-US" sz="3500" i="1" smtClean="0">
                          <a:solidFill>
                            <a:srgbClr val="C00000"/>
                          </a:solidFill>
                          <a:effectLst/>
                          <a:latin typeface="Cambria Math" panose="02040503050406030204" pitchFamily="18" charset="0"/>
                          <a:ea typeface="Calibri" panose="020F0502020204030204" pitchFamily="34" charset="0"/>
                          <a:cs typeface="Arial" panose="020B0604020202020204" pitchFamily="34" charset="0"/>
                        </a:rPr>
                        <m:t>=1+20</m:t>
                      </m:r>
                      <m:r>
                        <a:rPr lang="en-US" sz="3500" b="0" i="1" smtClean="0">
                          <a:solidFill>
                            <a:srgbClr val="C00000"/>
                          </a:solidFill>
                          <a:effectLst/>
                          <a:latin typeface="Cambria Math" panose="02040503050406030204" pitchFamily="18" charset="0"/>
                          <a:ea typeface="Calibri" panose="020F0502020204030204" pitchFamily="34" charset="0"/>
                          <a:cs typeface="Arial" panose="020B0604020202020204" pitchFamily="34" charset="0"/>
                        </a:rPr>
                        <m:t>−</m:t>
                      </m:r>
                      <m:r>
                        <a:rPr lang="en-US" sz="3500" i="1" smtClean="0">
                          <a:solidFill>
                            <a:srgbClr val="C00000"/>
                          </a:solidFill>
                          <a:effectLst/>
                          <a:latin typeface="Cambria Math" panose="02040503050406030204" pitchFamily="18" charset="0"/>
                          <a:ea typeface="Calibri" panose="020F0502020204030204" pitchFamily="34" charset="0"/>
                          <a:cs typeface="Arial" panose="020B0604020202020204" pitchFamily="34" charset="0"/>
                        </a:rPr>
                        <m:t>4</m:t>
                      </m:r>
                      <m:rad>
                        <m:radPr>
                          <m:degHide m:val="on"/>
                          <m:ctrlP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5</m:t>
                          </m:r>
                        </m:e>
                      </m:rad>
                      <m:r>
                        <a:rPr lang="en-US" sz="3500" i="1" smtClean="0">
                          <a:solidFill>
                            <a:srgbClr val="C00000"/>
                          </a:solidFill>
                          <a:effectLst/>
                          <a:latin typeface="Cambria Math" panose="02040503050406030204" pitchFamily="18" charset="0"/>
                          <a:ea typeface="Calibri" panose="020F0502020204030204" pitchFamily="34" charset="0"/>
                          <a:cs typeface="Arial" panose="020B0604020202020204" pitchFamily="34" charset="0"/>
                        </a:rPr>
                        <m:t>=21−4</m:t>
                      </m:r>
                      <m:rad>
                        <m:radPr>
                          <m:degHide m:val="on"/>
                          <m:ctrlP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5</m:t>
                          </m:r>
                        </m:e>
                      </m:rad>
                    </m:oMath>
                  </m:oMathPara>
                </a14:m>
                <a:endParaRPr lang="en-US" sz="35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769740" y="8633891"/>
                <a:ext cx="14172046" cy="100476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00980" y="2083468"/>
                <a:ext cx="3659015" cy="1838773"/>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500" smtClean="0">
                          <a:solidFill>
                            <a:srgbClr val="000000"/>
                          </a:solidFill>
                          <a:latin typeface="Arial" panose="020B0604020202020204" pitchFamily="34" charset="0"/>
                          <a:ea typeface="Calibri" panose="020F0502020204030204" pitchFamily="34" charset="0"/>
                          <a:cs typeface="Arial" panose="020B0604020202020204" pitchFamily="34" charset="0"/>
                        </a:rPr>
                        <m:t>a</m:t>
                      </m:r>
                      <m:r>
                        <m:rPr>
                          <m:nor/>
                        </m:rPr>
                        <a:rPr lang="en-US" sz="3500" smtClean="0">
                          <a:solidFill>
                            <a:srgbClr val="000000"/>
                          </a:solidFill>
                          <a:latin typeface="Arial" panose="020B0604020202020204" pitchFamily="34" charset="0"/>
                          <a:ea typeface="Calibri" panose="020F0502020204030204" pitchFamily="34" charset="0"/>
                          <a:cs typeface="Arial" panose="020B0604020202020204" pitchFamily="34" charset="0"/>
                        </a:rPr>
                        <m:t>)</m:t>
                      </m:r>
                      <m:d>
                        <m:dPr>
                          <m:ctrlP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ad>
                            <m:radPr>
                              <m:degHide m:val="on"/>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4</m:t>
                                  </m:r>
                                </m:num>
                                <m:den>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den>
                              </m:f>
                            </m:e>
                          </m:rad>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e>
                      </m:d>
                      <m:rad>
                        <m:radPr>
                          <m:degHide m:val="on"/>
                          <m:ctrlP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e>
                      </m:rad>
                    </m:oMath>
                  </m:oMathPara>
                </a14:m>
                <a:endParaRPr lang="en-US" sz="3500"/>
              </a:p>
            </p:txBody>
          </p:sp>
        </mc:Choice>
        <mc:Fallback xmlns="">
          <p:sp>
            <p:nvSpPr>
              <p:cNvPr id="10" name="Rectangle 9"/>
              <p:cNvSpPr>
                <a:spLocks noRot="1" noChangeAspect="1" noMove="1" noResize="1" noEditPoints="1" noAdjustHandles="1" noChangeArrowheads="1" noChangeShapeType="1" noTextEdit="1"/>
              </p:cNvSpPr>
              <p:nvPr/>
            </p:nvSpPr>
            <p:spPr>
              <a:xfrm>
                <a:off x="700980" y="2083468"/>
                <a:ext cx="3659015" cy="18387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00980" y="5103358"/>
                <a:ext cx="4688206" cy="168366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500" smtClean="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en-US" sz="3500" smtClean="0">
                          <a:solidFill>
                            <a:srgbClr val="000000"/>
                          </a:solidFill>
                          <a:latin typeface="Arial" panose="020B0604020202020204" pitchFamily="34" charset="0"/>
                          <a:ea typeface="Calibri" panose="020F0502020204030204" pitchFamily="34" charset="0"/>
                          <a:cs typeface="Arial" panose="020B0604020202020204" pitchFamily="34" charset="0"/>
                        </a:rPr>
                        <m:t>)</m:t>
                      </m:r>
                      <m:r>
                        <a:rPr lang="en-US" sz="35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ad>
                        <m:radPr>
                          <m:degHide m:val="on"/>
                          <m:ctrlP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18</m:t>
                          </m:r>
                        </m:e>
                      </m:rad>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e>
                      </m:rad>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8</m:t>
                          </m:r>
                        </m:e>
                      </m:rad>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27</m:t>
                              </m:r>
                            </m:num>
                            <m:den>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e>
                      </m:rad>
                    </m:oMath>
                  </m:oMathPara>
                </a14:m>
                <a:endParaRPr lang="en-US" sz="3500"/>
              </a:p>
            </p:txBody>
          </p:sp>
        </mc:Choice>
        <mc:Fallback xmlns="">
          <p:sp>
            <p:nvSpPr>
              <p:cNvPr id="13" name="Rectangle 12"/>
              <p:cNvSpPr>
                <a:spLocks noRot="1" noChangeAspect="1" noMove="1" noResize="1" noEditPoints="1" noAdjustHandles="1" noChangeArrowheads="1" noChangeShapeType="1" noTextEdit="1"/>
              </p:cNvSpPr>
              <p:nvPr/>
            </p:nvSpPr>
            <p:spPr>
              <a:xfrm>
                <a:off x="700980" y="5103358"/>
                <a:ext cx="4688206" cy="168366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701687" y="8677148"/>
                <a:ext cx="2944781" cy="857992"/>
              </a:xfrm>
              <a:prstGeom prst="rect">
                <a:avLst/>
              </a:prstGeom>
            </p:spPr>
            <p:txBody>
              <a:bodyPr wrap="none">
                <a:spAutoFit/>
              </a:bodyPr>
              <a:lstStyle/>
              <a:p>
                <a:r>
                  <a:rPr lang="en-US" sz="3500">
                    <a:solidFill>
                      <a:srgbClr val="000000"/>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1−2</m:t>
                            </m:r>
                            <m:rad>
                              <m:radPr>
                                <m:degHide m:val="on"/>
                                <m:ctrlP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e>
                            </m:rad>
                          </m:e>
                        </m:d>
                      </m:e>
                      <m:sup>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sup>
                    </m:sSup>
                  </m:oMath>
                </a14:m>
                <a:endParaRPr lang="en-US" sz="3500"/>
              </a:p>
            </p:txBody>
          </p:sp>
        </mc:Choice>
        <mc:Fallback xmlns="">
          <p:sp>
            <p:nvSpPr>
              <p:cNvPr id="18" name="Rectangle 17"/>
              <p:cNvSpPr>
                <a:spLocks noRot="1" noChangeAspect="1" noMove="1" noResize="1" noEditPoints="1" noAdjustHandles="1" noChangeArrowheads="1" noChangeShapeType="1" noTextEdit="1"/>
              </p:cNvSpPr>
              <p:nvPr/>
            </p:nvSpPr>
            <p:spPr>
              <a:xfrm>
                <a:off x="701687" y="8677148"/>
                <a:ext cx="2944781" cy="857992"/>
              </a:xfrm>
              <a:prstGeom prst="rect">
                <a:avLst/>
              </a:prstGeom>
              <a:blipFill>
                <a:blip r:embed="rId6"/>
                <a:stretch>
                  <a:fillRect l="-6004" b="-17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4410855" y="2083468"/>
                <a:ext cx="13877145" cy="1730217"/>
              </a:xfrm>
              <a:prstGeom prst="rect">
                <a:avLst/>
              </a:prstGeom>
            </p:spPr>
            <p:txBody>
              <a:bodyPr wrap="square">
                <a:spAutoFit/>
              </a:bodyPr>
              <a:lstStyle/>
              <a:p>
                <a:pPr lvl="0"/>
                <a14:m>
                  <m:oMathPara xmlns:m="http://schemas.openxmlformats.org/officeDocument/2006/math">
                    <m:oMathParaPr>
                      <m:jc m:val="left"/>
                    </m:oMathParaPr>
                    <m:oMath xmlns:m="http://schemas.openxmlformats.org/officeDocument/2006/math">
                      <m:r>
                        <a:rPr lang="en-US" sz="350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6</m:t>
                          </m:r>
                        </m:e>
                      </m:rad>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4</m:t>
                              </m:r>
                            </m:num>
                            <m:den>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3</m:t>
                              </m:r>
                            </m:den>
                          </m:f>
                        </m:e>
                      </m:rad>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3</m:t>
                          </m:r>
                        </m:e>
                      </m:rad>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6</m:t>
                          </m:r>
                        </m:e>
                      </m:rad>
                      <m:r>
                        <a:rPr lang="en-US" sz="350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5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24</m:t>
                              </m:r>
                            </m:num>
                            <m:den>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3</m:t>
                              </m:r>
                            </m:den>
                          </m:f>
                        </m:e>
                      </m:rad>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18</m:t>
                          </m:r>
                        </m:e>
                      </m:rad>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8</m:t>
                          </m:r>
                        </m:e>
                      </m:rad>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+3</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2</m:t>
                          </m:r>
                        </m:e>
                      </m:rad>
                      <m:r>
                        <a:rPr lang="en-US" sz="3500" i="1">
                          <a:solidFill>
                            <a:srgbClr val="C00000"/>
                          </a:solidFill>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2</m:t>
                          </m:r>
                        </m:e>
                      </m:rad>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+3</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2</m:t>
                          </m:r>
                        </m:e>
                      </m:rad>
                      <m:r>
                        <a:rPr lang="en-US" sz="3500" i="1">
                          <a:solidFill>
                            <a:srgbClr val="C00000"/>
                          </a:solidFill>
                          <a:latin typeface="Cambria Math" panose="02040503050406030204" pitchFamily="18" charset="0"/>
                          <a:ea typeface="Calibri" panose="020F0502020204030204" pitchFamily="34" charset="0"/>
                          <a:cs typeface="Arial" panose="020B0604020202020204" pitchFamily="34" charset="0"/>
                        </a:rPr>
                        <m:t>=5</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2</m:t>
                          </m:r>
                        </m:e>
                      </m:rad>
                    </m:oMath>
                  </m:oMathPara>
                </a14:m>
                <a:endParaRPr lang="en-US" sz="3500">
                  <a:solidFill>
                    <a:srgbClr val="C0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4410855" y="2083468"/>
                <a:ext cx="13877145" cy="173021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5397306" y="4501024"/>
                <a:ext cx="11903342" cy="3385029"/>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
                        <a:rPr lang="en-US" sz="350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5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18</m:t>
                              </m:r>
                            </m:num>
                            <m:den>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6</m:t>
                              </m:r>
                            </m:den>
                          </m:f>
                        </m:e>
                      </m:rad>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27.8</m:t>
                              </m:r>
                            </m:num>
                            <m:den>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2</m:t>
                              </m:r>
                            </m:den>
                          </m:f>
                        </m:e>
                      </m:rad>
                      <m:r>
                        <a:rPr lang="en-US" sz="350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3</m:t>
                          </m:r>
                        </m:e>
                      </m:rad>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27.4</m:t>
                          </m:r>
                        </m:e>
                      </m:rad>
                      <m:r>
                        <a:rPr lang="en-US" sz="350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3</m:t>
                          </m:r>
                        </m:e>
                      </m:rad>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3.9.4</m:t>
                          </m:r>
                        </m:e>
                      </m:rad>
                      <m:r>
                        <a:rPr lang="en-US" sz="350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3</m:t>
                          </m:r>
                        </m:e>
                      </m:rad>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+3.2.</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3</m:t>
                          </m:r>
                        </m:e>
                      </m:rad>
                      <m:r>
                        <a:rPr lang="en-US" sz="3500" i="1">
                          <a:solidFill>
                            <a:srgbClr val="C00000"/>
                          </a:solidFill>
                          <a:latin typeface="Cambria Math" panose="02040503050406030204" pitchFamily="18" charset="0"/>
                          <a:ea typeface="Calibri" panose="020F0502020204030204" pitchFamily="34" charset="0"/>
                          <a:cs typeface="Arial" panose="020B0604020202020204" pitchFamily="34" charset="0"/>
                        </a:rPr>
                        <m:t>= 7</m:t>
                      </m:r>
                      <m:rad>
                        <m:radPr>
                          <m:degHide m:val="on"/>
                          <m:ctrlP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5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lang="en-US">
                  <a:solidFill>
                    <a:srgbClr val="C00000"/>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5397306" y="4501024"/>
                <a:ext cx="11903342" cy="3385029"/>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4560141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dissolv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10" grpId="0"/>
      <p:bldP spid="13" grpId="0"/>
      <p:bldP spid="18" grpId="0"/>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249158" y="190500"/>
            <a:ext cx="17794200" cy="99060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12" name="Rectangle 11"/>
          <p:cNvSpPr/>
          <p:nvPr/>
        </p:nvSpPr>
        <p:spPr>
          <a:xfrm>
            <a:off x="1066800" y="571500"/>
            <a:ext cx="10043220" cy="630942"/>
          </a:xfrm>
          <a:prstGeom prst="rect">
            <a:avLst/>
          </a:prstGeom>
        </p:spPr>
        <p:txBody>
          <a:bodyPr wrap="square">
            <a:spAutoFit/>
          </a:bodyPr>
          <a:lstStyle/>
          <a:p>
            <a:pPr marR="30480" lvl="0" algn="just">
              <a:spcBef>
                <a:spcPts val="300"/>
              </a:spcBef>
              <a:spcAft>
                <a:spcPts val="300"/>
              </a:spcAft>
            </a:pPr>
            <a:r>
              <a:rPr kumimoji="0" lang="en-US" sz="35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 6 (SGK-tr56) </a:t>
            </a:r>
            <a:r>
              <a:rPr lang="en-US" sz="3500" noProof="0">
                <a:solidFill>
                  <a:prstClr val="black"/>
                </a:solidFill>
                <a:latin typeface="Arial" panose="020B0604020202020204" pitchFamily="34" charset="0"/>
                <a:ea typeface="Times New Roman" panose="02020603050405020304" pitchFamily="18" charset="0"/>
                <a:cs typeface="Arial" panose="020B0604020202020204" pitchFamily="34" charset="0"/>
              </a:rPr>
              <a:t>Chứng minh rằng</a:t>
            </a: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p:cNvSpPr/>
              <p:nvPr/>
            </p:nvSpPr>
            <p:spPr>
              <a:xfrm>
                <a:off x="1066800" y="4998404"/>
                <a:ext cx="16336730" cy="5033879"/>
              </a:xfrm>
              <a:prstGeom prst="rect">
                <a:avLst/>
              </a:prstGeom>
            </p:spPr>
            <p:txBody>
              <a:bodyPr wrap="square">
                <a:spAutoFit/>
              </a:bodyPr>
              <a:lstStyle/>
              <a:p>
                <a:pPr>
                  <a:lnSpc>
                    <a:spcPct val="150000"/>
                  </a:lnSpc>
                  <a:spcBef>
                    <a:spcPts val="600"/>
                  </a:spcBef>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Ta có:</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14:m>
                  <m:oMathPara xmlns:m="http://schemas.openxmlformats.org/officeDocument/2006/math">
                    <m:oMathParaPr>
                      <m:jc m:val="left"/>
                    </m:oMathParaPr>
                    <m:oMath xmlns:m="http://schemas.openxmlformats.org/officeDocument/2006/math">
                      <m:f>
                        <m:f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𝑏</m:t>
                              </m:r>
                            </m:e>
                          </m:ra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𝑏</m:t>
                          </m:r>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num>
                        <m:den>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𝑎𝑏</m:t>
                              </m:r>
                            </m:e>
                          </m:rad>
                        </m:den>
                      </m:f>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𝑏</m:t>
                              </m:r>
                            </m:e>
                          </m:rad>
                        </m:den>
                      </m:f>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d>
                            <m:d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𝑏</m:t>
                                  </m:r>
                                </m:e>
                              </m:ra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𝑏</m:t>
                              </m:r>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e>
                          </m:d>
                          <m:d>
                            <m:d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𝑏</m:t>
                                  </m:r>
                                </m:e>
                              </m:rad>
                            </m:e>
                          </m:d>
                        </m:num>
                        <m:den>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𝑎𝑏</m:t>
                              </m:r>
                            </m:e>
                          </m:rad>
                        </m:den>
                      </m:f>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𝑎𝑏</m:t>
                              </m:r>
                            </m:e>
                          </m:ra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𝑏</m:t>
                          </m:r>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𝑎𝑏</m:t>
                              </m:r>
                            </m:e>
                          </m:rad>
                        </m:num>
                        <m:den>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𝑎𝑏</m:t>
                              </m:r>
                            </m:e>
                          </m:rad>
                        </m:den>
                      </m:f>
                    </m:oMath>
                  </m:oMathPara>
                </a14:m>
                <a:endPar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Aft>
                    <a:spcPts val="800"/>
                  </a:spcAft>
                </a:pPr>
                <a14:m>
                  <m:oMathPara xmlns:m="http://schemas.openxmlformats.org/officeDocument/2006/math">
                    <m:oMathParaPr>
                      <m:jc m:val="left"/>
                    </m:oMathParaPr>
                    <m:oMath xmlns:m="http://schemas.openxmlformats.org/officeDocument/2006/math">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𝑎𝑏</m:t>
                              </m:r>
                            </m:e>
                          </m:ra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𝑏</m:t>
                          </m:r>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𝑎𝑏</m:t>
                              </m:r>
                            </m:e>
                          </m:rad>
                        </m:num>
                        <m:den>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𝑎𝑏</m:t>
                              </m:r>
                            </m:e>
                          </m:rad>
                        </m:den>
                      </m:f>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d>
                            <m:d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𝑏</m:t>
                              </m:r>
                            </m:e>
                          </m:d>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𝑎𝑏</m:t>
                              </m:r>
                            </m:e>
                          </m:rad>
                        </m:num>
                        <m:den>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𝑎𝑏</m:t>
                              </m:r>
                            </m:e>
                          </m:rad>
                        </m:den>
                      </m:f>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𝑏</m:t>
                      </m:r>
                      <m:r>
                        <m:rPr>
                          <m:nor/>
                        </m:rPr>
                        <a:rPr lang="en-US" sz="36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3600">
                          <a:solidFill>
                            <a:srgbClr val="000000"/>
                          </a:solidFill>
                          <a:latin typeface="Arial" panose="020B0604020202020204" pitchFamily="34" charset="0"/>
                          <a:ea typeface="Cambria Math" panose="02040503050406030204" pitchFamily="18" charset="0"/>
                          <a:cs typeface="Arial" panose="020B0604020202020204" pitchFamily="34" charset="0"/>
                        </a:rPr>
                        <m:t>(đ</m:t>
                      </m:r>
                      <m:r>
                        <m:rPr>
                          <m:nor/>
                        </m:rPr>
                        <a:rPr lang="en-US" sz="3600">
                          <a:solidFill>
                            <a:srgbClr val="000000"/>
                          </a:solidFill>
                          <a:latin typeface="Arial" panose="020B0604020202020204" pitchFamily="34" charset="0"/>
                          <a:ea typeface="Cambria Math" panose="02040503050406030204" pitchFamily="18" charset="0"/>
                          <a:cs typeface="Arial" panose="020B0604020202020204" pitchFamily="34" charset="0"/>
                        </a:rPr>
                        <m:t>pcm</m:t>
                      </m:r>
                      <m:r>
                        <m:rPr>
                          <m:nor/>
                        </m:rPr>
                        <a:rPr lang="en-US" sz="3600">
                          <a:solidFill>
                            <a:srgbClr val="000000"/>
                          </a:solidFill>
                          <a:latin typeface="Arial" panose="020B0604020202020204" pitchFamily="34" charset="0"/>
                          <a:ea typeface="Cambria Math" panose="02040503050406030204" pitchFamily="18" charset="0"/>
                          <a:cs typeface="Arial" panose="020B0604020202020204" pitchFamily="34" charset="0"/>
                        </a:rPr>
                        <m:t>)</m:t>
                      </m:r>
                    </m:oMath>
                  </m:oMathPara>
                </a14:m>
                <a:endParaRPr lang="en-US" sz="36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66800" y="4998404"/>
                <a:ext cx="16336730" cy="5033879"/>
              </a:xfrm>
              <a:prstGeom prst="rect">
                <a:avLst/>
              </a:prstGeom>
              <a:blipFill>
                <a:blip r:embed="rId4"/>
                <a:stretch>
                  <a:fillRect l="-1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066800" y="1650332"/>
                <a:ext cx="10365530" cy="1418273"/>
              </a:xfrm>
              <a:prstGeom prst="rect">
                <a:avLst/>
              </a:prstGeom>
            </p:spPr>
            <p:txBody>
              <a:bodyPr wrap="none">
                <a:spAutoFit/>
              </a:bodyPr>
              <a:lstStyle/>
              <a:p>
                <a:pPr lvl="0">
                  <a:spcBef>
                    <a:spcPts val="600"/>
                  </a:spcBef>
                </a:pPr>
                <a14:m>
                  <m:oMathPara xmlns:m="http://schemas.openxmlformats.org/officeDocument/2006/math">
                    <m:oMathParaPr>
                      <m:jc m:val="left"/>
                    </m:oMathParaPr>
                    <m:oMath xmlns:m="http://schemas.openxmlformats.org/officeDocument/2006/math">
                      <m:r>
                        <m:rPr>
                          <m:nor/>
                        </m:rP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m:t>a</m:t>
                      </m:r>
                      <m:r>
                        <m:rPr>
                          <m:nor/>
                        </m:rP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m:t>) </m:t>
                      </m:r>
                      <m:f>
                        <m:fPr>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ad>
                            <m:radPr>
                              <m:degHide m:val="on"/>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e>
                          </m:rad>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rad>
                            <m:radPr>
                              <m:degHide m:val="on"/>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e>
                          </m:rad>
                        </m:num>
                        <m:den>
                          <m:rad>
                            <m:radPr>
                              <m:degHide m:val="on"/>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𝑎𝑏</m:t>
                              </m:r>
                            </m:e>
                          </m:rad>
                        </m:den>
                      </m:f>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e>
                          </m:rad>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e>
                          </m:rad>
                        </m:den>
                      </m:f>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rPr>
                        <m:t>v</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rPr>
                        <m:t>ớ</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rPr>
                        <m:t>i</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𝑎</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&gt;0,</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&gt;0</m:t>
                      </m:r>
                    </m:oMath>
                  </m:oMathPara>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6800" y="1650332"/>
                <a:ext cx="10365530" cy="1418273"/>
              </a:xfrm>
              <a:prstGeom prst="rect">
                <a:avLst/>
              </a:prstGeom>
              <a:blipFill>
                <a:blip r:embed="rId5"/>
                <a:stretch>
                  <a:fillRect/>
                </a:stretch>
              </a:blipFill>
            </p:spPr>
            <p:txBody>
              <a:bodyPr/>
              <a:lstStyle/>
              <a:p>
                <a:r>
                  <a:rPr lang="en-US">
                    <a:noFill/>
                  </a:rPr>
                  <a:t> </a:t>
                </a:r>
              </a:p>
            </p:txBody>
          </p:sp>
        </mc:Fallback>
      </mc:AlternateContent>
      <p:sp>
        <p:nvSpPr>
          <p:cNvPr id="15" name="Rectangle 14"/>
          <p:cNvSpPr/>
          <p:nvPr/>
        </p:nvSpPr>
        <p:spPr>
          <a:xfrm>
            <a:off x="1066800" y="3695700"/>
            <a:ext cx="1265090" cy="677108"/>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3800" b="0" i="0" u="sng"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171130590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up)">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up)">
                                      <p:cBhvr>
                                        <p:cTn id="25" dur="500"/>
                                        <p:tgtEl>
                                          <p:spTgt spid="5">
                                            <p:txEl>
                                              <p:pRg st="1" end="1"/>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up)">
                                      <p:cBhvr>
                                        <p:cTn id="2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249158" y="190500"/>
            <a:ext cx="17794200" cy="99060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12" name="Rectangle 11"/>
          <p:cNvSpPr/>
          <p:nvPr/>
        </p:nvSpPr>
        <p:spPr>
          <a:xfrm>
            <a:off x="1066800" y="571500"/>
            <a:ext cx="10043220" cy="630942"/>
          </a:xfrm>
          <a:prstGeom prst="rect">
            <a:avLst/>
          </a:prstGeom>
        </p:spPr>
        <p:txBody>
          <a:bodyPr wrap="square">
            <a:spAutoFit/>
          </a:bodyPr>
          <a:lstStyle/>
          <a:p>
            <a:pPr marL="0" marR="30480" lvl="0" indent="0" algn="just" defTabSz="914400" rtl="0" eaLnBrk="1" fontAlgn="auto" latinLnBrk="0" hangingPunct="1">
              <a:lnSpc>
                <a:spcPct val="100000"/>
              </a:lnSpc>
              <a:spcBef>
                <a:spcPts val="300"/>
              </a:spcBef>
              <a:spcAft>
                <a:spcPts val="300"/>
              </a:spcAft>
              <a:buClrTx/>
              <a:buSzTx/>
              <a:buFontTx/>
              <a:buNone/>
              <a:tabLst/>
              <a:defRPr/>
            </a:pPr>
            <a:r>
              <a:rPr kumimoji="0" lang="en-US" sz="35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 6 (SGK-tr56) </a:t>
            </a: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Chứng minh rằng:</a:t>
            </a:r>
          </a:p>
        </p:txBody>
      </p:sp>
      <mc:AlternateContent xmlns:mc="http://schemas.openxmlformats.org/markup-compatibility/2006" xmlns:a14="http://schemas.microsoft.com/office/drawing/2010/main">
        <mc:Choice Requires="a14">
          <p:sp>
            <p:nvSpPr>
              <p:cNvPr id="5" name="Rectangle 4"/>
              <p:cNvSpPr/>
              <p:nvPr/>
            </p:nvSpPr>
            <p:spPr>
              <a:xfrm>
                <a:off x="1066800" y="5153177"/>
                <a:ext cx="16336730" cy="4028923"/>
              </a:xfrm>
              <a:prstGeom prst="rect">
                <a:avLst/>
              </a:prstGeom>
            </p:spPr>
            <p:txBody>
              <a:bodyPr wrap="square">
                <a:spAutoFit/>
              </a:bodyPr>
              <a:lstStyle/>
              <a:p>
                <a:pPr>
                  <a:lnSpc>
                    <a:spcPct val="150000"/>
                  </a:lnSpc>
                  <a:spcBef>
                    <a:spcPts val="1200"/>
                  </a:spcBef>
                  <a:spcAft>
                    <a:spcPts val="12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Ta có: </a:t>
                </a:r>
                <a:endPar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d>
                        <m:d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num>
                            <m:den>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den>
                          </m:f>
                        </m:e>
                      </m:d>
                      <m:d>
                        <m:d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num>
                            <m:den>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den>
                          </m:f>
                        </m:e>
                      </m:d>
                      <m:r>
                        <a:rPr lang="en-US" sz="36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d>
                                <m:d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d>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num>
                            <m:den>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den>
                          </m:f>
                        </m:e>
                      </m:d>
                      <m:d>
                        <m:d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d>
                                <m:d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d>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num>
                            <m:den>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den>
                          </m:f>
                        </m:e>
                      </m:d>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200"/>
                  </a:spcBef>
                  <a:spcAft>
                    <a:spcPts val="1200"/>
                  </a:spcAft>
                </a:pPr>
                <a:r>
                  <a:rPr lang="en-US" sz="3600">
                    <a:solidFill>
                      <a:srgbClr val="000000"/>
                    </a:solidFill>
                    <a:effectLst/>
                    <a:ea typeface="Calibri" panose="020F0502020204030204" pitchFamily="34" charset="0"/>
                    <a:cs typeface="Arial" panose="020B0604020202020204" pitchFamily="34" charset="0"/>
                  </a:rPr>
                  <a:t>                                                                    </a:t>
                </a:r>
                <a14:m>
                  <m:oMath xmlns:m="http://schemas.openxmlformats.org/officeDocument/2006/math">
                    <m:r>
                      <a:rPr lang="en-US" sz="3600" i="1"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(1 + </m:t>
                    </m:r>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1</m:t>
                    </m:r>
                    <m:r>
                      <a:rPr lang="en-US" sz="3600" b="0" i="1"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3600" i="1"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r>
                      <a:rPr lang="en-US" sz="3600" i="1"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(đpcm)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66800" y="5153177"/>
                <a:ext cx="16336730" cy="4028923"/>
              </a:xfrm>
              <a:prstGeom prst="rect">
                <a:avLst/>
              </a:prstGeom>
              <a:blipFill>
                <a:blip r:embed="rId4"/>
                <a:stretch>
                  <a:fillRect l="-1119" b="-4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066800" y="1650332"/>
                <a:ext cx="11993283" cy="1356140"/>
              </a:xfrm>
              <a:prstGeom prst="rect">
                <a:avLst/>
              </a:prstGeom>
            </p:spPr>
            <p:txBody>
              <a:bodyPr wrap="none">
                <a:spAutoFit/>
              </a:bodyPr>
              <a:lstStyle/>
              <a:p>
                <a:pPr>
                  <a:spcBef>
                    <a:spcPts val="600"/>
                  </a:spcBef>
                  <a:spcAft>
                    <a:spcPts val="0"/>
                  </a:spcAft>
                </a:pPr>
                <a14:m>
                  <m:oMathPara xmlns:m="http://schemas.openxmlformats.org/officeDocument/2006/math">
                    <m:oMathParaPr>
                      <m:jc m:val="left"/>
                    </m:oMathParaPr>
                    <m:oMath xmlns:m="http://schemas.openxmlformats.org/officeDocument/2006/math">
                      <m:r>
                        <m:rPr>
                          <m:nor/>
                        </m:rP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m:t>) </m:t>
                      </m:r>
                      <m:d>
                        <m:d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num>
                            <m:den>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den>
                          </m:f>
                        </m:e>
                      </m:d>
                      <m:d>
                        <m:d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num>
                            <m:den>
                              <m:rad>
                                <m:radPr>
                                  <m:degHide m:val="on"/>
                                  <m:ctrlP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e>
                              </m:ra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den>
                          </m:f>
                        </m:e>
                      </m:d>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6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rPr>
                        <m:t>v</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rPr>
                        <m:t>ớ</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rPr>
                        <m:t>i</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≥0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rPr>
                        <m:t>v</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rPr>
                        <m:t>à</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6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6800" y="1650332"/>
                <a:ext cx="11993283" cy="1356140"/>
              </a:xfrm>
              <a:prstGeom prst="rect">
                <a:avLst/>
              </a:prstGeom>
              <a:blipFill>
                <a:blip r:embed="rId5"/>
                <a:stretch>
                  <a:fillRect/>
                </a:stretch>
              </a:blipFill>
            </p:spPr>
            <p:txBody>
              <a:bodyPr/>
              <a:lstStyle/>
              <a:p>
                <a:r>
                  <a:rPr lang="en-US">
                    <a:noFill/>
                  </a:rPr>
                  <a:t> </a:t>
                </a:r>
              </a:p>
            </p:txBody>
          </p:sp>
        </mc:Fallback>
      </mc:AlternateContent>
      <p:sp>
        <p:nvSpPr>
          <p:cNvPr id="15" name="Rectangle 14"/>
          <p:cNvSpPr/>
          <p:nvPr/>
        </p:nvSpPr>
        <p:spPr>
          <a:xfrm>
            <a:off x="1066800" y="3717548"/>
            <a:ext cx="1265090" cy="677108"/>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3800" b="0" i="0" u="sng" strike="noStrike" kern="0" cap="none" spc="0" normalizeH="0" baseline="0" noProof="0">
              <a:ln>
                <a:noFill/>
              </a:ln>
              <a:solidFill>
                <a:srgbClr val="C00000"/>
              </a:solidFill>
              <a:effectLst/>
              <a:uLnTx/>
              <a:uFillTx/>
              <a:latin typeface="Arial"/>
              <a:ea typeface="+mn-ea"/>
              <a:cs typeface="Arial"/>
              <a:sym typeface="Arial"/>
            </a:endParaRPr>
          </a:p>
        </p:txBody>
      </p:sp>
    </p:spTree>
    <p:extLst>
      <p:ext uri="{BB962C8B-B14F-4D97-AF65-F5344CB8AC3E}">
        <p14:creationId xmlns:p14="http://schemas.microsoft.com/office/powerpoint/2010/main" val="392824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left)">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grpSp>
        <p:nvGrpSpPr>
          <p:cNvPr id="8" name="Group 7"/>
          <p:cNvGrpSpPr/>
          <p:nvPr/>
        </p:nvGrpSpPr>
        <p:grpSpPr>
          <a:xfrm>
            <a:off x="11125200" y="3619500"/>
            <a:ext cx="6580756" cy="6148420"/>
            <a:chOff x="9143977" y="740871"/>
            <a:chExt cx="8594063" cy="9027049"/>
          </a:xfrm>
        </p:grpSpPr>
        <p:sp>
          <p:nvSpPr>
            <p:cNvPr id="6" name="Freeform 6"/>
            <p:cNvSpPr/>
            <p:nvPr/>
          </p:nvSpPr>
          <p:spPr>
            <a:xfrm>
              <a:off x="9473994" y="1073632"/>
              <a:ext cx="8264046" cy="8694288"/>
            </a:xfrm>
            <a:custGeom>
              <a:avLst/>
              <a:gdLst/>
              <a:ahLst/>
              <a:cxnLst/>
              <a:rect l="l" t="t" r="r" b="b"/>
              <a:pathLst>
                <a:path w="8264046" h="8694288">
                  <a:moveTo>
                    <a:pt x="0" y="0"/>
                  </a:moveTo>
                  <a:lnTo>
                    <a:pt x="8264046" y="0"/>
                  </a:lnTo>
                  <a:lnTo>
                    <a:pt x="8264046" y="8694288"/>
                  </a:lnTo>
                  <a:lnTo>
                    <a:pt x="0" y="86942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143977" y="740871"/>
              <a:ext cx="8450312" cy="9027049"/>
            </a:xfrm>
            <a:custGeom>
              <a:avLst/>
              <a:gdLst/>
              <a:ahLst/>
              <a:cxnLst/>
              <a:rect l="l" t="t" r="r" b="b"/>
              <a:pathLst>
                <a:path w="8450312" h="9027049">
                  <a:moveTo>
                    <a:pt x="0" y="0"/>
                  </a:moveTo>
                  <a:lnTo>
                    <a:pt x="8450312" y="0"/>
                  </a:lnTo>
                  <a:lnTo>
                    <a:pt x="8450312" y="9027049"/>
                  </a:lnTo>
                  <a:lnTo>
                    <a:pt x="0" y="90270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9" name="Rectangle 8"/>
          <p:cNvSpPr/>
          <p:nvPr/>
        </p:nvSpPr>
        <p:spPr>
          <a:xfrm>
            <a:off x="1295400" y="2215396"/>
            <a:ext cx="9829800" cy="17851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a:ln>
                  <a:noFill/>
                </a:ln>
                <a:solidFill>
                  <a:srgbClr val="4BACC6">
                    <a:lumMod val="50000"/>
                  </a:srgbClr>
                </a:solidFill>
                <a:effectLst/>
                <a:uLnTx/>
                <a:uFillTx/>
                <a:latin typeface="Arial" panose="020B0604020202020204" pitchFamily="34" charset="0"/>
                <a:ea typeface="Arimo"/>
                <a:cs typeface="Arial" panose="020B0604020202020204" pitchFamily="34" charset="0"/>
                <a:sym typeface="Arimo"/>
              </a:rPr>
              <a:t>VẬN</a:t>
            </a:r>
            <a:r>
              <a:rPr kumimoji="0" lang="en-US" sz="11000" b="1" i="0" u="none" strike="noStrike" kern="1200" cap="none" spc="0" normalizeH="0" noProof="0">
                <a:ln>
                  <a:noFill/>
                </a:ln>
                <a:solidFill>
                  <a:srgbClr val="4BACC6">
                    <a:lumMod val="50000"/>
                  </a:srgbClr>
                </a:solidFill>
                <a:effectLst/>
                <a:uLnTx/>
                <a:uFillTx/>
                <a:latin typeface="Arial" panose="020B0604020202020204" pitchFamily="34" charset="0"/>
                <a:ea typeface="Arimo"/>
                <a:cs typeface="Arial" panose="020B0604020202020204" pitchFamily="34" charset="0"/>
                <a:sym typeface="Arimo"/>
              </a:rPr>
              <a:t> DỤNG</a:t>
            </a:r>
            <a:endParaRPr kumimoji="0" lang="en-US" sz="11000" b="1" i="0" u="none" strike="noStrike" kern="1200" cap="none" spc="0" normalizeH="0" baseline="0" noProof="0">
              <a:ln>
                <a:noFill/>
              </a:ln>
              <a:solidFill>
                <a:srgbClr val="4BACC6">
                  <a:lumMod val="50000"/>
                </a:srgbClr>
              </a:solidFill>
              <a:effectLst/>
              <a:uLnTx/>
              <a:uFillTx/>
              <a:latin typeface="Arial" panose="020B0604020202020204" pitchFamily="34" charset="0"/>
              <a:ea typeface="Arimo"/>
              <a:cs typeface="Arial" panose="020B0604020202020204" pitchFamily="34" charset="0"/>
              <a:sym typeface="Arimo"/>
            </a:endParaRPr>
          </a:p>
        </p:txBody>
      </p:sp>
    </p:spTree>
    <p:extLst>
      <p:ext uri="{BB962C8B-B14F-4D97-AF65-F5344CB8AC3E}">
        <p14:creationId xmlns:p14="http://schemas.microsoft.com/office/powerpoint/2010/main" val="4237790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304800" y="310816"/>
            <a:ext cx="17678400" cy="96774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grpSp>
        <p:nvGrpSpPr>
          <p:cNvPr id="11" name="Group 10"/>
          <p:cNvGrpSpPr/>
          <p:nvPr/>
        </p:nvGrpSpPr>
        <p:grpSpPr>
          <a:xfrm>
            <a:off x="898358" y="571500"/>
            <a:ext cx="16503025" cy="3992730"/>
            <a:chOff x="700979" y="647700"/>
            <a:chExt cx="16503025" cy="3992730"/>
          </a:xfrm>
        </p:grpSpPr>
        <mc:AlternateContent xmlns:mc="http://schemas.openxmlformats.org/markup-compatibility/2006" xmlns:a14="http://schemas.microsoft.com/office/drawing/2010/main">
          <mc:Choice Requires="a14">
            <p:sp>
              <p:nvSpPr>
                <p:cNvPr id="12" name="Rectangle 11"/>
                <p:cNvSpPr/>
                <p:nvPr/>
              </p:nvSpPr>
              <p:spPr>
                <a:xfrm>
                  <a:off x="700979" y="647700"/>
                  <a:ext cx="10744200" cy="2723823"/>
                </a:xfrm>
                <a:prstGeom prst="rect">
                  <a:avLst/>
                </a:prstGeom>
              </p:spPr>
              <p:txBody>
                <a:bodyPr wrap="square">
                  <a:spAutoFit/>
                </a:bodyPr>
                <a:lstStyle/>
                <a:p>
                  <a:pPr marR="30480" lvl="0" algn="just">
                    <a:lnSpc>
                      <a:spcPct val="150000"/>
                    </a:lnSpc>
                    <a:spcBef>
                      <a:spcPts val="300"/>
                    </a:spcBef>
                    <a:spcAft>
                      <a:spcPts val="300"/>
                    </a:spcAft>
                  </a:pP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 7 (SGK-tr56) </a:t>
                  </a:r>
                  <a:r>
                    <a:rPr lang="vi-VN" sz="3800">
                      <a:solidFill>
                        <a:prstClr val="black"/>
                      </a:solidFill>
                      <a:ea typeface="Times New Roman" panose="02020603050405020304" pitchFamily="18" charset="0"/>
                      <a:cs typeface="Arial" panose="020B0604020202020204" pitchFamily="34" charset="0"/>
                    </a:rPr>
                    <a:t>Tam giác </a:t>
                  </a:r>
                  <a14:m>
                    <m:oMath xmlns:m="http://schemas.openxmlformats.org/officeDocument/2006/math">
                      <m:r>
                        <a:rPr lang="vi-VN"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𝐴𝐵𝐶</m:t>
                      </m:r>
                    </m:oMath>
                  </a14:m>
                  <a:r>
                    <a:rPr lang="vi-VN" sz="3800">
                      <a:solidFill>
                        <a:prstClr val="black"/>
                      </a:solidFill>
                      <a:ea typeface="Times New Roman" panose="02020603050405020304" pitchFamily="18" charset="0"/>
                      <a:cs typeface="Arial" panose="020B0604020202020204" pitchFamily="34" charset="0"/>
                    </a:rPr>
                    <a:t> được vẽ trên lưới ô vuông như Hình 4. Tính diện tích và chu vi của tam giác </a:t>
                  </a:r>
                  <a14:m>
                    <m:oMath xmlns:m="http://schemas.openxmlformats.org/officeDocument/2006/math">
                      <m:r>
                        <a:rPr lang="vi-VN"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𝐴𝐵𝐶</m:t>
                      </m:r>
                    </m:oMath>
                  </a14:m>
                  <a:r>
                    <a:rPr lang="vi-VN" sz="3800">
                      <a:solidFill>
                        <a:prstClr val="black"/>
                      </a:solidFill>
                      <a:ea typeface="Times New Roman" panose="02020603050405020304" pitchFamily="18"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700979" y="647700"/>
                  <a:ext cx="10744200" cy="2723823"/>
                </a:xfrm>
                <a:prstGeom prst="rect">
                  <a:avLst/>
                </a:prstGeom>
                <a:blipFill>
                  <a:blip r:embed="rId3"/>
                  <a:stretch>
                    <a:fillRect l="-1872" r="-1531" b="-4027"/>
                  </a:stretch>
                </a:blipFill>
              </p:spPr>
              <p:txBody>
                <a:bodyPr/>
                <a:lstStyle/>
                <a:p>
                  <a:r>
                    <a:rPr lang="en-US">
                      <a:noFill/>
                    </a:rPr>
                    <a:t> </a:t>
                  </a:r>
                </a:p>
              </p:txBody>
            </p:sp>
          </mc:Fallback>
        </mc:AlternateContent>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902379" y="1016273"/>
              <a:ext cx="5301625" cy="3624157"/>
            </a:xfrm>
            <a:prstGeom prst="rect">
              <a:avLst/>
            </a:prstGeom>
          </p:spPr>
        </p:pic>
      </p:grpSp>
      <p:sp>
        <p:nvSpPr>
          <p:cNvPr id="15" name="Rectangle 14"/>
          <p:cNvSpPr/>
          <p:nvPr/>
        </p:nvSpPr>
        <p:spPr>
          <a:xfrm>
            <a:off x="874295" y="3704392"/>
            <a:ext cx="1265090" cy="677108"/>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3800" b="0" i="0"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898357" y="4923106"/>
                <a:ext cx="16627643" cy="2215094"/>
              </a:xfrm>
              <a:prstGeom prst="rect">
                <a:avLst/>
              </a:prstGeom>
            </p:spPr>
            <p:txBody>
              <a:bodyPr wrap="square">
                <a:spAutoFit/>
              </a:bodyPr>
              <a:lstStyle/>
              <a:p>
                <a:pPr>
                  <a:lnSpc>
                    <a:spcPct val="150000"/>
                  </a:lnSpc>
                  <a:spcBef>
                    <a:spcPts val="600"/>
                  </a:spcBef>
                  <a:spcAft>
                    <a:spcPts val="600"/>
                  </a:spcAft>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fr-FR"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𝐵𝐶</m:t>
                    </m:r>
                    <m:r>
                      <a:rPr lang="fr-FR"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ad>
                      <m:radPr>
                        <m:degHide m:val="on"/>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e>
                          <m:sup>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e>
                          <m:sup>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e>
                    </m:rad>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e>
                    </m:rad>
                    <m:r>
                      <a:rPr lang="en-US" sz="38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fr-FR" sz="3800" i="1"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m:t>
                    </m:r>
                    <m:r>
                      <a:rPr lang="fr-FR" sz="3800" i="1"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e>
                          <m:sup>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e>
                    </m:rad>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e>
                    </m:rad>
                    <m:r>
                      <a:rPr lang="en-US" sz="38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3800" b="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Bef>
                    <a:spcPts val="600"/>
                  </a:spcBef>
                  <a:spcAft>
                    <a:spcPts val="600"/>
                  </a:spcAft>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fr-FR" sz="3800" i="1"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m:t>
                    </m:r>
                    <m:r>
                      <a:rPr lang="fr-FR" sz="3800" i="1"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𝐴</m:t>
                        </m:r>
                        <m:sSup>
                          <m:sSup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𝐵</m:t>
                            </m:r>
                          </m:e>
                          <m:sup>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𝐵</m:t>
                        </m:r>
                        <m:sSup>
                          <m:sSup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𝐶</m:t>
                            </m:r>
                          </m:e>
                          <m:sup>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e>
                    </m:rad>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98357" y="4923106"/>
                <a:ext cx="16627643" cy="2215094"/>
              </a:xfrm>
              <a:prstGeom prst="rect">
                <a:avLst/>
              </a:prstGeom>
              <a:blipFill>
                <a:blip r:embed="rId6"/>
                <a:stretch>
                  <a:fillRect l="-1210" b="-41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898356" y="7010836"/>
                <a:ext cx="12589043" cy="2857064"/>
              </a:xfrm>
              <a:prstGeom prst="rect">
                <a:avLst/>
              </a:prstGeom>
            </p:spPr>
            <p:txBody>
              <a:bodyPr wrap="square">
                <a:spAutoFit/>
              </a:bodyPr>
              <a:lstStyle/>
              <a:p>
                <a:pPr lvl="0">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Di</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ệ</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í</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ch</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ủ</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a</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tam</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gi</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á</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 </m:t>
                      </m:r>
                      <m:r>
                        <a:rPr lang="fr-FR" sz="3800" i="1">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l</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à:</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e>
                      </m:rad>
                      <m:r>
                        <a:rPr lang="fr-FR"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e>
                      </m:rad>
                      <m:r>
                        <a:rPr lang="fr-FR"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fr-FR"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fr-FR"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r>
                        <m:rPr>
                          <m:nor/>
                        </m:rPr>
                        <a:rPr lang="en-US" sz="38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cm</m:t>
                      </m:r>
                      <m:r>
                        <m:rPr>
                          <m:nor/>
                        </m:rPr>
                        <a:rPr lang="fr-FR" sz="3800" baseline="30000">
                          <a:solidFill>
                            <a:srgbClr val="000000"/>
                          </a:solidFill>
                          <a:latin typeface="Arial" panose="020B0604020202020204" pitchFamily="34" charset="0"/>
                          <a:ea typeface="Calibri" panose="020F0502020204030204" pitchFamily="34" charset="0"/>
                          <a:cs typeface="Arial" panose="020B0604020202020204" pitchFamily="34" charset="0"/>
                        </a:rPr>
                        <m:t>2</m:t>
                      </m:r>
                      <m:r>
                        <m:rPr>
                          <m:nor/>
                        </m:rPr>
                        <a:rPr lang="fr-FR" sz="3800">
                          <a:solidFill>
                            <a:srgbClr val="000000"/>
                          </a:solidFill>
                          <a:latin typeface="Arial" panose="020B0604020202020204" pitchFamily="34" charset="0"/>
                          <a:ea typeface="Calibri" panose="020F0502020204030204" pitchFamily="34" charset="0"/>
                          <a:cs typeface="Arial" panose="020B0604020202020204" pitchFamily="34" charset="0"/>
                        </a:rPr>
                        <m:t>)</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600"/>
                  </a:spcBef>
                  <a:spcAft>
                    <a:spcPts val="600"/>
                  </a:spcAft>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Chu vi tam giác </a:t>
                </a:r>
                <a14:m>
                  <m:oMath xmlns:m="http://schemas.openxmlformats.org/officeDocument/2006/math">
                    <m:r>
                      <a:rPr lang="fr-FR" sz="3800" i="1">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oMath>
                </a14:m>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e>
                    </m:rad>
                    <m:r>
                      <a:rPr lang="fr-FR"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e>
                    </m:rad>
                    <m:r>
                      <a:rPr lang="fr-FR"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r>
                      <a:rPr lang="fr-FR" sz="3800" i="1">
                        <a:solidFill>
                          <a:srgbClr val="000000"/>
                        </a:solidFill>
                        <a:latin typeface="Cambria Math" panose="02040503050406030204" pitchFamily="18" charset="0"/>
                        <a:ea typeface="Calibri" panose="020F0502020204030204" pitchFamily="34" charset="0"/>
                        <a:cs typeface="Arial" panose="020B0604020202020204" pitchFamily="34" charset="0"/>
                      </a:rPr>
                      <m:t>=5+3</m:t>
                    </m:r>
                    <m:rad>
                      <m:radPr>
                        <m:degHide m:val="on"/>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e>
                    </m:rad>
                  </m:oMath>
                </a14:m>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 (cm)</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98356" y="7010836"/>
                <a:ext cx="12589043" cy="2857064"/>
              </a:xfrm>
              <a:prstGeom prst="rect">
                <a:avLst/>
              </a:prstGeom>
              <a:blipFill>
                <a:blip r:embed="rId7"/>
                <a:stretch>
                  <a:fillRect l="-1598" b="-3198"/>
                </a:stretch>
              </a:blipFill>
            </p:spPr>
            <p:txBody>
              <a:bodyPr/>
              <a:lstStyle/>
              <a:p>
                <a:r>
                  <a:rPr lang="en-US">
                    <a:noFill/>
                  </a:rPr>
                  <a:t> </a:t>
                </a:r>
              </a:p>
            </p:txBody>
          </p:sp>
        </mc:Fallback>
      </mc:AlternateContent>
      <p:pic>
        <p:nvPicPr>
          <p:cNvPr id="18" name="Picture 17"/>
          <p:cNvPicPr>
            <a:picLocks noChangeAspect="1"/>
          </p:cNvPicPr>
          <p:nvPr/>
        </p:nvPicPr>
        <p:blipFill>
          <a:blip r:embed="rId8"/>
          <a:stretch>
            <a:fillRect/>
          </a:stretch>
        </p:blipFill>
        <p:spPr>
          <a:xfrm>
            <a:off x="15925800" y="7973675"/>
            <a:ext cx="1707597" cy="1818025"/>
          </a:xfrm>
          <a:prstGeom prst="rect">
            <a:avLst/>
          </a:prstGeom>
        </p:spPr>
      </p:pic>
    </p:spTree>
    <p:extLst>
      <p:ext uri="{BB962C8B-B14F-4D97-AF65-F5344CB8AC3E}">
        <p14:creationId xmlns:p14="http://schemas.microsoft.com/office/powerpoint/2010/main" val="24998527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left)">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left)">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wipe(left)">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wipe(left)">
                                      <p:cBhvr>
                                        <p:cTn id="34"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249158" y="190500"/>
            <a:ext cx="17794200" cy="99060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41" name="Rectangle 40"/>
          <p:cNvSpPr/>
          <p:nvPr/>
        </p:nvSpPr>
        <p:spPr>
          <a:xfrm>
            <a:off x="826610" y="3704392"/>
            <a:ext cx="1265090" cy="677108"/>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3800" b="0" i="0" u="sng" strike="noStrike" kern="0" cap="none" spc="0" normalizeH="0" baseline="0" noProof="0">
              <a:ln>
                <a:noFill/>
              </a:ln>
              <a:solidFill>
                <a:srgbClr val="C00000"/>
              </a:solidFill>
              <a:effectLst/>
              <a:uLnTx/>
              <a:uFillTx/>
              <a:latin typeface="Arial"/>
              <a:cs typeface="Arial"/>
              <a:sym typeface="Arial"/>
            </a:endParaRPr>
          </a:p>
        </p:txBody>
      </p:sp>
      <p:grpSp>
        <p:nvGrpSpPr>
          <p:cNvPr id="9" name="Group 8"/>
          <p:cNvGrpSpPr/>
          <p:nvPr/>
        </p:nvGrpSpPr>
        <p:grpSpPr>
          <a:xfrm>
            <a:off x="826611" y="342900"/>
            <a:ext cx="16775589" cy="3818667"/>
            <a:chOff x="750411" y="647700"/>
            <a:chExt cx="16775589" cy="3818667"/>
          </a:xfrm>
        </p:grpSpPr>
        <p:sp>
          <p:nvSpPr>
            <p:cNvPr id="12" name="Rectangle 11"/>
            <p:cNvSpPr/>
            <p:nvPr/>
          </p:nvSpPr>
          <p:spPr>
            <a:xfrm>
              <a:off x="750411" y="647700"/>
              <a:ext cx="10210800" cy="2856679"/>
            </a:xfrm>
            <a:prstGeom prst="rect">
              <a:avLst/>
            </a:prstGeom>
          </p:spPr>
          <p:txBody>
            <a:bodyPr wrap="square">
              <a:spAutoFit/>
            </a:bodyPr>
            <a:lstStyle/>
            <a:p>
              <a:pPr marR="30480" lvl="0" algn="just">
                <a:lnSpc>
                  <a:spcPct val="165000"/>
                </a:lnSpc>
              </a:pP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 8 (SGK-tr56) </a:t>
              </a:r>
              <a:r>
                <a:rPr lang="vi-VN" sz="3800">
                  <a:solidFill>
                    <a:prstClr val="black"/>
                  </a:solidFill>
                  <a:ea typeface="Times New Roman" panose="02020603050405020304" pitchFamily="18" charset="0"/>
                  <a:cs typeface="Arial" panose="020B0604020202020204" pitchFamily="34" charset="0"/>
                </a:rPr>
                <a:t>Một vườn hoa gồm ba thửa hình vuông X, Y, Z lần lượt có diện tích như Hình 5. Tính chu vi của vườn hoa đó.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506200" y="863893"/>
              <a:ext cx="6019800" cy="3602474"/>
            </a:xfrm>
            <a:prstGeom prst="rect">
              <a:avLst/>
            </a:prstGeom>
          </p:spPr>
        </p:pic>
      </p:grpSp>
      <mc:AlternateContent xmlns:mc="http://schemas.openxmlformats.org/markup-compatibility/2006" xmlns:a14="http://schemas.microsoft.com/office/drawing/2010/main">
        <mc:Choice Requires="a14">
          <p:sp>
            <p:nvSpPr>
              <p:cNvPr id="14" name="Rectangle 13"/>
              <p:cNvSpPr/>
              <p:nvPr/>
            </p:nvSpPr>
            <p:spPr>
              <a:xfrm>
                <a:off x="826610" y="4838700"/>
                <a:ext cx="16546989" cy="4997394"/>
              </a:xfrm>
              <a:prstGeom prst="rect">
                <a:avLst/>
              </a:prstGeom>
            </p:spPr>
            <p:txBody>
              <a:bodyPr wrap="square">
                <a:spAutoFit/>
              </a:bodyPr>
              <a:lstStyle/>
              <a:p>
                <a:pPr>
                  <a:lnSpc>
                    <a:spcPct val="150000"/>
                  </a:lnSpc>
                  <a:spcBef>
                    <a:spcPts val="300"/>
                  </a:spcBef>
                  <a:spcAft>
                    <a:spcPts val="300"/>
                  </a:spcAft>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Cạnh của thửa hình vuông X là: </a:t>
                </a:r>
                <a14:m>
                  <m:oMath xmlns:m="http://schemas.openxmlformats.org/officeDocument/2006/math">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32</m:t>
                        </m:r>
                      </m:e>
                    </m:rad>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ad>
                      <m:radPr>
                        <m:degHide m:val="on"/>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e>
                    </m:rad>
                  </m:oMath>
                </a14:m>
                <a:r>
                  <a:rPr lang="fr-FR" sz="3800">
                    <a:solidFill>
                      <a:srgbClr val="000000"/>
                    </a:solidFill>
                    <a:effectLst/>
                    <a:latin typeface="Arial" panose="020B0604020202020204" pitchFamily="34" charset="0"/>
                    <a:ea typeface="Malgun Gothic" panose="020B0503020000020004" pitchFamily="34" charset="-127"/>
                    <a:cs typeface="Arial" panose="020B0604020202020204" pitchFamily="34" charset="0"/>
                  </a:rPr>
                  <a:t> (m)</a:t>
                </a:r>
                <a:endParaRPr lang="en-US" sz="38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Cạnh của thửa hình vuông Y là: </a:t>
                </a:r>
                <a14:m>
                  <m:oMath xmlns:m="http://schemas.openxmlformats.org/officeDocument/2006/math">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18</m:t>
                        </m:r>
                      </m:e>
                    </m:rad>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ad>
                      <m:radPr>
                        <m:degHide m:val="on"/>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e>
                    </m:rad>
                  </m:oMath>
                </a14:m>
                <a:r>
                  <a:rPr lang="fr-FR" sz="3800">
                    <a:solidFill>
                      <a:srgbClr val="000000"/>
                    </a:solidFill>
                    <a:effectLst/>
                    <a:latin typeface="Arial" panose="020B0604020202020204" pitchFamily="34" charset="0"/>
                    <a:ea typeface="Malgun Gothic" panose="020B0503020000020004" pitchFamily="34" charset="-127"/>
                    <a:cs typeface="Arial" panose="020B0604020202020204" pitchFamily="34" charset="0"/>
                  </a:rPr>
                  <a:t> (m)</a:t>
                </a:r>
                <a:endParaRPr lang="en-US" sz="38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Cạnh của thửa hình vuông Z là:</a:t>
                </a:r>
                <a:r>
                  <a:rPr lang="fr-FR" sz="380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fr-F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𝑧</m:t>
                    </m:r>
                    <m:r>
                      <a:rPr lang="fr-F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8</m:t>
                        </m:r>
                      </m:e>
                    </m:rad>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e>
                    </m:rad>
                  </m:oMath>
                </a14:m>
                <a:r>
                  <a:rPr lang="fr-FR" sz="3800">
                    <a:solidFill>
                      <a:srgbClr val="000000"/>
                    </a:solidFill>
                    <a:effectLst/>
                    <a:latin typeface="Arial" panose="020B0604020202020204" pitchFamily="34" charset="0"/>
                    <a:ea typeface="Malgun Gothic" panose="020B0503020000020004" pitchFamily="34" charset="-127"/>
                    <a:cs typeface="Arial" panose="020B0604020202020204" pitchFamily="34" charset="0"/>
                  </a:rPr>
                  <a:t> (m)</a:t>
                </a:r>
                <a:endParaRPr lang="en-US" sz="38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Vậy chu vi của vườn hoa là: </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𝑝</m:t>
                    </m:r>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𝑥</m:t>
                    </m:r>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𝑦</m:t>
                    </m:r>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𝑧</m:t>
                    </m:r>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=4.4</m:t>
                    </m:r>
                    <m:rad>
                      <m:radPr>
                        <m:degHide m:val="on"/>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e>
                    </m:rad>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+2.3</m:t>
                    </m:r>
                    <m:rad>
                      <m:radPr>
                        <m:degHide m:val="on"/>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e>
                    </m:rad>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+2.2</m:t>
                    </m:r>
                    <m:rad>
                      <m:radPr>
                        <m:degHide m:val="on"/>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e>
                    </m:rad>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=26</m:t>
                    </m:r>
                    <m:rad>
                      <m:radPr>
                        <m:degHide m:val="on"/>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fr-FR"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e>
                    </m:rad>
                  </m:oMath>
                </a14:m>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(m)</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826610" y="4838700"/>
                <a:ext cx="16546989" cy="4997394"/>
              </a:xfrm>
              <a:prstGeom prst="rect">
                <a:avLst/>
              </a:prstGeom>
              <a:blipFill>
                <a:blip r:embed="rId5"/>
                <a:stretch>
                  <a:fillRect l="-1216" b="-3902"/>
                </a:stretch>
              </a:blipFill>
            </p:spPr>
            <p:txBody>
              <a:bodyPr/>
              <a:lstStyle/>
              <a:p>
                <a:r>
                  <a:rPr lang="en-US">
                    <a:noFill/>
                  </a:rPr>
                  <a:t> </a:t>
                </a:r>
              </a:p>
            </p:txBody>
          </p:sp>
        </mc:Fallback>
      </mc:AlternateContent>
      <p:pic>
        <p:nvPicPr>
          <p:cNvPr id="15" name="Picture 14"/>
          <p:cNvPicPr>
            <a:picLocks noChangeAspect="1"/>
          </p:cNvPicPr>
          <p:nvPr/>
        </p:nvPicPr>
        <p:blipFill>
          <a:blip r:embed="rId6"/>
          <a:stretch>
            <a:fillRect/>
          </a:stretch>
        </p:blipFill>
        <p:spPr>
          <a:xfrm rot="13023044">
            <a:off x="17554777" y="6027773"/>
            <a:ext cx="792549" cy="4115157"/>
          </a:xfrm>
          <a:prstGeom prst="rect">
            <a:avLst/>
          </a:prstGeom>
        </p:spPr>
      </p:pic>
    </p:spTree>
    <p:extLst>
      <p:ext uri="{BB962C8B-B14F-4D97-AF65-F5344CB8AC3E}">
        <p14:creationId xmlns:p14="http://schemas.microsoft.com/office/powerpoint/2010/main" val="244004461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barn(inVertical)">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fade">
                                      <p:cBhvr>
                                        <p:cTn id="24" dur="500"/>
                                        <p:tgtEl>
                                          <p:spTgt spid="1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fade">
                                      <p:cBhvr>
                                        <p:cTn id="29" dur="500"/>
                                        <p:tgtEl>
                                          <p:spTgt spid="1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xEl>
                                              <p:pRg st="3" end="3"/>
                                            </p:txEl>
                                          </p:spTgt>
                                        </p:tgtEl>
                                        <p:attrNameLst>
                                          <p:attrName>style.visibility</p:attrName>
                                        </p:attrNameLst>
                                      </p:cBhvr>
                                      <p:to>
                                        <p:strVal val="visible"/>
                                      </p:to>
                                    </p:set>
                                    <p:animEffect transition="in" filter="fade">
                                      <p:cBhvr>
                                        <p:cTn id="34" dur="500"/>
                                        <p:tgtEl>
                                          <p:spTgt spid="1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xEl>
                                              <p:pRg st="4" end="4"/>
                                            </p:txEl>
                                          </p:spTgt>
                                        </p:tgtEl>
                                        <p:attrNameLst>
                                          <p:attrName>style.visibility</p:attrName>
                                        </p:attrNameLst>
                                      </p:cBhvr>
                                      <p:to>
                                        <p:strVal val="visible"/>
                                      </p:to>
                                    </p:set>
                                    <p:animEffect transition="in" filter="fade">
                                      <p:cBhvr>
                                        <p:cTn id="39"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23" name="Rectangle 22"/>
          <p:cNvSpPr/>
          <p:nvPr/>
        </p:nvSpPr>
        <p:spPr>
          <a:xfrm>
            <a:off x="4115282" y="1485900"/>
            <a:ext cx="10316004" cy="1169551"/>
          </a:xfrm>
          <a:prstGeom prst="rect">
            <a:avLst/>
          </a:prstGeom>
        </p:spPr>
        <p:txBody>
          <a:bodyPr wrap="square">
            <a:spAutoFit/>
          </a:bodyPr>
          <a:lstStyle/>
          <a:p>
            <a:pPr lvl="0" algn="ctr">
              <a:defRPr/>
            </a:pPr>
            <a:r>
              <a:rPr lang="vi-VN" sz="7000" b="1">
                <a:solidFill>
                  <a:srgbClr val="4BACC6">
                    <a:lumMod val="50000"/>
                  </a:srgbClr>
                </a:solidFill>
                <a:cs typeface="Arial"/>
                <a:sym typeface="Arial"/>
              </a:rPr>
              <a:t>HƯỚNG DẪN VỀ NHÀ</a:t>
            </a:r>
          </a:p>
        </p:txBody>
      </p:sp>
      <p:sp>
        <p:nvSpPr>
          <p:cNvPr id="13" name="Rectangle 12"/>
          <p:cNvSpPr/>
          <p:nvPr/>
        </p:nvSpPr>
        <p:spPr>
          <a:xfrm>
            <a:off x="6781800" y="4250472"/>
            <a:ext cx="10134600" cy="4093428"/>
          </a:xfrm>
          <a:prstGeom prst="rect">
            <a:avLst/>
          </a:prstGeom>
        </p:spPr>
        <p:txBody>
          <a:bodyPr wrap="square">
            <a:spAutoFit/>
          </a:bodyPr>
          <a:lstStyle/>
          <a:p>
            <a:pPr marL="514350" marR="0" lvl="0" indent="-514350" algn="just" defTabSz="1371600" rtl="0" eaLnBrk="1" fontAlgn="auto" latinLnBrk="0" hangingPunct="1">
              <a:lnSpc>
                <a:spcPct val="150000"/>
              </a:lnSpc>
              <a:spcBef>
                <a:spcPts val="2400"/>
              </a:spcBef>
              <a:spcAft>
                <a:spcPts val="2400"/>
              </a:spcAft>
              <a:buClr>
                <a:srgbClr val="000000"/>
              </a:buClr>
              <a:buSzTx/>
              <a:buFont typeface="Wingdings" panose="05000000000000000000" pitchFamily="2" charset="2"/>
              <a:buChar char="q"/>
              <a:tabLst/>
              <a:defRPr/>
            </a:pPr>
            <a:r>
              <a:rPr kumimoji="0" lang="vi-VN" sz="40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Ghi nhớ kiến thức trong bài</a:t>
            </a:r>
            <a:r>
              <a:rPr kumimoji="0" lang="en-US" sz="40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vi-VN" sz="40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514350" marR="0" lvl="0" indent="-514350" algn="just" defTabSz="1371600" rtl="0" eaLnBrk="1" fontAlgn="auto" latinLnBrk="0" hangingPunct="1">
              <a:lnSpc>
                <a:spcPct val="150000"/>
              </a:lnSpc>
              <a:spcBef>
                <a:spcPts val="2400"/>
              </a:spcBef>
              <a:spcAft>
                <a:spcPts val="2400"/>
              </a:spcAft>
              <a:buClr>
                <a:srgbClr val="000000"/>
              </a:buClr>
              <a:buSzTx/>
              <a:buFont typeface="Wingdings" panose="05000000000000000000" pitchFamily="2" charset="2"/>
              <a:buChar char="q"/>
              <a:tabLst/>
              <a:defRPr/>
            </a:pPr>
            <a:r>
              <a:rPr kumimoji="0" lang="vi-VN" sz="40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Hoàn thành bài tập trong SBT</a:t>
            </a:r>
            <a:r>
              <a:rPr kumimoji="0" lang="en-US" sz="40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vi-VN" sz="40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514350" lvl="0" indent="-514350" algn="just" defTabSz="1371600">
              <a:lnSpc>
                <a:spcPct val="150000"/>
              </a:lnSpc>
              <a:spcBef>
                <a:spcPts val="2400"/>
              </a:spcBef>
              <a:spcAft>
                <a:spcPts val="2400"/>
              </a:spcAft>
              <a:buClr>
                <a:srgbClr val="000000"/>
              </a:buClr>
              <a:buFont typeface="Wingdings" panose="05000000000000000000" pitchFamily="2" charset="2"/>
              <a:buChar char="q"/>
            </a:pPr>
            <a:r>
              <a:rPr kumimoji="0" lang="vi-VN" sz="40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Chuẩn bị bài sau </a:t>
            </a:r>
            <a:r>
              <a:rPr lang="vi-VN" sz="4000" b="1" i="1" kern="100">
                <a:solidFill>
                  <a:srgbClr val="000000"/>
                </a:solidFill>
                <a:latin typeface="Arial"/>
                <a:ea typeface="Calibri" panose="020F0502020204030204" pitchFamily="34" charset="0"/>
                <a:cs typeface="Times New Roman" panose="02020603050405020304" pitchFamily="18" charset="0"/>
                <a:sym typeface="Arial"/>
              </a:rPr>
              <a:t>Ôn tập cuối chương 3</a:t>
            </a:r>
            <a:r>
              <a:rPr lang="en-US" sz="4000" b="1" i="1" kern="100">
                <a:solidFill>
                  <a:srgbClr val="000000"/>
                </a:solidFill>
                <a:latin typeface="Arial"/>
                <a:ea typeface="Calibri" panose="020F0502020204030204" pitchFamily="34" charset="0"/>
                <a:cs typeface="Times New Roman" panose="02020603050405020304" pitchFamily="18" charset="0"/>
                <a:sym typeface="Arial"/>
              </a:rPr>
              <a:t>.</a:t>
            </a:r>
            <a:endParaRPr kumimoji="0" lang="vi-VN" sz="4000" b="1" i="1"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4" name="Picture 3"/>
          <p:cNvPicPr>
            <a:picLocks noChangeAspect="1"/>
          </p:cNvPicPr>
          <p:nvPr/>
        </p:nvPicPr>
        <p:blipFill>
          <a:blip r:embed="rId3"/>
          <a:stretch>
            <a:fillRect/>
          </a:stretch>
        </p:blipFill>
        <p:spPr>
          <a:xfrm>
            <a:off x="1369847" y="4304943"/>
            <a:ext cx="4109060" cy="4115157"/>
          </a:xfrm>
          <a:prstGeom prst="rect">
            <a:avLst/>
          </a:prstGeom>
        </p:spPr>
      </p:pic>
    </p:spTree>
    <p:extLst>
      <p:ext uri="{BB962C8B-B14F-4D97-AF65-F5344CB8AC3E}">
        <p14:creationId xmlns:p14="http://schemas.microsoft.com/office/powerpoint/2010/main" val="407572651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pic>
        <p:nvPicPr>
          <p:cNvPr id="23" name="Picture 22"/>
          <p:cNvPicPr>
            <a:picLocks noChangeAspect="1"/>
          </p:cNvPicPr>
          <p:nvPr/>
        </p:nvPicPr>
        <p:blipFill>
          <a:blip r:embed="rId3"/>
          <a:stretch>
            <a:fillRect/>
          </a:stretch>
        </p:blipFill>
        <p:spPr>
          <a:xfrm>
            <a:off x="0" y="4159372"/>
            <a:ext cx="5638800" cy="5784728"/>
          </a:xfrm>
          <a:prstGeom prst="rect">
            <a:avLst/>
          </a:prstGeom>
        </p:spPr>
      </p:pic>
      <p:sp>
        <p:nvSpPr>
          <p:cNvPr id="24" name="Google Shape;335;p31"/>
          <p:cNvSpPr txBox="1">
            <a:spLocks/>
          </p:cNvSpPr>
          <p:nvPr/>
        </p:nvSpPr>
        <p:spPr>
          <a:xfrm>
            <a:off x="4798940" y="1104900"/>
            <a:ext cx="12269860" cy="43434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rgbClr val="191919"/>
              </a:buClr>
              <a:buSzPts val="5200"/>
              <a:buFont typeface="Fjalla One"/>
              <a:buNone/>
              <a:defRPr sz="7000" b="0" i="0" u="none" strike="noStrike" cap="none">
                <a:solidFill>
                  <a:schemeClr val="dk1"/>
                </a:solidFill>
                <a:latin typeface="Fjalla One"/>
                <a:ea typeface="Fjalla One"/>
                <a:cs typeface="Fjalla One"/>
                <a:sym typeface="Fjalla One"/>
              </a:defRPr>
            </a:lvl1pPr>
            <a:lvl2pPr marR="0" lvl="1" algn="ctr" rtl="0">
              <a:lnSpc>
                <a:spcPct val="100000"/>
              </a:lnSpc>
              <a:spcBef>
                <a:spcPts val="0"/>
              </a:spcBef>
              <a:spcAft>
                <a:spcPts val="0"/>
              </a:spcAft>
              <a:buClr>
                <a:srgbClr val="191919"/>
              </a:buClr>
              <a:buSzPts val="5200"/>
              <a:buFont typeface="Fjalla One"/>
              <a:buNone/>
              <a:defRPr sz="5200" b="0" i="0" u="none" strike="noStrike" cap="none">
                <a:solidFill>
                  <a:srgbClr val="191919"/>
                </a:solidFill>
                <a:latin typeface="Fjalla One"/>
                <a:ea typeface="Fjalla One"/>
                <a:cs typeface="Fjalla One"/>
                <a:sym typeface="Fjalla One"/>
              </a:defRPr>
            </a:lvl2pPr>
            <a:lvl3pPr marR="0" lvl="2" algn="ctr" rtl="0">
              <a:lnSpc>
                <a:spcPct val="100000"/>
              </a:lnSpc>
              <a:spcBef>
                <a:spcPts val="0"/>
              </a:spcBef>
              <a:spcAft>
                <a:spcPts val="0"/>
              </a:spcAft>
              <a:buClr>
                <a:srgbClr val="191919"/>
              </a:buClr>
              <a:buSzPts val="5200"/>
              <a:buFont typeface="Fjalla One"/>
              <a:buNone/>
              <a:defRPr sz="5200" b="0" i="0" u="none" strike="noStrike" cap="none">
                <a:solidFill>
                  <a:srgbClr val="191919"/>
                </a:solidFill>
                <a:latin typeface="Fjalla One"/>
                <a:ea typeface="Fjalla One"/>
                <a:cs typeface="Fjalla One"/>
                <a:sym typeface="Fjalla One"/>
              </a:defRPr>
            </a:lvl3pPr>
            <a:lvl4pPr marR="0" lvl="3" algn="ctr" rtl="0">
              <a:lnSpc>
                <a:spcPct val="100000"/>
              </a:lnSpc>
              <a:spcBef>
                <a:spcPts val="0"/>
              </a:spcBef>
              <a:spcAft>
                <a:spcPts val="0"/>
              </a:spcAft>
              <a:buClr>
                <a:srgbClr val="191919"/>
              </a:buClr>
              <a:buSzPts val="5200"/>
              <a:buFont typeface="Fjalla One"/>
              <a:buNone/>
              <a:defRPr sz="5200" b="0" i="0" u="none" strike="noStrike" cap="none">
                <a:solidFill>
                  <a:srgbClr val="191919"/>
                </a:solidFill>
                <a:latin typeface="Fjalla One"/>
                <a:ea typeface="Fjalla One"/>
                <a:cs typeface="Fjalla One"/>
                <a:sym typeface="Fjalla One"/>
              </a:defRPr>
            </a:lvl4pPr>
            <a:lvl5pPr marR="0" lvl="4" algn="ctr" rtl="0">
              <a:lnSpc>
                <a:spcPct val="100000"/>
              </a:lnSpc>
              <a:spcBef>
                <a:spcPts val="0"/>
              </a:spcBef>
              <a:spcAft>
                <a:spcPts val="0"/>
              </a:spcAft>
              <a:buClr>
                <a:srgbClr val="191919"/>
              </a:buClr>
              <a:buSzPts val="5200"/>
              <a:buFont typeface="Fjalla One"/>
              <a:buNone/>
              <a:defRPr sz="5200" b="0" i="0" u="none" strike="noStrike" cap="none">
                <a:solidFill>
                  <a:srgbClr val="191919"/>
                </a:solidFill>
                <a:latin typeface="Fjalla One"/>
                <a:ea typeface="Fjalla One"/>
                <a:cs typeface="Fjalla One"/>
                <a:sym typeface="Fjalla One"/>
              </a:defRPr>
            </a:lvl5pPr>
            <a:lvl6pPr marR="0" lvl="5" algn="ctr" rtl="0">
              <a:lnSpc>
                <a:spcPct val="100000"/>
              </a:lnSpc>
              <a:spcBef>
                <a:spcPts val="0"/>
              </a:spcBef>
              <a:spcAft>
                <a:spcPts val="0"/>
              </a:spcAft>
              <a:buClr>
                <a:srgbClr val="191919"/>
              </a:buClr>
              <a:buSzPts val="5200"/>
              <a:buFont typeface="Fjalla One"/>
              <a:buNone/>
              <a:defRPr sz="5200" b="0" i="0" u="none" strike="noStrike" cap="none">
                <a:solidFill>
                  <a:srgbClr val="191919"/>
                </a:solidFill>
                <a:latin typeface="Fjalla One"/>
                <a:ea typeface="Fjalla One"/>
                <a:cs typeface="Fjalla One"/>
                <a:sym typeface="Fjalla One"/>
              </a:defRPr>
            </a:lvl6pPr>
            <a:lvl7pPr marR="0" lvl="6" algn="ctr" rtl="0">
              <a:lnSpc>
                <a:spcPct val="100000"/>
              </a:lnSpc>
              <a:spcBef>
                <a:spcPts val="0"/>
              </a:spcBef>
              <a:spcAft>
                <a:spcPts val="0"/>
              </a:spcAft>
              <a:buClr>
                <a:srgbClr val="191919"/>
              </a:buClr>
              <a:buSzPts val="5200"/>
              <a:buFont typeface="Fjalla One"/>
              <a:buNone/>
              <a:defRPr sz="5200" b="0" i="0" u="none" strike="noStrike" cap="none">
                <a:solidFill>
                  <a:srgbClr val="191919"/>
                </a:solidFill>
                <a:latin typeface="Fjalla One"/>
                <a:ea typeface="Fjalla One"/>
                <a:cs typeface="Fjalla One"/>
                <a:sym typeface="Fjalla One"/>
              </a:defRPr>
            </a:lvl7pPr>
            <a:lvl8pPr marR="0" lvl="7" algn="ctr" rtl="0">
              <a:lnSpc>
                <a:spcPct val="100000"/>
              </a:lnSpc>
              <a:spcBef>
                <a:spcPts val="0"/>
              </a:spcBef>
              <a:spcAft>
                <a:spcPts val="0"/>
              </a:spcAft>
              <a:buClr>
                <a:srgbClr val="191919"/>
              </a:buClr>
              <a:buSzPts val="5200"/>
              <a:buFont typeface="Fjalla One"/>
              <a:buNone/>
              <a:defRPr sz="5200" b="0" i="0" u="none" strike="noStrike" cap="none">
                <a:solidFill>
                  <a:srgbClr val="191919"/>
                </a:solidFill>
                <a:latin typeface="Fjalla One"/>
                <a:ea typeface="Fjalla One"/>
                <a:cs typeface="Fjalla One"/>
                <a:sym typeface="Fjalla One"/>
              </a:defRPr>
            </a:lvl8pPr>
            <a:lvl9pPr marR="0" lvl="8" algn="ctr" rtl="0">
              <a:lnSpc>
                <a:spcPct val="100000"/>
              </a:lnSpc>
              <a:spcBef>
                <a:spcPts val="0"/>
              </a:spcBef>
              <a:spcAft>
                <a:spcPts val="0"/>
              </a:spcAft>
              <a:buClr>
                <a:srgbClr val="191919"/>
              </a:buClr>
              <a:buSzPts val="5200"/>
              <a:buFont typeface="Fjalla One"/>
              <a:buNone/>
              <a:defRPr sz="5200" b="0" i="0" u="none" strike="noStrike" cap="none">
                <a:solidFill>
                  <a:srgbClr val="191919"/>
                </a:solidFill>
                <a:latin typeface="Fjalla One"/>
                <a:ea typeface="Fjalla One"/>
                <a:cs typeface="Fjalla One"/>
                <a:sym typeface="Fjalla One"/>
              </a:defRPr>
            </a:lvl9pPr>
          </a:lstStyle>
          <a:p>
            <a:pPr lvl="0" defTabSz="1828800">
              <a:lnSpc>
                <a:spcPct val="175000"/>
              </a:lnSpc>
            </a:pPr>
            <a:r>
              <a:rPr lang="vi-VN" sz="8000" b="1" kern="0">
                <a:solidFill>
                  <a:srgbClr val="4BACC6">
                    <a:lumMod val="75000"/>
                  </a:srgbClr>
                </a:solidFill>
                <a:latin typeface="Arial"/>
              </a:rPr>
              <a:t>CẢM ƠN CẢ LỚP </a:t>
            </a:r>
            <a:br>
              <a:rPr lang="vi-VN" sz="8000" b="1" kern="0">
                <a:solidFill>
                  <a:srgbClr val="4BACC6">
                    <a:lumMod val="75000"/>
                  </a:srgbClr>
                </a:solidFill>
                <a:latin typeface="Arial"/>
              </a:rPr>
            </a:br>
            <a:r>
              <a:rPr lang="vi-VN" sz="8000" b="1" kern="0">
                <a:solidFill>
                  <a:srgbClr val="4BACC6">
                    <a:lumMod val="75000"/>
                  </a:srgbClr>
                </a:solidFill>
                <a:latin typeface="Arial"/>
              </a:rPr>
              <a:t>ĐÃ THAM GIA BÀI HỌC!</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chemeClr val="bg1"/>
            </a:solidFill>
            <a:ln>
              <a:solidFill>
                <a:schemeClr val="bg1"/>
              </a:solidFill>
            </a:ln>
          </p:spPr>
        </p:sp>
      </p:grpSp>
      <p:sp>
        <p:nvSpPr>
          <p:cNvPr id="8" name="Rectangle 7"/>
          <p:cNvSpPr/>
          <p:nvPr/>
        </p:nvSpPr>
        <p:spPr>
          <a:xfrm>
            <a:off x="6553200" y="1485900"/>
            <a:ext cx="10287000" cy="3785652"/>
          </a:xfrm>
          <a:prstGeom prst="rect">
            <a:avLst/>
          </a:prstGeom>
        </p:spPr>
        <p:txBody>
          <a:bodyPr wrap="square">
            <a:spAutoFit/>
          </a:bodyPr>
          <a:lstStyle/>
          <a:p>
            <a:pPr lvl="0">
              <a:lnSpc>
                <a:spcPct val="150000"/>
              </a:lnSpc>
            </a:pPr>
            <a:r>
              <a:rPr lang="en-US" sz="8000" b="1">
                <a:solidFill>
                  <a:schemeClr val="accent5">
                    <a:lumMod val="50000"/>
                  </a:schemeClr>
                </a:solidFill>
                <a:latin typeface="Arial" panose="020B0604020202020204" pitchFamily="34" charset="0"/>
                <a:ea typeface="Arimo"/>
                <a:cs typeface="Arial" panose="020B0604020202020204" pitchFamily="34" charset="0"/>
                <a:sym typeface="Arimo"/>
              </a:rPr>
              <a:t>1. TRỤC CĂN THỨC Ở MẪU</a:t>
            </a:r>
          </a:p>
        </p:txBody>
      </p:sp>
      <p:pic>
        <p:nvPicPr>
          <p:cNvPr id="9" name="Picture 8"/>
          <p:cNvPicPr>
            <a:picLocks noChangeAspect="1"/>
          </p:cNvPicPr>
          <p:nvPr/>
        </p:nvPicPr>
        <p:blipFill>
          <a:blip r:embed="rId3"/>
          <a:stretch>
            <a:fillRect/>
          </a:stretch>
        </p:blipFill>
        <p:spPr>
          <a:xfrm>
            <a:off x="327436" y="3238500"/>
            <a:ext cx="6316108" cy="65526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304800" y="234616"/>
            <a:ext cx="17678400" cy="98298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grpSp>
        <p:nvGrpSpPr>
          <p:cNvPr id="10" name="Group 9"/>
          <p:cNvGrpSpPr/>
          <p:nvPr/>
        </p:nvGrpSpPr>
        <p:grpSpPr>
          <a:xfrm>
            <a:off x="722104" y="66174"/>
            <a:ext cx="12825454" cy="3315520"/>
            <a:chOff x="131091" y="71939"/>
            <a:chExt cx="6412727" cy="1657760"/>
          </a:xfrm>
        </p:grpSpPr>
        <mc:AlternateContent xmlns:mc="http://schemas.openxmlformats.org/markup-compatibility/2006" xmlns:a14="http://schemas.microsoft.com/office/drawing/2010/main">
          <mc:Choice Requires="a14">
            <p:sp>
              <p:nvSpPr>
                <p:cNvPr id="11" name="TextBox 10"/>
                <p:cNvSpPr txBox="1"/>
                <p:nvPr/>
              </p:nvSpPr>
              <p:spPr>
                <a:xfrm>
                  <a:off x="131091" y="1291117"/>
                  <a:ext cx="6412727" cy="438582"/>
                </a:xfrm>
                <a:prstGeom prst="rect">
                  <a:avLst/>
                </a:prstGeom>
                <a:noFill/>
              </p:spPr>
              <p:txBody>
                <a:bodyPr wrap="square" rtlCol="0">
                  <a:spAutoFit/>
                </a:bodyPr>
                <a:lstStyle/>
                <a:p>
                  <a:pPr algn="just" defTabSz="1828800">
                    <a:lnSpc>
                      <a:spcPct val="150000"/>
                    </a:lnSpc>
                    <a:buClr>
                      <a:srgbClr val="376092"/>
                    </a:buClr>
                  </a:pPr>
                  <a:r>
                    <a:rPr lang="vi-VN" sz="3400" kern="0">
                      <a:solidFill>
                        <a:srgbClr val="000000"/>
                      </a:solidFill>
                      <a:ea typeface="Calibri" panose="020F0502020204030204" pitchFamily="34" charset="0"/>
                      <a:cs typeface="Times New Roman" panose="02020603050405020304" pitchFamily="18" charset="0"/>
                      <a:sym typeface="Arial"/>
                    </a:rPr>
                    <a:t>a) Hai bạn An và Mai tính độ dài cạnh </a:t>
                  </a:r>
                  <a14:m>
                    <m:oMath xmlns:m="http://schemas.openxmlformats.org/officeDocument/2006/math">
                      <m:r>
                        <a:rPr lang="vi-VN" sz="340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𝑎</m:t>
                      </m:r>
                    </m:oMath>
                  </a14:m>
                  <a:r>
                    <a:rPr lang="vi-VN" sz="3400" kern="0">
                      <a:solidFill>
                        <a:srgbClr val="000000"/>
                      </a:solidFill>
                      <a:ea typeface="Calibri" panose="020F0502020204030204" pitchFamily="34" charset="0"/>
                      <a:cs typeface="Times New Roman" panose="02020603050405020304" pitchFamily="18" charset="0"/>
                      <a:sym typeface="Arial"/>
                    </a:rPr>
                    <a:t> (m) của mỗi ô cửa.</a:t>
                  </a:r>
                  <a:endParaRPr lang="vi-VN" sz="3400" kern="0">
                    <a:solidFill>
                      <a:srgbClr val="000000"/>
                    </a:solidFill>
                    <a:latin typeface="Arial" panose="020B0604020202020204" pitchFamily="34" charset="0"/>
                    <a:cs typeface="Arial"/>
                    <a:sym typeface="Aria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31091" y="1291117"/>
                  <a:ext cx="6412727" cy="438582"/>
                </a:xfrm>
                <a:prstGeom prst="rect">
                  <a:avLst/>
                </a:prstGeom>
                <a:blipFill>
                  <a:blip r:embed="rId3"/>
                  <a:stretch>
                    <a:fillRect l="-1331"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31091" y="71939"/>
                  <a:ext cx="5943600" cy="1173206"/>
                </a:xfrm>
                <a:prstGeom prst="rect">
                  <a:avLst/>
                </a:prstGeom>
              </p:spPr>
              <p:txBody>
                <a:bodyPr wrap="square">
                  <a:spAutoFit/>
                </a:bodyPr>
                <a:lstStyle/>
                <a:p>
                  <a:pPr algn="just" defTabSz="1828800">
                    <a:lnSpc>
                      <a:spcPct val="150000"/>
                    </a:lnSpc>
                    <a:buClr>
                      <a:srgbClr val="C00000"/>
                    </a:buClr>
                  </a:pPr>
                  <a14:m>
                    <m:oMathPara xmlns:m="http://schemas.openxmlformats.org/officeDocument/2006/math">
                      <m:oMathParaPr>
                        <m:jc m:val="left"/>
                      </m:oMathParaPr>
                      <m:oMath xmlns:m="http://schemas.openxmlformats.org/officeDocument/2006/math">
                        <m:r>
                          <m:rPr>
                            <m:nor/>
                          </m:rPr>
                          <a:rPr lang="en-US" sz="3400" b="1" smtClean="0">
                            <a:solidFill>
                              <a:srgbClr val="C00000"/>
                            </a:solidFill>
                            <a:latin typeface="Arial"/>
                            <a:ea typeface="Malgun Gothic" panose="020B0503020000020004" pitchFamily="34" charset="-127"/>
                            <a:cs typeface="Arial" panose="020B0604020202020204" pitchFamily="34" charset="0"/>
                            <a:sym typeface="Arial"/>
                          </a:rPr>
                          <m:t>H</m:t>
                        </m:r>
                        <m:r>
                          <m:rPr>
                            <m:nor/>
                          </m:rPr>
                          <a:rPr lang="en-US" sz="3400" b="1" smtClean="0">
                            <a:solidFill>
                              <a:srgbClr val="C00000"/>
                            </a:solidFill>
                            <a:latin typeface="Arial"/>
                            <a:ea typeface="Malgun Gothic" panose="020B0503020000020004" pitchFamily="34" charset="-127"/>
                            <a:cs typeface="Arial" panose="020B0604020202020204" pitchFamily="34" charset="0"/>
                            <a:sym typeface="Arial"/>
                          </a:rPr>
                          <m:t>Đ</m:t>
                        </m:r>
                        <m:r>
                          <m:rPr>
                            <m:nor/>
                          </m:rPr>
                          <a:rPr lang="en-US" sz="3400" b="1" smtClean="0">
                            <a:solidFill>
                              <a:srgbClr val="C00000"/>
                            </a:solidFill>
                            <a:latin typeface="Arial"/>
                            <a:ea typeface="Malgun Gothic" panose="020B0503020000020004" pitchFamily="34" charset="-127"/>
                            <a:cs typeface="Arial" panose="020B0604020202020204" pitchFamily="34" charset="0"/>
                            <a:sym typeface="Arial"/>
                          </a:rPr>
                          <m:t>KP</m:t>
                        </m:r>
                        <m:r>
                          <m:rPr>
                            <m:nor/>
                          </m:rPr>
                          <a:rPr lang="en-US" sz="3400" b="1" smtClean="0">
                            <a:solidFill>
                              <a:srgbClr val="C00000"/>
                            </a:solidFill>
                            <a:latin typeface="Arial"/>
                            <a:ea typeface="Malgun Gothic" panose="020B0503020000020004" pitchFamily="34" charset="-127"/>
                            <a:cs typeface="Arial" panose="020B0604020202020204" pitchFamily="34" charset="0"/>
                            <a:sym typeface="Arial"/>
                          </a:rPr>
                          <m:t>1. </m:t>
                        </m:r>
                        <m:r>
                          <m:rPr>
                            <m:nor/>
                          </m:rPr>
                          <a:rPr lang="vi-VN" sz="3400" kern="0" smtClean="0">
                            <a:solidFill>
                              <a:srgbClr val="000000"/>
                            </a:solidFill>
                            <a:ea typeface="Calibri" panose="020F0502020204030204" pitchFamily="34" charset="0"/>
                            <a:cs typeface="Times New Roman" panose="02020603050405020304" pitchFamily="18" charset="0"/>
                            <a:sym typeface="Arial"/>
                          </a:rPr>
                          <m:t>B</m:t>
                        </m:r>
                        <m:r>
                          <m:rPr>
                            <m:nor/>
                          </m:rPr>
                          <a:rPr lang="vi-VN" sz="3400" kern="0" smtClean="0">
                            <a:solidFill>
                              <a:srgbClr val="000000"/>
                            </a:solidFill>
                            <a:ea typeface="Calibri" panose="020F0502020204030204" pitchFamily="34" charset="0"/>
                            <a:cs typeface="Times New Roman" panose="02020603050405020304" pitchFamily="18" charset="0"/>
                            <a:sym typeface="Arial"/>
                          </a:rPr>
                          <m:t>ố</m:t>
                        </m:r>
                        <m:r>
                          <m:rPr>
                            <m:nor/>
                          </m:rPr>
                          <a:rPr lang="vi-VN" sz="3400" kern="0" smtClean="0">
                            <a:solidFill>
                              <a:srgbClr val="000000"/>
                            </a:solidFill>
                            <a:ea typeface="Calibri" panose="020F0502020204030204" pitchFamily="34" charset="0"/>
                            <a:cs typeface="Times New Roman" panose="02020603050405020304" pitchFamily="18" charset="0"/>
                            <a:sym typeface="Arial"/>
                          </a:rPr>
                          <m:t>n</m:t>
                        </m:r>
                        <m:r>
                          <m:rPr>
                            <m:nor/>
                          </m:rPr>
                          <a:rPr lang="vi-VN" sz="3400" kern="0" smtClean="0">
                            <a:solidFill>
                              <a:srgbClr val="000000"/>
                            </a:solidFill>
                            <a:ea typeface="Calibri" panose="020F0502020204030204" pitchFamily="34" charset="0"/>
                            <a:cs typeface="Times New Roman" panose="02020603050405020304" pitchFamily="18" charset="0"/>
                            <a:sym typeface="Arial"/>
                          </a:rPr>
                          <m:t> ô </m:t>
                        </m:r>
                        <m:r>
                          <m:rPr>
                            <m:nor/>
                          </m:rPr>
                          <a:rPr lang="en-US" sz="3400" kern="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m:t>c</m:t>
                        </m:r>
                        <m:r>
                          <m:rPr>
                            <m:nor/>
                          </m:rPr>
                          <a:rPr lang="en-US" sz="3400" kern="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m:t>ử</m:t>
                        </m:r>
                        <m:r>
                          <m:rPr>
                            <m:nor/>
                          </m:rPr>
                          <a:rPr lang="en-US" sz="3400" kern="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m:t>a</m:t>
                        </m:r>
                        <m:r>
                          <m:rPr>
                            <m:nor/>
                          </m:rPr>
                          <a:rPr lang="en-US" sz="3400" kern="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m:t> </m:t>
                        </m:r>
                        <m:r>
                          <m:rPr>
                            <m:nor/>
                          </m:rPr>
                          <a:rPr lang="en-US" sz="3400" kern="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m:t>h</m:t>
                        </m:r>
                        <m:r>
                          <m:rPr>
                            <m:nor/>
                          </m:rPr>
                          <a:rPr lang="en-US" sz="3400" kern="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m:t>ì</m:t>
                        </m:r>
                        <m:r>
                          <m:rPr>
                            <m:nor/>
                          </m:rPr>
                          <a:rPr lang="en-US" sz="3400" kern="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m:t>nh</m:t>
                        </m:r>
                        <m:r>
                          <m:rPr>
                            <m:nor/>
                          </m:rPr>
                          <a:rPr lang="en-US" sz="3400" kern="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m:t> </m:t>
                        </m:r>
                        <m:r>
                          <m:rPr>
                            <m:nor/>
                          </m:rPr>
                          <a:rPr lang="vi-VN" sz="3400" kern="0" smtClean="0">
                            <a:solidFill>
                              <a:srgbClr val="000000"/>
                            </a:solidFill>
                            <a:ea typeface="Calibri" panose="020F0502020204030204" pitchFamily="34" charset="0"/>
                            <a:cs typeface="Times New Roman" panose="02020603050405020304" pitchFamily="18" charset="0"/>
                            <a:sym typeface="Arial"/>
                          </a:rPr>
                          <m:t>vu</m:t>
                        </m:r>
                        <m:r>
                          <m:rPr>
                            <m:nor/>
                          </m:rPr>
                          <a:rPr lang="vi-VN" sz="3400" kern="0" smtClean="0">
                            <a:solidFill>
                              <a:srgbClr val="000000"/>
                            </a:solidFill>
                            <a:ea typeface="Calibri" panose="020F0502020204030204" pitchFamily="34" charset="0"/>
                            <a:cs typeface="Times New Roman" panose="02020603050405020304" pitchFamily="18" charset="0"/>
                            <a:sym typeface="Arial"/>
                          </a:rPr>
                          <m:t>ô</m:t>
                        </m:r>
                        <m:r>
                          <m:rPr>
                            <m:nor/>
                          </m:rPr>
                          <a:rPr lang="vi-VN" sz="3400" kern="0" smtClean="0">
                            <a:solidFill>
                              <a:srgbClr val="000000"/>
                            </a:solidFill>
                            <a:ea typeface="Calibri" panose="020F0502020204030204" pitchFamily="34" charset="0"/>
                            <a:cs typeface="Times New Roman" panose="02020603050405020304" pitchFamily="18" charset="0"/>
                            <a:sym typeface="Arial"/>
                          </a:rPr>
                          <m:t>ng</m:t>
                        </m:r>
                        <m:r>
                          <m:rPr>
                            <m:nor/>
                          </m:rPr>
                          <a:rPr lang="vi-VN" sz="3400" kern="0" smtClean="0">
                            <a:solidFill>
                              <a:srgbClr val="000000"/>
                            </a:solidFill>
                            <a:ea typeface="Calibri" panose="020F0502020204030204" pitchFamily="34" charset="0"/>
                            <a:cs typeface="Times New Roman" panose="02020603050405020304" pitchFamily="18" charset="0"/>
                            <a:sym typeface="Arial"/>
                          </a:rPr>
                          <m:t> </m:t>
                        </m:r>
                        <m:r>
                          <m:rPr>
                            <m:nor/>
                          </m:rPr>
                          <a:rPr lang="vi-VN" sz="3400" kern="0" smtClean="0">
                            <a:solidFill>
                              <a:srgbClr val="000000"/>
                            </a:solidFill>
                            <a:ea typeface="Calibri" panose="020F0502020204030204" pitchFamily="34" charset="0"/>
                            <a:cs typeface="Times New Roman" panose="02020603050405020304" pitchFamily="18" charset="0"/>
                            <a:sym typeface="Arial"/>
                          </a:rPr>
                          <m:t>di</m:t>
                        </m:r>
                        <m:r>
                          <m:rPr>
                            <m:nor/>
                          </m:rPr>
                          <a:rPr lang="vi-VN" sz="3400" kern="0" smtClean="0">
                            <a:solidFill>
                              <a:srgbClr val="000000"/>
                            </a:solidFill>
                            <a:ea typeface="Calibri" panose="020F0502020204030204" pitchFamily="34" charset="0"/>
                            <a:cs typeface="Times New Roman" panose="02020603050405020304" pitchFamily="18" charset="0"/>
                            <a:sym typeface="Arial"/>
                          </a:rPr>
                          <m:t>ệ</m:t>
                        </m:r>
                        <m:r>
                          <m:rPr>
                            <m:nor/>
                          </m:rPr>
                          <a:rPr lang="vi-VN" sz="3400" kern="0" smtClean="0">
                            <a:solidFill>
                              <a:srgbClr val="000000"/>
                            </a:solidFill>
                            <a:ea typeface="Calibri" panose="020F0502020204030204" pitchFamily="34" charset="0"/>
                            <a:cs typeface="Times New Roman" panose="02020603050405020304" pitchFamily="18" charset="0"/>
                            <a:sym typeface="Arial"/>
                          </a:rPr>
                          <m:t>n</m:t>
                        </m:r>
                        <m:r>
                          <m:rPr>
                            <m:nor/>
                          </m:rPr>
                          <a:rPr lang="vi-VN" sz="3400" kern="0" smtClean="0">
                            <a:solidFill>
                              <a:srgbClr val="000000"/>
                            </a:solidFill>
                            <a:ea typeface="Calibri" panose="020F0502020204030204" pitchFamily="34" charset="0"/>
                            <a:cs typeface="Times New Roman" panose="02020603050405020304" pitchFamily="18" charset="0"/>
                            <a:sym typeface="Arial"/>
                          </a:rPr>
                          <m:t> </m:t>
                        </m:r>
                        <m:r>
                          <m:rPr>
                            <m:nor/>
                          </m:rPr>
                          <a:rPr lang="vi-VN" sz="3400" kern="0" smtClean="0">
                            <a:solidFill>
                              <a:srgbClr val="000000"/>
                            </a:solidFill>
                            <a:ea typeface="Calibri" panose="020F0502020204030204" pitchFamily="34" charset="0"/>
                            <a:cs typeface="Times New Roman" panose="02020603050405020304" pitchFamily="18" charset="0"/>
                            <a:sym typeface="Arial"/>
                          </a:rPr>
                          <m:t>t</m:t>
                        </m:r>
                        <m:r>
                          <m:rPr>
                            <m:nor/>
                          </m:rPr>
                          <a:rPr lang="vi-VN" sz="3400" kern="0" smtClean="0">
                            <a:solidFill>
                              <a:srgbClr val="000000"/>
                            </a:solidFill>
                            <a:ea typeface="Calibri" panose="020F0502020204030204" pitchFamily="34" charset="0"/>
                            <a:cs typeface="Times New Roman" panose="02020603050405020304" pitchFamily="18" charset="0"/>
                            <a:sym typeface="Arial"/>
                          </a:rPr>
                          <m:t>í</m:t>
                        </m:r>
                        <m:r>
                          <m:rPr>
                            <m:nor/>
                          </m:rPr>
                          <a:rPr lang="vi-VN" sz="3400" kern="0" smtClean="0">
                            <a:solidFill>
                              <a:srgbClr val="000000"/>
                            </a:solidFill>
                            <a:ea typeface="Calibri" panose="020F0502020204030204" pitchFamily="34" charset="0"/>
                            <a:cs typeface="Times New Roman" panose="02020603050405020304" pitchFamily="18" charset="0"/>
                            <a:sym typeface="Arial"/>
                          </a:rPr>
                          <m:t>ch</m:t>
                        </m:r>
                        <m: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lang="en-US" sz="340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fPr>
                          <m:num>
                            <m: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1</m:t>
                            </m:r>
                          </m:num>
                          <m:den>
                            <m: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2</m:t>
                            </m:r>
                          </m:den>
                        </m:f>
                        <m: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 </m:t>
                        </m:r>
                        <m:sSup>
                          <m:sSupPr>
                            <m:ctrlPr>
                              <a:rPr lang="en-US" sz="340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sSupPr>
                          <m:e>
                            <m: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𝑚</m:t>
                            </m:r>
                          </m:e>
                          <m:sup>
                            <m: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2</m:t>
                            </m:r>
                          </m:sup>
                        </m:sSup>
                        <m:r>
                          <m:rPr>
                            <m:nor/>
                          </m:rPr>
                          <a:rPr lang="en-US" sz="3400" b="0" i="0"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 </m:t>
                        </m:r>
                        <m:r>
                          <m:rPr>
                            <m:nor/>
                          </m:rPr>
                          <a:rPr lang="vi-VN" sz="3400" kern="0">
                            <a:solidFill>
                              <a:srgbClr val="000000"/>
                            </a:solidFill>
                            <a:ea typeface="Calibri" panose="020F0502020204030204" pitchFamily="34" charset="0"/>
                            <a:cs typeface="Times New Roman" panose="02020603050405020304" pitchFamily="18" charset="0"/>
                            <a:sym typeface="Arial"/>
                          </a:rPr>
                          <m:t>gh</m:t>
                        </m:r>
                        <m:r>
                          <m:rPr>
                            <m:nor/>
                          </m:rPr>
                          <a:rPr lang="vi-VN" sz="3400" kern="0">
                            <a:solidFill>
                              <a:srgbClr val="000000"/>
                            </a:solidFill>
                            <a:ea typeface="Calibri" panose="020F0502020204030204" pitchFamily="34" charset="0"/>
                            <a:cs typeface="Times New Roman" panose="02020603050405020304" pitchFamily="18" charset="0"/>
                            <a:sym typeface="Arial"/>
                          </a:rPr>
                          <m:t>é</m:t>
                        </m:r>
                        <m:r>
                          <m:rPr>
                            <m:nor/>
                          </m:rPr>
                          <a:rPr lang="vi-VN" sz="3400" kern="0">
                            <a:solidFill>
                              <a:srgbClr val="000000"/>
                            </a:solidFill>
                            <a:ea typeface="Calibri" panose="020F0502020204030204" pitchFamily="34" charset="0"/>
                            <a:cs typeface="Times New Roman" panose="02020603050405020304" pitchFamily="18" charset="0"/>
                            <a:sym typeface="Arial"/>
                          </a:rPr>
                          <m:t>p</m:t>
                        </m:r>
                        <m:r>
                          <m:rPr>
                            <m:nor/>
                          </m:rPr>
                          <a:rPr lang="vi-VN" sz="3400" kern="0">
                            <a:solidFill>
                              <a:srgbClr val="000000"/>
                            </a:solidFill>
                            <a:ea typeface="Calibri" panose="020F0502020204030204" pitchFamily="34" charset="0"/>
                            <a:cs typeface="Times New Roman" panose="02020603050405020304" pitchFamily="18" charset="0"/>
                            <a:sym typeface="Arial"/>
                          </a:rPr>
                          <m:t> </m:t>
                        </m:r>
                        <m:r>
                          <m:rPr>
                            <m:nor/>
                          </m:rPr>
                          <a:rPr lang="vi-VN" sz="3400" kern="0">
                            <a:solidFill>
                              <a:srgbClr val="000000"/>
                            </a:solidFill>
                            <a:ea typeface="Calibri" panose="020F0502020204030204" pitchFamily="34" charset="0"/>
                            <a:cs typeface="Times New Roman" panose="02020603050405020304" pitchFamily="18" charset="0"/>
                            <a:sym typeface="Arial"/>
                          </a:rPr>
                          <m:t>th</m:t>
                        </m:r>
                        <m:r>
                          <m:rPr>
                            <m:nor/>
                          </m:rPr>
                          <a:rPr lang="vi-VN" sz="3400" kern="0">
                            <a:solidFill>
                              <a:srgbClr val="000000"/>
                            </a:solidFill>
                            <a:ea typeface="Calibri" panose="020F0502020204030204" pitchFamily="34" charset="0"/>
                            <a:cs typeface="Times New Roman" panose="02020603050405020304" pitchFamily="18" charset="0"/>
                            <a:sym typeface="Arial"/>
                          </a:rPr>
                          <m:t>à</m:t>
                        </m:r>
                        <m:r>
                          <m:rPr>
                            <m:nor/>
                          </m:rPr>
                          <a:rPr lang="vi-VN" sz="3400" kern="0">
                            <a:solidFill>
                              <a:srgbClr val="000000"/>
                            </a:solidFill>
                            <a:ea typeface="Calibri" panose="020F0502020204030204" pitchFamily="34" charset="0"/>
                            <a:cs typeface="Times New Roman" panose="02020603050405020304" pitchFamily="18" charset="0"/>
                            <a:sym typeface="Arial"/>
                          </a:rPr>
                          <m:t>nh</m:t>
                        </m:r>
                      </m:oMath>
                    </m:oMathPara>
                  </a14:m>
                  <a:endParaRPr lang="en-US" sz="3400" kern="0">
                    <a:solidFill>
                      <a:srgbClr val="000000"/>
                    </a:solidFill>
                    <a:ea typeface="Calibri" panose="020F0502020204030204" pitchFamily="34" charset="0"/>
                    <a:cs typeface="Times New Roman" panose="02020603050405020304" pitchFamily="18" charset="0"/>
                    <a:sym typeface="Arial"/>
                  </a:endParaRPr>
                </a:p>
                <a:p>
                  <a:pPr algn="just" defTabSz="1828800">
                    <a:lnSpc>
                      <a:spcPct val="150000"/>
                    </a:lnSpc>
                    <a:buClr>
                      <a:srgbClr val="C00000"/>
                    </a:buClr>
                  </a:pPr>
                  <a:r>
                    <a:rPr lang="vi-VN" sz="3400" kern="0">
                      <a:solidFill>
                        <a:srgbClr val="000000"/>
                      </a:solidFill>
                      <a:ea typeface="Calibri" panose="020F0502020204030204" pitchFamily="34" charset="0"/>
                      <a:cs typeface="Times New Roman" panose="02020603050405020304" pitchFamily="18" charset="0"/>
                      <a:sym typeface="Arial"/>
                    </a:rPr>
                    <a:t>cửa sổ như Hình 1. </a:t>
                  </a:r>
                </a:p>
              </p:txBody>
            </p:sp>
          </mc:Choice>
          <mc:Fallback xmlns="">
            <p:sp>
              <p:nvSpPr>
                <p:cNvPr id="12" name="Rectangle 11"/>
                <p:cNvSpPr>
                  <a:spLocks noRot="1" noChangeAspect="1" noMove="1" noResize="1" noEditPoints="1" noAdjustHandles="1" noChangeArrowheads="1" noChangeShapeType="1" noTextEdit="1"/>
                </p:cNvSpPr>
                <p:nvPr/>
              </p:nvSpPr>
              <p:spPr>
                <a:xfrm>
                  <a:off x="131091" y="71939"/>
                  <a:ext cx="5943600" cy="1173206"/>
                </a:xfrm>
                <a:prstGeom prst="rect">
                  <a:avLst/>
                </a:prstGeom>
                <a:blipFill>
                  <a:blip r:embed="rId4"/>
                  <a:stretch>
                    <a:fillRect l="-1436" b="-3896"/>
                  </a:stretch>
                </a:blipFill>
              </p:spPr>
              <p:txBody>
                <a:bodyPr/>
                <a:lstStyle/>
                <a:p>
                  <a:r>
                    <a:rPr lang="en-US">
                      <a:noFill/>
                    </a:rPr>
                    <a:t> </a:t>
                  </a:r>
                </a:p>
              </p:txBody>
            </p:sp>
          </mc:Fallback>
        </mc:AlternateContent>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79500" y="828174"/>
            <a:ext cx="4430458" cy="4525926"/>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722104" y="5101365"/>
                <a:ext cx="16787854" cy="2426370"/>
              </a:xfrm>
              <a:prstGeom prst="rect">
                <a:avLst/>
              </a:prstGeom>
            </p:spPr>
            <p:txBody>
              <a:bodyPr wrap="square">
                <a:spAutoFit/>
              </a:bodyPr>
              <a:lstStyle/>
              <a:p>
                <a:pPr algn="just">
                  <a:lnSpc>
                    <a:spcPct val="150000"/>
                  </a:lnSpc>
                </a:pPr>
                <a:r>
                  <a:rPr lang="vi-VN" sz="3400" kern="0">
                    <a:solidFill>
                      <a:srgbClr val="000000"/>
                    </a:solidFill>
                    <a:ea typeface="Calibri" panose="020F0502020204030204" pitchFamily="34" charset="0"/>
                    <a:cs typeface="Times New Roman" panose="02020603050405020304" pitchFamily="18" charset="0"/>
                    <a:sym typeface="Arial"/>
                  </a:rPr>
                  <a:t>Kết quả của mỗi bạn có đúng không? Giải thích.</a:t>
                </a:r>
                <a:endParaRPr lang="en-US" sz="3400" kern="0">
                  <a:solidFill>
                    <a:srgbClr val="000000"/>
                  </a:solidFill>
                  <a:ea typeface="Calibri" panose="020F0502020204030204" pitchFamily="34" charset="0"/>
                  <a:cs typeface="Times New Roman" panose="02020603050405020304" pitchFamily="18" charset="0"/>
                  <a:sym typeface="Arial"/>
                </a:endParaRPr>
              </a:p>
              <a:p>
                <a:pPr algn="just">
                  <a:lnSpc>
                    <a:spcPct val="150000"/>
                  </a:lnSpc>
                </a:pPr>
                <a:r>
                  <a:rPr lang="en-US" sz="3400">
                    <a:latin typeface="Arial" panose="020B0604020202020204" pitchFamily="34" charset="0"/>
                    <a:cs typeface="Arial" panose="020B0604020202020204" pitchFamily="34" charset="0"/>
                  </a:rPr>
                  <a:t>b) Biết rằng </a:t>
                </a:r>
                <a14:m>
                  <m:oMath xmlns:m="http://schemas.openxmlformats.org/officeDocument/2006/math">
                    <m:rad>
                      <m:radPr>
                        <m:degHide m:val="on"/>
                        <m:ctrlPr>
                          <a:rPr lang="en-US" sz="3400" i="1" smtClean="0">
                            <a:latin typeface="Cambria Math" panose="02040503050406030204" pitchFamily="18" charset="0"/>
                            <a:cs typeface="Arial" panose="020B0604020202020204" pitchFamily="34" charset="0"/>
                          </a:rPr>
                        </m:ctrlPr>
                      </m:radPr>
                      <m:deg/>
                      <m:e>
                        <m:r>
                          <a:rPr lang="en-US" sz="3400" b="0" i="1" smtClean="0">
                            <a:latin typeface="Cambria Math" panose="02040503050406030204" pitchFamily="18" charset="0"/>
                            <a:cs typeface="Arial" panose="020B0604020202020204" pitchFamily="34" charset="0"/>
                          </a:rPr>
                          <m:t>2</m:t>
                        </m:r>
                      </m:e>
                    </m:rad>
                    <m:r>
                      <a:rPr lang="en-US" sz="3400" i="1" smtClean="0">
                        <a:latin typeface="Cambria Math" panose="02040503050406030204" pitchFamily="18" charset="0"/>
                        <a:ea typeface="Cambria Math" panose="02040503050406030204" pitchFamily="18" charset="0"/>
                        <a:cs typeface="Arial" panose="020B0604020202020204" pitchFamily="34" charset="0"/>
                      </a:rPr>
                      <m:t>≈</m:t>
                    </m:r>
                    <m:r>
                      <a:rPr lang="en-US" sz="3400" b="0" i="1" smtClean="0">
                        <a:latin typeface="Cambria Math" panose="02040503050406030204" pitchFamily="18" charset="0"/>
                        <a:ea typeface="Cambria Math" panose="02040503050406030204" pitchFamily="18" charset="0"/>
                        <a:cs typeface="Arial" panose="020B0604020202020204" pitchFamily="34" charset="0"/>
                      </a:rPr>
                      <m:t>1,4142</m:t>
                    </m:r>
                    <m:r>
                      <a:rPr lang="en-US" sz="3400" b="0" i="0" smtClean="0">
                        <a:latin typeface="Cambria Math" panose="02040503050406030204" pitchFamily="18" charset="0"/>
                        <a:ea typeface="Cambria Math" panose="02040503050406030204" pitchFamily="18" charset="0"/>
                        <a:cs typeface="Arial" panose="020B0604020202020204" pitchFamily="34" charset="0"/>
                      </a:rPr>
                      <m:t>.</m:t>
                    </m:r>
                  </m:oMath>
                </a14:m>
                <a:r>
                  <a:rPr lang="en-US" sz="3400">
                    <a:latin typeface="Arial" panose="020B0604020202020204" pitchFamily="34" charset="0"/>
                    <a:cs typeface="Arial" panose="020B0604020202020204" pitchFamily="34" charset="0"/>
                  </a:rPr>
                  <a:t> Không dùng máy tính cầm tay, hai bạn tìm giá trị gần đúng của độ dài mỗi ô cửa.</a:t>
                </a:r>
              </a:p>
            </p:txBody>
          </p:sp>
        </mc:Choice>
        <mc:Fallback xmlns="">
          <p:sp>
            <p:nvSpPr>
              <p:cNvPr id="15" name="Rectangle 14"/>
              <p:cNvSpPr>
                <a:spLocks noRot="1" noChangeAspect="1" noMove="1" noResize="1" noEditPoints="1" noAdjustHandles="1" noChangeArrowheads="1" noChangeShapeType="1" noTextEdit="1"/>
              </p:cNvSpPr>
              <p:nvPr/>
            </p:nvSpPr>
            <p:spPr>
              <a:xfrm>
                <a:off x="722104" y="5101365"/>
                <a:ext cx="16787854" cy="2426370"/>
              </a:xfrm>
              <a:prstGeom prst="rect">
                <a:avLst/>
              </a:prstGeom>
              <a:blipFill>
                <a:blip r:embed="rId6"/>
                <a:stretch>
                  <a:fillRect l="-1017" r="-1017" b="-7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2240992" y="3574241"/>
                <a:ext cx="8123289" cy="1292533"/>
              </a:xfrm>
              <a:prstGeom prst="rect">
                <a:avLst/>
              </a:prstGeom>
            </p:spPr>
            <p:txBody>
              <a:bodyPr wrap="square">
                <a:spAutoFit/>
              </a:bodyPr>
              <a:lstStyle/>
              <a:p>
                <a:pPr lvl="0"/>
                <a14:m>
                  <m:oMathPara xmlns:m="http://schemas.openxmlformats.org/officeDocument/2006/math">
                    <m:oMathParaPr>
                      <m:jc m:val="center"/>
                    </m:oMathParaPr>
                    <m:oMath xmlns:m="http://schemas.openxmlformats.org/officeDocument/2006/math">
                      <m:r>
                        <m:rPr>
                          <m:nor/>
                        </m:rPr>
                        <a:rPr lang="vi-VN" sz="3400" kern="0" smtClean="0">
                          <a:solidFill>
                            <a:srgbClr val="000000"/>
                          </a:solidFill>
                          <a:ea typeface="Calibri" panose="020F0502020204030204" pitchFamily="34" charset="0"/>
                          <a:cs typeface="Times New Roman" panose="02020603050405020304" pitchFamily="18" charset="0"/>
                          <a:sym typeface="Arial"/>
                        </a:rPr>
                        <m:t>An</m:t>
                      </m:r>
                      <m: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 </m:t>
                      </m:r>
                      <m:r>
                        <a:rPr lang="vi-VN" sz="3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𝑎</m:t>
                      </m:r>
                      <m:r>
                        <a:rPr lang="en-US" sz="3400" b="0" i="0"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fPr>
                        <m:num>
                          <m: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1</m:t>
                          </m:r>
                        </m:num>
                        <m:den>
                          <m:rad>
                            <m:radPr>
                              <m:degHide m:val="on"/>
                              <m:ctrlP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radPr>
                            <m:deg/>
                            <m:e>
                              <m: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2</m:t>
                              </m:r>
                            </m:e>
                          </m:rad>
                        </m:den>
                      </m:f>
                      <m:r>
                        <m:rPr>
                          <m:nor/>
                        </m:rPr>
                        <a:rPr lang="en-US" sz="3400" b="0" i="0" kern="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m:t>                          </m:t>
                      </m:r>
                      <m:r>
                        <m:rPr>
                          <m:nor/>
                        </m:rPr>
                        <a:rPr lang="en-US" sz="3400" b="0" i="0" kern="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m:t>Mai</m:t>
                      </m:r>
                      <m:r>
                        <a:rPr lang="en-US" sz="3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 </m:t>
                      </m:r>
                      <m:r>
                        <a:rPr lang="vi-VN" sz="3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𝑎</m:t>
                      </m:r>
                      <m:r>
                        <a:rPr lang="en-US" sz="3400"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lang="en-US" sz="3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fPr>
                        <m:num>
                          <m:rad>
                            <m:radPr>
                              <m:degHide m:val="on"/>
                              <m:ctrlPr>
                                <a:rPr lang="en-US" sz="3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radPr>
                            <m:deg/>
                            <m:e>
                              <m:r>
                                <a:rPr lang="en-US" sz="3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2</m:t>
                              </m:r>
                            </m:e>
                          </m:rad>
                        </m:num>
                        <m:den>
                          <m: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2</m:t>
                          </m:r>
                        </m:den>
                      </m:f>
                    </m:oMath>
                  </m:oMathPara>
                </a14:m>
                <a:endParaRPr lang="en-US">
                  <a:solidFill>
                    <a:prstClr val="black"/>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2240992" y="3574241"/>
                <a:ext cx="8123289" cy="1292533"/>
              </a:xfrm>
              <a:prstGeom prst="rect">
                <a:avLst/>
              </a:prstGeom>
              <a:blipFill>
                <a:blip r:embed="rId7"/>
                <a:stretch>
                  <a:fillRect/>
                </a:stretch>
              </a:blipFill>
            </p:spPr>
            <p:txBody>
              <a:bodyPr/>
              <a:lstStyle/>
              <a:p>
                <a:r>
                  <a:rPr lang="en-US">
                    <a:noFill/>
                  </a:rPr>
                  <a:t> </a:t>
                </a:r>
              </a:p>
            </p:txBody>
          </p:sp>
        </mc:Fallback>
      </mc:AlternateContent>
      <p:sp>
        <p:nvSpPr>
          <p:cNvPr id="19" name="Rectangle 18"/>
          <p:cNvSpPr/>
          <p:nvPr/>
        </p:nvSpPr>
        <p:spPr>
          <a:xfrm>
            <a:off x="718093" y="9133974"/>
            <a:ext cx="11582400" cy="877163"/>
          </a:xfrm>
          <a:prstGeom prst="rect">
            <a:avLst/>
          </a:prstGeom>
        </p:spPr>
        <p:txBody>
          <a:bodyPr wrap="square">
            <a:spAutoFit/>
          </a:bodyPr>
          <a:lstStyle/>
          <a:p>
            <a:pPr lvl="0">
              <a:lnSpc>
                <a:spcPct val="150000"/>
              </a:lnSpc>
            </a:pPr>
            <a:r>
              <a:rPr lang="vi-VN" sz="3400">
                <a:solidFill>
                  <a:prstClr val="black"/>
                </a:solidFill>
                <a:cs typeface="Arial" panose="020B0604020202020204" pitchFamily="34" charset="0"/>
              </a:rPr>
              <a:t>Theo em, bạn nào sẽ tìm ra đáp số nhanh hơn?</a:t>
            </a:r>
            <a:endParaRPr lang="en-US" sz="34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Rectangle 19"/>
              <p:cNvSpPr/>
              <p:nvPr/>
            </p:nvSpPr>
            <p:spPr>
              <a:xfrm>
                <a:off x="1397327" y="7689041"/>
                <a:ext cx="15437408" cy="1292533"/>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m:rPr>
                          <m:nor/>
                        </m:rPr>
                        <a:rPr lang="vi-VN" sz="3400" kern="0" smtClean="0">
                          <a:solidFill>
                            <a:srgbClr val="000000"/>
                          </a:solidFill>
                          <a:ea typeface="Calibri" panose="020F0502020204030204" pitchFamily="34" charset="0"/>
                          <a:cs typeface="Times New Roman" panose="02020603050405020304" pitchFamily="18" charset="0"/>
                          <a:sym typeface="Arial"/>
                        </a:rPr>
                        <m:t>An</m:t>
                      </m:r>
                      <m: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 </m:t>
                      </m:r>
                      <m:r>
                        <a:rPr lang="vi-VN" sz="3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𝑎</m:t>
                      </m:r>
                      <m:r>
                        <a:rPr lang="en-US" sz="3400" b="0" i="0"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fPr>
                        <m:num>
                          <m: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1</m:t>
                          </m:r>
                        </m:num>
                        <m:den>
                          <m:rad>
                            <m:radPr>
                              <m:degHide m:val="on"/>
                              <m:ctrlP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radPr>
                            <m:deg/>
                            <m:e>
                              <m: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2</m:t>
                              </m:r>
                            </m:e>
                          </m:rad>
                        </m:den>
                      </m:f>
                      <m:r>
                        <a:rPr lang="en-US" sz="3400" b="0" i="1" kern="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sym typeface="Arial"/>
                        </a:rPr>
                        <m:t>≈1:1,4142</m:t>
                      </m:r>
                      <m:r>
                        <a:rPr lang="en-US" sz="3400" i="1" kern="0">
                          <a:solidFill>
                            <a:srgbClr val="000000"/>
                          </a:solidFill>
                          <a:latin typeface="Cambria Math" panose="02040503050406030204" pitchFamily="18" charset="0"/>
                          <a:ea typeface="Cambria Math" panose="02040503050406030204" pitchFamily="18" charset="0"/>
                          <a:cs typeface="Times New Roman" panose="02020603050405020304" pitchFamily="18" charset="0"/>
                          <a:sym typeface="Arial"/>
                        </a:rPr>
                        <m:t>=…</m:t>
                      </m:r>
                      <m:r>
                        <m:rPr>
                          <m:nor/>
                        </m:rPr>
                        <a:rPr lang="en-US" sz="3400" b="0" i="0" kern="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sym typeface="Arial"/>
                        </a:rPr>
                        <m:t>                   </m:t>
                      </m:r>
                      <m:r>
                        <m:rPr>
                          <m:nor/>
                        </m:rPr>
                        <a:rPr lang="en-US" sz="3400" b="0" i="0" kern="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m:t>Mai</m:t>
                      </m:r>
                      <m:r>
                        <a:rPr lang="en-US" sz="3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 </m:t>
                      </m:r>
                      <m:r>
                        <a:rPr lang="vi-VN" sz="3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𝑎</m:t>
                      </m:r>
                      <m:r>
                        <a:rPr lang="en-US" sz="3400"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lang="en-US" sz="3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fPr>
                        <m:num>
                          <m:rad>
                            <m:radPr>
                              <m:degHide m:val="on"/>
                              <m:ctrlPr>
                                <a:rPr lang="en-US" sz="3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radPr>
                            <m:deg/>
                            <m:e>
                              <m:r>
                                <a:rPr lang="en-US" sz="3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2</m:t>
                              </m:r>
                            </m:e>
                          </m:rad>
                        </m:num>
                        <m:den>
                          <m:r>
                            <a:rPr lang="en-US" sz="34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2</m:t>
                          </m:r>
                        </m:den>
                      </m:f>
                      <m:r>
                        <a:rPr lang="en-US" sz="3400" i="1" kern="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sym typeface="Arial"/>
                        </a:rPr>
                        <m:t>≈</m:t>
                      </m:r>
                      <m:r>
                        <a:rPr lang="en-US" sz="3400" b="0" i="1" kern="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sym typeface="Arial"/>
                        </a:rPr>
                        <m:t>1,4142:2=…</m:t>
                      </m:r>
                    </m:oMath>
                  </m:oMathPara>
                </a14:m>
                <a:endParaRPr lang="en-US">
                  <a:solidFill>
                    <a:prstClr val="black"/>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1397327" y="7689041"/>
                <a:ext cx="15437408" cy="1292533"/>
              </a:xfrm>
              <a:prstGeom prst="rect">
                <a:avLst/>
              </a:prstGeom>
              <a:blipFill>
                <a:blip r:embed="rId8"/>
                <a:stretch>
                  <a:fillRect/>
                </a:stretch>
              </a:blipFill>
            </p:spPr>
            <p:txBody>
              <a:bodyPr/>
              <a:lstStyle/>
              <a:p>
                <a:r>
                  <a:rPr lang="en-US">
                    <a:noFill/>
                  </a:rPr>
                  <a:t> </a:t>
                </a:r>
              </a:p>
            </p:txBody>
          </p:sp>
        </mc:Fallback>
      </mc:AlternateContent>
      <p:pic>
        <p:nvPicPr>
          <p:cNvPr id="21" name="Picture 20"/>
          <p:cNvPicPr>
            <a:picLocks noChangeAspect="1"/>
          </p:cNvPicPr>
          <p:nvPr/>
        </p:nvPicPr>
        <p:blipFill>
          <a:blip r:embed="rId9"/>
          <a:stretch>
            <a:fillRect/>
          </a:stretch>
        </p:blipFill>
        <p:spPr>
          <a:xfrm>
            <a:off x="16609874" y="8695519"/>
            <a:ext cx="1598139" cy="1447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anim calcmode="lin" valueType="num">
                                      <p:cBhvr>
                                        <p:cTn id="33" dur="500" fill="hold"/>
                                        <p:tgtEl>
                                          <p:spTgt spid="20"/>
                                        </p:tgtEl>
                                        <p:attrNameLst>
                                          <p:attrName>ppt_x</p:attrName>
                                        </p:attrNameLst>
                                      </p:cBhvr>
                                      <p:tavLst>
                                        <p:tav tm="0">
                                          <p:val>
                                            <p:strVal val="#ppt_x"/>
                                          </p:val>
                                        </p:tav>
                                        <p:tav tm="100000">
                                          <p:val>
                                            <p:strVal val="#ppt_x"/>
                                          </p:val>
                                        </p:tav>
                                      </p:tavLst>
                                    </p:anim>
                                    <p:anim calcmode="lin" valueType="num">
                                      <p:cBhvr>
                                        <p:cTn id="34" dur="500" fill="hold"/>
                                        <p:tgtEl>
                                          <p:spTgt spid="20"/>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strVal val="#ppt_x"/>
                                          </p:val>
                                        </p:tav>
                                        <p:tav tm="100000">
                                          <p:val>
                                            <p:strVal val="#ppt_x"/>
                                          </p:val>
                                        </p:tav>
                                      </p:tavLst>
                                    </p:anim>
                                    <p:anim calcmode="lin" valueType="num">
                                      <p:cBhvr>
                                        <p:cTn id="3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304800" y="234616"/>
            <a:ext cx="17678400" cy="98298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pic>
        <p:nvPicPr>
          <p:cNvPr id="21" name="Picture 20"/>
          <p:cNvPicPr>
            <a:picLocks noChangeAspect="1"/>
          </p:cNvPicPr>
          <p:nvPr/>
        </p:nvPicPr>
        <p:blipFill>
          <a:blip r:embed="rId3"/>
          <a:stretch>
            <a:fillRect/>
          </a:stretch>
        </p:blipFill>
        <p:spPr>
          <a:xfrm>
            <a:off x="16497260" y="190500"/>
            <a:ext cx="1598139" cy="1447978"/>
          </a:xfrm>
          <a:prstGeom prst="rect">
            <a:avLst/>
          </a:prstGeom>
        </p:spPr>
      </p:pic>
      <p:sp>
        <p:nvSpPr>
          <p:cNvPr id="13" name="Rectangle 12"/>
          <p:cNvSpPr/>
          <p:nvPr/>
        </p:nvSpPr>
        <p:spPr>
          <a:xfrm>
            <a:off x="971961" y="808792"/>
            <a:ext cx="1237839" cy="677108"/>
          </a:xfrm>
          <a:prstGeom prst="rect">
            <a:avLst/>
          </a:prstGeom>
        </p:spPr>
        <p:txBody>
          <a:bodyPr wrap="none">
            <a:spAutoFit/>
          </a:bodyPr>
          <a:lstStyle/>
          <a:p>
            <a:pPr>
              <a:defRPr/>
            </a:pPr>
            <a:r>
              <a:rPr lang="vi-VN" sz="3800" b="1" i="1" u="sng">
                <a:solidFill>
                  <a:srgbClr val="C00000"/>
                </a:solidFill>
                <a:latin typeface="Arial" panose="020B0604020202020204" pitchFamily="34" charset="0"/>
                <a:cs typeface="Arial" panose="020B0604020202020204" pitchFamily="34" charset="0"/>
                <a:sym typeface="Arial"/>
              </a:rPr>
              <a:t>Giải</a:t>
            </a:r>
            <a:r>
              <a:rPr lang="en-US" sz="3800" b="1" i="1" u="sng">
                <a:solidFill>
                  <a:srgbClr val="C00000"/>
                </a:solidFill>
                <a:latin typeface="Calibri"/>
                <a:cs typeface="Arial" panose="020B0604020202020204" pitchFamily="34" charset="0"/>
                <a:sym typeface="Arial"/>
              </a:rPr>
              <a:t>:</a:t>
            </a:r>
            <a:endParaRPr lang="en-US" sz="3800" b="1" i="1" u="sng">
              <a:solidFill>
                <a:srgbClr val="C00000"/>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895600" y="1277022"/>
                <a:ext cx="14592892" cy="8590878"/>
              </a:xfrm>
              <a:prstGeom prst="rect">
                <a:avLst/>
              </a:prstGeom>
            </p:spPr>
            <p:txBody>
              <a:bodyPr wrap="square">
                <a:spAutoFit/>
              </a:bodyPr>
              <a:lstStyle/>
              <a:p>
                <a:pPr>
                  <a:lnSpc>
                    <a:spcPct val="110000"/>
                  </a:lnSpc>
                </a:pPr>
                <a14:m>
                  <m:oMathPara xmlns:m="http://schemas.openxmlformats.org/officeDocument/2006/math">
                    <m:oMathParaPr>
                      <m:jc m:val="left"/>
                    </m:oMathParaPr>
                    <m:oMath xmlns:m="http://schemas.openxmlformats.org/officeDocument/2006/math">
                      <m:r>
                        <m:rPr>
                          <m:nor/>
                        </m:rPr>
                        <a:rPr lang="en-US" sz="3700" smtClean="0">
                          <a:latin typeface="Arial" panose="020B0604020202020204" pitchFamily="34" charset="0"/>
                          <a:ea typeface="Malgun Gothic" panose="020B0503020000020004" pitchFamily="34" charset="-127"/>
                          <a:cs typeface="Arial" panose="020B0604020202020204" pitchFamily="34" charset="0"/>
                        </a:rPr>
                        <m:t>a</m:t>
                      </m:r>
                      <m:r>
                        <m:rPr>
                          <m:nor/>
                        </m:rPr>
                        <a:rPr lang="en-US" sz="3700" smtClean="0">
                          <a:latin typeface="Arial" panose="020B0604020202020204" pitchFamily="34" charset="0"/>
                          <a:ea typeface="Malgun Gothic" panose="020B0503020000020004" pitchFamily="34" charset="-127"/>
                          <a:cs typeface="Arial" panose="020B0604020202020204" pitchFamily="34" charset="0"/>
                        </a:rPr>
                        <m:t>) </m:t>
                      </m:r>
                      <m:r>
                        <m:rPr>
                          <m:nor/>
                        </m:rPr>
                        <a:rPr lang="en-US" sz="3700" b="1" smtClean="0">
                          <a:latin typeface="Arial" panose="020B0604020202020204" pitchFamily="34" charset="0"/>
                          <a:ea typeface="Malgun Gothic" panose="020B0503020000020004" pitchFamily="34" charset="-127"/>
                          <a:cs typeface="Arial" panose="020B0604020202020204" pitchFamily="34" charset="0"/>
                        </a:rPr>
                        <m:t>C</m:t>
                      </m:r>
                      <m:r>
                        <m:rPr>
                          <m:nor/>
                        </m:rPr>
                        <a:rPr lang="en-US" sz="3700" b="1" smtClean="0">
                          <a:latin typeface="Arial" panose="020B0604020202020204" pitchFamily="34" charset="0"/>
                          <a:ea typeface="Malgun Gothic" panose="020B0503020000020004" pitchFamily="34" charset="-127"/>
                          <a:cs typeface="Arial" panose="020B0604020202020204" pitchFamily="34" charset="0"/>
                        </a:rPr>
                        <m:t>á</m:t>
                      </m:r>
                      <m:r>
                        <m:rPr>
                          <m:nor/>
                        </m:rPr>
                        <a:rPr lang="en-US" sz="3700" b="1" smtClean="0">
                          <a:latin typeface="Arial" panose="020B0604020202020204" pitchFamily="34" charset="0"/>
                          <a:ea typeface="Malgun Gothic" panose="020B0503020000020004" pitchFamily="34" charset="-127"/>
                          <a:cs typeface="Arial" panose="020B0604020202020204" pitchFamily="34" charset="0"/>
                        </a:rPr>
                        <m:t>ch</m:t>
                      </m:r>
                      <m:r>
                        <m:rPr>
                          <m:nor/>
                        </m:rPr>
                        <a:rPr lang="en-US" sz="3700" b="1" smtClean="0">
                          <a:latin typeface="Arial" panose="020B0604020202020204" pitchFamily="34" charset="0"/>
                          <a:ea typeface="Malgun Gothic" panose="020B0503020000020004" pitchFamily="34" charset="-127"/>
                          <a:cs typeface="Arial" panose="020B0604020202020204" pitchFamily="34" charset="0"/>
                        </a:rPr>
                        <m:t> 1:</m:t>
                      </m:r>
                      <m:r>
                        <m:rPr>
                          <m:nor/>
                        </m:rPr>
                        <a:rPr lang="en-US" sz="3700" smtClean="0">
                          <a:latin typeface="Arial" panose="020B0604020202020204" pitchFamily="34" charset="0"/>
                          <a:ea typeface="Malgun Gothic" panose="020B0503020000020004" pitchFamily="34" charset="-127"/>
                          <a:cs typeface="Arial" panose="020B0604020202020204" pitchFamily="34" charset="0"/>
                        </a:rPr>
                        <m:t> </m:t>
                      </m:r>
                      <m:r>
                        <m:rPr>
                          <m:nor/>
                        </m:rPr>
                        <a:rPr lang="en-US" sz="3700" smtClean="0">
                          <a:latin typeface="Arial" panose="020B0604020202020204" pitchFamily="34" charset="0"/>
                          <a:ea typeface="Malgun Gothic" panose="020B0503020000020004" pitchFamily="34" charset="-127"/>
                          <a:cs typeface="Arial" panose="020B0604020202020204" pitchFamily="34" charset="0"/>
                        </a:rPr>
                        <m:t>Di</m:t>
                      </m:r>
                      <m:r>
                        <m:rPr>
                          <m:nor/>
                        </m:rPr>
                        <a:rPr lang="en-US" sz="3700" smtClean="0">
                          <a:latin typeface="Arial" panose="020B0604020202020204" pitchFamily="34" charset="0"/>
                          <a:ea typeface="Malgun Gothic" panose="020B0503020000020004" pitchFamily="34" charset="-127"/>
                          <a:cs typeface="Arial" panose="020B0604020202020204" pitchFamily="34" charset="0"/>
                        </a:rPr>
                        <m:t>ệ</m:t>
                      </m:r>
                      <m:r>
                        <m:rPr>
                          <m:nor/>
                        </m:rPr>
                        <a:rPr lang="en-US" sz="3700" smtClean="0">
                          <a:latin typeface="Arial" panose="020B0604020202020204" pitchFamily="34" charset="0"/>
                          <a:ea typeface="Malgun Gothic" panose="020B0503020000020004" pitchFamily="34" charset="-127"/>
                          <a:cs typeface="Arial" panose="020B0604020202020204" pitchFamily="34" charset="0"/>
                        </a:rPr>
                        <m:t>n</m:t>
                      </m:r>
                      <m:r>
                        <m:rPr>
                          <m:nor/>
                        </m:rPr>
                        <a:rPr lang="en-US" sz="3700" smtClean="0">
                          <a:latin typeface="Arial" panose="020B0604020202020204" pitchFamily="34" charset="0"/>
                          <a:ea typeface="Malgun Gothic" panose="020B0503020000020004" pitchFamily="34" charset="-127"/>
                          <a:cs typeface="Arial" panose="020B0604020202020204" pitchFamily="34" charset="0"/>
                        </a:rPr>
                        <m:t> </m:t>
                      </m:r>
                      <m:r>
                        <m:rPr>
                          <m:nor/>
                        </m:rPr>
                        <a:rPr lang="en-US" sz="3700" smtClean="0">
                          <a:latin typeface="Arial" panose="020B0604020202020204" pitchFamily="34" charset="0"/>
                          <a:ea typeface="Malgun Gothic" panose="020B0503020000020004" pitchFamily="34" charset="-127"/>
                          <a:cs typeface="Arial" panose="020B0604020202020204" pitchFamily="34" charset="0"/>
                        </a:rPr>
                        <m:t>t</m:t>
                      </m:r>
                      <m:r>
                        <m:rPr>
                          <m:nor/>
                        </m:rPr>
                        <a:rPr lang="en-US" sz="3700" smtClean="0">
                          <a:latin typeface="Arial" panose="020B0604020202020204" pitchFamily="34" charset="0"/>
                          <a:ea typeface="Malgun Gothic" panose="020B0503020000020004" pitchFamily="34" charset="-127"/>
                          <a:cs typeface="Arial" panose="020B0604020202020204" pitchFamily="34" charset="0"/>
                        </a:rPr>
                        <m:t>í</m:t>
                      </m:r>
                      <m:r>
                        <m:rPr>
                          <m:nor/>
                        </m:rPr>
                        <a:rPr lang="en-US" sz="3700" smtClean="0">
                          <a:latin typeface="Arial" panose="020B0604020202020204" pitchFamily="34" charset="0"/>
                          <a:ea typeface="Malgun Gothic" panose="020B0503020000020004" pitchFamily="34" charset="-127"/>
                          <a:cs typeface="Arial" panose="020B0604020202020204" pitchFamily="34" charset="0"/>
                        </a:rPr>
                        <m:t>ch</m:t>
                      </m:r>
                      <m:r>
                        <m:rPr>
                          <m:nor/>
                        </m:rPr>
                        <a:rPr lang="en-US" sz="3700" smtClean="0">
                          <a:latin typeface="Arial" panose="020B0604020202020204" pitchFamily="34" charset="0"/>
                          <a:ea typeface="Malgun Gothic" panose="020B0503020000020004" pitchFamily="34" charset="-127"/>
                          <a:cs typeface="Arial" panose="020B0604020202020204" pitchFamily="34" charset="0"/>
                        </a:rPr>
                        <m:t> </m:t>
                      </m:r>
                      <m:r>
                        <m:rPr>
                          <m:nor/>
                        </m:rPr>
                        <a:rPr lang="en-US" sz="3700" smtClean="0">
                          <a:latin typeface="Arial" panose="020B0604020202020204" pitchFamily="34" charset="0"/>
                          <a:ea typeface="Malgun Gothic" panose="020B0503020000020004" pitchFamily="34" charset="-127"/>
                          <a:cs typeface="Arial" panose="020B0604020202020204" pitchFamily="34" charset="0"/>
                        </a:rPr>
                        <m:t>c</m:t>
                      </m:r>
                      <m:r>
                        <m:rPr>
                          <m:nor/>
                        </m:rPr>
                        <a:rPr lang="en-US" sz="3700" smtClean="0">
                          <a:latin typeface="Arial" panose="020B0604020202020204" pitchFamily="34" charset="0"/>
                          <a:ea typeface="Malgun Gothic" panose="020B0503020000020004" pitchFamily="34" charset="-127"/>
                          <a:cs typeface="Arial" panose="020B0604020202020204" pitchFamily="34" charset="0"/>
                        </a:rPr>
                        <m:t>ủ</m:t>
                      </m:r>
                      <m:r>
                        <m:rPr>
                          <m:nor/>
                        </m:rPr>
                        <a:rPr lang="en-US" sz="3700" smtClean="0">
                          <a:latin typeface="Arial" panose="020B0604020202020204" pitchFamily="34" charset="0"/>
                          <a:ea typeface="Malgun Gothic" panose="020B0503020000020004" pitchFamily="34" charset="-127"/>
                          <a:cs typeface="Arial" panose="020B0604020202020204" pitchFamily="34" charset="0"/>
                        </a:rPr>
                        <m:t>a</m:t>
                      </m:r>
                      <m:r>
                        <m:rPr>
                          <m:nor/>
                        </m:rPr>
                        <a:rPr lang="en-US" sz="3700" smtClean="0">
                          <a:latin typeface="Arial" panose="020B0604020202020204" pitchFamily="34" charset="0"/>
                          <a:ea typeface="Malgun Gothic" panose="020B0503020000020004" pitchFamily="34" charset="-127"/>
                          <a:cs typeface="Arial" panose="020B0604020202020204" pitchFamily="34" charset="0"/>
                        </a:rPr>
                        <m:t> </m:t>
                      </m:r>
                      <m:r>
                        <m:rPr>
                          <m:nor/>
                        </m:rPr>
                        <a:rPr lang="en-US" sz="3700" smtClean="0">
                          <a:latin typeface="Arial" panose="020B0604020202020204" pitchFamily="34" charset="0"/>
                          <a:ea typeface="Malgun Gothic" panose="020B0503020000020004" pitchFamily="34" charset="-127"/>
                          <a:cs typeface="Arial" panose="020B0604020202020204" pitchFamily="34" charset="0"/>
                        </a:rPr>
                        <m:t>m</m:t>
                      </m:r>
                      <m:r>
                        <m:rPr>
                          <m:nor/>
                        </m:rPr>
                        <a:rPr lang="en-US" sz="3700" smtClean="0">
                          <a:latin typeface="Arial" panose="020B0604020202020204" pitchFamily="34" charset="0"/>
                          <a:ea typeface="Malgun Gothic" panose="020B0503020000020004" pitchFamily="34" charset="-127"/>
                          <a:cs typeface="Arial" panose="020B0604020202020204" pitchFamily="34" charset="0"/>
                        </a:rPr>
                        <m:t>ộ</m:t>
                      </m:r>
                      <m:r>
                        <m:rPr>
                          <m:nor/>
                        </m:rPr>
                        <a:rPr lang="en-US" sz="3700" smtClean="0">
                          <a:latin typeface="Arial" panose="020B0604020202020204" pitchFamily="34" charset="0"/>
                          <a:ea typeface="Malgun Gothic" panose="020B0503020000020004" pitchFamily="34" charset="-127"/>
                          <a:cs typeface="Arial" panose="020B0604020202020204" pitchFamily="34" charset="0"/>
                        </a:rPr>
                        <m:t>t</m:t>
                      </m:r>
                      <m:r>
                        <m:rPr>
                          <m:nor/>
                        </m:rPr>
                        <a:rPr lang="en-US" sz="3700" smtClean="0">
                          <a:latin typeface="Arial" panose="020B0604020202020204" pitchFamily="34" charset="0"/>
                          <a:ea typeface="Malgun Gothic" panose="020B0503020000020004" pitchFamily="34" charset="-127"/>
                          <a:cs typeface="Arial" panose="020B0604020202020204" pitchFamily="34" charset="0"/>
                        </a:rPr>
                        <m:t> ô </m:t>
                      </m:r>
                      <m:r>
                        <m:rPr>
                          <m:nor/>
                        </m:rPr>
                        <a:rPr lang="en-US" sz="3700" smtClean="0">
                          <a:latin typeface="Arial" panose="020B0604020202020204" pitchFamily="34" charset="0"/>
                          <a:ea typeface="Malgun Gothic" panose="020B0503020000020004" pitchFamily="34" charset="-127"/>
                          <a:cs typeface="Arial" panose="020B0604020202020204" pitchFamily="34" charset="0"/>
                        </a:rPr>
                        <m:t>c</m:t>
                      </m:r>
                      <m:r>
                        <m:rPr>
                          <m:nor/>
                        </m:rPr>
                        <a:rPr lang="en-US" sz="3700" smtClean="0">
                          <a:latin typeface="Arial" panose="020B0604020202020204" pitchFamily="34" charset="0"/>
                          <a:ea typeface="Malgun Gothic" panose="020B0503020000020004" pitchFamily="34" charset="-127"/>
                          <a:cs typeface="Arial" panose="020B0604020202020204" pitchFamily="34" charset="0"/>
                        </a:rPr>
                        <m:t>ử</m:t>
                      </m:r>
                      <m:r>
                        <m:rPr>
                          <m:nor/>
                        </m:rPr>
                        <a:rPr lang="en-US" sz="3700" smtClean="0">
                          <a:latin typeface="Arial" panose="020B0604020202020204" pitchFamily="34" charset="0"/>
                          <a:ea typeface="Malgun Gothic" panose="020B0503020000020004" pitchFamily="34" charset="-127"/>
                          <a:cs typeface="Arial" panose="020B0604020202020204" pitchFamily="34" charset="0"/>
                        </a:rPr>
                        <m:t>a</m:t>
                      </m:r>
                      <m:r>
                        <m:rPr>
                          <m:nor/>
                        </m:rPr>
                        <a:rPr lang="en-US" sz="3700" smtClean="0">
                          <a:latin typeface="Arial" panose="020B0604020202020204" pitchFamily="34" charset="0"/>
                          <a:ea typeface="Malgun Gothic" panose="020B0503020000020004" pitchFamily="34" charset="-127"/>
                          <a:cs typeface="Arial" panose="020B0604020202020204" pitchFamily="34" charset="0"/>
                        </a:rPr>
                        <m:t> </m:t>
                      </m:r>
                      <m:r>
                        <m:rPr>
                          <m:nor/>
                        </m:rPr>
                        <a:rPr lang="en-US" sz="3700" smtClean="0">
                          <a:latin typeface="Arial" panose="020B0604020202020204" pitchFamily="34" charset="0"/>
                          <a:ea typeface="Malgun Gothic" panose="020B0503020000020004" pitchFamily="34" charset="-127"/>
                          <a:cs typeface="Arial" panose="020B0604020202020204" pitchFamily="34" charset="0"/>
                        </a:rPr>
                        <m:t>s</m:t>
                      </m:r>
                      <m:r>
                        <m:rPr>
                          <m:nor/>
                        </m:rPr>
                        <a:rPr lang="en-US" sz="3700" smtClean="0">
                          <a:latin typeface="Arial" panose="020B0604020202020204" pitchFamily="34" charset="0"/>
                          <a:ea typeface="Malgun Gothic" panose="020B0503020000020004" pitchFamily="34" charset="-127"/>
                          <a:cs typeface="Arial" panose="020B0604020202020204" pitchFamily="34" charset="0"/>
                        </a:rPr>
                        <m:t>ổ </m:t>
                      </m:r>
                      <m:r>
                        <m:rPr>
                          <m:nor/>
                        </m:rPr>
                        <a:rPr lang="en-US" sz="3700" smtClean="0">
                          <a:latin typeface="Arial" panose="020B0604020202020204" pitchFamily="34" charset="0"/>
                          <a:ea typeface="Malgun Gothic" panose="020B0503020000020004" pitchFamily="34" charset="-127"/>
                          <a:cs typeface="Arial" panose="020B0604020202020204" pitchFamily="34" charset="0"/>
                        </a:rPr>
                        <m:t>l</m:t>
                      </m:r>
                      <m:r>
                        <m:rPr>
                          <m:nor/>
                        </m:rPr>
                        <a:rPr lang="en-US" sz="3700" smtClean="0">
                          <a:latin typeface="Arial" panose="020B0604020202020204" pitchFamily="34" charset="0"/>
                          <a:ea typeface="Malgun Gothic" panose="020B0503020000020004" pitchFamily="34" charset="-127"/>
                          <a:cs typeface="Arial" panose="020B0604020202020204" pitchFamily="34" charset="0"/>
                        </a:rPr>
                        <m:t>à</m:t>
                      </m:r>
                      <m:r>
                        <a:rPr lang="en-US" sz="3700" b="0" i="1" smtClean="0">
                          <a:latin typeface="Cambria Math" panose="02040503050406030204" pitchFamily="18" charset="0"/>
                          <a:ea typeface="Malgun Gothic" panose="020B0503020000020004" pitchFamily="34" charset="-127"/>
                          <a:cs typeface="Arial" panose="020B0604020202020204" pitchFamily="34" charset="0"/>
                        </a:rPr>
                        <m:t> </m:t>
                      </m:r>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2</m:t>
                          </m:r>
                        </m:den>
                      </m:f>
                      <m:r>
                        <m:rPr>
                          <m:nor/>
                        </m:rPr>
                        <a:rPr lang="en-US" sz="3700">
                          <a:latin typeface="Arial" panose="020B0604020202020204" pitchFamily="34" charset="0"/>
                          <a:ea typeface="Malgun Gothic" panose="020B0503020000020004" pitchFamily="34" charset="-127"/>
                          <a:cs typeface="Arial" panose="020B0604020202020204" pitchFamily="34" charset="0"/>
                        </a:rPr>
                        <m:t>m</m:t>
                      </m:r>
                      <m:r>
                        <m:rPr>
                          <m:nor/>
                        </m:rPr>
                        <a:rPr lang="en-US" sz="3700" baseline="30000">
                          <a:latin typeface="Arial" panose="020B0604020202020204" pitchFamily="34" charset="0"/>
                          <a:ea typeface="Malgun Gothic" panose="020B0503020000020004" pitchFamily="34" charset="-127"/>
                          <a:cs typeface="Arial" panose="020B0604020202020204" pitchFamily="34" charset="0"/>
                        </a:rPr>
                        <m:t>2</m:t>
                      </m:r>
                    </m:oMath>
                  </m:oMathPara>
                </a14:m>
                <a:endParaRPr lang="en-US" sz="3700">
                  <a:effectLst/>
                  <a:latin typeface="Arial" panose="020B0604020202020204" pitchFamily="34" charset="0"/>
                  <a:ea typeface="Malgun Gothic" panose="020B0503020000020004" pitchFamily="34" charset="-127"/>
                  <a:cs typeface="Arial" panose="020B0604020202020204" pitchFamily="34" charset="0"/>
                </a:endParaRPr>
              </a:p>
              <a:p>
                <a:pPr>
                  <a:lnSpc>
                    <a:spcPct val="110000"/>
                  </a:lnSpc>
                </a:pPr>
                <a14:m>
                  <m:oMathPara xmlns:m="http://schemas.openxmlformats.org/officeDocument/2006/math">
                    <m:oMathParaPr>
                      <m:jc m:val="left"/>
                    </m:oMathParaPr>
                    <m:oMath xmlns:m="http://schemas.openxmlformats.org/officeDocument/2006/math">
                      <m:r>
                        <m:rPr>
                          <m:nor/>
                        </m:rPr>
                        <a:rPr lang="en-US" sz="3700" b="0" i="0" smtClean="0">
                          <a:latin typeface="Arial" panose="020B0604020202020204" pitchFamily="34" charset="0"/>
                          <a:ea typeface="Malgun Gothic" panose="020B0503020000020004" pitchFamily="34" charset="-127"/>
                          <a:cs typeface="Arial" panose="020B0604020202020204" pitchFamily="34" charset="0"/>
                        </a:rPr>
                        <m:t>                  </m:t>
                      </m:r>
                      <m:r>
                        <m:rPr>
                          <m:nor/>
                        </m:rPr>
                        <a:rPr lang="en-US" sz="3700">
                          <a:latin typeface="Arial" panose="020B0604020202020204" pitchFamily="34" charset="0"/>
                          <a:ea typeface="Malgun Gothic" panose="020B0503020000020004" pitchFamily="34" charset="-127"/>
                          <a:cs typeface="Arial" panose="020B0604020202020204" pitchFamily="34" charset="0"/>
                        </a:rPr>
                        <m:t>Độ </m:t>
                      </m:r>
                      <m:r>
                        <m:rPr>
                          <m:nor/>
                        </m:rPr>
                        <a:rPr lang="en-US" sz="3700">
                          <a:latin typeface="Arial" panose="020B0604020202020204" pitchFamily="34" charset="0"/>
                          <a:ea typeface="Malgun Gothic" panose="020B0503020000020004" pitchFamily="34" charset="-127"/>
                          <a:cs typeface="Arial" panose="020B0604020202020204" pitchFamily="34" charset="0"/>
                        </a:rPr>
                        <m:t>d</m:t>
                      </m:r>
                      <m:r>
                        <m:rPr>
                          <m:nor/>
                        </m:rPr>
                        <a:rPr lang="en-US" sz="3700">
                          <a:latin typeface="Arial" panose="020B0604020202020204" pitchFamily="34" charset="0"/>
                          <a:ea typeface="Malgun Gothic" panose="020B0503020000020004" pitchFamily="34" charset="-127"/>
                          <a:cs typeface="Arial" panose="020B0604020202020204" pitchFamily="34" charset="0"/>
                        </a:rPr>
                        <m:t>à</m:t>
                      </m:r>
                      <m:r>
                        <m:rPr>
                          <m:nor/>
                        </m:rPr>
                        <a:rPr lang="en-US" sz="3700">
                          <a:latin typeface="Arial" panose="020B0604020202020204" pitchFamily="34" charset="0"/>
                          <a:ea typeface="Malgun Gothic" panose="020B0503020000020004" pitchFamily="34" charset="-127"/>
                          <a:cs typeface="Arial" panose="020B0604020202020204" pitchFamily="34" charset="0"/>
                        </a:rPr>
                        <m:t>i</m:t>
                      </m:r>
                      <m:r>
                        <m:rPr>
                          <m:nor/>
                        </m:rPr>
                        <a:rPr lang="en-US" sz="3700">
                          <a:latin typeface="Arial" panose="020B0604020202020204" pitchFamily="34" charset="0"/>
                          <a:ea typeface="Malgun Gothic" panose="020B0503020000020004" pitchFamily="34" charset="-127"/>
                          <a:cs typeface="Arial" panose="020B0604020202020204" pitchFamily="34" charset="0"/>
                        </a:rPr>
                        <m:t> </m:t>
                      </m:r>
                      <m:r>
                        <m:rPr>
                          <m:nor/>
                        </m:rPr>
                        <a:rPr lang="en-US" sz="3700">
                          <a:latin typeface="Arial" panose="020B0604020202020204" pitchFamily="34" charset="0"/>
                          <a:ea typeface="Malgun Gothic" panose="020B0503020000020004" pitchFamily="34" charset="-127"/>
                          <a:cs typeface="Arial" panose="020B0604020202020204" pitchFamily="34" charset="0"/>
                        </a:rPr>
                        <m:t>c</m:t>
                      </m:r>
                      <m:r>
                        <m:rPr>
                          <m:nor/>
                        </m:rPr>
                        <a:rPr lang="en-US" sz="3700">
                          <a:latin typeface="Arial" panose="020B0604020202020204" pitchFamily="34" charset="0"/>
                          <a:ea typeface="Malgun Gothic" panose="020B0503020000020004" pitchFamily="34" charset="-127"/>
                          <a:cs typeface="Arial" panose="020B0604020202020204" pitchFamily="34" charset="0"/>
                        </a:rPr>
                        <m:t>ạ</m:t>
                      </m:r>
                      <m:r>
                        <m:rPr>
                          <m:nor/>
                        </m:rPr>
                        <a:rPr lang="en-US" sz="3700">
                          <a:latin typeface="Arial" panose="020B0604020202020204" pitchFamily="34" charset="0"/>
                          <a:ea typeface="Malgun Gothic" panose="020B0503020000020004" pitchFamily="34" charset="-127"/>
                          <a:cs typeface="Arial" panose="020B0604020202020204" pitchFamily="34" charset="0"/>
                        </a:rPr>
                        <m:t>nh</m:t>
                      </m:r>
                      <m:r>
                        <m:rPr>
                          <m:nor/>
                        </m:rPr>
                        <a:rPr lang="en-US" sz="3700">
                          <a:latin typeface="Arial" panose="020B0604020202020204" pitchFamily="34" charset="0"/>
                          <a:ea typeface="Malgun Gothic" panose="020B0503020000020004" pitchFamily="34" charset="-127"/>
                          <a:cs typeface="Arial" panose="020B0604020202020204" pitchFamily="34" charset="0"/>
                        </a:rPr>
                        <m:t> </m:t>
                      </m:r>
                      <m:r>
                        <m:rPr>
                          <m:nor/>
                        </m:rPr>
                        <a:rPr lang="en-US" sz="3700">
                          <a:latin typeface="Arial" panose="020B0604020202020204" pitchFamily="34" charset="0"/>
                          <a:ea typeface="Malgun Gothic" panose="020B0503020000020004" pitchFamily="34" charset="-127"/>
                          <a:cs typeface="Arial" panose="020B0604020202020204" pitchFamily="34" charset="0"/>
                        </a:rPr>
                        <m:t>c</m:t>
                      </m:r>
                      <m:r>
                        <m:rPr>
                          <m:nor/>
                        </m:rPr>
                        <a:rPr lang="en-US" sz="3700">
                          <a:latin typeface="Arial" panose="020B0604020202020204" pitchFamily="34" charset="0"/>
                          <a:ea typeface="Malgun Gothic" panose="020B0503020000020004" pitchFamily="34" charset="-127"/>
                          <a:cs typeface="Arial" panose="020B0604020202020204" pitchFamily="34" charset="0"/>
                        </a:rPr>
                        <m:t>ủ</m:t>
                      </m:r>
                      <m:r>
                        <m:rPr>
                          <m:nor/>
                        </m:rPr>
                        <a:rPr lang="en-US" sz="3700">
                          <a:latin typeface="Arial" panose="020B0604020202020204" pitchFamily="34" charset="0"/>
                          <a:ea typeface="Malgun Gothic" panose="020B0503020000020004" pitchFamily="34" charset="-127"/>
                          <a:cs typeface="Arial" panose="020B0604020202020204" pitchFamily="34" charset="0"/>
                        </a:rPr>
                        <m:t>a</m:t>
                      </m:r>
                      <m:r>
                        <m:rPr>
                          <m:nor/>
                        </m:rPr>
                        <a:rPr lang="en-US" sz="3700">
                          <a:latin typeface="Arial" panose="020B0604020202020204" pitchFamily="34" charset="0"/>
                          <a:ea typeface="Malgun Gothic" panose="020B0503020000020004" pitchFamily="34" charset="-127"/>
                          <a:cs typeface="Arial" panose="020B0604020202020204" pitchFamily="34" charset="0"/>
                        </a:rPr>
                        <m:t> </m:t>
                      </m:r>
                      <m:r>
                        <m:rPr>
                          <m:nor/>
                        </m:rPr>
                        <a:rPr lang="en-US" sz="3700">
                          <a:latin typeface="Arial" panose="020B0604020202020204" pitchFamily="34" charset="0"/>
                          <a:ea typeface="Malgun Gothic" panose="020B0503020000020004" pitchFamily="34" charset="-127"/>
                          <a:cs typeface="Arial" panose="020B0604020202020204" pitchFamily="34" charset="0"/>
                        </a:rPr>
                        <m:t>m</m:t>
                      </m:r>
                      <m:r>
                        <m:rPr>
                          <m:nor/>
                        </m:rPr>
                        <a:rPr lang="en-US" sz="3700">
                          <a:latin typeface="Arial" panose="020B0604020202020204" pitchFamily="34" charset="0"/>
                          <a:ea typeface="Malgun Gothic" panose="020B0503020000020004" pitchFamily="34" charset="-127"/>
                          <a:cs typeface="Arial" panose="020B0604020202020204" pitchFamily="34" charset="0"/>
                        </a:rPr>
                        <m:t>ộ</m:t>
                      </m:r>
                      <m:r>
                        <m:rPr>
                          <m:nor/>
                        </m:rPr>
                        <a:rPr lang="en-US" sz="3700">
                          <a:latin typeface="Arial" panose="020B0604020202020204" pitchFamily="34" charset="0"/>
                          <a:ea typeface="Malgun Gothic" panose="020B0503020000020004" pitchFamily="34" charset="-127"/>
                          <a:cs typeface="Arial" panose="020B0604020202020204" pitchFamily="34" charset="0"/>
                        </a:rPr>
                        <m:t>t</m:t>
                      </m:r>
                      <m:r>
                        <m:rPr>
                          <m:nor/>
                        </m:rPr>
                        <a:rPr lang="en-US" sz="3700">
                          <a:latin typeface="Arial" panose="020B0604020202020204" pitchFamily="34" charset="0"/>
                          <a:ea typeface="Malgun Gothic" panose="020B0503020000020004" pitchFamily="34" charset="-127"/>
                          <a:cs typeface="Arial" panose="020B0604020202020204" pitchFamily="34" charset="0"/>
                        </a:rPr>
                        <m:t> ô </m:t>
                      </m:r>
                      <m:r>
                        <m:rPr>
                          <m:nor/>
                        </m:rPr>
                        <a:rPr lang="en-US" sz="3700">
                          <a:latin typeface="Arial" panose="020B0604020202020204" pitchFamily="34" charset="0"/>
                          <a:ea typeface="Malgun Gothic" panose="020B0503020000020004" pitchFamily="34" charset="-127"/>
                          <a:cs typeface="Arial" panose="020B0604020202020204" pitchFamily="34" charset="0"/>
                        </a:rPr>
                        <m:t>c</m:t>
                      </m:r>
                      <m:r>
                        <m:rPr>
                          <m:nor/>
                        </m:rPr>
                        <a:rPr lang="en-US" sz="3700">
                          <a:latin typeface="Arial" panose="020B0604020202020204" pitchFamily="34" charset="0"/>
                          <a:ea typeface="Malgun Gothic" panose="020B0503020000020004" pitchFamily="34" charset="-127"/>
                          <a:cs typeface="Arial" panose="020B0604020202020204" pitchFamily="34" charset="0"/>
                        </a:rPr>
                        <m:t>ử</m:t>
                      </m:r>
                      <m:r>
                        <m:rPr>
                          <m:nor/>
                        </m:rPr>
                        <a:rPr lang="en-US" sz="3700">
                          <a:latin typeface="Arial" panose="020B0604020202020204" pitchFamily="34" charset="0"/>
                          <a:ea typeface="Malgun Gothic" panose="020B0503020000020004" pitchFamily="34" charset="-127"/>
                          <a:cs typeface="Arial" panose="020B0604020202020204" pitchFamily="34" charset="0"/>
                        </a:rPr>
                        <m:t>a</m:t>
                      </m:r>
                      <m:r>
                        <m:rPr>
                          <m:nor/>
                        </m:rPr>
                        <a:rPr lang="en-US" sz="3700">
                          <a:latin typeface="Arial" panose="020B0604020202020204" pitchFamily="34" charset="0"/>
                          <a:ea typeface="Malgun Gothic" panose="020B0503020000020004" pitchFamily="34" charset="-127"/>
                          <a:cs typeface="Arial" panose="020B0604020202020204" pitchFamily="34" charset="0"/>
                        </a:rPr>
                        <m:t> </m:t>
                      </m:r>
                      <m:r>
                        <m:rPr>
                          <m:nor/>
                        </m:rPr>
                        <a:rPr lang="en-US" sz="3700">
                          <a:latin typeface="Arial" panose="020B0604020202020204" pitchFamily="34" charset="0"/>
                          <a:ea typeface="Malgun Gothic" panose="020B0503020000020004" pitchFamily="34" charset="-127"/>
                          <a:cs typeface="Arial" panose="020B0604020202020204" pitchFamily="34" charset="0"/>
                        </a:rPr>
                        <m:t>s</m:t>
                      </m:r>
                      <m:r>
                        <m:rPr>
                          <m:nor/>
                        </m:rPr>
                        <a:rPr lang="en-US" sz="3700">
                          <a:latin typeface="Arial" panose="020B0604020202020204" pitchFamily="34" charset="0"/>
                          <a:ea typeface="Malgun Gothic" panose="020B0503020000020004" pitchFamily="34" charset="-127"/>
                          <a:cs typeface="Arial" panose="020B0604020202020204" pitchFamily="34" charset="0"/>
                        </a:rPr>
                        <m:t>ổ </m:t>
                      </m:r>
                      <m:r>
                        <m:rPr>
                          <m:nor/>
                        </m:rPr>
                        <a:rPr lang="en-US" sz="3700">
                          <a:latin typeface="Arial" panose="020B0604020202020204" pitchFamily="34" charset="0"/>
                          <a:ea typeface="Malgun Gothic" panose="020B0503020000020004" pitchFamily="34" charset="-127"/>
                          <a:cs typeface="Arial" panose="020B0604020202020204" pitchFamily="34" charset="0"/>
                        </a:rPr>
                        <m:t>l</m:t>
                      </m:r>
                      <m:r>
                        <m:rPr>
                          <m:nor/>
                        </m:rPr>
                        <a:rPr lang="en-US" sz="3700">
                          <a:latin typeface="Arial" panose="020B0604020202020204" pitchFamily="34" charset="0"/>
                          <a:ea typeface="Malgun Gothic" panose="020B0503020000020004" pitchFamily="34" charset="-127"/>
                          <a:cs typeface="Arial" panose="020B0604020202020204" pitchFamily="34" charset="0"/>
                        </a:rPr>
                        <m:t>à</m:t>
                      </m:r>
                      <m:r>
                        <a:rPr lang="en-US" sz="3700" b="0" i="1" smtClean="0">
                          <a:latin typeface="Cambria Math" panose="02040503050406030204" pitchFamily="18" charset="0"/>
                          <a:ea typeface="Malgun Gothic" panose="020B0503020000020004" pitchFamily="34" charset="-127"/>
                          <a:cs typeface="Arial" panose="020B0604020202020204" pitchFamily="34" charset="0"/>
                        </a:rPr>
                        <m:t> </m:t>
                      </m:r>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2</m:t>
                              </m:r>
                            </m:den>
                          </m:f>
                        </m:e>
                      </m:rad>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1</m:t>
                          </m:r>
                        </m:num>
                        <m:den>
                          <m:rad>
                            <m:radPr>
                              <m:degHide m:val="on"/>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2</m:t>
                              </m:r>
                            </m:e>
                          </m:rad>
                        </m:den>
                      </m:f>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20000"/>
                  </a:lnSpc>
                </a:pPr>
                <a14:m>
                  <m:oMathPara xmlns:m="http://schemas.openxmlformats.org/officeDocument/2006/math">
                    <m:oMathParaPr>
                      <m:jc m:val="left"/>
                    </m:oMathParaPr>
                    <m:oMath xmlns:m="http://schemas.openxmlformats.org/officeDocument/2006/math">
                      <m:r>
                        <m:rPr>
                          <m:nor/>
                        </m:rPr>
                        <a:rPr lang="en-US" sz="3700" b="1">
                          <a:latin typeface="Arial" panose="020B0604020202020204" pitchFamily="34" charset="0"/>
                          <a:ea typeface="Malgun Gothic" panose="020B0503020000020004" pitchFamily="34" charset="-127"/>
                          <a:cs typeface="Arial" panose="020B0604020202020204" pitchFamily="34" charset="0"/>
                        </a:rPr>
                        <m:t>C</m:t>
                      </m:r>
                      <m:r>
                        <m:rPr>
                          <m:nor/>
                        </m:rPr>
                        <a:rPr lang="en-US" sz="3700" b="1">
                          <a:latin typeface="Arial" panose="020B0604020202020204" pitchFamily="34" charset="0"/>
                          <a:ea typeface="Malgun Gothic" panose="020B0503020000020004" pitchFamily="34" charset="-127"/>
                          <a:cs typeface="Arial" panose="020B0604020202020204" pitchFamily="34" charset="0"/>
                        </a:rPr>
                        <m:t>á</m:t>
                      </m:r>
                      <m:r>
                        <m:rPr>
                          <m:nor/>
                        </m:rPr>
                        <a:rPr lang="en-US" sz="3700" b="1">
                          <a:latin typeface="Arial" panose="020B0604020202020204" pitchFamily="34" charset="0"/>
                          <a:ea typeface="Malgun Gothic" panose="020B0503020000020004" pitchFamily="34" charset="-127"/>
                          <a:cs typeface="Arial" panose="020B0604020202020204" pitchFamily="34" charset="0"/>
                        </a:rPr>
                        <m:t>ch</m:t>
                      </m:r>
                      <m:r>
                        <m:rPr>
                          <m:nor/>
                        </m:rPr>
                        <a:rPr lang="en-US" sz="3700" b="1">
                          <a:latin typeface="Arial" panose="020B0604020202020204" pitchFamily="34" charset="0"/>
                          <a:ea typeface="Malgun Gothic" panose="020B0503020000020004" pitchFamily="34" charset="-127"/>
                          <a:cs typeface="Arial" panose="020B0604020202020204" pitchFamily="34" charset="0"/>
                        </a:rPr>
                        <m:t> 2: </m:t>
                      </m:r>
                      <m:r>
                        <m:rPr>
                          <m:nor/>
                        </m:rPr>
                        <a:rPr lang="en-US" sz="3700">
                          <a:latin typeface="Arial" panose="020B0604020202020204" pitchFamily="34" charset="0"/>
                          <a:ea typeface="Malgun Gothic" panose="020B0503020000020004" pitchFamily="34" charset="-127"/>
                          <a:cs typeface="Arial" panose="020B0604020202020204" pitchFamily="34" charset="0"/>
                        </a:rPr>
                        <m:t>Di</m:t>
                      </m:r>
                      <m:r>
                        <m:rPr>
                          <m:nor/>
                        </m:rPr>
                        <a:rPr lang="en-US" sz="3700">
                          <a:latin typeface="Arial" panose="020B0604020202020204" pitchFamily="34" charset="0"/>
                          <a:ea typeface="Malgun Gothic" panose="020B0503020000020004" pitchFamily="34" charset="-127"/>
                          <a:cs typeface="Arial" panose="020B0604020202020204" pitchFamily="34" charset="0"/>
                        </a:rPr>
                        <m:t>ệ</m:t>
                      </m:r>
                      <m:r>
                        <m:rPr>
                          <m:nor/>
                        </m:rPr>
                        <a:rPr lang="en-US" sz="3700">
                          <a:latin typeface="Arial" panose="020B0604020202020204" pitchFamily="34" charset="0"/>
                          <a:ea typeface="Malgun Gothic" panose="020B0503020000020004" pitchFamily="34" charset="-127"/>
                          <a:cs typeface="Arial" panose="020B0604020202020204" pitchFamily="34" charset="0"/>
                        </a:rPr>
                        <m:t>n</m:t>
                      </m:r>
                      <m:r>
                        <m:rPr>
                          <m:nor/>
                        </m:rPr>
                        <a:rPr lang="en-US" sz="3700">
                          <a:latin typeface="Arial" panose="020B0604020202020204" pitchFamily="34" charset="0"/>
                          <a:ea typeface="Malgun Gothic" panose="020B0503020000020004" pitchFamily="34" charset="-127"/>
                          <a:cs typeface="Arial" panose="020B0604020202020204" pitchFamily="34" charset="0"/>
                        </a:rPr>
                        <m:t> </m:t>
                      </m:r>
                      <m:r>
                        <m:rPr>
                          <m:nor/>
                        </m:rPr>
                        <a:rPr lang="en-US" sz="3700">
                          <a:latin typeface="Arial" panose="020B0604020202020204" pitchFamily="34" charset="0"/>
                          <a:ea typeface="Malgun Gothic" panose="020B0503020000020004" pitchFamily="34" charset="-127"/>
                          <a:cs typeface="Arial" panose="020B0604020202020204" pitchFamily="34" charset="0"/>
                        </a:rPr>
                        <m:t>t</m:t>
                      </m:r>
                      <m:r>
                        <m:rPr>
                          <m:nor/>
                        </m:rPr>
                        <a:rPr lang="en-US" sz="3700">
                          <a:latin typeface="Arial" panose="020B0604020202020204" pitchFamily="34" charset="0"/>
                          <a:ea typeface="Malgun Gothic" panose="020B0503020000020004" pitchFamily="34" charset="-127"/>
                          <a:cs typeface="Arial" panose="020B0604020202020204" pitchFamily="34" charset="0"/>
                        </a:rPr>
                        <m:t>í</m:t>
                      </m:r>
                      <m:r>
                        <m:rPr>
                          <m:nor/>
                        </m:rPr>
                        <a:rPr lang="en-US" sz="3700">
                          <a:latin typeface="Arial" panose="020B0604020202020204" pitchFamily="34" charset="0"/>
                          <a:ea typeface="Malgun Gothic" panose="020B0503020000020004" pitchFamily="34" charset="-127"/>
                          <a:cs typeface="Arial" panose="020B0604020202020204" pitchFamily="34" charset="0"/>
                        </a:rPr>
                        <m:t>ch</m:t>
                      </m:r>
                      <m:r>
                        <m:rPr>
                          <m:nor/>
                        </m:rPr>
                        <a:rPr lang="en-US" sz="3700">
                          <a:latin typeface="Arial" panose="020B0604020202020204" pitchFamily="34" charset="0"/>
                          <a:ea typeface="Malgun Gothic" panose="020B0503020000020004" pitchFamily="34" charset="-127"/>
                          <a:cs typeface="Arial" panose="020B0604020202020204" pitchFamily="34" charset="0"/>
                        </a:rPr>
                        <m:t> </m:t>
                      </m:r>
                      <m:r>
                        <m:rPr>
                          <m:nor/>
                        </m:rPr>
                        <a:rPr lang="en-US" sz="3700">
                          <a:latin typeface="Arial" panose="020B0604020202020204" pitchFamily="34" charset="0"/>
                          <a:ea typeface="Malgun Gothic" panose="020B0503020000020004" pitchFamily="34" charset="-127"/>
                          <a:cs typeface="Arial" panose="020B0604020202020204" pitchFamily="34" charset="0"/>
                        </a:rPr>
                        <m:t>c</m:t>
                      </m:r>
                      <m:r>
                        <m:rPr>
                          <m:nor/>
                        </m:rPr>
                        <a:rPr lang="en-US" sz="3700">
                          <a:latin typeface="Arial" panose="020B0604020202020204" pitchFamily="34" charset="0"/>
                          <a:ea typeface="Malgun Gothic" panose="020B0503020000020004" pitchFamily="34" charset="-127"/>
                          <a:cs typeface="Arial" panose="020B0604020202020204" pitchFamily="34" charset="0"/>
                        </a:rPr>
                        <m:t>ủ</m:t>
                      </m:r>
                      <m:r>
                        <m:rPr>
                          <m:nor/>
                        </m:rPr>
                        <a:rPr lang="en-US" sz="3700">
                          <a:latin typeface="Arial" panose="020B0604020202020204" pitchFamily="34" charset="0"/>
                          <a:ea typeface="Malgun Gothic" panose="020B0503020000020004" pitchFamily="34" charset="-127"/>
                          <a:cs typeface="Arial" panose="020B0604020202020204" pitchFamily="34" charset="0"/>
                        </a:rPr>
                        <m:t>a</m:t>
                      </m:r>
                      <m:r>
                        <m:rPr>
                          <m:nor/>
                        </m:rPr>
                        <a:rPr lang="en-US" sz="3700">
                          <a:latin typeface="Arial" panose="020B0604020202020204" pitchFamily="34" charset="0"/>
                          <a:ea typeface="Malgun Gothic" panose="020B0503020000020004" pitchFamily="34" charset="-127"/>
                          <a:cs typeface="Arial" panose="020B0604020202020204" pitchFamily="34" charset="0"/>
                        </a:rPr>
                        <m:t> </m:t>
                      </m:r>
                      <m:r>
                        <m:rPr>
                          <m:nor/>
                        </m:rPr>
                        <a:rPr lang="en-US" sz="3700">
                          <a:latin typeface="Arial" panose="020B0604020202020204" pitchFamily="34" charset="0"/>
                          <a:ea typeface="Malgun Gothic" panose="020B0503020000020004" pitchFamily="34" charset="-127"/>
                          <a:cs typeface="Arial" panose="020B0604020202020204" pitchFamily="34" charset="0"/>
                        </a:rPr>
                        <m:t>c</m:t>
                      </m:r>
                      <m:r>
                        <m:rPr>
                          <m:nor/>
                        </m:rPr>
                        <a:rPr lang="en-US" sz="3700">
                          <a:latin typeface="Arial" panose="020B0604020202020204" pitchFamily="34" charset="0"/>
                          <a:ea typeface="Malgun Gothic" panose="020B0503020000020004" pitchFamily="34" charset="-127"/>
                          <a:cs typeface="Arial" panose="020B0604020202020204" pitchFamily="34" charset="0"/>
                        </a:rPr>
                        <m:t>ả </m:t>
                      </m:r>
                      <m:r>
                        <m:rPr>
                          <m:nor/>
                        </m:rPr>
                        <a:rPr lang="en-US" sz="3700">
                          <a:latin typeface="Arial" panose="020B0604020202020204" pitchFamily="34" charset="0"/>
                          <a:ea typeface="Malgun Gothic" panose="020B0503020000020004" pitchFamily="34" charset="-127"/>
                          <a:cs typeface="Arial" panose="020B0604020202020204" pitchFamily="34" charset="0"/>
                        </a:rPr>
                        <m:t>c</m:t>
                      </m:r>
                      <m:r>
                        <m:rPr>
                          <m:nor/>
                        </m:rPr>
                        <a:rPr lang="en-US" sz="3700">
                          <a:latin typeface="Arial" panose="020B0604020202020204" pitchFamily="34" charset="0"/>
                          <a:ea typeface="Malgun Gothic" panose="020B0503020000020004" pitchFamily="34" charset="-127"/>
                          <a:cs typeface="Arial" panose="020B0604020202020204" pitchFamily="34" charset="0"/>
                        </a:rPr>
                        <m:t>ử</m:t>
                      </m:r>
                      <m:r>
                        <m:rPr>
                          <m:nor/>
                        </m:rPr>
                        <a:rPr lang="en-US" sz="3700">
                          <a:latin typeface="Arial" panose="020B0604020202020204" pitchFamily="34" charset="0"/>
                          <a:ea typeface="Malgun Gothic" panose="020B0503020000020004" pitchFamily="34" charset="-127"/>
                          <a:cs typeface="Arial" panose="020B0604020202020204" pitchFamily="34" charset="0"/>
                        </a:rPr>
                        <m:t>a</m:t>
                      </m:r>
                      <m:r>
                        <m:rPr>
                          <m:nor/>
                        </m:rPr>
                        <a:rPr lang="en-US" sz="3700">
                          <a:latin typeface="Arial" panose="020B0604020202020204" pitchFamily="34" charset="0"/>
                          <a:ea typeface="Malgun Gothic" panose="020B0503020000020004" pitchFamily="34" charset="-127"/>
                          <a:cs typeface="Arial" panose="020B0604020202020204" pitchFamily="34" charset="0"/>
                        </a:rPr>
                        <m:t> </m:t>
                      </m:r>
                      <m:r>
                        <m:rPr>
                          <m:nor/>
                        </m:rPr>
                        <a:rPr lang="en-US" sz="3700">
                          <a:latin typeface="Arial" panose="020B0604020202020204" pitchFamily="34" charset="0"/>
                          <a:ea typeface="Malgun Gothic" panose="020B0503020000020004" pitchFamily="34" charset="-127"/>
                          <a:cs typeface="Arial" panose="020B0604020202020204" pitchFamily="34" charset="0"/>
                        </a:rPr>
                        <m:t>s</m:t>
                      </m:r>
                      <m:r>
                        <m:rPr>
                          <m:nor/>
                        </m:rPr>
                        <a:rPr lang="en-US" sz="3700">
                          <a:latin typeface="Arial" panose="020B0604020202020204" pitchFamily="34" charset="0"/>
                          <a:ea typeface="Malgun Gothic" panose="020B0503020000020004" pitchFamily="34" charset="-127"/>
                          <a:cs typeface="Arial" panose="020B0604020202020204" pitchFamily="34" charset="0"/>
                        </a:rPr>
                        <m:t>ổ </m:t>
                      </m:r>
                      <m:r>
                        <m:rPr>
                          <m:nor/>
                        </m:rPr>
                        <a:rPr lang="en-US" sz="3700">
                          <a:latin typeface="Arial" panose="020B0604020202020204" pitchFamily="34" charset="0"/>
                          <a:ea typeface="Malgun Gothic" panose="020B0503020000020004" pitchFamily="34" charset="-127"/>
                          <a:cs typeface="Arial" panose="020B0604020202020204" pitchFamily="34" charset="0"/>
                        </a:rPr>
                        <m:t>l</m:t>
                      </m:r>
                      <m:r>
                        <m:rPr>
                          <m:nor/>
                        </m:rPr>
                        <a:rPr lang="en-US" sz="3700">
                          <a:latin typeface="Arial" panose="020B0604020202020204" pitchFamily="34" charset="0"/>
                          <a:ea typeface="Malgun Gothic" panose="020B0503020000020004" pitchFamily="34" charset="-127"/>
                          <a:cs typeface="Arial" panose="020B0604020202020204" pitchFamily="34" charset="0"/>
                        </a:rPr>
                        <m:t>à</m:t>
                      </m:r>
                      <m:r>
                        <a:rPr lang="en-US" sz="3700" b="0" i="1" smtClean="0">
                          <a:latin typeface="Cambria Math" panose="02040503050406030204" pitchFamily="18" charset="0"/>
                          <a:ea typeface="Malgun Gothic" panose="020B0503020000020004" pitchFamily="34" charset="-127"/>
                          <a:cs typeface="Arial" panose="020B0604020202020204" pitchFamily="34" charset="0"/>
                        </a:rPr>
                        <m:t> </m:t>
                      </m:r>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2</m:t>
                          </m:r>
                        </m:den>
                      </m:f>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×4=2</m:t>
                      </m:r>
                      <m:r>
                        <a:rPr lang="en-US" sz="37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m:rPr>
                          <m:nor/>
                        </m:rPr>
                        <a:rPr lang="en-US" sz="3700">
                          <a:latin typeface="Arial" panose="020B0604020202020204" pitchFamily="34" charset="0"/>
                          <a:ea typeface="Malgun Gothic" panose="020B0503020000020004" pitchFamily="34" charset="-127"/>
                          <a:cs typeface="Arial" panose="020B0604020202020204" pitchFamily="34" charset="0"/>
                        </a:rPr>
                        <m:t>m</m:t>
                      </m:r>
                      <m:r>
                        <m:rPr>
                          <m:nor/>
                        </m:rPr>
                        <a:rPr lang="en-US" sz="3700" baseline="30000">
                          <a:latin typeface="Arial" panose="020B0604020202020204" pitchFamily="34" charset="0"/>
                          <a:ea typeface="Malgun Gothic" panose="020B0503020000020004" pitchFamily="34" charset="-127"/>
                          <a:cs typeface="Arial" panose="020B0604020202020204" pitchFamily="34" charset="0"/>
                        </a:rPr>
                        <m:t>2</m:t>
                      </m:r>
                    </m:oMath>
                  </m:oMathPara>
                </a14:m>
                <a:endParaRPr lang="en-US" sz="3700">
                  <a:effectLst/>
                  <a:latin typeface="Arial" panose="020B0604020202020204" pitchFamily="34" charset="0"/>
                  <a:ea typeface="Malgun Gothic" panose="020B0503020000020004" pitchFamily="34" charset="-127"/>
                  <a:cs typeface="Arial" panose="020B0604020202020204" pitchFamily="34" charset="0"/>
                </a:endParaRPr>
              </a:p>
              <a:p>
                <a:pPr>
                  <a:lnSpc>
                    <a:spcPct val="150000"/>
                  </a:lnSpc>
                </a:pPr>
                <a:r>
                  <a:rPr lang="en-US" sz="3700">
                    <a:effectLst/>
                    <a:latin typeface="Arial" panose="020B0604020202020204" pitchFamily="34" charset="0"/>
                    <a:ea typeface="Malgun Gothic" panose="020B0503020000020004" pitchFamily="34" charset="-127"/>
                    <a:cs typeface="Arial" panose="020B0604020202020204" pitchFamily="34" charset="0"/>
                  </a:rPr>
                  <a:t>              Độ dài cạnh của cửa sổ là </a:t>
                </a:r>
                <a14:m>
                  <m:oMath xmlns:m="http://schemas.openxmlformats.org/officeDocument/2006/math">
                    <m:rad>
                      <m:radPr>
                        <m:degHide m:val="on"/>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2</m:t>
                        </m:r>
                      </m:e>
                    </m:rad>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20000"/>
                  </a:lnSpc>
                </a:pPr>
                <a14:m>
                  <m:oMathPara xmlns:m="http://schemas.openxmlformats.org/officeDocument/2006/math">
                    <m:oMathParaPr>
                      <m:jc m:val="left"/>
                    </m:oMathParaPr>
                    <m:oMath xmlns:m="http://schemas.openxmlformats.org/officeDocument/2006/math">
                      <m:r>
                        <m:rPr>
                          <m:nor/>
                        </m:rPr>
                        <a:rPr lang="en-US" sz="3700" b="0" i="0" smtClean="0">
                          <a:latin typeface="Arial" panose="020B0604020202020204" pitchFamily="34" charset="0"/>
                          <a:ea typeface="Malgun Gothic" panose="020B0503020000020004" pitchFamily="34" charset="-127"/>
                          <a:cs typeface="Arial" panose="020B0604020202020204" pitchFamily="34" charset="0"/>
                        </a:rPr>
                        <m:t>              </m:t>
                      </m:r>
                      <m:r>
                        <m:rPr>
                          <m:nor/>
                        </m:rPr>
                        <a:rPr lang="en-US" sz="3700">
                          <a:latin typeface="Arial" panose="020B0604020202020204" pitchFamily="34" charset="0"/>
                          <a:ea typeface="Malgun Gothic" panose="020B0503020000020004" pitchFamily="34" charset="-127"/>
                          <a:cs typeface="Arial" panose="020B0604020202020204" pitchFamily="34" charset="0"/>
                        </a:rPr>
                        <m:t>Độ </m:t>
                      </m:r>
                      <m:r>
                        <m:rPr>
                          <m:nor/>
                        </m:rPr>
                        <a:rPr lang="en-US" sz="3700">
                          <a:latin typeface="Arial" panose="020B0604020202020204" pitchFamily="34" charset="0"/>
                          <a:ea typeface="Malgun Gothic" panose="020B0503020000020004" pitchFamily="34" charset="-127"/>
                          <a:cs typeface="Arial" panose="020B0604020202020204" pitchFamily="34" charset="0"/>
                        </a:rPr>
                        <m:t>d</m:t>
                      </m:r>
                      <m:r>
                        <m:rPr>
                          <m:nor/>
                        </m:rPr>
                        <a:rPr lang="en-US" sz="3700">
                          <a:latin typeface="Arial" panose="020B0604020202020204" pitchFamily="34" charset="0"/>
                          <a:ea typeface="Malgun Gothic" panose="020B0503020000020004" pitchFamily="34" charset="-127"/>
                          <a:cs typeface="Arial" panose="020B0604020202020204" pitchFamily="34" charset="0"/>
                        </a:rPr>
                        <m:t>à</m:t>
                      </m:r>
                      <m:r>
                        <m:rPr>
                          <m:nor/>
                        </m:rPr>
                        <a:rPr lang="en-US" sz="3700">
                          <a:latin typeface="Arial" panose="020B0604020202020204" pitchFamily="34" charset="0"/>
                          <a:ea typeface="Malgun Gothic" panose="020B0503020000020004" pitchFamily="34" charset="-127"/>
                          <a:cs typeface="Arial" panose="020B0604020202020204" pitchFamily="34" charset="0"/>
                        </a:rPr>
                        <m:t>i</m:t>
                      </m:r>
                      <m:r>
                        <m:rPr>
                          <m:nor/>
                        </m:rPr>
                        <a:rPr lang="en-US" sz="3700">
                          <a:latin typeface="Arial" panose="020B0604020202020204" pitchFamily="34" charset="0"/>
                          <a:ea typeface="Malgun Gothic" panose="020B0503020000020004" pitchFamily="34" charset="-127"/>
                          <a:cs typeface="Arial" panose="020B0604020202020204" pitchFamily="34" charset="0"/>
                        </a:rPr>
                        <m:t> </m:t>
                      </m:r>
                      <m:r>
                        <m:rPr>
                          <m:nor/>
                        </m:rPr>
                        <a:rPr lang="en-US" sz="3700">
                          <a:latin typeface="Arial" panose="020B0604020202020204" pitchFamily="34" charset="0"/>
                          <a:ea typeface="Malgun Gothic" panose="020B0503020000020004" pitchFamily="34" charset="-127"/>
                          <a:cs typeface="Arial" panose="020B0604020202020204" pitchFamily="34" charset="0"/>
                        </a:rPr>
                        <m:t>c</m:t>
                      </m:r>
                      <m:r>
                        <m:rPr>
                          <m:nor/>
                        </m:rPr>
                        <a:rPr lang="en-US" sz="3700">
                          <a:latin typeface="Arial" panose="020B0604020202020204" pitchFamily="34" charset="0"/>
                          <a:ea typeface="Malgun Gothic" panose="020B0503020000020004" pitchFamily="34" charset="-127"/>
                          <a:cs typeface="Arial" panose="020B0604020202020204" pitchFamily="34" charset="0"/>
                        </a:rPr>
                        <m:t>ạ</m:t>
                      </m:r>
                      <m:r>
                        <m:rPr>
                          <m:nor/>
                        </m:rPr>
                        <a:rPr lang="en-US" sz="3700">
                          <a:latin typeface="Arial" panose="020B0604020202020204" pitchFamily="34" charset="0"/>
                          <a:ea typeface="Malgun Gothic" panose="020B0503020000020004" pitchFamily="34" charset="-127"/>
                          <a:cs typeface="Arial" panose="020B0604020202020204" pitchFamily="34" charset="0"/>
                        </a:rPr>
                        <m:t>nh</m:t>
                      </m:r>
                      <m:r>
                        <m:rPr>
                          <m:nor/>
                        </m:rPr>
                        <a:rPr lang="en-US" sz="3700">
                          <a:latin typeface="Arial" panose="020B0604020202020204" pitchFamily="34" charset="0"/>
                          <a:ea typeface="Malgun Gothic" panose="020B0503020000020004" pitchFamily="34" charset="-127"/>
                          <a:cs typeface="Arial" panose="020B0604020202020204" pitchFamily="34" charset="0"/>
                        </a:rPr>
                        <m:t> </m:t>
                      </m:r>
                      <m:r>
                        <m:rPr>
                          <m:nor/>
                        </m:rPr>
                        <a:rPr lang="en-US" sz="3700">
                          <a:latin typeface="Arial" panose="020B0604020202020204" pitchFamily="34" charset="0"/>
                          <a:ea typeface="Malgun Gothic" panose="020B0503020000020004" pitchFamily="34" charset="-127"/>
                          <a:cs typeface="Arial" panose="020B0604020202020204" pitchFamily="34" charset="0"/>
                        </a:rPr>
                        <m:t>c</m:t>
                      </m:r>
                      <m:r>
                        <m:rPr>
                          <m:nor/>
                        </m:rPr>
                        <a:rPr lang="en-US" sz="3700">
                          <a:latin typeface="Arial" panose="020B0604020202020204" pitchFamily="34" charset="0"/>
                          <a:ea typeface="Malgun Gothic" panose="020B0503020000020004" pitchFamily="34" charset="-127"/>
                          <a:cs typeface="Arial" panose="020B0604020202020204" pitchFamily="34" charset="0"/>
                        </a:rPr>
                        <m:t>ủ</m:t>
                      </m:r>
                      <m:r>
                        <m:rPr>
                          <m:nor/>
                        </m:rPr>
                        <a:rPr lang="en-US" sz="3700">
                          <a:latin typeface="Arial" panose="020B0604020202020204" pitchFamily="34" charset="0"/>
                          <a:ea typeface="Malgun Gothic" panose="020B0503020000020004" pitchFamily="34" charset="-127"/>
                          <a:cs typeface="Arial" panose="020B0604020202020204" pitchFamily="34" charset="0"/>
                        </a:rPr>
                        <m:t>a</m:t>
                      </m:r>
                      <m:r>
                        <m:rPr>
                          <m:nor/>
                        </m:rPr>
                        <a:rPr lang="en-US" sz="3700">
                          <a:latin typeface="Arial" panose="020B0604020202020204" pitchFamily="34" charset="0"/>
                          <a:ea typeface="Malgun Gothic" panose="020B0503020000020004" pitchFamily="34" charset="-127"/>
                          <a:cs typeface="Arial" panose="020B0604020202020204" pitchFamily="34" charset="0"/>
                        </a:rPr>
                        <m:t> </m:t>
                      </m:r>
                      <m:r>
                        <m:rPr>
                          <m:nor/>
                        </m:rPr>
                        <a:rPr lang="en-US" sz="3700">
                          <a:latin typeface="Arial" panose="020B0604020202020204" pitchFamily="34" charset="0"/>
                          <a:ea typeface="Malgun Gothic" panose="020B0503020000020004" pitchFamily="34" charset="-127"/>
                          <a:cs typeface="Arial" panose="020B0604020202020204" pitchFamily="34" charset="0"/>
                        </a:rPr>
                        <m:t>m</m:t>
                      </m:r>
                      <m:r>
                        <m:rPr>
                          <m:nor/>
                        </m:rPr>
                        <a:rPr lang="en-US" sz="3700">
                          <a:latin typeface="Arial" panose="020B0604020202020204" pitchFamily="34" charset="0"/>
                          <a:ea typeface="Malgun Gothic" panose="020B0503020000020004" pitchFamily="34" charset="-127"/>
                          <a:cs typeface="Arial" panose="020B0604020202020204" pitchFamily="34" charset="0"/>
                        </a:rPr>
                        <m:t>ộ</m:t>
                      </m:r>
                      <m:r>
                        <m:rPr>
                          <m:nor/>
                        </m:rPr>
                        <a:rPr lang="en-US" sz="3700">
                          <a:latin typeface="Arial" panose="020B0604020202020204" pitchFamily="34" charset="0"/>
                          <a:ea typeface="Malgun Gothic" panose="020B0503020000020004" pitchFamily="34" charset="-127"/>
                          <a:cs typeface="Arial" panose="020B0604020202020204" pitchFamily="34" charset="0"/>
                        </a:rPr>
                        <m:t>t</m:t>
                      </m:r>
                      <m:r>
                        <m:rPr>
                          <m:nor/>
                        </m:rPr>
                        <a:rPr lang="en-US" sz="3700">
                          <a:latin typeface="Arial" panose="020B0604020202020204" pitchFamily="34" charset="0"/>
                          <a:ea typeface="Malgun Gothic" panose="020B0503020000020004" pitchFamily="34" charset="-127"/>
                          <a:cs typeface="Arial" panose="020B0604020202020204" pitchFamily="34" charset="0"/>
                        </a:rPr>
                        <m:t> ô </m:t>
                      </m:r>
                      <m:r>
                        <m:rPr>
                          <m:nor/>
                        </m:rPr>
                        <a:rPr lang="en-US" sz="3700">
                          <a:latin typeface="Arial" panose="020B0604020202020204" pitchFamily="34" charset="0"/>
                          <a:ea typeface="Malgun Gothic" panose="020B0503020000020004" pitchFamily="34" charset="-127"/>
                          <a:cs typeface="Arial" panose="020B0604020202020204" pitchFamily="34" charset="0"/>
                        </a:rPr>
                        <m:t>c</m:t>
                      </m:r>
                      <m:r>
                        <m:rPr>
                          <m:nor/>
                        </m:rPr>
                        <a:rPr lang="en-US" sz="3700">
                          <a:latin typeface="Arial" panose="020B0604020202020204" pitchFamily="34" charset="0"/>
                          <a:ea typeface="Malgun Gothic" panose="020B0503020000020004" pitchFamily="34" charset="-127"/>
                          <a:cs typeface="Arial" panose="020B0604020202020204" pitchFamily="34" charset="0"/>
                        </a:rPr>
                        <m:t>ử</m:t>
                      </m:r>
                      <m:r>
                        <m:rPr>
                          <m:nor/>
                        </m:rPr>
                        <a:rPr lang="en-US" sz="3700">
                          <a:latin typeface="Arial" panose="020B0604020202020204" pitchFamily="34" charset="0"/>
                          <a:ea typeface="Malgun Gothic" panose="020B0503020000020004" pitchFamily="34" charset="-127"/>
                          <a:cs typeface="Arial" panose="020B0604020202020204" pitchFamily="34" charset="0"/>
                        </a:rPr>
                        <m:t>a</m:t>
                      </m:r>
                      <m:r>
                        <m:rPr>
                          <m:nor/>
                        </m:rPr>
                        <a:rPr lang="en-US" sz="3700">
                          <a:latin typeface="Arial" panose="020B0604020202020204" pitchFamily="34" charset="0"/>
                          <a:ea typeface="Malgun Gothic" panose="020B0503020000020004" pitchFamily="34" charset="-127"/>
                          <a:cs typeface="Arial" panose="020B0604020202020204" pitchFamily="34" charset="0"/>
                        </a:rPr>
                        <m:t> </m:t>
                      </m:r>
                      <m:r>
                        <m:rPr>
                          <m:nor/>
                        </m:rPr>
                        <a:rPr lang="en-US" sz="3700">
                          <a:latin typeface="Arial" panose="020B0604020202020204" pitchFamily="34" charset="0"/>
                          <a:ea typeface="Malgun Gothic" panose="020B0503020000020004" pitchFamily="34" charset="-127"/>
                          <a:cs typeface="Arial" panose="020B0604020202020204" pitchFamily="34" charset="0"/>
                        </a:rPr>
                        <m:t>s</m:t>
                      </m:r>
                      <m:r>
                        <m:rPr>
                          <m:nor/>
                        </m:rPr>
                        <a:rPr lang="en-US" sz="3700">
                          <a:latin typeface="Arial" panose="020B0604020202020204" pitchFamily="34" charset="0"/>
                          <a:ea typeface="Malgun Gothic" panose="020B0503020000020004" pitchFamily="34" charset="-127"/>
                          <a:cs typeface="Arial" panose="020B0604020202020204" pitchFamily="34" charset="0"/>
                        </a:rPr>
                        <m:t>ổ </m:t>
                      </m:r>
                      <m:r>
                        <m:rPr>
                          <m:nor/>
                        </m:rPr>
                        <a:rPr lang="en-US" sz="3700">
                          <a:latin typeface="Arial" panose="020B0604020202020204" pitchFamily="34" charset="0"/>
                          <a:ea typeface="Malgun Gothic" panose="020B0503020000020004" pitchFamily="34" charset="-127"/>
                          <a:cs typeface="Arial" panose="020B0604020202020204" pitchFamily="34" charset="0"/>
                        </a:rPr>
                        <m:t>l</m:t>
                      </m:r>
                      <m:r>
                        <m:rPr>
                          <m:nor/>
                        </m:rPr>
                        <a:rPr lang="en-US" sz="3700">
                          <a:latin typeface="Arial" panose="020B0604020202020204" pitchFamily="34" charset="0"/>
                          <a:ea typeface="Malgun Gothic" panose="020B0503020000020004" pitchFamily="34" charset="-127"/>
                          <a:cs typeface="Arial" panose="020B0604020202020204" pitchFamily="34" charset="0"/>
                        </a:rPr>
                        <m:t>à</m:t>
                      </m:r>
                      <m:r>
                        <a:rPr lang="en-US" sz="3700" b="0" i="1" smtClean="0">
                          <a:latin typeface="Cambria Math" panose="02040503050406030204" pitchFamily="18" charset="0"/>
                          <a:ea typeface="Malgun Gothic" panose="020B0503020000020004" pitchFamily="34" charset="-127"/>
                          <a:cs typeface="Arial" panose="020B0604020202020204" pitchFamily="34" charset="0"/>
                        </a:rPr>
                        <m:t> </m:t>
                      </m:r>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2</m:t>
                              </m:r>
                            </m:e>
                          </m:rad>
                        </m:num>
                        <m:den>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2</m:t>
                          </m:r>
                        </m:den>
                      </m:f>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r>
                  <a:rPr lang="en-US" sz="3700">
                    <a:effectLst/>
                    <a:latin typeface="Arial" panose="020B0604020202020204" pitchFamily="34" charset="0"/>
                    <a:ea typeface="Malgun Gothic" panose="020B0503020000020004" pitchFamily="34" charset="-127"/>
                    <a:cs typeface="Arial" panose="020B0604020202020204" pitchFamily="34" charset="0"/>
                  </a:rPr>
                  <a:t>Vậy kết quả của hai bạn đều đúng.</a:t>
                </a:r>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r>
                  <a:rPr lang="en-US" sz="3700">
                    <a:effectLst/>
                    <a:latin typeface="Arial" panose="020B0604020202020204" pitchFamily="34" charset="0"/>
                    <a:ea typeface="Malgun Gothic" panose="020B0503020000020004" pitchFamily="34" charset="-127"/>
                    <a:cs typeface="Arial" panose="020B0604020202020204" pitchFamily="34" charset="0"/>
                  </a:rPr>
                  <a:t>b) Cách của bạn Mai sẽ tìm đáp số dễ dàng và nhanh hơn.</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895600" y="1277022"/>
                <a:ext cx="14592892" cy="8590878"/>
              </a:xfrm>
              <a:prstGeom prst="rect">
                <a:avLst/>
              </a:prstGeom>
              <a:blipFill>
                <a:blip r:embed="rId4"/>
                <a:stretch>
                  <a:fillRect l="-1295" b="-496"/>
                </a:stretch>
              </a:blipFill>
            </p:spPr>
            <p:txBody>
              <a:bodyPr/>
              <a:lstStyle/>
              <a:p>
                <a:r>
                  <a:rPr lang="en-US">
                    <a:noFill/>
                  </a:rPr>
                  <a:t> </a:t>
                </a:r>
              </a:p>
            </p:txBody>
          </p:sp>
        </mc:Fallback>
      </mc:AlternateContent>
    </p:spTree>
    <p:extLst>
      <p:ext uri="{BB962C8B-B14F-4D97-AF65-F5344CB8AC3E}">
        <p14:creationId xmlns:p14="http://schemas.microsoft.com/office/powerpoint/2010/main" val="137295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up)">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up)">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up)">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up)">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25900"/>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p:sp>
        <p:nvSpPr>
          <p:cNvPr id="35" name="Rectangle 34"/>
          <p:cNvSpPr/>
          <p:nvPr/>
        </p:nvSpPr>
        <p:spPr>
          <a:xfrm>
            <a:off x="3276600" y="1199971"/>
            <a:ext cx="4647427" cy="1200329"/>
          </a:xfrm>
          <a:prstGeom prst="rect">
            <a:avLst/>
          </a:prstGeom>
        </p:spPr>
        <p:txBody>
          <a:bodyPr wrap="none">
            <a:spAutoFit/>
          </a:bodyPr>
          <a:lstStyle/>
          <a:p>
            <a:pPr algn="ctr"/>
            <a:r>
              <a:rPr lang="en-US" sz="7200" b="1" i="1">
                <a:solidFill>
                  <a:srgbClr val="4CA1F1">
                    <a:lumMod val="50000"/>
                  </a:srgbClr>
                </a:solidFill>
                <a:latin typeface="Arial" panose="020B0604020202020204" pitchFamily="34" charset="0"/>
                <a:cs typeface="Arial"/>
                <a:sym typeface="Arial"/>
              </a:rPr>
              <a:t>Tổng quát</a:t>
            </a:r>
            <a:endParaRPr lang="vi-VN" sz="7200" i="1">
              <a:solidFill>
                <a:srgbClr val="4CA1F1">
                  <a:lumMod val="50000"/>
                </a:srgbClr>
              </a:solidFill>
              <a:latin typeface="Arial" panose="020B0604020202020204" pitchFamily="34" charset="0"/>
              <a:cs typeface="Arial"/>
              <a:sym typeface="Arial"/>
            </a:endParaRPr>
          </a:p>
        </p:txBody>
      </p:sp>
      <p:grpSp>
        <p:nvGrpSpPr>
          <p:cNvPr id="40" name="Group 39"/>
          <p:cNvGrpSpPr/>
          <p:nvPr/>
        </p:nvGrpSpPr>
        <p:grpSpPr>
          <a:xfrm>
            <a:off x="1612058" y="3289139"/>
            <a:ext cx="15105946" cy="5816761"/>
            <a:chOff x="1447800" y="3060539"/>
            <a:chExt cx="15105946" cy="5816761"/>
          </a:xfrm>
        </p:grpSpPr>
        <p:grpSp>
          <p:nvGrpSpPr>
            <p:cNvPr id="37" name="Group 36"/>
            <p:cNvGrpSpPr/>
            <p:nvPr/>
          </p:nvGrpSpPr>
          <p:grpSpPr>
            <a:xfrm>
              <a:off x="1447800" y="3060539"/>
              <a:ext cx="8052734" cy="5816761"/>
              <a:chOff x="2532167" y="4337473"/>
              <a:chExt cx="13077751" cy="5816761"/>
            </a:xfrm>
          </p:grpSpPr>
          <p:grpSp>
            <p:nvGrpSpPr>
              <p:cNvPr id="7" name="Group 7"/>
              <p:cNvGrpSpPr/>
              <p:nvPr/>
            </p:nvGrpSpPr>
            <p:grpSpPr>
              <a:xfrm>
                <a:off x="2532167" y="4337473"/>
                <a:ext cx="12953967" cy="5816761"/>
                <a:chOff x="-176677" y="71063"/>
                <a:chExt cx="7967980" cy="1585122"/>
              </a:xfrm>
            </p:grpSpPr>
            <p:sp>
              <p:nvSpPr>
                <p:cNvPr id="8" name="Freeform 8"/>
                <p:cNvSpPr/>
                <p:nvPr/>
              </p:nvSpPr>
              <p:spPr>
                <a:xfrm>
                  <a:off x="-176677" y="71063"/>
                  <a:ext cx="7967980" cy="1585122"/>
                </a:xfrm>
                <a:custGeom>
                  <a:avLst/>
                  <a:gdLst/>
                  <a:ahLst/>
                  <a:cxnLst/>
                  <a:rect l="l" t="t" r="r" b="b"/>
                  <a:pathLst>
                    <a:path w="7967980" h="1432814">
                      <a:moveTo>
                        <a:pt x="0" y="238760"/>
                      </a:moveTo>
                      <a:cubicBezTo>
                        <a:pt x="0" y="106934"/>
                        <a:pt x="106934" y="0"/>
                        <a:pt x="238760" y="0"/>
                      </a:cubicBezTo>
                      <a:lnTo>
                        <a:pt x="7729220" y="0"/>
                      </a:lnTo>
                      <a:cubicBezTo>
                        <a:pt x="7861046" y="0"/>
                        <a:pt x="7967980" y="106934"/>
                        <a:pt x="7967980" y="238760"/>
                      </a:cubicBezTo>
                      <a:lnTo>
                        <a:pt x="7967980" y="1194054"/>
                      </a:lnTo>
                      <a:cubicBezTo>
                        <a:pt x="7967980" y="1325880"/>
                        <a:pt x="7861046" y="1432814"/>
                        <a:pt x="7729220" y="1432814"/>
                      </a:cubicBezTo>
                      <a:lnTo>
                        <a:pt x="238760" y="1432814"/>
                      </a:lnTo>
                      <a:cubicBezTo>
                        <a:pt x="106934" y="1432814"/>
                        <a:pt x="0" y="1325880"/>
                        <a:pt x="0" y="1194054"/>
                      </a:cubicBezTo>
                      <a:close/>
                    </a:path>
                  </a:pathLst>
                </a:custGeom>
                <a:solidFill>
                  <a:srgbClr val="FBF4D9"/>
                </a:solidFill>
              </p:spPr>
            </p:sp>
          </p:grpSp>
          <mc:AlternateContent xmlns:mc="http://schemas.openxmlformats.org/markup-compatibility/2006" xmlns:a14="http://schemas.microsoft.com/office/drawing/2010/main">
            <mc:Choice Requires="a14">
              <p:sp>
                <p:nvSpPr>
                  <p:cNvPr id="36" name="Rectangle 35"/>
                  <p:cNvSpPr/>
                  <p:nvPr/>
                </p:nvSpPr>
                <p:spPr>
                  <a:xfrm>
                    <a:off x="2655917" y="4464312"/>
                    <a:ext cx="12954001" cy="4293868"/>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4000" smtClean="0">
                              <a:latin typeface="Arial" panose="020B0604020202020204" pitchFamily="34" charset="0"/>
                              <a:ea typeface="Malgun Gothic" panose="020B0503020000020004" pitchFamily="34" charset="-127"/>
                              <a:cs typeface="Arial" panose="020B0604020202020204" pitchFamily="34" charset="0"/>
                            </a:rPr>
                            <m:t>V</m:t>
                          </m:r>
                          <m:r>
                            <m:rPr>
                              <m:nor/>
                            </m:rPr>
                            <a:rPr lang="en-US" sz="4000" smtClean="0">
                              <a:latin typeface="Arial" panose="020B0604020202020204" pitchFamily="34" charset="0"/>
                              <a:ea typeface="Malgun Gothic" panose="020B0503020000020004" pitchFamily="34" charset="-127"/>
                              <a:cs typeface="Arial" panose="020B0604020202020204" pitchFamily="34" charset="0"/>
                            </a:rPr>
                            <m:t>ớ</m:t>
                          </m:r>
                          <m:r>
                            <m:rPr>
                              <m:nor/>
                            </m:rPr>
                            <a:rPr lang="en-US" sz="4000" smtClean="0">
                              <a:latin typeface="Arial" panose="020B0604020202020204" pitchFamily="34" charset="0"/>
                              <a:ea typeface="Malgun Gothic" panose="020B0503020000020004" pitchFamily="34" charset="-127"/>
                              <a:cs typeface="Arial" panose="020B0604020202020204" pitchFamily="34" charset="0"/>
                            </a:rPr>
                            <m:t>i</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bi</m:t>
                          </m:r>
                          <m:r>
                            <m:rPr>
                              <m:nor/>
                            </m:rPr>
                            <a:rPr lang="en-US" sz="4000" smtClean="0">
                              <a:latin typeface="Arial" panose="020B0604020202020204" pitchFamily="34" charset="0"/>
                              <a:ea typeface="Malgun Gothic" panose="020B0503020000020004" pitchFamily="34" charset="-127"/>
                              <a:cs typeface="Arial" panose="020B0604020202020204" pitchFamily="34" charset="0"/>
                            </a:rPr>
                            <m:t>ể</m:t>
                          </m:r>
                          <m:r>
                            <m:rPr>
                              <m:nor/>
                            </m:rPr>
                            <a:rPr lang="en-US" sz="4000" smtClean="0">
                              <a:latin typeface="Arial" panose="020B0604020202020204" pitchFamily="34" charset="0"/>
                              <a:ea typeface="Malgun Gothic" panose="020B0503020000020004" pitchFamily="34" charset="-127"/>
                              <a:cs typeface="Arial" panose="020B0604020202020204" pitchFamily="34" charset="0"/>
                            </a:rPr>
                            <m:t>u</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th</m:t>
                          </m:r>
                          <m:r>
                            <m:rPr>
                              <m:nor/>
                            </m:rPr>
                            <a:rPr lang="en-US" sz="4000" smtClean="0">
                              <a:latin typeface="Arial" panose="020B0604020202020204" pitchFamily="34" charset="0"/>
                              <a:ea typeface="Malgun Gothic" panose="020B0503020000020004" pitchFamily="34" charset="-127"/>
                              <a:cs typeface="Arial" panose="020B0604020202020204" pitchFamily="34" charset="0"/>
                            </a:rPr>
                            <m:t>ứ</m:t>
                          </m:r>
                          <m:r>
                            <m:rPr>
                              <m:nor/>
                            </m:rPr>
                            <a:rPr lang="en-US" sz="4000" smtClean="0">
                              <a:latin typeface="Arial" panose="020B0604020202020204" pitchFamily="34" charset="0"/>
                              <a:ea typeface="Malgun Gothic" panose="020B0503020000020004" pitchFamily="34" charset="-127"/>
                              <a:cs typeface="Arial" panose="020B0604020202020204" pitchFamily="34" charset="0"/>
                            </a:rPr>
                            <m:t>c</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f>
                            <m:f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latin typeface="Cambria Math" panose="02040503050406030204" pitchFamily="18" charset="0"/>
                                      <a:ea typeface="Malgun Gothic" panose="020B0503020000020004" pitchFamily="34" charset="-127"/>
                                      <a:cs typeface="Times New Roman" panose="02020603050405020304" pitchFamily="18" charset="0"/>
                                    </a:rPr>
                                    <m:t>𝑎</m:t>
                                  </m:r>
                                </m:e>
                              </m:rad>
                            </m:num>
                            <m:den>
                              <m:rad>
                                <m:radPr>
                                  <m:degHide m:val="on"/>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latin typeface="Cambria Math" panose="02040503050406030204" pitchFamily="18" charset="0"/>
                                      <a:ea typeface="Malgun Gothic" panose="020B0503020000020004" pitchFamily="34" charset="-127"/>
                                      <a:cs typeface="Times New Roman" panose="02020603050405020304" pitchFamily="18" charset="0"/>
                                    </a:rPr>
                                    <m:t>𝑏</m:t>
                                  </m:r>
                                </m:e>
                              </m:rad>
                            </m:den>
                          </m:f>
                          <m:r>
                            <a:rPr lang="en-US" sz="4000" i="1">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latin typeface="Cambria Math" panose="02040503050406030204" pitchFamily="18" charset="0"/>
                                  <a:ea typeface="Malgun Gothic" panose="020B0503020000020004" pitchFamily="34" charset="-127"/>
                                  <a:cs typeface="Times New Roman" panose="02020603050405020304" pitchFamily="18" charset="0"/>
                                </a:rPr>
                                <m:t>𝑎</m:t>
                              </m:r>
                              <m:r>
                                <a:rPr lang="en-US" sz="4000" i="1">
                                  <a:latin typeface="Cambria Math" panose="02040503050406030204" pitchFamily="18" charset="0"/>
                                  <a:ea typeface="Malgun Gothic" panose="020B0503020000020004" pitchFamily="34" charset="-127"/>
                                  <a:cs typeface="Times New Roman" panose="02020603050405020304" pitchFamily="18" charset="0"/>
                                </a:rPr>
                                <m:t>≥0,</m:t>
                              </m:r>
                              <m:r>
                                <a:rPr lang="en-US" sz="4000" i="1">
                                  <a:latin typeface="Cambria Math" panose="02040503050406030204" pitchFamily="18" charset="0"/>
                                  <a:ea typeface="Malgun Gothic" panose="020B0503020000020004" pitchFamily="34" charset="-127"/>
                                  <a:cs typeface="Times New Roman" panose="02020603050405020304" pitchFamily="18" charset="0"/>
                                </a:rPr>
                                <m:t>𝑏</m:t>
                              </m:r>
                              <m:r>
                                <a:rPr lang="en-US" sz="4000" i="1">
                                  <a:latin typeface="Cambria Math" panose="02040503050406030204" pitchFamily="18" charset="0"/>
                                  <a:ea typeface="Malgun Gothic" panose="020B0503020000020004" pitchFamily="34" charset="-127"/>
                                  <a:cs typeface="Times New Roman" panose="02020603050405020304" pitchFamily="18" charset="0"/>
                                </a:rPr>
                                <m:t>&gt;0</m:t>
                              </m:r>
                            </m:e>
                          </m:d>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ta</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bi</m:t>
                          </m:r>
                          <m:r>
                            <m:rPr>
                              <m:nor/>
                            </m:rPr>
                            <a:rPr lang="en-US" sz="4000">
                              <a:latin typeface="Arial" panose="020B0604020202020204" pitchFamily="34" charset="0"/>
                              <a:ea typeface="Malgun Gothic" panose="020B0503020000020004" pitchFamily="34" charset="-127"/>
                              <a:cs typeface="Arial" panose="020B0604020202020204" pitchFamily="34" charset="0"/>
                            </a:rPr>
                            <m:t>ế</m:t>
                          </m:r>
                          <m:r>
                            <m:rPr>
                              <m:nor/>
                            </m:rPr>
                            <a:rPr lang="en-US" sz="4000">
                              <a:latin typeface="Arial" panose="020B0604020202020204" pitchFamily="34" charset="0"/>
                              <a:ea typeface="Malgun Gothic" panose="020B0503020000020004" pitchFamily="34" charset="-127"/>
                              <a:cs typeface="Arial" panose="020B0604020202020204" pitchFamily="34" charset="0"/>
                            </a:rPr>
                            <m:t>n</m:t>
                          </m:r>
                          <m:r>
                            <m:rPr>
                              <m:nor/>
                            </m:rPr>
                            <a:rPr lang="en-US" sz="4000">
                              <a:latin typeface="Arial" panose="020B0604020202020204" pitchFamily="34" charset="0"/>
                              <a:ea typeface="Malgun Gothic" panose="020B0503020000020004" pitchFamily="34" charset="-127"/>
                              <a:cs typeface="Arial" panose="020B0604020202020204" pitchFamily="34" charset="0"/>
                            </a:rPr>
                            <m:t> đổ</m:t>
                          </m:r>
                          <m:r>
                            <m:rPr>
                              <m:nor/>
                            </m:rPr>
                            <a:rPr lang="en-US" sz="4000">
                              <a:latin typeface="Arial" panose="020B0604020202020204" pitchFamily="34" charset="0"/>
                              <a:ea typeface="Malgun Gothic" panose="020B0503020000020004" pitchFamily="34" charset="-127"/>
                              <a:cs typeface="Arial" panose="020B0604020202020204" pitchFamily="34" charset="0"/>
                            </a:rPr>
                            <m:t>i</m:t>
                          </m:r>
                          <m:r>
                            <m:rPr>
                              <m:nor/>
                            </m:rPr>
                            <a:rPr lang="en-US" sz="4000">
                              <a:latin typeface="Arial" panose="020B0604020202020204" pitchFamily="34" charset="0"/>
                              <a:ea typeface="Malgun Gothic" panose="020B0503020000020004" pitchFamily="34" charset="-127"/>
                              <a:cs typeface="Arial" panose="020B0604020202020204" pitchFamily="34" charset="0"/>
                            </a:rPr>
                            <m:t>:</m:t>
                          </m:r>
                        </m:oMath>
                      </m:oMathPara>
                    </a14:m>
                    <a:endParaRPr lang="en-US" sz="4000">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𝑎</m:t>
                                  </m:r>
                                </m:e>
                              </m:rad>
                            </m:num>
                            <m:den>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𝑏</m:t>
                                  </m:r>
                                </m:e>
                              </m:rad>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𝑎</m:t>
                                  </m:r>
                                </m:e>
                              </m:ra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𝑏</m:t>
                                  </m:r>
                                </m:e>
                              </m:rad>
                            </m:num>
                            <m:den>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𝑏</m:t>
                                  </m:r>
                                </m:e>
                              </m:ra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𝑏</m:t>
                                  </m:r>
                                </m:e>
                              </m:rad>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𝑎𝑏</m:t>
                                  </m:r>
                                </m:e>
                              </m:rad>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𝑏</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2655917" y="4464312"/>
                    <a:ext cx="12954001" cy="4293868"/>
                  </a:xfrm>
                  <a:prstGeom prst="rect">
                    <a:avLst/>
                  </a:prstGeom>
                  <a:blipFill>
                    <a:blip r:embed="rId3"/>
                    <a:stretch>
                      <a:fillRect b="-16596"/>
                    </a:stretch>
                  </a:blipFill>
                </p:spPr>
                <p:txBody>
                  <a:bodyPr/>
                  <a:lstStyle/>
                  <a:p>
                    <a:r>
                      <a:rPr lang="en-US">
                        <a:noFill/>
                      </a:rPr>
                      <a:t> </a:t>
                    </a:r>
                  </a:p>
                </p:txBody>
              </p:sp>
            </mc:Fallback>
          </mc:AlternateContent>
        </p:grpSp>
        <p:pic>
          <p:nvPicPr>
            <p:cNvPr id="39" name="Picture 38"/>
            <p:cNvPicPr>
              <a:picLocks noChangeAspect="1"/>
            </p:cNvPicPr>
            <p:nvPr/>
          </p:nvPicPr>
          <p:blipFill>
            <a:blip r:embed="rId4"/>
            <a:stretch>
              <a:fillRect/>
            </a:stretch>
          </p:blipFill>
          <p:spPr>
            <a:xfrm>
              <a:off x="11201400" y="4372520"/>
              <a:ext cx="5352346" cy="4504780"/>
            </a:xfrm>
            <a:prstGeom prst="rect">
              <a:avLst/>
            </a:prstGeom>
          </p:spPr>
        </p:pic>
      </p:grpSp>
      <p:pic>
        <p:nvPicPr>
          <p:cNvPr id="41" name="Picture 40"/>
          <p:cNvPicPr>
            <a:picLocks noChangeAspect="1"/>
          </p:cNvPicPr>
          <p:nvPr/>
        </p:nvPicPr>
        <p:blipFill>
          <a:blip r:embed="rId5"/>
          <a:stretch>
            <a:fillRect/>
          </a:stretch>
        </p:blipFill>
        <p:spPr>
          <a:xfrm rot="1456067">
            <a:off x="15317027" y="1039420"/>
            <a:ext cx="2063483" cy="1910064"/>
          </a:xfrm>
          <a:prstGeom prst="rect">
            <a:avLst/>
          </a:prstGeom>
        </p:spPr>
      </p:pic>
    </p:spTree>
    <p:extLst>
      <p:ext uri="{BB962C8B-B14F-4D97-AF65-F5344CB8AC3E}">
        <p14:creationId xmlns:p14="http://schemas.microsoft.com/office/powerpoint/2010/main" val="361345495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BE2D8"/>
        </a:solidFill>
        <a:effectLst/>
      </p:bgPr>
    </p:bg>
    <p:spTree>
      <p:nvGrpSpPr>
        <p:cNvPr id="1" name=""/>
        <p:cNvGrpSpPr/>
        <p:nvPr/>
      </p:nvGrpSpPr>
      <p:grpSpPr>
        <a:xfrm>
          <a:off x="0" y="0"/>
          <a:ext cx="0" cy="0"/>
          <a:chOff x="0" y="0"/>
          <a:chExt cx="0" cy="0"/>
        </a:xfrm>
      </p:grpSpPr>
      <p:grpSp>
        <p:nvGrpSpPr>
          <p:cNvPr id="2" name="Group 2"/>
          <p:cNvGrpSpPr/>
          <p:nvPr/>
        </p:nvGrpSpPr>
        <p:grpSpPr>
          <a:xfrm>
            <a:off x="570000" y="541942"/>
            <a:ext cx="17148000" cy="9235200"/>
            <a:chOff x="0" y="0"/>
            <a:chExt cx="22864000" cy="12313600"/>
          </a:xfrm>
        </p:grpSpPr>
        <p:sp>
          <p:nvSpPr>
            <p:cNvPr id="3" name="Freeform 3"/>
            <p:cNvSpPr/>
            <p:nvPr/>
          </p:nvSpPr>
          <p:spPr>
            <a:xfrm>
              <a:off x="0" y="0"/>
              <a:ext cx="22863938" cy="12313539"/>
            </a:xfrm>
            <a:custGeom>
              <a:avLst/>
              <a:gdLst/>
              <a:ahLst/>
              <a:cxnLst/>
              <a:rect l="l" t="t" r="r" b="b"/>
              <a:pathLst>
                <a:path w="22863938" h="12313539">
                  <a:moveTo>
                    <a:pt x="0" y="0"/>
                  </a:moveTo>
                  <a:lnTo>
                    <a:pt x="22863938" y="0"/>
                  </a:lnTo>
                  <a:lnTo>
                    <a:pt x="22863938" y="12313539"/>
                  </a:lnTo>
                  <a:lnTo>
                    <a:pt x="0" y="12313539"/>
                  </a:lnTo>
                  <a:close/>
                </a:path>
              </a:pathLst>
            </a:custGeom>
            <a:solidFill>
              <a:srgbClr val="FCFCFC"/>
            </a:solidFill>
          </p:spPr>
        </p:sp>
      </p:grpSp>
      <mc:AlternateContent xmlns:mc="http://schemas.openxmlformats.org/markup-compatibility/2006" xmlns:a14="http://schemas.microsoft.com/office/drawing/2010/main">
        <mc:Choice Requires="a14">
          <p:sp>
            <p:nvSpPr>
              <p:cNvPr id="9" name="Rectangle 8"/>
              <p:cNvSpPr/>
              <p:nvPr/>
            </p:nvSpPr>
            <p:spPr>
              <a:xfrm>
                <a:off x="1590626" y="800100"/>
                <a:ext cx="15106702" cy="2464649"/>
              </a:xfrm>
              <a:prstGeom prst="rect">
                <a:avLst/>
              </a:prstGeom>
            </p:spPr>
            <p:txBody>
              <a:bodyPr wrap="square">
                <a:spAutoFit/>
              </a:bodyPr>
              <a:lstStyle/>
              <a:p>
                <a:pPr algn="just">
                  <a:lnSpc>
                    <a:spcPct val="130000"/>
                  </a:lnSpc>
                </a:pPr>
                <a:r>
                  <a:rPr lang="en-US" sz="3600" b="1">
                    <a:solidFill>
                      <a:srgbClr val="C00000"/>
                    </a:solidFill>
                    <a:latin typeface="Arial" panose="020B0604020202020204" pitchFamily="34" charset="0"/>
                    <a:ea typeface="Calibri" panose="020F0502020204030204" pitchFamily="34" charset="0"/>
                    <a:cs typeface="Arial" panose="020B0604020202020204" pitchFamily="34" charset="0"/>
                    <a:sym typeface="Arial"/>
                  </a:rPr>
                  <a:t>Ví dụ 1.</a:t>
                </a:r>
                <a:r>
                  <a:rPr lang="en-US" sz="3600">
                    <a:solidFill>
                      <a:srgbClr val="C00000"/>
                    </a:solidFill>
                    <a:latin typeface="Arial" panose="020B0604020202020204" pitchFamily="34" charset="0"/>
                    <a:ea typeface="Calibri" panose="020F0502020204030204" pitchFamily="34" charset="0"/>
                    <a:cs typeface="Arial" panose="020B0604020202020204" pitchFamily="34" charset="0"/>
                    <a:sym typeface="Arial"/>
                  </a:rPr>
                  <a:t>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a:t>Trục căn thức ở mẫu các biểu thức sau:</a:t>
                </a:r>
              </a:p>
              <a:p>
                <a:pPr algn="just">
                  <a:lnSpc>
                    <a:spcPct val="130000"/>
                  </a:lnSpc>
                </a:pPr>
                <a14:m>
                  <m:oMathPara xmlns:m="http://schemas.openxmlformats.org/officeDocument/2006/math">
                    <m:oMathParaPr>
                      <m:jc m:val="centerGroup"/>
                    </m:oMathParaPr>
                    <m:oMath xmlns:m="http://schemas.openxmlformats.org/officeDocument/2006/math">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a</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e>
                          </m:rad>
                        </m:num>
                        <m:den>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e>
                          </m:rad>
                        </m:den>
                      </m:f>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
                        <m:rPr>
                          <m:nor/>
                        </m:rPr>
                        <a:rPr lang="en-US" sz="3600" b="0" i="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b</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den>
                      </m:f>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
                        <m:rPr>
                          <m:nor/>
                        </m:rPr>
                        <a:rPr lang="en-US" sz="3600" b="0" i="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c</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sym typeface="Arial"/>
                        </a:rPr>
                        <m:t>)</m:t>
                      </m:r>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num>
                        <m:den>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e>
                          </m:rad>
                        </m:den>
                      </m:f>
                    </m:oMath>
                  </m:oMathPara>
                </a14:m>
                <a:endParaRPr lang="vi-VN" sz="360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1590626" y="800100"/>
                <a:ext cx="15106702" cy="2464649"/>
              </a:xfrm>
              <a:prstGeom prst="rect">
                <a:avLst/>
              </a:prstGeom>
              <a:blipFill>
                <a:blip r:embed="rId3"/>
                <a:stretch>
                  <a:fillRect l="-1251"/>
                </a:stretch>
              </a:blipFill>
            </p:spPr>
            <p:txBody>
              <a:bodyPr/>
              <a:lstStyle/>
              <a:p>
                <a:r>
                  <a:rPr lang="en-US">
                    <a:noFill/>
                  </a:rPr>
                  <a:t> </a:t>
                </a:r>
              </a:p>
            </p:txBody>
          </p:sp>
        </mc:Fallback>
      </mc:AlternateContent>
      <p:sp>
        <p:nvSpPr>
          <p:cNvPr id="11" name="Rectangle 10"/>
          <p:cNvSpPr/>
          <p:nvPr/>
        </p:nvSpPr>
        <p:spPr>
          <a:xfrm>
            <a:off x="1590626" y="4000500"/>
            <a:ext cx="1183337" cy="646331"/>
          </a:xfrm>
          <a:prstGeom prst="rect">
            <a:avLst/>
          </a:prstGeom>
        </p:spPr>
        <p:txBody>
          <a:bodyPr wrap="none">
            <a:spAutoFit/>
          </a:bodyPr>
          <a:lstStyle/>
          <a:p>
            <a:pPr algn="ctr">
              <a:defRPr/>
            </a:pPr>
            <a:r>
              <a:rPr lang="vi-VN" sz="3600" b="1" i="1" u="sng">
                <a:solidFill>
                  <a:srgbClr val="1F497D"/>
                </a:solidFill>
                <a:latin typeface="Arial" panose="020B0604020202020204" pitchFamily="34" charset="0"/>
                <a:cs typeface="Arial" panose="020B0604020202020204" pitchFamily="34" charset="0"/>
                <a:sym typeface="Arial"/>
              </a:rPr>
              <a:t>Giải</a:t>
            </a:r>
            <a:r>
              <a:rPr lang="en-US" sz="3600" b="1" i="1" u="sng">
                <a:solidFill>
                  <a:srgbClr val="1F497D"/>
                </a:solidFill>
                <a:latin typeface="Calibri"/>
                <a:cs typeface="Arial" panose="020B0604020202020204" pitchFamily="34" charset="0"/>
                <a:sym typeface="Arial"/>
              </a:rPr>
              <a:t>:</a:t>
            </a:r>
            <a:endParaRPr lang="en-US" sz="3600" b="1" i="1" u="sng">
              <a:solidFill>
                <a:srgbClr val="1F497D"/>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2" name="Rectangle 11"/>
              <p:cNvSpPr/>
              <p:nvPr/>
            </p:nvSpPr>
            <p:spPr>
              <a:xfrm>
                <a:off x="2057400" y="5541030"/>
                <a:ext cx="4765472" cy="136704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a</m:t>
                      </m:r>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e>
                          </m:rad>
                        </m:num>
                        <m:den>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e>
                          </m:rad>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e>
                          </m:rad>
                        </m:num>
                        <m:den>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e>
                          </m:rad>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10</m:t>
                              </m:r>
                            </m:e>
                          </m:rad>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5</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2057400" y="5541030"/>
                <a:ext cx="4765472" cy="136704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024746" y="5541030"/>
                <a:ext cx="6434454" cy="13613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b</m:t>
                      </m:r>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 </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2.6</m:t>
                          </m:r>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den>
                      </m:f>
                    </m:oMath>
                  </m:oMathPara>
                </a14:m>
                <a:endParaRPr lang="en-US"/>
              </a:p>
            </p:txBody>
          </p:sp>
        </mc:Choice>
        <mc:Fallback xmlns="">
          <p:sp>
            <p:nvSpPr>
              <p:cNvPr id="13" name="Rectangle 12"/>
              <p:cNvSpPr>
                <a:spLocks noRot="1" noChangeAspect="1" noMove="1" noResize="1" noEditPoints="1" noAdjustHandles="1" noChangeArrowheads="1" noChangeShapeType="1" noTextEdit="1"/>
              </p:cNvSpPr>
              <p:nvPr/>
            </p:nvSpPr>
            <p:spPr>
              <a:xfrm>
                <a:off x="10024746" y="5541030"/>
                <a:ext cx="6434454" cy="136139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057400" y="7971306"/>
                <a:ext cx="8405699" cy="136319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c</m:t>
                      </m:r>
                      <m:r>
                        <m:rPr>
                          <m:nor/>
                        </m:rP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sym typeface="Arial"/>
                        </a:rPr>
                        <m:t>)</m:t>
                      </m:r>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num>
                        <m:den>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e>
                          </m:rad>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3</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e>
                          </m:rad>
                        </m:num>
                        <m:den>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e>
                          </m:rad>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e>
                          </m:rad>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f>
                        <m:fPr>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fPr>
                        <m:num>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4</m:t>
                          </m:r>
                          <m:rad>
                            <m:radPr>
                              <m:degHide m:val="on"/>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num>
                        <m:den>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den>
                      </m:f>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=−2</m:t>
                      </m:r>
                      <m:rad>
                        <m:radPr>
                          <m:degHide m:val="on"/>
                          <m:ctrlP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ctrlPr>
                        </m:radPr>
                        <m:deg/>
                        <m:e>
                          <m:r>
                            <a:rPr lang="en-US" sz="3600" b="0" i="1" smtClean="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6</m:t>
                          </m:r>
                        </m:e>
                      </m:rad>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2057400" y="7971306"/>
                <a:ext cx="8405699" cy="1363194"/>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vironmental Science Subject for High School - The Asian Countryside by Slidesgo">
  <a:themeElements>
    <a:clrScheme name="Simple Light">
      <a:dk1>
        <a:srgbClr val="1A1A1A"/>
      </a:dk1>
      <a:lt1>
        <a:srgbClr val="4C92BF"/>
      </a:lt1>
      <a:dk2>
        <a:srgbClr val="B82525"/>
      </a:dk2>
      <a:lt2>
        <a:srgbClr val="754239"/>
      </a:lt2>
      <a:accent1>
        <a:srgbClr val="45873F"/>
      </a:accent1>
      <a:accent2>
        <a:srgbClr val="6BB063"/>
      </a:accent2>
      <a:accent3>
        <a:srgbClr val="FADF62"/>
      </a:accent3>
      <a:accent4>
        <a:srgbClr val="C26D5F"/>
      </a:accent4>
      <a:accent5>
        <a:srgbClr val="878787"/>
      </a:accent5>
      <a:accent6>
        <a:srgbClr val="FFFFFF"/>
      </a:accent6>
      <a:hlink>
        <a:srgbClr val="1A1A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651</TotalTime>
  <Words>2735</Words>
  <Application>Microsoft Office PowerPoint</Application>
  <PresentationFormat>Custom</PresentationFormat>
  <Paragraphs>346</Paragraphs>
  <Slides>47</Slides>
  <Notes>47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47</vt:i4>
      </vt:variant>
    </vt:vector>
  </HeadingPairs>
  <TitlesOfParts>
    <vt:vector size="57" baseType="lpstr">
      <vt:lpstr>Calibri</vt:lpstr>
      <vt:lpstr>Times New Roman</vt:lpstr>
      <vt:lpstr>Wingdings</vt:lpstr>
      <vt:lpstr>Alegreya Sans Medium</vt:lpstr>
      <vt:lpstr>Lilita One</vt:lpstr>
      <vt:lpstr>Cambria Math</vt:lpstr>
      <vt:lpstr>Arial</vt:lpstr>
      <vt:lpstr>Raleway Black</vt:lpstr>
      <vt:lpstr>Office Theme</vt:lpstr>
      <vt:lpstr>Environmental Science Subject for High School - The Asian Countryside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cp:lastModifiedBy>trungduchy1980</cp:lastModifiedBy>
  <cp:revision>1</cp:revision>
  <dcterms:created xsi:type="dcterms:W3CDTF">2006-08-16T00:00:00Z</dcterms:created>
  <dcterms:modified xsi:type="dcterms:W3CDTF">2024-10-07T10:01:44Z</dcterms:modified>
  <dc:identifier>DAGNoQsl2iA</dc:identifier>
</cp:coreProperties>
</file>