
<file path=[Content_Types].xml><?xml version="1.0" encoding="utf-8"?>
<Types xmlns="http://schemas.openxmlformats.org/package/2006/content-types">
  <Default Extension="png" ContentType="image/png"/>
  <Default Extension="svg" ContentType="image/svg+xml"/>
  <Default Extension="tmp" ContentType="image/png"/>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720" r:id="rId1"/>
    <p:sldMasterId id="2147483734" r:id="rId2"/>
    <p:sldMasterId id="2147483742" r:id="rId3"/>
    <p:sldMasterId id="2147483753" r:id="rId4"/>
    <p:sldMasterId id="2147483799" r:id="rId5"/>
    <p:sldMasterId id="2147483841" r:id="rId6"/>
    <p:sldMasterId id="2147483859" r:id="rId7"/>
    <p:sldMasterId id="2147483870" r:id="rId8"/>
  </p:sldMasterIdLst>
  <p:notesMasterIdLst>
    <p:notesMasterId r:id="rId59"/>
  </p:notesMasterIdLst>
  <p:sldIdLst>
    <p:sldId id="11088848" r:id="rId9"/>
    <p:sldId id="11088835" r:id="rId10"/>
    <p:sldId id="316" r:id="rId11"/>
    <p:sldId id="317" r:id="rId12"/>
    <p:sldId id="319" r:id="rId13"/>
    <p:sldId id="320" r:id="rId14"/>
    <p:sldId id="324" r:id="rId15"/>
    <p:sldId id="325" r:id="rId16"/>
    <p:sldId id="322" r:id="rId17"/>
    <p:sldId id="323" r:id="rId18"/>
    <p:sldId id="326" r:id="rId19"/>
    <p:sldId id="329" r:id="rId20"/>
    <p:sldId id="327" r:id="rId21"/>
    <p:sldId id="362" r:id="rId22"/>
    <p:sldId id="363" r:id="rId23"/>
    <p:sldId id="259" r:id="rId24"/>
    <p:sldId id="299" r:id="rId25"/>
    <p:sldId id="11088838" r:id="rId26"/>
    <p:sldId id="11088850" r:id="rId27"/>
    <p:sldId id="375" r:id="rId28"/>
    <p:sldId id="679" r:id="rId29"/>
    <p:sldId id="11088827" r:id="rId30"/>
    <p:sldId id="11088842" r:id="rId31"/>
    <p:sldId id="11088826" r:id="rId32"/>
    <p:sldId id="376" r:id="rId33"/>
    <p:sldId id="11088841" r:id="rId34"/>
    <p:sldId id="11088828" r:id="rId35"/>
    <p:sldId id="11088824" r:id="rId36"/>
    <p:sldId id="11088825" r:id="rId37"/>
    <p:sldId id="11088823" r:id="rId38"/>
    <p:sldId id="377" r:id="rId39"/>
    <p:sldId id="378" r:id="rId40"/>
    <p:sldId id="11088822" r:id="rId41"/>
    <p:sldId id="11088836" r:id="rId42"/>
    <p:sldId id="11088829" r:id="rId43"/>
    <p:sldId id="11088839" r:id="rId44"/>
    <p:sldId id="11088851" r:id="rId45"/>
    <p:sldId id="11088830" r:id="rId46"/>
    <p:sldId id="11088831" r:id="rId47"/>
    <p:sldId id="11088820" r:id="rId48"/>
    <p:sldId id="11088843" r:id="rId49"/>
    <p:sldId id="330" r:id="rId50"/>
    <p:sldId id="661" r:id="rId51"/>
    <p:sldId id="460" r:id="rId52"/>
    <p:sldId id="461" r:id="rId53"/>
    <p:sldId id="462" r:id="rId54"/>
    <p:sldId id="463" r:id="rId55"/>
    <p:sldId id="11088837" r:id="rId56"/>
    <p:sldId id="11088840" r:id="rId57"/>
    <p:sldId id="11088834" r:id="rId58"/>
  </p:sldIdLst>
  <p:sldSz cx="12192000" cy="6858000"/>
  <p:notesSz cx="6858000" cy="9144000"/>
  <p:custDataLst>
    <p:tags r:id="rId6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D7F3FE"/>
    <a:srgbClr val="FFF2E5"/>
    <a:srgbClr val="FFCCCC"/>
    <a:srgbClr val="FFCC99"/>
    <a:srgbClr val="99FFCC"/>
    <a:srgbClr val="66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3" autoAdjust="0"/>
    <p:restoredTop sz="94624" autoAdjust="0"/>
  </p:normalViewPr>
  <p:slideViewPr>
    <p:cSldViewPr>
      <p:cViewPr varScale="1">
        <p:scale>
          <a:sx n="68" d="100"/>
          <a:sy n="68" d="100"/>
        </p:scale>
        <p:origin x="792" y="72"/>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63"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5" Type="http://schemas.openxmlformats.org/officeDocument/2006/relationships/slideMaster" Target="slideMasters/slideMaster5.xml"/><Relationship Id="rId61" Type="http://schemas.openxmlformats.org/officeDocument/2006/relationships/presProps" Target="presProps.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43.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notesMaster" Target="notesMasters/notesMaster1.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tags" Target="tags/tag1.xml"/><Relationship Id="rId4" Type="http://schemas.openxmlformats.org/officeDocument/2006/relationships/slideMaster" Target="slideMasters/slideMaster4.xml"/><Relationship Id="rId9"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002AAA9-F667-4B9D-8DFD-FD6E12F354E0}" type="datetimeFigureOut">
              <a:rPr lang="en-US" smtClean="0"/>
              <a:t>3/1/2025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B43350B-4268-4E9A-8093-3A678A16D9A3}"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1"/>
        <p:cNvGrpSpPr/>
        <p:nvPr/>
      </p:nvGrpSpPr>
      <p:grpSpPr>
        <a:xfrm>
          <a:off x="0" y="0"/>
          <a:ext cx="0" cy="0"/>
          <a:chOff x="0" y="0"/>
          <a:chExt cx="0" cy="0"/>
        </a:xfrm>
      </p:grpSpPr>
      <p:sp>
        <p:nvSpPr>
          <p:cNvPr id="772" name="Google Shape;77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3" name="Google Shape;77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8"/>
        <p:cNvGrpSpPr/>
        <p:nvPr/>
      </p:nvGrpSpPr>
      <p:grpSpPr>
        <a:xfrm>
          <a:off x="0" y="0"/>
          <a:ext cx="0" cy="0"/>
          <a:chOff x="0" y="0"/>
          <a:chExt cx="0" cy="0"/>
        </a:xfrm>
      </p:grpSpPr>
      <p:sp>
        <p:nvSpPr>
          <p:cNvPr id="1939" name="Google Shape;1939;gd6e563917c_0_46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0" name="Google Shape;1940;gd6e563917c_0_46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Cho HS </a:t>
            </a:r>
            <a:r>
              <a:rPr lang="en-GB" dirty="0" err="1"/>
              <a:t>xem</a:t>
            </a:r>
            <a:r>
              <a:rPr lang="en-GB" dirty="0"/>
              <a:t> </a:t>
            </a:r>
            <a:r>
              <a:rPr lang="en-GB" dirty="0" err="1"/>
              <a:t>lại</a:t>
            </a:r>
            <a:r>
              <a:rPr lang="en-GB" dirty="0"/>
              <a:t> </a:t>
            </a:r>
            <a:r>
              <a:rPr lang="en-GB" dirty="0" err="1"/>
              <a:t>để</a:t>
            </a:r>
            <a:r>
              <a:rPr lang="en-GB" dirty="0"/>
              <a:t> </a:t>
            </a:r>
            <a:r>
              <a:rPr lang="en-GB" dirty="0" err="1"/>
              <a:t>liên</a:t>
            </a:r>
            <a:r>
              <a:rPr lang="en-GB" dirty="0"/>
              <a:t> </a:t>
            </a:r>
            <a:r>
              <a:rPr lang="en-GB" dirty="0" err="1"/>
              <a:t>kết</a:t>
            </a:r>
            <a:r>
              <a:rPr lang="en-GB" dirty="0"/>
              <a:t> </a:t>
            </a:r>
            <a:r>
              <a:rPr lang="en-GB" dirty="0" err="1"/>
              <a:t>bài</a:t>
            </a:r>
            <a:r>
              <a:rPr lang="en-GB" dirty="0"/>
              <a:t> </a:t>
            </a:r>
            <a:r>
              <a:rPr lang="en-GB" dirty="0" err="1"/>
              <a:t>học</a:t>
            </a:r>
            <a:r>
              <a:rPr lang="en-GB" dirty="0"/>
              <a:t>………</a:t>
            </a:r>
          </a:p>
        </p:txBody>
      </p:sp>
      <p:sp>
        <p:nvSpPr>
          <p:cNvPr id="4" name="Slide Number Placeholder 3"/>
          <p:cNvSpPr>
            <a:spLocks noGrp="1"/>
          </p:cNvSpPr>
          <p:nvPr>
            <p:ph type="sldNum" sz="quarter" idx="5"/>
          </p:nvPr>
        </p:nvSpPr>
        <p:spPr/>
        <p:txBody>
          <a:bodyPr/>
          <a:lstStyle/>
          <a:p>
            <a:fld id="{1B43350B-4268-4E9A-8093-3A678A16D9A3}" type="slidenum">
              <a:rPr lang="en-US" smtClean="0"/>
              <a:t>18</a:t>
            </a:fld>
            <a:endParaRPr lang="en-US"/>
          </a:p>
        </p:txBody>
      </p:sp>
    </p:spTree>
    <p:extLst>
      <p:ext uri="{BB962C8B-B14F-4D97-AF65-F5344CB8AC3E}">
        <p14:creationId xmlns:p14="http://schemas.microsoft.com/office/powerpoint/2010/main" val="20543467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8"/>
        <p:cNvGrpSpPr/>
        <p:nvPr/>
      </p:nvGrpSpPr>
      <p:grpSpPr>
        <a:xfrm>
          <a:off x="0" y="0"/>
          <a:ext cx="0" cy="0"/>
          <a:chOff x="0" y="0"/>
          <a:chExt cx="0" cy="0"/>
        </a:xfrm>
      </p:grpSpPr>
      <p:sp>
        <p:nvSpPr>
          <p:cNvPr id="1939" name="Google Shape;1939;gd6e563917c_0_46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0" name="Google Shape;1940;gd6e563917c_0_46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4.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4.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4.xml"/><Relationship Id="rId4" Type="http://schemas.openxmlformats.org/officeDocument/2006/relationships/image" Target="../media/image5.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4.xml"/><Relationship Id="rId4"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4.xml"/><Relationship Id="rId4" Type="http://schemas.openxmlformats.org/officeDocument/2006/relationships/image" Target="../media/image6.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4.xml"/><Relationship Id="rId4" Type="http://schemas.openxmlformats.org/officeDocument/2006/relationships/image" Target="../media/image1.png"/></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3" Type="http://schemas.openxmlformats.org/officeDocument/2006/relationships/hyperlink" Target="https://slidesgo.com/" TargetMode="External"/><Relationship Id="rId2" Type="http://schemas.openxmlformats.org/officeDocument/2006/relationships/image" Target="../media/image14.png"/><Relationship Id="rId1" Type="http://schemas.openxmlformats.org/officeDocument/2006/relationships/slideMaster" Target="../slideMasters/slideMaster7.xml"/><Relationship Id="rId5" Type="http://schemas.openxmlformats.org/officeDocument/2006/relationships/hyperlink" Target="https://www.freepik.com/" TargetMode="External"/><Relationship Id="rId4" Type="http://schemas.openxmlformats.org/officeDocument/2006/relationships/hyperlink" Target="https://www.flaticon.com/" TargetMode="Externa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BD92CA-B3B3-AC98-8469-ECD9510599E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9FCB9C19-3F53-0868-A09E-D3FDBFA32DA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91F71CC-EC51-5B24-E533-45D339F56234}"/>
              </a:ext>
            </a:extLst>
          </p:cNvPr>
          <p:cNvSpPr>
            <a:spLocks noGrp="1"/>
          </p:cNvSpPr>
          <p:nvPr>
            <p:ph type="dt" sz="half" idx="10"/>
          </p:nvPr>
        </p:nvSpPr>
        <p:spPr/>
        <p:txBody>
          <a:bodyPr/>
          <a:lstStyle/>
          <a:p>
            <a:fld id="{1D8BD707-D9CF-40AE-B4C6-C98DA3205C09}" type="datetimeFigureOut">
              <a:rPr lang="en-US" smtClean="0"/>
              <a:t>3/1/2025</a:t>
            </a:fld>
            <a:endParaRPr lang="en-US"/>
          </a:p>
        </p:txBody>
      </p:sp>
      <p:sp>
        <p:nvSpPr>
          <p:cNvPr id="5" name="Footer Placeholder 4">
            <a:extLst>
              <a:ext uri="{FF2B5EF4-FFF2-40B4-BE49-F238E27FC236}">
                <a16:creationId xmlns:a16="http://schemas.microsoft.com/office/drawing/2014/main" id="{85B2632B-DDD4-9B10-FD6D-88140B42B8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FAC386-75DB-B084-0A2B-285064046057}"/>
              </a:ext>
            </a:extLst>
          </p:cNvPr>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2182127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E6009-368F-6343-F431-8A740C3ED73B}"/>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52AB5A5-A254-D546-7ADB-91963C1F869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D9BB7DD-7560-FDED-D4C8-F352AB36350F}"/>
              </a:ext>
            </a:extLst>
          </p:cNvPr>
          <p:cNvSpPr>
            <a:spLocks noGrp="1"/>
          </p:cNvSpPr>
          <p:nvPr>
            <p:ph type="dt" sz="half" idx="10"/>
          </p:nvPr>
        </p:nvSpPr>
        <p:spPr/>
        <p:txBody>
          <a:bodyPr/>
          <a:lstStyle/>
          <a:p>
            <a:fld id="{1D8BD707-D9CF-40AE-B4C6-C98DA3205C09}" type="datetimeFigureOut">
              <a:rPr lang="en-US" smtClean="0"/>
              <a:t>3/1/2025</a:t>
            </a:fld>
            <a:endParaRPr lang="en-US"/>
          </a:p>
        </p:txBody>
      </p:sp>
      <p:sp>
        <p:nvSpPr>
          <p:cNvPr id="5" name="Footer Placeholder 4">
            <a:extLst>
              <a:ext uri="{FF2B5EF4-FFF2-40B4-BE49-F238E27FC236}">
                <a16:creationId xmlns:a16="http://schemas.microsoft.com/office/drawing/2014/main" id="{FF180D81-3A61-E86B-FC1D-EA2833909D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E5DDEF-EFAE-BA78-6FF6-40DE697C9100}"/>
              </a:ext>
            </a:extLst>
          </p:cNvPr>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37158851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EAD125B-F070-523A-CB8E-E9D8025612B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A2D56AB-0936-55EC-1CD7-2E4D89E3583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5C7CF16-7352-2071-001D-F4D3933D1A1C}"/>
              </a:ext>
            </a:extLst>
          </p:cNvPr>
          <p:cNvSpPr>
            <a:spLocks noGrp="1"/>
          </p:cNvSpPr>
          <p:nvPr>
            <p:ph type="dt" sz="half" idx="10"/>
          </p:nvPr>
        </p:nvSpPr>
        <p:spPr/>
        <p:txBody>
          <a:bodyPr/>
          <a:lstStyle/>
          <a:p>
            <a:fld id="{1D8BD707-D9CF-40AE-B4C6-C98DA3205C09}" type="datetimeFigureOut">
              <a:rPr lang="en-US" smtClean="0"/>
              <a:t>3/1/2025</a:t>
            </a:fld>
            <a:endParaRPr lang="en-US"/>
          </a:p>
        </p:txBody>
      </p:sp>
      <p:sp>
        <p:nvSpPr>
          <p:cNvPr id="5" name="Footer Placeholder 4">
            <a:extLst>
              <a:ext uri="{FF2B5EF4-FFF2-40B4-BE49-F238E27FC236}">
                <a16:creationId xmlns:a16="http://schemas.microsoft.com/office/drawing/2014/main" id="{13CD3575-B241-B324-6655-1C710F19A5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7D17CF-D013-C926-5916-FA0B824DC58D}"/>
              </a:ext>
            </a:extLst>
          </p:cNvPr>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17489082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
  <p:cSld name="Background ">
    <p:spTree>
      <p:nvGrpSpPr>
        <p:cNvPr id="1" name="Shape 406"/>
        <p:cNvGrpSpPr/>
        <p:nvPr/>
      </p:nvGrpSpPr>
      <p:grpSpPr>
        <a:xfrm>
          <a:off x="0" y="0"/>
          <a:ext cx="0" cy="0"/>
          <a:chOff x="0" y="0"/>
          <a:chExt cx="0" cy="0"/>
        </a:xfrm>
      </p:grpSpPr>
      <p:pic>
        <p:nvPicPr>
          <p:cNvPr id="407" name="Google Shape;407;p40"/>
          <p:cNvPicPr preferRelativeResize="0"/>
          <p:nvPr/>
        </p:nvPicPr>
        <p:blipFill rotWithShape="1">
          <a:blip r:embed="rId2">
            <a:alphaModFix/>
          </a:blip>
          <a:srcRect l="357" r="347"/>
          <a:stretch/>
        </p:blipFill>
        <p:spPr>
          <a:xfrm rot="10800000" flipH="1">
            <a:off x="3" y="5562866"/>
            <a:ext cx="1792933" cy="1285733"/>
          </a:xfrm>
          <a:prstGeom prst="rect">
            <a:avLst/>
          </a:prstGeom>
          <a:noFill/>
          <a:ln>
            <a:noFill/>
          </a:ln>
        </p:spPr>
      </p:pic>
      <p:pic>
        <p:nvPicPr>
          <p:cNvPr id="408" name="Google Shape;408;p40"/>
          <p:cNvPicPr preferRelativeResize="0"/>
          <p:nvPr/>
        </p:nvPicPr>
        <p:blipFill rotWithShape="1">
          <a:blip r:embed="rId2">
            <a:alphaModFix/>
          </a:blip>
          <a:srcRect l="357" r="347"/>
          <a:stretch/>
        </p:blipFill>
        <p:spPr>
          <a:xfrm rot="10800000">
            <a:off x="10399070" y="5562866"/>
            <a:ext cx="1792933" cy="1285733"/>
          </a:xfrm>
          <a:prstGeom prst="rect">
            <a:avLst/>
          </a:prstGeom>
          <a:noFill/>
          <a:ln>
            <a:noFill/>
          </a:ln>
        </p:spPr>
      </p:pic>
      <p:grpSp>
        <p:nvGrpSpPr>
          <p:cNvPr id="409" name="Google Shape;409;p40"/>
          <p:cNvGrpSpPr/>
          <p:nvPr/>
        </p:nvGrpSpPr>
        <p:grpSpPr>
          <a:xfrm>
            <a:off x="181733" y="186067"/>
            <a:ext cx="11747600" cy="6507200"/>
            <a:chOff x="136300" y="139550"/>
            <a:chExt cx="8810700" cy="4880400"/>
          </a:xfrm>
        </p:grpSpPr>
        <p:sp>
          <p:nvSpPr>
            <p:cNvPr id="410" name="Google Shape;410;p40"/>
            <p:cNvSpPr/>
            <p:nvPr/>
          </p:nvSpPr>
          <p:spPr>
            <a:xfrm flipH="1">
              <a:off x="136300" y="139550"/>
              <a:ext cx="8810700" cy="48804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1" name="Google Shape;411;p40"/>
            <p:cNvSpPr/>
            <p:nvPr/>
          </p:nvSpPr>
          <p:spPr>
            <a:xfrm flipH="1">
              <a:off x="188200" y="197150"/>
              <a:ext cx="8706900" cy="4765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544093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9"/>
        <p:cNvGrpSpPr/>
        <p:nvPr/>
      </p:nvGrpSpPr>
      <p:grpSpPr>
        <a:xfrm>
          <a:off x="0" y="0"/>
          <a:ext cx="0" cy="0"/>
          <a:chOff x="0" y="0"/>
          <a:chExt cx="0" cy="0"/>
        </a:xfrm>
      </p:grpSpPr>
      <p:pic>
        <p:nvPicPr>
          <p:cNvPr id="40" name="Google Shape;40;p7"/>
          <p:cNvPicPr preferRelativeResize="0"/>
          <p:nvPr/>
        </p:nvPicPr>
        <p:blipFill>
          <a:blip r:embed="rId2">
            <a:alphaModFix amt="75000"/>
          </a:blip>
          <a:stretch>
            <a:fillRect/>
          </a:stretch>
        </p:blipFill>
        <p:spPr>
          <a:xfrm>
            <a:off x="0" y="0"/>
            <a:ext cx="2747267" cy="2645701"/>
          </a:xfrm>
          <a:prstGeom prst="rect">
            <a:avLst/>
          </a:prstGeom>
          <a:noFill/>
          <a:ln>
            <a:noFill/>
          </a:ln>
        </p:spPr>
      </p:pic>
      <p:pic>
        <p:nvPicPr>
          <p:cNvPr id="41" name="Google Shape;41;p7"/>
          <p:cNvPicPr preferRelativeResize="0"/>
          <p:nvPr/>
        </p:nvPicPr>
        <p:blipFill>
          <a:blip r:embed="rId2">
            <a:alphaModFix amt="75000"/>
          </a:blip>
          <a:stretch>
            <a:fillRect/>
          </a:stretch>
        </p:blipFill>
        <p:spPr>
          <a:xfrm rot="10800000">
            <a:off x="9444733" y="4212300"/>
            <a:ext cx="2747267" cy="2645701"/>
          </a:xfrm>
          <a:prstGeom prst="rect">
            <a:avLst/>
          </a:prstGeom>
          <a:noFill/>
          <a:ln>
            <a:noFill/>
          </a:ln>
        </p:spPr>
      </p:pic>
      <p:sp>
        <p:nvSpPr>
          <p:cNvPr id="42" name="Google Shape;42;p7"/>
          <p:cNvSpPr txBox="1">
            <a:spLocks noGrp="1"/>
          </p:cNvSpPr>
          <p:nvPr>
            <p:ph type="body" idx="1"/>
          </p:nvPr>
        </p:nvSpPr>
        <p:spPr>
          <a:xfrm>
            <a:off x="952167" y="1756800"/>
            <a:ext cx="6617200" cy="3344400"/>
          </a:xfrm>
          <a:prstGeom prst="rect">
            <a:avLst/>
          </a:prstGeom>
        </p:spPr>
        <p:txBody>
          <a:bodyPr spcFirstLastPara="1" wrap="square" lIns="91425" tIns="91425" rIns="91425" bIns="91425" anchor="ctr" anchorCtr="0">
            <a:noAutofit/>
          </a:bodyPr>
          <a:lstStyle>
            <a:lvl1pPr marL="609585" lvl="0" indent="-414856" rtl="0">
              <a:lnSpc>
                <a:spcPct val="100000"/>
              </a:lnSpc>
              <a:spcBef>
                <a:spcPts val="0"/>
              </a:spcBef>
              <a:spcAft>
                <a:spcPts val="0"/>
              </a:spcAft>
              <a:buSzPts val="1300"/>
              <a:buChar char="●"/>
              <a:defRPr sz="1867"/>
            </a:lvl1pPr>
            <a:lvl2pPr marL="1219170" lvl="1" indent="-414856" rtl="0">
              <a:spcBef>
                <a:spcPts val="0"/>
              </a:spcBef>
              <a:spcAft>
                <a:spcPts val="0"/>
              </a:spcAft>
              <a:buSzPts val="1300"/>
              <a:buChar char="○"/>
              <a:defRPr sz="1733"/>
            </a:lvl2pPr>
            <a:lvl3pPr marL="1828754" lvl="2" indent="-414856" rtl="0">
              <a:spcBef>
                <a:spcPts val="2133"/>
              </a:spcBef>
              <a:spcAft>
                <a:spcPts val="0"/>
              </a:spcAft>
              <a:buSzPts val="1300"/>
              <a:buChar char="■"/>
              <a:defRPr sz="1733"/>
            </a:lvl3pPr>
            <a:lvl4pPr marL="2438339" lvl="3" indent="-414856" rtl="0">
              <a:spcBef>
                <a:spcPts val="2133"/>
              </a:spcBef>
              <a:spcAft>
                <a:spcPts val="0"/>
              </a:spcAft>
              <a:buSzPts val="1300"/>
              <a:buChar char="●"/>
              <a:defRPr sz="1733"/>
            </a:lvl4pPr>
            <a:lvl5pPr marL="3047924" lvl="4" indent="-414856" rtl="0">
              <a:spcBef>
                <a:spcPts val="2133"/>
              </a:spcBef>
              <a:spcAft>
                <a:spcPts val="0"/>
              </a:spcAft>
              <a:buSzPts val="1300"/>
              <a:buChar char="○"/>
              <a:defRPr sz="1733"/>
            </a:lvl5pPr>
            <a:lvl6pPr marL="3657509" lvl="5" indent="-414856" rtl="0">
              <a:spcBef>
                <a:spcPts val="2133"/>
              </a:spcBef>
              <a:spcAft>
                <a:spcPts val="0"/>
              </a:spcAft>
              <a:buSzPts val="1300"/>
              <a:buChar char="■"/>
              <a:defRPr sz="1733"/>
            </a:lvl6pPr>
            <a:lvl7pPr marL="4267093" lvl="6" indent="-414856" rtl="0">
              <a:spcBef>
                <a:spcPts val="2133"/>
              </a:spcBef>
              <a:spcAft>
                <a:spcPts val="0"/>
              </a:spcAft>
              <a:buSzPts val="1300"/>
              <a:buChar char="●"/>
              <a:defRPr sz="1733"/>
            </a:lvl7pPr>
            <a:lvl8pPr marL="4876678" lvl="7" indent="-414856" rtl="0">
              <a:spcBef>
                <a:spcPts val="2133"/>
              </a:spcBef>
              <a:spcAft>
                <a:spcPts val="0"/>
              </a:spcAft>
              <a:buSzPts val="1300"/>
              <a:buChar char="○"/>
              <a:defRPr sz="1733"/>
            </a:lvl8pPr>
            <a:lvl9pPr marL="5486263" lvl="8" indent="-414856" rtl="0">
              <a:spcBef>
                <a:spcPts val="2133"/>
              </a:spcBef>
              <a:spcAft>
                <a:spcPts val="2133"/>
              </a:spcAft>
              <a:buSzPts val="1300"/>
              <a:buChar char="■"/>
              <a:defRPr sz="1733"/>
            </a:lvl9pPr>
          </a:lstStyle>
          <a:p>
            <a:endParaRPr/>
          </a:p>
        </p:txBody>
      </p:sp>
      <p:sp>
        <p:nvSpPr>
          <p:cNvPr id="43" name="Google Shape;43;p7"/>
          <p:cNvSpPr txBox="1">
            <a:spLocks noGrp="1"/>
          </p:cNvSpPr>
          <p:nvPr>
            <p:ph type="title"/>
          </p:nvPr>
        </p:nvSpPr>
        <p:spPr>
          <a:xfrm>
            <a:off x="952167" y="725267"/>
            <a:ext cx="10287600" cy="491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4000"/>
            </a:lvl1pPr>
            <a:lvl2pPr lvl="1" algn="ctr" rtl="0">
              <a:spcBef>
                <a:spcPts val="0"/>
              </a:spcBef>
              <a:spcAft>
                <a:spcPts val="0"/>
              </a:spcAft>
              <a:buClr>
                <a:schemeClr val="lt1"/>
              </a:buClr>
              <a:buSzPts val="3600"/>
              <a:buNone/>
              <a:defRPr sz="4800">
                <a:solidFill>
                  <a:schemeClr val="lt1"/>
                </a:solidFill>
              </a:defRPr>
            </a:lvl2pPr>
            <a:lvl3pPr lvl="2" algn="ctr" rtl="0">
              <a:spcBef>
                <a:spcPts val="0"/>
              </a:spcBef>
              <a:spcAft>
                <a:spcPts val="0"/>
              </a:spcAft>
              <a:buClr>
                <a:schemeClr val="lt1"/>
              </a:buClr>
              <a:buSzPts val="3600"/>
              <a:buNone/>
              <a:defRPr sz="4800">
                <a:solidFill>
                  <a:schemeClr val="lt1"/>
                </a:solidFill>
              </a:defRPr>
            </a:lvl3pPr>
            <a:lvl4pPr lvl="3" algn="ctr" rtl="0">
              <a:spcBef>
                <a:spcPts val="0"/>
              </a:spcBef>
              <a:spcAft>
                <a:spcPts val="0"/>
              </a:spcAft>
              <a:buClr>
                <a:schemeClr val="lt1"/>
              </a:buClr>
              <a:buSzPts val="3600"/>
              <a:buNone/>
              <a:defRPr sz="4800">
                <a:solidFill>
                  <a:schemeClr val="lt1"/>
                </a:solidFill>
              </a:defRPr>
            </a:lvl4pPr>
            <a:lvl5pPr lvl="4" algn="ctr" rtl="0">
              <a:spcBef>
                <a:spcPts val="0"/>
              </a:spcBef>
              <a:spcAft>
                <a:spcPts val="0"/>
              </a:spcAft>
              <a:buClr>
                <a:schemeClr val="lt1"/>
              </a:buClr>
              <a:buSzPts val="3600"/>
              <a:buNone/>
              <a:defRPr sz="4800">
                <a:solidFill>
                  <a:schemeClr val="lt1"/>
                </a:solidFill>
              </a:defRPr>
            </a:lvl5pPr>
            <a:lvl6pPr lvl="5" algn="ctr" rtl="0">
              <a:spcBef>
                <a:spcPts val="0"/>
              </a:spcBef>
              <a:spcAft>
                <a:spcPts val="0"/>
              </a:spcAft>
              <a:buClr>
                <a:schemeClr val="lt1"/>
              </a:buClr>
              <a:buSzPts val="3600"/>
              <a:buNone/>
              <a:defRPr sz="4800">
                <a:solidFill>
                  <a:schemeClr val="lt1"/>
                </a:solidFill>
              </a:defRPr>
            </a:lvl6pPr>
            <a:lvl7pPr lvl="6" algn="ctr" rtl="0">
              <a:spcBef>
                <a:spcPts val="0"/>
              </a:spcBef>
              <a:spcAft>
                <a:spcPts val="0"/>
              </a:spcAft>
              <a:buClr>
                <a:schemeClr val="lt1"/>
              </a:buClr>
              <a:buSzPts val="3600"/>
              <a:buNone/>
              <a:defRPr sz="4800">
                <a:solidFill>
                  <a:schemeClr val="lt1"/>
                </a:solidFill>
              </a:defRPr>
            </a:lvl7pPr>
            <a:lvl8pPr lvl="7" algn="ctr" rtl="0">
              <a:spcBef>
                <a:spcPts val="0"/>
              </a:spcBef>
              <a:spcAft>
                <a:spcPts val="0"/>
              </a:spcAft>
              <a:buClr>
                <a:schemeClr val="lt1"/>
              </a:buClr>
              <a:buSzPts val="3600"/>
              <a:buNone/>
              <a:defRPr sz="4800">
                <a:solidFill>
                  <a:schemeClr val="lt1"/>
                </a:solidFill>
              </a:defRPr>
            </a:lvl8pPr>
            <a:lvl9pPr lvl="8" algn="ctr" rtl="0">
              <a:spcBef>
                <a:spcPts val="0"/>
              </a:spcBef>
              <a:spcAft>
                <a:spcPts val="0"/>
              </a:spcAft>
              <a:buClr>
                <a:schemeClr val="lt1"/>
              </a:buClr>
              <a:buSzPts val="3600"/>
              <a:buNone/>
              <a:defRPr sz="4800">
                <a:solidFill>
                  <a:schemeClr val="lt1"/>
                </a:solidFill>
              </a:defRPr>
            </a:lvl9pPr>
          </a:lstStyle>
          <a:p>
            <a:endParaRPr/>
          </a:p>
        </p:txBody>
      </p:sp>
      <p:sp>
        <p:nvSpPr>
          <p:cNvPr id="44" name="Google Shape;44;p7"/>
          <p:cNvSpPr/>
          <p:nvPr/>
        </p:nvSpPr>
        <p:spPr>
          <a:xfrm flipH="1">
            <a:off x="302647" y="275920"/>
            <a:ext cx="11586708" cy="6306160"/>
          </a:xfrm>
          <a:custGeom>
            <a:avLst/>
            <a:gdLst/>
            <a:ahLst/>
            <a:cxnLst/>
            <a:rect l="l" t="t" r="r" b="b"/>
            <a:pathLst>
              <a:path w="284476" h="182031" fill="none" extrusionOk="0">
                <a:moveTo>
                  <a:pt x="284476" y="174380"/>
                </a:moveTo>
                <a:lnTo>
                  <a:pt x="284476" y="7619"/>
                </a:lnTo>
                <a:cubicBezTo>
                  <a:pt x="280258" y="7619"/>
                  <a:pt x="276824" y="4219"/>
                  <a:pt x="276824" y="1"/>
                </a:cubicBezTo>
                <a:lnTo>
                  <a:pt x="7620" y="1"/>
                </a:lnTo>
                <a:cubicBezTo>
                  <a:pt x="7620" y="4219"/>
                  <a:pt x="4219" y="7619"/>
                  <a:pt x="1" y="7619"/>
                </a:cubicBezTo>
                <a:lnTo>
                  <a:pt x="1" y="174380"/>
                </a:lnTo>
                <a:cubicBezTo>
                  <a:pt x="4219" y="174380"/>
                  <a:pt x="7620" y="177780"/>
                  <a:pt x="7620" y="182031"/>
                </a:cubicBezTo>
                <a:lnTo>
                  <a:pt x="276824" y="182031"/>
                </a:lnTo>
                <a:cubicBezTo>
                  <a:pt x="276824" y="177780"/>
                  <a:pt x="280258" y="174380"/>
                  <a:pt x="284476" y="174380"/>
                </a:cubicBezTo>
                <a:close/>
              </a:path>
            </a:pathLst>
          </a:custGeom>
          <a:noFill/>
          <a:ln w="26975" cap="rnd"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7254250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rgbClr val="FF8728">
            <a:alpha val="8350"/>
          </a:srgbClr>
        </a:solid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953467" y="2066700"/>
            <a:ext cx="7191600" cy="2186800"/>
          </a:xfrm>
          <a:prstGeom prst="rect">
            <a:avLst/>
          </a:prstGeom>
        </p:spPr>
        <p:txBody>
          <a:bodyPr spcFirstLastPara="1" wrap="square" lIns="91425" tIns="91425" rIns="91425" bIns="91425" anchor="ctr" anchorCtr="0">
            <a:noAutofit/>
          </a:bodyPr>
          <a:lstStyle>
            <a:lvl1pPr lvl="0" algn="ctr">
              <a:lnSpc>
                <a:spcPct val="90000"/>
              </a:lnSpc>
              <a:spcBef>
                <a:spcPts val="0"/>
              </a:spcBef>
              <a:spcAft>
                <a:spcPts val="0"/>
              </a:spcAft>
              <a:buClr>
                <a:schemeClr val="accent2"/>
              </a:buClr>
              <a:buSzPts val="5200"/>
              <a:buNone/>
              <a:defRPr sz="6667">
                <a:solidFill>
                  <a:schemeClr val="accent2"/>
                </a:solidFill>
              </a:defRPr>
            </a:lvl1pPr>
            <a:lvl2pPr lvl="1" algn="ctr">
              <a:spcBef>
                <a:spcPts val="0"/>
              </a:spcBef>
              <a:spcAft>
                <a:spcPts val="0"/>
              </a:spcAft>
              <a:buClr>
                <a:schemeClr val="accent2"/>
              </a:buClr>
              <a:buSzPts val="5200"/>
              <a:buNone/>
              <a:defRPr sz="6933">
                <a:solidFill>
                  <a:schemeClr val="accent2"/>
                </a:solidFill>
              </a:defRPr>
            </a:lvl2pPr>
            <a:lvl3pPr lvl="2" algn="ctr">
              <a:spcBef>
                <a:spcPts val="0"/>
              </a:spcBef>
              <a:spcAft>
                <a:spcPts val="0"/>
              </a:spcAft>
              <a:buClr>
                <a:schemeClr val="accent2"/>
              </a:buClr>
              <a:buSzPts val="5200"/>
              <a:buNone/>
              <a:defRPr sz="6933">
                <a:solidFill>
                  <a:schemeClr val="accent2"/>
                </a:solidFill>
              </a:defRPr>
            </a:lvl3pPr>
            <a:lvl4pPr lvl="3" algn="ctr">
              <a:spcBef>
                <a:spcPts val="0"/>
              </a:spcBef>
              <a:spcAft>
                <a:spcPts val="0"/>
              </a:spcAft>
              <a:buClr>
                <a:schemeClr val="accent2"/>
              </a:buClr>
              <a:buSzPts val="5200"/>
              <a:buNone/>
              <a:defRPr sz="6933">
                <a:solidFill>
                  <a:schemeClr val="accent2"/>
                </a:solidFill>
              </a:defRPr>
            </a:lvl4pPr>
            <a:lvl5pPr lvl="4" algn="ctr">
              <a:spcBef>
                <a:spcPts val="0"/>
              </a:spcBef>
              <a:spcAft>
                <a:spcPts val="0"/>
              </a:spcAft>
              <a:buClr>
                <a:schemeClr val="accent2"/>
              </a:buClr>
              <a:buSzPts val="5200"/>
              <a:buNone/>
              <a:defRPr sz="6933">
                <a:solidFill>
                  <a:schemeClr val="accent2"/>
                </a:solidFill>
              </a:defRPr>
            </a:lvl5pPr>
            <a:lvl6pPr lvl="5" algn="ctr">
              <a:spcBef>
                <a:spcPts val="0"/>
              </a:spcBef>
              <a:spcAft>
                <a:spcPts val="0"/>
              </a:spcAft>
              <a:buClr>
                <a:schemeClr val="accent2"/>
              </a:buClr>
              <a:buSzPts val="5200"/>
              <a:buNone/>
              <a:defRPr sz="6933">
                <a:solidFill>
                  <a:schemeClr val="accent2"/>
                </a:solidFill>
              </a:defRPr>
            </a:lvl6pPr>
            <a:lvl7pPr lvl="6" algn="ctr">
              <a:spcBef>
                <a:spcPts val="0"/>
              </a:spcBef>
              <a:spcAft>
                <a:spcPts val="0"/>
              </a:spcAft>
              <a:buClr>
                <a:schemeClr val="accent2"/>
              </a:buClr>
              <a:buSzPts val="5200"/>
              <a:buNone/>
              <a:defRPr sz="6933">
                <a:solidFill>
                  <a:schemeClr val="accent2"/>
                </a:solidFill>
              </a:defRPr>
            </a:lvl7pPr>
            <a:lvl8pPr lvl="7" algn="ctr">
              <a:spcBef>
                <a:spcPts val="0"/>
              </a:spcBef>
              <a:spcAft>
                <a:spcPts val="0"/>
              </a:spcAft>
              <a:buClr>
                <a:schemeClr val="accent2"/>
              </a:buClr>
              <a:buSzPts val="5200"/>
              <a:buNone/>
              <a:defRPr sz="6933">
                <a:solidFill>
                  <a:schemeClr val="accent2"/>
                </a:solidFill>
              </a:defRPr>
            </a:lvl8pPr>
            <a:lvl9pPr lvl="8" algn="ctr">
              <a:spcBef>
                <a:spcPts val="0"/>
              </a:spcBef>
              <a:spcAft>
                <a:spcPts val="0"/>
              </a:spcAft>
              <a:buClr>
                <a:schemeClr val="accent2"/>
              </a:buClr>
              <a:buSzPts val="5200"/>
              <a:buNone/>
              <a:defRPr sz="6933">
                <a:solidFill>
                  <a:schemeClr val="accent2"/>
                </a:solidFill>
              </a:defRPr>
            </a:lvl9pPr>
          </a:lstStyle>
          <a:p>
            <a:endParaRPr/>
          </a:p>
        </p:txBody>
      </p:sp>
      <p:sp>
        <p:nvSpPr>
          <p:cNvPr id="10" name="Google Shape;10;p2"/>
          <p:cNvSpPr txBox="1">
            <a:spLocks noGrp="1"/>
          </p:cNvSpPr>
          <p:nvPr>
            <p:ph type="subTitle" idx="1"/>
          </p:nvPr>
        </p:nvSpPr>
        <p:spPr>
          <a:xfrm>
            <a:off x="1677921" y="4347200"/>
            <a:ext cx="5791600" cy="546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2133">
                <a:solidFill>
                  <a:schemeClr val="lt1"/>
                </a:solidFill>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grpSp>
        <p:nvGrpSpPr>
          <p:cNvPr id="11" name="Google Shape;11;p2"/>
          <p:cNvGrpSpPr/>
          <p:nvPr/>
        </p:nvGrpSpPr>
        <p:grpSpPr>
          <a:xfrm>
            <a:off x="-1007865" y="5571188"/>
            <a:ext cx="16824325" cy="1490021"/>
            <a:chOff x="-755899" y="4178391"/>
            <a:chExt cx="12618244" cy="1117516"/>
          </a:xfrm>
        </p:grpSpPr>
        <p:grpSp>
          <p:nvGrpSpPr>
            <p:cNvPr id="12" name="Google Shape;12;p2"/>
            <p:cNvGrpSpPr/>
            <p:nvPr/>
          </p:nvGrpSpPr>
          <p:grpSpPr>
            <a:xfrm>
              <a:off x="-755899" y="4178391"/>
              <a:ext cx="12618244" cy="1117516"/>
              <a:chOff x="-755899" y="4178391"/>
              <a:chExt cx="12618244" cy="1117516"/>
            </a:xfrm>
          </p:grpSpPr>
          <p:grpSp>
            <p:nvGrpSpPr>
              <p:cNvPr id="13" name="Google Shape;13;p2"/>
              <p:cNvGrpSpPr/>
              <p:nvPr/>
            </p:nvGrpSpPr>
            <p:grpSpPr>
              <a:xfrm rot="10800000">
                <a:off x="-755899" y="4178391"/>
                <a:ext cx="12618244" cy="1117516"/>
                <a:chOff x="-2813294" y="-191297"/>
                <a:chExt cx="12618244" cy="1957121"/>
              </a:xfrm>
            </p:grpSpPr>
            <p:grpSp>
              <p:nvGrpSpPr>
                <p:cNvPr id="14" name="Google Shape;14;p2"/>
                <p:cNvGrpSpPr/>
                <p:nvPr/>
              </p:nvGrpSpPr>
              <p:grpSpPr>
                <a:xfrm>
                  <a:off x="-434405" y="322743"/>
                  <a:ext cx="9724676" cy="1443081"/>
                  <a:chOff x="-434405" y="322743"/>
                  <a:chExt cx="9724676" cy="1443081"/>
                </a:xfrm>
              </p:grpSpPr>
              <p:sp>
                <p:nvSpPr>
                  <p:cNvPr id="15" name="Google Shape;15;p2"/>
                  <p:cNvSpPr/>
                  <p:nvPr/>
                </p:nvSpPr>
                <p:spPr>
                  <a:xfrm rot="10800000">
                    <a:off x="-434405" y="322743"/>
                    <a:ext cx="9724676" cy="1443081"/>
                  </a:xfrm>
                  <a:custGeom>
                    <a:avLst/>
                    <a:gdLst/>
                    <a:ahLst/>
                    <a:cxnLst/>
                    <a:rect l="l" t="t" r="r" b="b"/>
                    <a:pathLst>
                      <a:path w="49938" h="15780" extrusionOk="0">
                        <a:moveTo>
                          <a:pt x="48962" y="1"/>
                        </a:moveTo>
                        <a:cubicBezTo>
                          <a:pt x="37071" y="1"/>
                          <a:pt x="29248" y="6886"/>
                          <a:pt x="17677" y="6886"/>
                        </a:cubicBezTo>
                        <a:cubicBezTo>
                          <a:pt x="6106" y="6886"/>
                          <a:pt x="0" y="2101"/>
                          <a:pt x="0" y="2101"/>
                        </a:cubicBezTo>
                        <a:lnTo>
                          <a:pt x="0" y="15780"/>
                        </a:lnTo>
                        <a:lnTo>
                          <a:pt x="49938" y="15780"/>
                        </a:lnTo>
                        <a:lnTo>
                          <a:pt x="489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rot="10800000">
                    <a:off x="-434405" y="322743"/>
                    <a:ext cx="9724676" cy="1443081"/>
                  </a:xfrm>
                  <a:custGeom>
                    <a:avLst/>
                    <a:gdLst/>
                    <a:ahLst/>
                    <a:cxnLst/>
                    <a:rect l="l" t="t" r="r" b="b"/>
                    <a:pathLst>
                      <a:path w="49938" h="15780" extrusionOk="0">
                        <a:moveTo>
                          <a:pt x="48962" y="1"/>
                        </a:moveTo>
                        <a:cubicBezTo>
                          <a:pt x="37071" y="1"/>
                          <a:pt x="29248" y="6886"/>
                          <a:pt x="17677" y="6886"/>
                        </a:cubicBezTo>
                        <a:cubicBezTo>
                          <a:pt x="6106" y="6886"/>
                          <a:pt x="0" y="2101"/>
                          <a:pt x="0" y="2101"/>
                        </a:cubicBezTo>
                        <a:lnTo>
                          <a:pt x="0" y="15780"/>
                        </a:lnTo>
                        <a:lnTo>
                          <a:pt x="49938" y="15780"/>
                        </a:lnTo>
                        <a:lnTo>
                          <a:pt x="48962" y="1"/>
                        </a:lnTo>
                        <a:close/>
                      </a:path>
                    </a:pathLst>
                  </a:custGeom>
                  <a:solidFill>
                    <a:srgbClr val="00BC39">
                      <a:alpha val="75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 name="Google Shape;17;p2"/>
                <p:cNvSpPr/>
                <p:nvPr/>
              </p:nvSpPr>
              <p:spPr>
                <a:xfrm rot="10800000">
                  <a:off x="-2813294" y="-191297"/>
                  <a:ext cx="12618244" cy="1665853"/>
                </a:xfrm>
                <a:custGeom>
                  <a:avLst/>
                  <a:gdLst/>
                  <a:ahLst/>
                  <a:cxnLst/>
                  <a:rect l="l" t="t" r="r" b="b"/>
                  <a:pathLst>
                    <a:path w="64797" h="18216" extrusionOk="0">
                      <a:moveTo>
                        <a:pt x="1" y="0"/>
                      </a:moveTo>
                      <a:lnTo>
                        <a:pt x="1432" y="17325"/>
                      </a:lnTo>
                      <a:cubicBezTo>
                        <a:pt x="4462" y="17325"/>
                        <a:pt x="55119" y="18215"/>
                        <a:pt x="59230" y="18215"/>
                      </a:cubicBezTo>
                      <a:cubicBezTo>
                        <a:pt x="59376" y="18215"/>
                        <a:pt x="59464" y="18214"/>
                        <a:pt x="59488" y="18212"/>
                      </a:cubicBezTo>
                      <a:cubicBezTo>
                        <a:pt x="60181" y="18144"/>
                        <a:pt x="64796" y="12141"/>
                        <a:pt x="57059" y="7253"/>
                      </a:cubicBezTo>
                      <a:cubicBezTo>
                        <a:pt x="54694" y="5759"/>
                        <a:pt x="52377" y="5272"/>
                        <a:pt x="49748" y="5272"/>
                      </a:cubicBezTo>
                      <a:cubicBezTo>
                        <a:pt x="44809" y="5272"/>
                        <a:pt x="38772" y="6992"/>
                        <a:pt x="29261" y="6992"/>
                      </a:cubicBezTo>
                      <a:cubicBezTo>
                        <a:pt x="27267" y="6992"/>
                        <a:pt x="25120" y="6917"/>
                        <a:pt x="22798" y="6733"/>
                      </a:cubicBezTo>
                      <a:cubicBezTo>
                        <a:pt x="3513" y="5214"/>
                        <a:pt x="1" y="0"/>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 name="Google Shape;18;p2"/>
              <p:cNvSpPr/>
              <p:nvPr/>
            </p:nvSpPr>
            <p:spPr>
              <a:xfrm>
                <a:off x="7866250" y="4281950"/>
                <a:ext cx="473521" cy="409474"/>
              </a:xfrm>
              <a:custGeom>
                <a:avLst/>
                <a:gdLst/>
                <a:ahLst/>
                <a:cxnLst/>
                <a:rect l="l" t="t" r="r" b="b"/>
                <a:pathLst>
                  <a:path w="30388" h="26282" extrusionOk="0">
                    <a:moveTo>
                      <a:pt x="410" y="26282"/>
                    </a:moveTo>
                    <a:lnTo>
                      <a:pt x="0" y="6159"/>
                    </a:lnTo>
                    <a:lnTo>
                      <a:pt x="5338" y="18890"/>
                    </a:lnTo>
                    <a:lnTo>
                      <a:pt x="13962" y="0"/>
                    </a:lnTo>
                    <a:lnTo>
                      <a:pt x="21354" y="16015"/>
                    </a:lnTo>
                    <a:lnTo>
                      <a:pt x="28335" y="9855"/>
                    </a:lnTo>
                    <a:lnTo>
                      <a:pt x="30388" y="23407"/>
                    </a:lnTo>
                    <a:close/>
                  </a:path>
                </a:pathLst>
              </a:custGeom>
              <a:solidFill>
                <a:schemeClr val="accent2"/>
              </a:solidFill>
              <a:ln>
                <a:noFill/>
              </a:ln>
            </p:spPr>
          </p:sp>
          <p:sp>
            <p:nvSpPr>
              <p:cNvPr id="19" name="Google Shape;19;p2"/>
              <p:cNvSpPr/>
              <p:nvPr/>
            </p:nvSpPr>
            <p:spPr>
              <a:xfrm>
                <a:off x="520038" y="4373175"/>
                <a:ext cx="390125" cy="318250"/>
              </a:xfrm>
              <a:custGeom>
                <a:avLst/>
                <a:gdLst/>
                <a:ahLst/>
                <a:cxnLst/>
                <a:rect l="l" t="t" r="r" b="b"/>
                <a:pathLst>
                  <a:path w="15605" h="12730" extrusionOk="0">
                    <a:moveTo>
                      <a:pt x="0" y="12730"/>
                    </a:moveTo>
                    <a:lnTo>
                      <a:pt x="0" y="0"/>
                    </a:lnTo>
                    <a:lnTo>
                      <a:pt x="7392" y="8213"/>
                    </a:lnTo>
                    <a:lnTo>
                      <a:pt x="11088" y="3696"/>
                    </a:lnTo>
                    <a:lnTo>
                      <a:pt x="15605" y="10677"/>
                    </a:lnTo>
                    <a:close/>
                  </a:path>
                </a:pathLst>
              </a:custGeom>
              <a:solidFill>
                <a:schemeClr val="accent2"/>
              </a:solidFill>
              <a:ln>
                <a:noFill/>
              </a:ln>
            </p:spPr>
          </p:sp>
        </p:grpSp>
        <p:sp>
          <p:nvSpPr>
            <p:cNvPr id="20" name="Google Shape;20;p2"/>
            <p:cNvSpPr/>
            <p:nvPr/>
          </p:nvSpPr>
          <p:spPr>
            <a:xfrm>
              <a:off x="5562250" y="4449375"/>
              <a:ext cx="390125" cy="318250"/>
            </a:xfrm>
            <a:custGeom>
              <a:avLst/>
              <a:gdLst/>
              <a:ahLst/>
              <a:cxnLst/>
              <a:rect l="l" t="t" r="r" b="b"/>
              <a:pathLst>
                <a:path w="15605" h="12730" extrusionOk="0">
                  <a:moveTo>
                    <a:pt x="0" y="12730"/>
                  </a:moveTo>
                  <a:lnTo>
                    <a:pt x="0" y="0"/>
                  </a:lnTo>
                  <a:lnTo>
                    <a:pt x="7392" y="8213"/>
                  </a:lnTo>
                  <a:lnTo>
                    <a:pt x="11088" y="3696"/>
                  </a:lnTo>
                  <a:lnTo>
                    <a:pt x="15605" y="10677"/>
                  </a:lnTo>
                  <a:close/>
                </a:path>
              </a:pathLst>
            </a:custGeom>
            <a:solidFill>
              <a:schemeClr val="accent2"/>
            </a:solidFill>
            <a:ln>
              <a:noFill/>
            </a:ln>
          </p:spPr>
        </p:sp>
      </p:grpSp>
    </p:spTree>
    <p:extLst>
      <p:ext uri="{BB962C8B-B14F-4D97-AF65-F5344CB8AC3E}">
        <p14:creationId xmlns:p14="http://schemas.microsoft.com/office/powerpoint/2010/main" val="30101686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rgbClr val="FF8728">
            <a:alpha val="8350"/>
          </a:srgbClr>
        </a:solidFill>
        <a:effectLst/>
      </p:bgPr>
    </p:bg>
    <p:spTree>
      <p:nvGrpSpPr>
        <p:cNvPr id="1" name="Shape 95"/>
        <p:cNvGrpSpPr/>
        <p:nvPr/>
      </p:nvGrpSpPr>
      <p:grpSpPr>
        <a:xfrm>
          <a:off x="0" y="0"/>
          <a:ext cx="0" cy="0"/>
          <a:chOff x="0" y="0"/>
          <a:chExt cx="0" cy="0"/>
        </a:xfrm>
      </p:grpSpPr>
      <p:grpSp>
        <p:nvGrpSpPr>
          <p:cNvPr id="96" name="Google Shape;96;p7"/>
          <p:cNvGrpSpPr/>
          <p:nvPr/>
        </p:nvGrpSpPr>
        <p:grpSpPr>
          <a:xfrm rot="10800000">
            <a:off x="-1007860" y="6189456"/>
            <a:ext cx="16824325" cy="973341"/>
            <a:chOff x="-2813294" y="-191297"/>
            <a:chExt cx="12618244" cy="1957121"/>
          </a:xfrm>
        </p:grpSpPr>
        <p:grpSp>
          <p:nvGrpSpPr>
            <p:cNvPr id="97" name="Google Shape;97;p7"/>
            <p:cNvGrpSpPr/>
            <p:nvPr/>
          </p:nvGrpSpPr>
          <p:grpSpPr>
            <a:xfrm>
              <a:off x="-434405" y="322743"/>
              <a:ext cx="9724676" cy="1443081"/>
              <a:chOff x="-434405" y="322743"/>
              <a:chExt cx="9724676" cy="1443081"/>
            </a:xfrm>
          </p:grpSpPr>
          <p:sp>
            <p:nvSpPr>
              <p:cNvPr id="98" name="Google Shape;98;p7"/>
              <p:cNvSpPr/>
              <p:nvPr/>
            </p:nvSpPr>
            <p:spPr>
              <a:xfrm rot="10800000">
                <a:off x="-434405" y="322743"/>
                <a:ext cx="9724676" cy="1443081"/>
              </a:xfrm>
              <a:custGeom>
                <a:avLst/>
                <a:gdLst/>
                <a:ahLst/>
                <a:cxnLst/>
                <a:rect l="l" t="t" r="r" b="b"/>
                <a:pathLst>
                  <a:path w="49938" h="15780" extrusionOk="0">
                    <a:moveTo>
                      <a:pt x="48962" y="1"/>
                    </a:moveTo>
                    <a:cubicBezTo>
                      <a:pt x="37071" y="1"/>
                      <a:pt x="29248" y="6886"/>
                      <a:pt x="17677" y="6886"/>
                    </a:cubicBezTo>
                    <a:cubicBezTo>
                      <a:pt x="6106" y="6886"/>
                      <a:pt x="0" y="2101"/>
                      <a:pt x="0" y="2101"/>
                    </a:cubicBezTo>
                    <a:lnTo>
                      <a:pt x="0" y="15780"/>
                    </a:lnTo>
                    <a:lnTo>
                      <a:pt x="49938" y="15780"/>
                    </a:lnTo>
                    <a:lnTo>
                      <a:pt x="489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7"/>
              <p:cNvSpPr/>
              <p:nvPr/>
            </p:nvSpPr>
            <p:spPr>
              <a:xfrm rot="10800000">
                <a:off x="-434405" y="322743"/>
                <a:ext cx="9724676" cy="1443081"/>
              </a:xfrm>
              <a:custGeom>
                <a:avLst/>
                <a:gdLst/>
                <a:ahLst/>
                <a:cxnLst/>
                <a:rect l="l" t="t" r="r" b="b"/>
                <a:pathLst>
                  <a:path w="49938" h="15780" extrusionOk="0">
                    <a:moveTo>
                      <a:pt x="48962" y="1"/>
                    </a:moveTo>
                    <a:cubicBezTo>
                      <a:pt x="37071" y="1"/>
                      <a:pt x="29248" y="6886"/>
                      <a:pt x="17677" y="6886"/>
                    </a:cubicBezTo>
                    <a:cubicBezTo>
                      <a:pt x="6106" y="6886"/>
                      <a:pt x="0" y="2101"/>
                      <a:pt x="0" y="2101"/>
                    </a:cubicBezTo>
                    <a:lnTo>
                      <a:pt x="0" y="15780"/>
                    </a:lnTo>
                    <a:lnTo>
                      <a:pt x="49938" y="15780"/>
                    </a:lnTo>
                    <a:lnTo>
                      <a:pt x="48962" y="1"/>
                    </a:lnTo>
                    <a:close/>
                  </a:path>
                </a:pathLst>
              </a:custGeom>
              <a:solidFill>
                <a:srgbClr val="00BC39">
                  <a:alpha val="75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0" name="Google Shape;100;p7"/>
            <p:cNvSpPr/>
            <p:nvPr/>
          </p:nvSpPr>
          <p:spPr>
            <a:xfrm rot="10800000">
              <a:off x="-2813294" y="-191297"/>
              <a:ext cx="12618244" cy="1665853"/>
            </a:xfrm>
            <a:custGeom>
              <a:avLst/>
              <a:gdLst/>
              <a:ahLst/>
              <a:cxnLst/>
              <a:rect l="l" t="t" r="r" b="b"/>
              <a:pathLst>
                <a:path w="64797" h="18216" extrusionOk="0">
                  <a:moveTo>
                    <a:pt x="1" y="0"/>
                  </a:moveTo>
                  <a:lnTo>
                    <a:pt x="1432" y="17325"/>
                  </a:lnTo>
                  <a:cubicBezTo>
                    <a:pt x="4462" y="17325"/>
                    <a:pt x="55119" y="18215"/>
                    <a:pt x="59230" y="18215"/>
                  </a:cubicBezTo>
                  <a:cubicBezTo>
                    <a:pt x="59376" y="18215"/>
                    <a:pt x="59464" y="18214"/>
                    <a:pt x="59488" y="18212"/>
                  </a:cubicBezTo>
                  <a:cubicBezTo>
                    <a:pt x="60181" y="18144"/>
                    <a:pt x="64796" y="12141"/>
                    <a:pt x="57059" y="7253"/>
                  </a:cubicBezTo>
                  <a:cubicBezTo>
                    <a:pt x="54694" y="5759"/>
                    <a:pt x="52377" y="5272"/>
                    <a:pt x="49748" y="5272"/>
                  </a:cubicBezTo>
                  <a:cubicBezTo>
                    <a:pt x="44809" y="5272"/>
                    <a:pt x="38772" y="6992"/>
                    <a:pt x="29261" y="6992"/>
                  </a:cubicBezTo>
                  <a:cubicBezTo>
                    <a:pt x="27267" y="6992"/>
                    <a:pt x="25120" y="6917"/>
                    <a:pt x="22798" y="6733"/>
                  </a:cubicBezTo>
                  <a:cubicBezTo>
                    <a:pt x="3513" y="5214"/>
                    <a:pt x="1" y="0"/>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1" name="Google Shape;101;p7"/>
          <p:cNvSpPr txBox="1">
            <a:spLocks noGrp="1"/>
          </p:cNvSpPr>
          <p:nvPr>
            <p:ph type="title"/>
          </p:nvPr>
        </p:nvSpPr>
        <p:spPr>
          <a:xfrm>
            <a:off x="960000" y="713333"/>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02" name="Google Shape;102;p7"/>
          <p:cNvSpPr txBox="1">
            <a:spLocks noGrp="1"/>
          </p:cNvSpPr>
          <p:nvPr>
            <p:ph type="body" idx="1"/>
          </p:nvPr>
        </p:nvSpPr>
        <p:spPr>
          <a:xfrm>
            <a:off x="960067" y="2164600"/>
            <a:ext cx="10272000" cy="3135600"/>
          </a:xfrm>
          <a:prstGeom prst="rect">
            <a:avLst/>
          </a:prstGeom>
        </p:spPr>
        <p:txBody>
          <a:bodyPr spcFirstLastPara="1" wrap="square" lIns="91425" tIns="91425" rIns="91425" bIns="91425" anchor="ctr" anchorCtr="0">
            <a:noAutofit/>
          </a:bodyPr>
          <a:lstStyle>
            <a:lvl1pPr marL="609585" lvl="0" indent="-423323" rtl="0">
              <a:spcBef>
                <a:spcPts val="0"/>
              </a:spcBef>
              <a:spcAft>
                <a:spcPts val="0"/>
              </a:spcAft>
              <a:buClr>
                <a:schemeClr val="accent1"/>
              </a:buClr>
              <a:buSzPts val="1400"/>
              <a:buChar char="●"/>
              <a:defRPr>
                <a:solidFill>
                  <a:srgbClr val="434343"/>
                </a:solidFill>
              </a:defRPr>
            </a:lvl1pPr>
            <a:lvl2pPr marL="1219170" lvl="1" indent="-423323" rtl="0">
              <a:lnSpc>
                <a:spcPct val="115000"/>
              </a:lnSpc>
              <a:spcBef>
                <a:spcPts val="0"/>
              </a:spcBef>
              <a:spcAft>
                <a:spcPts val="0"/>
              </a:spcAft>
              <a:buClr>
                <a:srgbClr val="434343"/>
              </a:buClr>
              <a:buSzPts val="1400"/>
              <a:buChar char="○"/>
              <a:defRPr>
                <a:solidFill>
                  <a:srgbClr val="434343"/>
                </a:solidFill>
              </a:defRPr>
            </a:lvl2pPr>
            <a:lvl3pPr marL="1828754" lvl="2" indent="-423323" rtl="0">
              <a:lnSpc>
                <a:spcPct val="115000"/>
              </a:lnSpc>
              <a:spcBef>
                <a:spcPts val="0"/>
              </a:spcBef>
              <a:spcAft>
                <a:spcPts val="0"/>
              </a:spcAft>
              <a:buClr>
                <a:srgbClr val="434343"/>
              </a:buClr>
              <a:buSzPts val="1400"/>
              <a:buChar char="■"/>
              <a:defRPr>
                <a:solidFill>
                  <a:srgbClr val="434343"/>
                </a:solidFill>
              </a:defRPr>
            </a:lvl3pPr>
            <a:lvl4pPr marL="2438339" lvl="3" indent="-423323" rtl="0">
              <a:lnSpc>
                <a:spcPct val="115000"/>
              </a:lnSpc>
              <a:spcBef>
                <a:spcPts val="0"/>
              </a:spcBef>
              <a:spcAft>
                <a:spcPts val="0"/>
              </a:spcAft>
              <a:buClr>
                <a:srgbClr val="434343"/>
              </a:buClr>
              <a:buSzPts val="1400"/>
              <a:buChar char="●"/>
              <a:defRPr>
                <a:solidFill>
                  <a:srgbClr val="434343"/>
                </a:solidFill>
              </a:defRPr>
            </a:lvl4pPr>
            <a:lvl5pPr marL="3047924" lvl="4" indent="-423323" rtl="0">
              <a:lnSpc>
                <a:spcPct val="115000"/>
              </a:lnSpc>
              <a:spcBef>
                <a:spcPts val="0"/>
              </a:spcBef>
              <a:spcAft>
                <a:spcPts val="0"/>
              </a:spcAft>
              <a:buClr>
                <a:srgbClr val="434343"/>
              </a:buClr>
              <a:buSzPts val="1400"/>
              <a:buChar char="○"/>
              <a:defRPr>
                <a:solidFill>
                  <a:srgbClr val="434343"/>
                </a:solidFill>
              </a:defRPr>
            </a:lvl5pPr>
            <a:lvl6pPr marL="3657509" lvl="5" indent="-423323" rtl="0">
              <a:lnSpc>
                <a:spcPct val="115000"/>
              </a:lnSpc>
              <a:spcBef>
                <a:spcPts val="0"/>
              </a:spcBef>
              <a:spcAft>
                <a:spcPts val="0"/>
              </a:spcAft>
              <a:buClr>
                <a:srgbClr val="434343"/>
              </a:buClr>
              <a:buSzPts val="1400"/>
              <a:buChar char="■"/>
              <a:defRPr>
                <a:solidFill>
                  <a:srgbClr val="434343"/>
                </a:solidFill>
              </a:defRPr>
            </a:lvl6pPr>
            <a:lvl7pPr marL="4267093" lvl="6" indent="-423323" rtl="0">
              <a:lnSpc>
                <a:spcPct val="115000"/>
              </a:lnSpc>
              <a:spcBef>
                <a:spcPts val="0"/>
              </a:spcBef>
              <a:spcAft>
                <a:spcPts val="0"/>
              </a:spcAft>
              <a:buClr>
                <a:srgbClr val="434343"/>
              </a:buClr>
              <a:buSzPts val="1400"/>
              <a:buChar char="●"/>
              <a:defRPr>
                <a:solidFill>
                  <a:srgbClr val="434343"/>
                </a:solidFill>
              </a:defRPr>
            </a:lvl7pPr>
            <a:lvl8pPr marL="4876678" lvl="7" indent="-423323" rtl="0">
              <a:lnSpc>
                <a:spcPct val="115000"/>
              </a:lnSpc>
              <a:spcBef>
                <a:spcPts val="0"/>
              </a:spcBef>
              <a:spcAft>
                <a:spcPts val="0"/>
              </a:spcAft>
              <a:buClr>
                <a:srgbClr val="434343"/>
              </a:buClr>
              <a:buSzPts val="1400"/>
              <a:buChar char="○"/>
              <a:defRPr>
                <a:solidFill>
                  <a:srgbClr val="434343"/>
                </a:solidFill>
              </a:defRPr>
            </a:lvl8pPr>
            <a:lvl9pPr marL="5486263" lvl="8" indent="-423323" rtl="0">
              <a:lnSpc>
                <a:spcPct val="115000"/>
              </a:lnSpc>
              <a:spcBef>
                <a:spcPts val="0"/>
              </a:spcBef>
              <a:spcAft>
                <a:spcPts val="0"/>
              </a:spcAft>
              <a:buClr>
                <a:srgbClr val="434343"/>
              </a:buClr>
              <a:buSzPts val="1400"/>
              <a:buChar char="■"/>
              <a:defRPr>
                <a:solidFill>
                  <a:srgbClr val="434343"/>
                </a:solidFill>
              </a:defRPr>
            </a:lvl9pPr>
          </a:lstStyle>
          <a:p>
            <a:endParaRPr/>
          </a:p>
        </p:txBody>
      </p:sp>
      <p:grpSp>
        <p:nvGrpSpPr>
          <p:cNvPr id="103" name="Google Shape;103;p7"/>
          <p:cNvGrpSpPr/>
          <p:nvPr/>
        </p:nvGrpSpPr>
        <p:grpSpPr>
          <a:xfrm flipH="1">
            <a:off x="-1007860" y="-156355"/>
            <a:ext cx="16824325" cy="973341"/>
            <a:chOff x="-2813294" y="-191297"/>
            <a:chExt cx="12618244" cy="1957121"/>
          </a:xfrm>
        </p:grpSpPr>
        <p:grpSp>
          <p:nvGrpSpPr>
            <p:cNvPr id="104" name="Google Shape;104;p7"/>
            <p:cNvGrpSpPr/>
            <p:nvPr/>
          </p:nvGrpSpPr>
          <p:grpSpPr>
            <a:xfrm>
              <a:off x="-434405" y="322743"/>
              <a:ext cx="9724676" cy="1443081"/>
              <a:chOff x="-434405" y="322743"/>
              <a:chExt cx="9724676" cy="1443081"/>
            </a:xfrm>
          </p:grpSpPr>
          <p:sp>
            <p:nvSpPr>
              <p:cNvPr id="105" name="Google Shape;105;p7"/>
              <p:cNvSpPr/>
              <p:nvPr/>
            </p:nvSpPr>
            <p:spPr>
              <a:xfrm rot="10800000">
                <a:off x="-434405" y="322743"/>
                <a:ext cx="9724676" cy="1443081"/>
              </a:xfrm>
              <a:custGeom>
                <a:avLst/>
                <a:gdLst/>
                <a:ahLst/>
                <a:cxnLst/>
                <a:rect l="l" t="t" r="r" b="b"/>
                <a:pathLst>
                  <a:path w="49938" h="15780" extrusionOk="0">
                    <a:moveTo>
                      <a:pt x="48962" y="1"/>
                    </a:moveTo>
                    <a:cubicBezTo>
                      <a:pt x="37071" y="1"/>
                      <a:pt x="29248" y="6886"/>
                      <a:pt x="17677" y="6886"/>
                    </a:cubicBezTo>
                    <a:cubicBezTo>
                      <a:pt x="6106" y="6886"/>
                      <a:pt x="0" y="2101"/>
                      <a:pt x="0" y="2101"/>
                    </a:cubicBezTo>
                    <a:lnTo>
                      <a:pt x="0" y="15780"/>
                    </a:lnTo>
                    <a:lnTo>
                      <a:pt x="49938" y="15780"/>
                    </a:lnTo>
                    <a:lnTo>
                      <a:pt x="489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7"/>
              <p:cNvSpPr/>
              <p:nvPr/>
            </p:nvSpPr>
            <p:spPr>
              <a:xfrm rot="10800000">
                <a:off x="-434405" y="322743"/>
                <a:ext cx="9724676" cy="1443081"/>
              </a:xfrm>
              <a:custGeom>
                <a:avLst/>
                <a:gdLst/>
                <a:ahLst/>
                <a:cxnLst/>
                <a:rect l="l" t="t" r="r" b="b"/>
                <a:pathLst>
                  <a:path w="49938" h="15780" extrusionOk="0">
                    <a:moveTo>
                      <a:pt x="48962" y="1"/>
                    </a:moveTo>
                    <a:cubicBezTo>
                      <a:pt x="37071" y="1"/>
                      <a:pt x="29248" y="6886"/>
                      <a:pt x="17677" y="6886"/>
                    </a:cubicBezTo>
                    <a:cubicBezTo>
                      <a:pt x="6106" y="6886"/>
                      <a:pt x="0" y="2101"/>
                      <a:pt x="0" y="2101"/>
                    </a:cubicBezTo>
                    <a:lnTo>
                      <a:pt x="0" y="15780"/>
                    </a:lnTo>
                    <a:lnTo>
                      <a:pt x="49938" y="15780"/>
                    </a:lnTo>
                    <a:lnTo>
                      <a:pt x="48962" y="1"/>
                    </a:lnTo>
                    <a:close/>
                  </a:path>
                </a:pathLst>
              </a:custGeom>
              <a:solidFill>
                <a:srgbClr val="FF8728">
                  <a:alpha val="74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7" name="Google Shape;107;p7"/>
            <p:cNvSpPr/>
            <p:nvPr/>
          </p:nvSpPr>
          <p:spPr>
            <a:xfrm rot="10800000">
              <a:off x="-2813294" y="-191297"/>
              <a:ext cx="12618244" cy="1665853"/>
            </a:xfrm>
            <a:custGeom>
              <a:avLst/>
              <a:gdLst/>
              <a:ahLst/>
              <a:cxnLst/>
              <a:rect l="l" t="t" r="r" b="b"/>
              <a:pathLst>
                <a:path w="64797" h="18216" extrusionOk="0">
                  <a:moveTo>
                    <a:pt x="1" y="0"/>
                  </a:moveTo>
                  <a:lnTo>
                    <a:pt x="1432" y="17325"/>
                  </a:lnTo>
                  <a:cubicBezTo>
                    <a:pt x="4462" y="17325"/>
                    <a:pt x="55119" y="18215"/>
                    <a:pt x="59230" y="18215"/>
                  </a:cubicBezTo>
                  <a:cubicBezTo>
                    <a:pt x="59376" y="18215"/>
                    <a:pt x="59464" y="18214"/>
                    <a:pt x="59488" y="18212"/>
                  </a:cubicBezTo>
                  <a:cubicBezTo>
                    <a:pt x="60181" y="18144"/>
                    <a:pt x="64796" y="12141"/>
                    <a:pt x="57059" y="7253"/>
                  </a:cubicBezTo>
                  <a:cubicBezTo>
                    <a:pt x="54694" y="5759"/>
                    <a:pt x="52377" y="5272"/>
                    <a:pt x="49748" y="5272"/>
                  </a:cubicBezTo>
                  <a:cubicBezTo>
                    <a:pt x="44809" y="5272"/>
                    <a:pt x="38772" y="6992"/>
                    <a:pt x="29261" y="6992"/>
                  </a:cubicBezTo>
                  <a:cubicBezTo>
                    <a:pt x="27267" y="6992"/>
                    <a:pt x="25120" y="6917"/>
                    <a:pt x="22798" y="6733"/>
                  </a:cubicBezTo>
                  <a:cubicBezTo>
                    <a:pt x="3513" y="5214"/>
                    <a:pt x="1"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8" name="Google Shape;108;p7"/>
          <p:cNvGrpSpPr/>
          <p:nvPr/>
        </p:nvGrpSpPr>
        <p:grpSpPr>
          <a:xfrm>
            <a:off x="5469047" y="6034154"/>
            <a:ext cx="641589" cy="554809"/>
            <a:chOff x="8328225" y="4086812"/>
            <a:chExt cx="473521" cy="409474"/>
          </a:xfrm>
        </p:grpSpPr>
        <p:sp>
          <p:nvSpPr>
            <p:cNvPr id="109" name="Google Shape;109;p7"/>
            <p:cNvSpPr/>
            <p:nvPr/>
          </p:nvSpPr>
          <p:spPr>
            <a:xfrm>
              <a:off x="8328225" y="4086812"/>
              <a:ext cx="473521" cy="409474"/>
            </a:xfrm>
            <a:custGeom>
              <a:avLst/>
              <a:gdLst/>
              <a:ahLst/>
              <a:cxnLst/>
              <a:rect l="l" t="t" r="r" b="b"/>
              <a:pathLst>
                <a:path w="30388" h="26282" extrusionOk="0">
                  <a:moveTo>
                    <a:pt x="410" y="26282"/>
                  </a:moveTo>
                  <a:lnTo>
                    <a:pt x="0" y="6159"/>
                  </a:lnTo>
                  <a:lnTo>
                    <a:pt x="5338" y="18890"/>
                  </a:lnTo>
                  <a:lnTo>
                    <a:pt x="13962" y="0"/>
                  </a:lnTo>
                  <a:lnTo>
                    <a:pt x="21354" y="16015"/>
                  </a:lnTo>
                  <a:lnTo>
                    <a:pt x="28335" y="9855"/>
                  </a:lnTo>
                  <a:lnTo>
                    <a:pt x="30388" y="23407"/>
                  </a:lnTo>
                  <a:close/>
                </a:path>
              </a:pathLst>
            </a:custGeom>
            <a:solidFill>
              <a:schemeClr val="lt1"/>
            </a:solidFill>
            <a:ln>
              <a:noFill/>
            </a:ln>
          </p:spPr>
        </p:sp>
        <p:sp>
          <p:nvSpPr>
            <p:cNvPr id="110" name="Google Shape;110;p7"/>
            <p:cNvSpPr/>
            <p:nvPr/>
          </p:nvSpPr>
          <p:spPr>
            <a:xfrm>
              <a:off x="8328225" y="4086812"/>
              <a:ext cx="473521" cy="409474"/>
            </a:xfrm>
            <a:custGeom>
              <a:avLst/>
              <a:gdLst/>
              <a:ahLst/>
              <a:cxnLst/>
              <a:rect l="l" t="t" r="r" b="b"/>
              <a:pathLst>
                <a:path w="30388" h="26282" extrusionOk="0">
                  <a:moveTo>
                    <a:pt x="410" y="26282"/>
                  </a:moveTo>
                  <a:lnTo>
                    <a:pt x="0" y="6159"/>
                  </a:lnTo>
                  <a:lnTo>
                    <a:pt x="5338" y="18890"/>
                  </a:lnTo>
                  <a:lnTo>
                    <a:pt x="13962" y="0"/>
                  </a:lnTo>
                  <a:lnTo>
                    <a:pt x="21354" y="16015"/>
                  </a:lnTo>
                  <a:lnTo>
                    <a:pt x="28335" y="9855"/>
                  </a:lnTo>
                  <a:lnTo>
                    <a:pt x="30388" y="23407"/>
                  </a:lnTo>
                  <a:close/>
                </a:path>
              </a:pathLst>
            </a:custGeom>
            <a:solidFill>
              <a:srgbClr val="00BC39">
                <a:alpha val="75490"/>
              </a:srgbClr>
            </a:solidFill>
            <a:ln>
              <a:noFill/>
            </a:ln>
          </p:spPr>
        </p:sp>
      </p:grpSp>
      <p:sp>
        <p:nvSpPr>
          <p:cNvPr id="111" name="Google Shape;111;p7"/>
          <p:cNvSpPr/>
          <p:nvPr/>
        </p:nvSpPr>
        <p:spPr>
          <a:xfrm flipH="1">
            <a:off x="698834" y="6135550"/>
            <a:ext cx="631361" cy="545965"/>
          </a:xfrm>
          <a:custGeom>
            <a:avLst/>
            <a:gdLst/>
            <a:ahLst/>
            <a:cxnLst/>
            <a:rect l="l" t="t" r="r" b="b"/>
            <a:pathLst>
              <a:path w="30388" h="26282" extrusionOk="0">
                <a:moveTo>
                  <a:pt x="410" y="26282"/>
                </a:moveTo>
                <a:lnTo>
                  <a:pt x="0" y="6159"/>
                </a:lnTo>
                <a:lnTo>
                  <a:pt x="5338" y="18890"/>
                </a:lnTo>
                <a:lnTo>
                  <a:pt x="13962" y="0"/>
                </a:lnTo>
                <a:lnTo>
                  <a:pt x="21354" y="16015"/>
                </a:lnTo>
                <a:lnTo>
                  <a:pt x="28335" y="9855"/>
                </a:lnTo>
                <a:lnTo>
                  <a:pt x="30388" y="23407"/>
                </a:lnTo>
                <a:close/>
              </a:path>
            </a:pathLst>
          </a:custGeom>
          <a:solidFill>
            <a:schemeClr val="accent2"/>
          </a:solidFill>
          <a:ln>
            <a:noFill/>
          </a:ln>
        </p:spPr>
      </p:sp>
      <p:sp>
        <p:nvSpPr>
          <p:cNvPr id="112" name="Google Shape;112;p7"/>
          <p:cNvSpPr/>
          <p:nvPr/>
        </p:nvSpPr>
        <p:spPr>
          <a:xfrm rot="586220">
            <a:off x="10978448" y="6260570"/>
            <a:ext cx="520169" cy="499084"/>
          </a:xfrm>
          <a:custGeom>
            <a:avLst/>
            <a:gdLst/>
            <a:ahLst/>
            <a:cxnLst/>
            <a:rect l="l" t="t" r="r" b="b"/>
            <a:pathLst>
              <a:path w="15605" h="12730" extrusionOk="0">
                <a:moveTo>
                  <a:pt x="0" y="12730"/>
                </a:moveTo>
                <a:lnTo>
                  <a:pt x="0" y="0"/>
                </a:lnTo>
                <a:lnTo>
                  <a:pt x="7392" y="8213"/>
                </a:lnTo>
                <a:lnTo>
                  <a:pt x="11088" y="3696"/>
                </a:lnTo>
                <a:lnTo>
                  <a:pt x="15605" y="10677"/>
                </a:lnTo>
                <a:close/>
              </a:path>
            </a:pathLst>
          </a:custGeom>
          <a:solidFill>
            <a:schemeClr val="accent2"/>
          </a:solidFill>
          <a:ln>
            <a:noFill/>
          </a:ln>
        </p:spPr>
      </p:sp>
      <p:sp>
        <p:nvSpPr>
          <p:cNvPr id="113" name="Google Shape;113;p7"/>
          <p:cNvSpPr/>
          <p:nvPr/>
        </p:nvSpPr>
        <p:spPr>
          <a:xfrm>
            <a:off x="-474587" y="1092234"/>
            <a:ext cx="1559920" cy="1143397"/>
          </a:xfrm>
          <a:custGeom>
            <a:avLst/>
            <a:gdLst/>
            <a:ahLst/>
            <a:cxnLst/>
            <a:rect l="l" t="t" r="r" b="b"/>
            <a:pathLst>
              <a:path w="10123" h="7420" extrusionOk="0">
                <a:moveTo>
                  <a:pt x="5184" y="1"/>
                </a:moveTo>
                <a:cubicBezTo>
                  <a:pt x="4216" y="1"/>
                  <a:pt x="3431" y="785"/>
                  <a:pt x="3431" y="1753"/>
                </a:cubicBezTo>
                <a:cubicBezTo>
                  <a:pt x="3431" y="1771"/>
                  <a:pt x="3432" y="1787"/>
                  <a:pt x="3433" y="1805"/>
                </a:cubicBezTo>
                <a:cubicBezTo>
                  <a:pt x="3324" y="1787"/>
                  <a:pt x="3213" y="1777"/>
                  <a:pt x="3099" y="1777"/>
                </a:cubicBezTo>
                <a:cubicBezTo>
                  <a:pt x="2006" y="1777"/>
                  <a:pt x="1114" y="2640"/>
                  <a:pt x="1065" y="3721"/>
                </a:cubicBezTo>
                <a:cubicBezTo>
                  <a:pt x="433" y="4046"/>
                  <a:pt x="1" y="4704"/>
                  <a:pt x="1" y="5462"/>
                </a:cubicBezTo>
                <a:cubicBezTo>
                  <a:pt x="1" y="6543"/>
                  <a:pt x="876" y="7419"/>
                  <a:pt x="1957" y="7419"/>
                </a:cubicBezTo>
                <a:cubicBezTo>
                  <a:pt x="2820" y="7419"/>
                  <a:pt x="3551" y="6860"/>
                  <a:pt x="3812" y="6085"/>
                </a:cubicBezTo>
                <a:cubicBezTo>
                  <a:pt x="4098" y="6414"/>
                  <a:pt x="4519" y="6622"/>
                  <a:pt x="4989" y="6622"/>
                </a:cubicBezTo>
                <a:cubicBezTo>
                  <a:pt x="5435" y="6622"/>
                  <a:pt x="5837" y="6435"/>
                  <a:pt x="6122" y="6134"/>
                </a:cubicBezTo>
                <a:cubicBezTo>
                  <a:pt x="6396" y="6576"/>
                  <a:pt x="6887" y="6870"/>
                  <a:pt x="7445" y="6870"/>
                </a:cubicBezTo>
                <a:cubicBezTo>
                  <a:pt x="8166" y="6870"/>
                  <a:pt x="8771" y="6381"/>
                  <a:pt x="8950" y="5717"/>
                </a:cubicBezTo>
                <a:cubicBezTo>
                  <a:pt x="8968" y="5718"/>
                  <a:pt x="8985" y="5718"/>
                  <a:pt x="9003" y="5718"/>
                </a:cubicBezTo>
                <a:cubicBezTo>
                  <a:pt x="9621" y="5718"/>
                  <a:pt x="10123" y="5218"/>
                  <a:pt x="10123" y="4599"/>
                </a:cubicBezTo>
                <a:cubicBezTo>
                  <a:pt x="10123" y="3981"/>
                  <a:pt x="9622" y="3480"/>
                  <a:pt x="9004" y="3480"/>
                </a:cubicBezTo>
                <a:lnTo>
                  <a:pt x="9000" y="3480"/>
                </a:lnTo>
                <a:cubicBezTo>
                  <a:pt x="9003" y="3442"/>
                  <a:pt x="9004" y="3404"/>
                  <a:pt x="9004" y="3366"/>
                </a:cubicBezTo>
                <a:cubicBezTo>
                  <a:pt x="9004" y="2257"/>
                  <a:pt x="8105" y="1359"/>
                  <a:pt x="6996" y="1359"/>
                </a:cubicBezTo>
                <a:cubicBezTo>
                  <a:pt x="6962" y="1359"/>
                  <a:pt x="6927" y="1360"/>
                  <a:pt x="6893" y="1361"/>
                </a:cubicBezTo>
                <a:cubicBezTo>
                  <a:pt x="6714" y="582"/>
                  <a:pt x="6017" y="1"/>
                  <a:pt x="5184" y="1"/>
                </a:cubicBezTo>
                <a:close/>
              </a:path>
            </a:pathLst>
          </a:custGeom>
          <a:solidFill>
            <a:srgbClr val="FF8728">
              <a:alpha val="201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5616621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90"/>
        <p:cNvGrpSpPr/>
        <p:nvPr/>
      </p:nvGrpSpPr>
      <p:grpSpPr>
        <a:xfrm>
          <a:off x="0" y="0"/>
          <a:ext cx="0" cy="0"/>
          <a:chOff x="0" y="0"/>
          <a:chExt cx="0" cy="0"/>
        </a:xfrm>
      </p:grpSpPr>
    </p:spTree>
    <p:extLst>
      <p:ext uri="{BB962C8B-B14F-4D97-AF65-F5344CB8AC3E}">
        <p14:creationId xmlns:p14="http://schemas.microsoft.com/office/powerpoint/2010/main" val="1484036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rgbClr val="FF8728">
            <a:alpha val="8350"/>
          </a:srgbClr>
        </a:solidFill>
        <a:effectLst/>
      </p:bgPr>
    </p:bg>
    <p:spTree>
      <p:nvGrpSpPr>
        <p:cNvPr id="1" name="Shape 191"/>
        <p:cNvGrpSpPr/>
        <p:nvPr/>
      </p:nvGrpSpPr>
      <p:grpSpPr>
        <a:xfrm>
          <a:off x="0" y="0"/>
          <a:ext cx="0" cy="0"/>
          <a:chOff x="0" y="0"/>
          <a:chExt cx="0" cy="0"/>
        </a:xfrm>
      </p:grpSpPr>
      <p:sp>
        <p:nvSpPr>
          <p:cNvPr id="192" name="Google Shape;192;p13"/>
          <p:cNvSpPr txBox="1">
            <a:spLocks noGrp="1"/>
          </p:cNvSpPr>
          <p:nvPr>
            <p:ph type="title" hasCustomPrompt="1"/>
          </p:nvPr>
        </p:nvSpPr>
        <p:spPr>
          <a:xfrm>
            <a:off x="1051833" y="2120800"/>
            <a:ext cx="743200" cy="50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a:solidFill>
                  <a:schemeClr val="lt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r>
              <a:t>xx%</a:t>
            </a:r>
          </a:p>
        </p:txBody>
      </p:sp>
      <p:sp>
        <p:nvSpPr>
          <p:cNvPr id="193" name="Google Shape;193;p13"/>
          <p:cNvSpPr txBox="1">
            <a:spLocks noGrp="1"/>
          </p:cNvSpPr>
          <p:nvPr>
            <p:ph type="subTitle" idx="1"/>
          </p:nvPr>
        </p:nvSpPr>
        <p:spPr>
          <a:xfrm>
            <a:off x="1986401" y="2266109"/>
            <a:ext cx="3115200" cy="6464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94" name="Google Shape;194;p13"/>
          <p:cNvSpPr txBox="1">
            <a:spLocks noGrp="1"/>
          </p:cNvSpPr>
          <p:nvPr>
            <p:ph type="title" idx="2" hasCustomPrompt="1"/>
          </p:nvPr>
        </p:nvSpPr>
        <p:spPr>
          <a:xfrm>
            <a:off x="1051833" y="3583667"/>
            <a:ext cx="743200" cy="50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a:solidFill>
                  <a:schemeClr val="lt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r>
              <a:t>xx%</a:t>
            </a:r>
          </a:p>
        </p:txBody>
      </p:sp>
      <p:sp>
        <p:nvSpPr>
          <p:cNvPr id="195" name="Google Shape;195;p13"/>
          <p:cNvSpPr txBox="1">
            <a:spLocks noGrp="1"/>
          </p:cNvSpPr>
          <p:nvPr>
            <p:ph type="subTitle" idx="3"/>
          </p:nvPr>
        </p:nvSpPr>
        <p:spPr>
          <a:xfrm>
            <a:off x="1986401" y="3762817"/>
            <a:ext cx="3115200" cy="6464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96" name="Google Shape;196;p13"/>
          <p:cNvSpPr txBox="1">
            <a:spLocks noGrp="1"/>
          </p:cNvSpPr>
          <p:nvPr>
            <p:ph type="title" idx="4" hasCustomPrompt="1"/>
          </p:nvPr>
        </p:nvSpPr>
        <p:spPr>
          <a:xfrm>
            <a:off x="1051833" y="5046533"/>
            <a:ext cx="743200" cy="50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a:solidFill>
                  <a:schemeClr val="lt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r>
              <a:t>xx%</a:t>
            </a:r>
          </a:p>
        </p:txBody>
      </p:sp>
      <p:sp>
        <p:nvSpPr>
          <p:cNvPr id="197" name="Google Shape;197;p13"/>
          <p:cNvSpPr txBox="1">
            <a:spLocks noGrp="1"/>
          </p:cNvSpPr>
          <p:nvPr>
            <p:ph type="subTitle" idx="5"/>
          </p:nvPr>
        </p:nvSpPr>
        <p:spPr>
          <a:xfrm>
            <a:off x="1986401" y="5259527"/>
            <a:ext cx="3115200" cy="6464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98" name="Google Shape;198;p13"/>
          <p:cNvSpPr txBox="1">
            <a:spLocks noGrp="1"/>
          </p:cNvSpPr>
          <p:nvPr>
            <p:ph type="title" idx="6" hasCustomPrompt="1"/>
          </p:nvPr>
        </p:nvSpPr>
        <p:spPr>
          <a:xfrm>
            <a:off x="6191367" y="5046533"/>
            <a:ext cx="743200" cy="50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a:solidFill>
                  <a:schemeClr val="lt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r>
              <a:t>xx%</a:t>
            </a:r>
          </a:p>
        </p:txBody>
      </p:sp>
      <p:sp>
        <p:nvSpPr>
          <p:cNvPr id="199" name="Google Shape;199;p13"/>
          <p:cNvSpPr txBox="1">
            <a:spLocks noGrp="1"/>
          </p:cNvSpPr>
          <p:nvPr>
            <p:ph type="subTitle" idx="7"/>
          </p:nvPr>
        </p:nvSpPr>
        <p:spPr>
          <a:xfrm>
            <a:off x="7126935" y="3762817"/>
            <a:ext cx="3115200" cy="6464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00" name="Google Shape;200;p13"/>
          <p:cNvSpPr txBox="1">
            <a:spLocks noGrp="1"/>
          </p:cNvSpPr>
          <p:nvPr>
            <p:ph type="title" idx="8" hasCustomPrompt="1"/>
          </p:nvPr>
        </p:nvSpPr>
        <p:spPr>
          <a:xfrm>
            <a:off x="6191367" y="2120800"/>
            <a:ext cx="743200" cy="50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a:solidFill>
                  <a:schemeClr val="lt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r>
              <a:t>xx%</a:t>
            </a:r>
          </a:p>
        </p:txBody>
      </p:sp>
      <p:sp>
        <p:nvSpPr>
          <p:cNvPr id="201" name="Google Shape;201;p13"/>
          <p:cNvSpPr txBox="1">
            <a:spLocks noGrp="1"/>
          </p:cNvSpPr>
          <p:nvPr>
            <p:ph type="subTitle" idx="9"/>
          </p:nvPr>
        </p:nvSpPr>
        <p:spPr>
          <a:xfrm>
            <a:off x="7126935" y="2266109"/>
            <a:ext cx="3115200" cy="6464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02" name="Google Shape;202;p13"/>
          <p:cNvSpPr txBox="1">
            <a:spLocks noGrp="1"/>
          </p:cNvSpPr>
          <p:nvPr>
            <p:ph type="title" idx="13" hasCustomPrompt="1"/>
          </p:nvPr>
        </p:nvSpPr>
        <p:spPr>
          <a:xfrm>
            <a:off x="6191367" y="3583667"/>
            <a:ext cx="743200" cy="50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a:solidFill>
                  <a:schemeClr val="lt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r>
              <a:t>xx%</a:t>
            </a:r>
          </a:p>
        </p:txBody>
      </p:sp>
      <p:sp>
        <p:nvSpPr>
          <p:cNvPr id="203" name="Google Shape;203;p13"/>
          <p:cNvSpPr txBox="1">
            <a:spLocks noGrp="1"/>
          </p:cNvSpPr>
          <p:nvPr>
            <p:ph type="subTitle" idx="14"/>
          </p:nvPr>
        </p:nvSpPr>
        <p:spPr>
          <a:xfrm>
            <a:off x="7126935" y="5259527"/>
            <a:ext cx="3115200" cy="6464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04" name="Google Shape;204;p13"/>
          <p:cNvSpPr txBox="1">
            <a:spLocks noGrp="1"/>
          </p:cNvSpPr>
          <p:nvPr>
            <p:ph type="title" idx="15"/>
          </p:nvPr>
        </p:nvSpPr>
        <p:spPr>
          <a:xfrm>
            <a:off x="960000" y="7258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05" name="Google Shape;205;p13"/>
          <p:cNvSpPr txBox="1">
            <a:spLocks noGrp="1"/>
          </p:cNvSpPr>
          <p:nvPr>
            <p:ph type="subTitle" idx="16"/>
          </p:nvPr>
        </p:nvSpPr>
        <p:spPr>
          <a:xfrm>
            <a:off x="1986401" y="1764161"/>
            <a:ext cx="3115200" cy="5052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Clr>
                <a:schemeClr val="accent2"/>
              </a:buClr>
              <a:buSzPts val="2000"/>
              <a:buFont typeface="Bebas Neue"/>
              <a:buNone/>
              <a:defRPr sz="2667" b="1">
                <a:solidFill>
                  <a:schemeClr val="accent2"/>
                </a:solidFill>
                <a:latin typeface="Englebert"/>
                <a:ea typeface="Englebert"/>
                <a:cs typeface="Englebert"/>
                <a:sym typeface="Englebert"/>
              </a:defRPr>
            </a:lvl1pPr>
            <a:lvl2pPr lvl="1" rtl="0">
              <a:lnSpc>
                <a:spcPct val="100000"/>
              </a:lnSpc>
              <a:spcBef>
                <a:spcPts val="0"/>
              </a:spcBef>
              <a:spcAft>
                <a:spcPts val="0"/>
              </a:spcAft>
              <a:buClr>
                <a:schemeClr val="accent2"/>
              </a:buClr>
              <a:buSzPts val="2000"/>
              <a:buFont typeface="Bebas Neue"/>
              <a:buNone/>
              <a:defRPr sz="2667">
                <a:solidFill>
                  <a:schemeClr val="accent2"/>
                </a:solidFill>
                <a:latin typeface="Bebas Neue"/>
                <a:ea typeface="Bebas Neue"/>
                <a:cs typeface="Bebas Neue"/>
                <a:sym typeface="Bebas Neue"/>
              </a:defRPr>
            </a:lvl2pPr>
            <a:lvl3pPr lvl="2" rtl="0">
              <a:lnSpc>
                <a:spcPct val="100000"/>
              </a:lnSpc>
              <a:spcBef>
                <a:spcPts val="0"/>
              </a:spcBef>
              <a:spcAft>
                <a:spcPts val="0"/>
              </a:spcAft>
              <a:buClr>
                <a:schemeClr val="accent2"/>
              </a:buClr>
              <a:buSzPts val="2000"/>
              <a:buFont typeface="Bebas Neue"/>
              <a:buNone/>
              <a:defRPr sz="2667">
                <a:solidFill>
                  <a:schemeClr val="accent2"/>
                </a:solidFill>
                <a:latin typeface="Bebas Neue"/>
                <a:ea typeface="Bebas Neue"/>
                <a:cs typeface="Bebas Neue"/>
                <a:sym typeface="Bebas Neue"/>
              </a:defRPr>
            </a:lvl3pPr>
            <a:lvl4pPr lvl="3" rtl="0">
              <a:lnSpc>
                <a:spcPct val="100000"/>
              </a:lnSpc>
              <a:spcBef>
                <a:spcPts val="0"/>
              </a:spcBef>
              <a:spcAft>
                <a:spcPts val="0"/>
              </a:spcAft>
              <a:buClr>
                <a:schemeClr val="accent2"/>
              </a:buClr>
              <a:buSzPts val="2000"/>
              <a:buFont typeface="Bebas Neue"/>
              <a:buNone/>
              <a:defRPr sz="2667">
                <a:solidFill>
                  <a:schemeClr val="accent2"/>
                </a:solidFill>
                <a:latin typeface="Bebas Neue"/>
                <a:ea typeface="Bebas Neue"/>
                <a:cs typeface="Bebas Neue"/>
                <a:sym typeface="Bebas Neue"/>
              </a:defRPr>
            </a:lvl4pPr>
            <a:lvl5pPr lvl="4" rtl="0">
              <a:lnSpc>
                <a:spcPct val="100000"/>
              </a:lnSpc>
              <a:spcBef>
                <a:spcPts val="0"/>
              </a:spcBef>
              <a:spcAft>
                <a:spcPts val="0"/>
              </a:spcAft>
              <a:buClr>
                <a:schemeClr val="accent2"/>
              </a:buClr>
              <a:buSzPts val="2000"/>
              <a:buFont typeface="Bebas Neue"/>
              <a:buNone/>
              <a:defRPr sz="2667">
                <a:solidFill>
                  <a:schemeClr val="accent2"/>
                </a:solidFill>
                <a:latin typeface="Bebas Neue"/>
                <a:ea typeface="Bebas Neue"/>
                <a:cs typeface="Bebas Neue"/>
                <a:sym typeface="Bebas Neue"/>
              </a:defRPr>
            </a:lvl5pPr>
            <a:lvl6pPr lvl="5" rtl="0">
              <a:lnSpc>
                <a:spcPct val="100000"/>
              </a:lnSpc>
              <a:spcBef>
                <a:spcPts val="0"/>
              </a:spcBef>
              <a:spcAft>
                <a:spcPts val="0"/>
              </a:spcAft>
              <a:buClr>
                <a:schemeClr val="accent2"/>
              </a:buClr>
              <a:buSzPts val="2000"/>
              <a:buFont typeface="Bebas Neue"/>
              <a:buNone/>
              <a:defRPr sz="2667">
                <a:solidFill>
                  <a:schemeClr val="accent2"/>
                </a:solidFill>
                <a:latin typeface="Bebas Neue"/>
                <a:ea typeface="Bebas Neue"/>
                <a:cs typeface="Bebas Neue"/>
                <a:sym typeface="Bebas Neue"/>
              </a:defRPr>
            </a:lvl6pPr>
            <a:lvl7pPr lvl="6" rtl="0">
              <a:lnSpc>
                <a:spcPct val="100000"/>
              </a:lnSpc>
              <a:spcBef>
                <a:spcPts val="0"/>
              </a:spcBef>
              <a:spcAft>
                <a:spcPts val="0"/>
              </a:spcAft>
              <a:buClr>
                <a:schemeClr val="accent2"/>
              </a:buClr>
              <a:buSzPts val="2000"/>
              <a:buFont typeface="Bebas Neue"/>
              <a:buNone/>
              <a:defRPr sz="2667">
                <a:solidFill>
                  <a:schemeClr val="accent2"/>
                </a:solidFill>
                <a:latin typeface="Bebas Neue"/>
                <a:ea typeface="Bebas Neue"/>
                <a:cs typeface="Bebas Neue"/>
                <a:sym typeface="Bebas Neue"/>
              </a:defRPr>
            </a:lvl7pPr>
            <a:lvl8pPr lvl="7" rtl="0">
              <a:lnSpc>
                <a:spcPct val="100000"/>
              </a:lnSpc>
              <a:spcBef>
                <a:spcPts val="0"/>
              </a:spcBef>
              <a:spcAft>
                <a:spcPts val="0"/>
              </a:spcAft>
              <a:buClr>
                <a:schemeClr val="accent2"/>
              </a:buClr>
              <a:buSzPts val="2000"/>
              <a:buFont typeface="Bebas Neue"/>
              <a:buNone/>
              <a:defRPr sz="2667">
                <a:solidFill>
                  <a:schemeClr val="accent2"/>
                </a:solidFill>
                <a:latin typeface="Bebas Neue"/>
                <a:ea typeface="Bebas Neue"/>
                <a:cs typeface="Bebas Neue"/>
                <a:sym typeface="Bebas Neue"/>
              </a:defRPr>
            </a:lvl8pPr>
            <a:lvl9pPr lvl="8" rtl="0">
              <a:lnSpc>
                <a:spcPct val="100000"/>
              </a:lnSpc>
              <a:spcBef>
                <a:spcPts val="0"/>
              </a:spcBef>
              <a:spcAft>
                <a:spcPts val="0"/>
              </a:spcAft>
              <a:buClr>
                <a:schemeClr val="accent2"/>
              </a:buClr>
              <a:buSzPts val="2000"/>
              <a:buFont typeface="Bebas Neue"/>
              <a:buNone/>
              <a:defRPr sz="2667">
                <a:solidFill>
                  <a:schemeClr val="accent2"/>
                </a:solidFill>
                <a:latin typeface="Bebas Neue"/>
                <a:ea typeface="Bebas Neue"/>
                <a:cs typeface="Bebas Neue"/>
                <a:sym typeface="Bebas Neue"/>
              </a:defRPr>
            </a:lvl9pPr>
          </a:lstStyle>
          <a:p>
            <a:endParaRPr/>
          </a:p>
        </p:txBody>
      </p:sp>
      <p:sp>
        <p:nvSpPr>
          <p:cNvPr id="206" name="Google Shape;206;p13"/>
          <p:cNvSpPr txBox="1">
            <a:spLocks noGrp="1"/>
          </p:cNvSpPr>
          <p:nvPr>
            <p:ph type="subTitle" idx="17"/>
          </p:nvPr>
        </p:nvSpPr>
        <p:spPr>
          <a:xfrm>
            <a:off x="1986401" y="3260876"/>
            <a:ext cx="3115200" cy="5052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2000"/>
              <a:buFont typeface="Bebas Neue"/>
              <a:buNone/>
              <a:defRPr sz="2667" b="1">
                <a:solidFill>
                  <a:schemeClr val="accent2"/>
                </a:solidFill>
                <a:latin typeface="Englebert"/>
                <a:ea typeface="Englebert"/>
                <a:cs typeface="Englebert"/>
                <a:sym typeface="Englebert"/>
              </a:defRPr>
            </a:lvl1pPr>
            <a:lvl2pPr lvl="1" rtl="0">
              <a:lnSpc>
                <a:spcPct val="100000"/>
              </a:lnSpc>
              <a:spcBef>
                <a:spcPts val="0"/>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9pPr>
          </a:lstStyle>
          <a:p>
            <a:endParaRPr/>
          </a:p>
        </p:txBody>
      </p:sp>
      <p:sp>
        <p:nvSpPr>
          <p:cNvPr id="207" name="Google Shape;207;p13"/>
          <p:cNvSpPr txBox="1">
            <a:spLocks noGrp="1"/>
          </p:cNvSpPr>
          <p:nvPr>
            <p:ph type="subTitle" idx="18"/>
          </p:nvPr>
        </p:nvSpPr>
        <p:spPr>
          <a:xfrm>
            <a:off x="1986401" y="4757592"/>
            <a:ext cx="3115200" cy="5052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2000"/>
              <a:buFont typeface="Bebas Neue"/>
              <a:buNone/>
              <a:defRPr sz="2667" b="1">
                <a:solidFill>
                  <a:schemeClr val="accent2"/>
                </a:solidFill>
                <a:latin typeface="Englebert"/>
                <a:ea typeface="Englebert"/>
                <a:cs typeface="Englebert"/>
                <a:sym typeface="Englebert"/>
              </a:defRPr>
            </a:lvl1pPr>
            <a:lvl2pPr lvl="1" rtl="0">
              <a:lnSpc>
                <a:spcPct val="100000"/>
              </a:lnSpc>
              <a:spcBef>
                <a:spcPts val="0"/>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9pPr>
          </a:lstStyle>
          <a:p>
            <a:endParaRPr/>
          </a:p>
        </p:txBody>
      </p:sp>
      <p:sp>
        <p:nvSpPr>
          <p:cNvPr id="208" name="Google Shape;208;p13"/>
          <p:cNvSpPr txBox="1">
            <a:spLocks noGrp="1"/>
          </p:cNvSpPr>
          <p:nvPr>
            <p:ph type="subTitle" idx="19"/>
          </p:nvPr>
        </p:nvSpPr>
        <p:spPr>
          <a:xfrm>
            <a:off x="7126935" y="3260877"/>
            <a:ext cx="3115200" cy="5052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Clr>
                <a:schemeClr val="accent2"/>
              </a:buClr>
              <a:buSzPts val="2000"/>
              <a:buFont typeface="Bebas Neue"/>
              <a:buNone/>
              <a:defRPr sz="2667" b="1">
                <a:solidFill>
                  <a:schemeClr val="accent2"/>
                </a:solidFill>
                <a:latin typeface="Englebert"/>
                <a:ea typeface="Englebert"/>
                <a:cs typeface="Englebert"/>
                <a:sym typeface="Englebert"/>
              </a:defRPr>
            </a:lvl1pPr>
            <a:lvl2pPr lvl="1" rtl="0">
              <a:lnSpc>
                <a:spcPct val="100000"/>
              </a:lnSpc>
              <a:spcBef>
                <a:spcPts val="0"/>
              </a:spcBef>
              <a:spcAft>
                <a:spcPts val="0"/>
              </a:spcAft>
              <a:buClr>
                <a:schemeClr val="accent2"/>
              </a:buClr>
              <a:buSzPts val="2000"/>
              <a:buFont typeface="Bebas Neue"/>
              <a:buNone/>
              <a:defRPr sz="2667">
                <a:solidFill>
                  <a:schemeClr val="accent2"/>
                </a:solidFill>
                <a:latin typeface="Bebas Neue"/>
                <a:ea typeface="Bebas Neue"/>
                <a:cs typeface="Bebas Neue"/>
                <a:sym typeface="Bebas Neue"/>
              </a:defRPr>
            </a:lvl2pPr>
            <a:lvl3pPr lvl="2" rtl="0">
              <a:lnSpc>
                <a:spcPct val="100000"/>
              </a:lnSpc>
              <a:spcBef>
                <a:spcPts val="0"/>
              </a:spcBef>
              <a:spcAft>
                <a:spcPts val="0"/>
              </a:spcAft>
              <a:buClr>
                <a:schemeClr val="accent2"/>
              </a:buClr>
              <a:buSzPts val="2000"/>
              <a:buFont typeface="Bebas Neue"/>
              <a:buNone/>
              <a:defRPr sz="2667">
                <a:solidFill>
                  <a:schemeClr val="accent2"/>
                </a:solidFill>
                <a:latin typeface="Bebas Neue"/>
                <a:ea typeface="Bebas Neue"/>
                <a:cs typeface="Bebas Neue"/>
                <a:sym typeface="Bebas Neue"/>
              </a:defRPr>
            </a:lvl3pPr>
            <a:lvl4pPr lvl="3" rtl="0">
              <a:lnSpc>
                <a:spcPct val="100000"/>
              </a:lnSpc>
              <a:spcBef>
                <a:spcPts val="0"/>
              </a:spcBef>
              <a:spcAft>
                <a:spcPts val="0"/>
              </a:spcAft>
              <a:buClr>
                <a:schemeClr val="accent2"/>
              </a:buClr>
              <a:buSzPts val="2000"/>
              <a:buFont typeface="Bebas Neue"/>
              <a:buNone/>
              <a:defRPr sz="2667">
                <a:solidFill>
                  <a:schemeClr val="accent2"/>
                </a:solidFill>
                <a:latin typeface="Bebas Neue"/>
                <a:ea typeface="Bebas Neue"/>
                <a:cs typeface="Bebas Neue"/>
                <a:sym typeface="Bebas Neue"/>
              </a:defRPr>
            </a:lvl4pPr>
            <a:lvl5pPr lvl="4" rtl="0">
              <a:lnSpc>
                <a:spcPct val="100000"/>
              </a:lnSpc>
              <a:spcBef>
                <a:spcPts val="0"/>
              </a:spcBef>
              <a:spcAft>
                <a:spcPts val="0"/>
              </a:spcAft>
              <a:buClr>
                <a:schemeClr val="accent2"/>
              </a:buClr>
              <a:buSzPts val="2000"/>
              <a:buFont typeface="Bebas Neue"/>
              <a:buNone/>
              <a:defRPr sz="2667">
                <a:solidFill>
                  <a:schemeClr val="accent2"/>
                </a:solidFill>
                <a:latin typeface="Bebas Neue"/>
                <a:ea typeface="Bebas Neue"/>
                <a:cs typeface="Bebas Neue"/>
                <a:sym typeface="Bebas Neue"/>
              </a:defRPr>
            </a:lvl5pPr>
            <a:lvl6pPr lvl="5" rtl="0">
              <a:lnSpc>
                <a:spcPct val="100000"/>
              </a:lnSpc>
              <a:spcBef>
                <a:spcPts val="0"/>
              </a:spcBef>
              <a:spcAft>
                <a:spcPts val="0"/>
              </a:spcAft>
              <a:buClr>
                <a:schemeClr val="accent2"/>
              </a:buClr>
              <a:buSzPts val="2000"/>
              <a:buFont typeface="Bebas Neue"/>
              <a:buNone/>
              <a:defRPr sz="2667">
                <a:solidFill>
                  <a:schemeClr val="accent2"/>
                </a:solidFill>
                <a:latin typeface="Bebas Neue"/>
                <a:ea typeface="Bebas Neue"/>
                <a:cs typeface="Bebas Neue"/>
                <a:sym typeface="Bebas Neue"/>
              </a:defRPr>
            </a:lvl6pPr>
            <a:lvl7pPr lvl="6" rtl="0">
              <a:lnSpc>
                <a:spcPct val="100000"/>
              </a:lnSpc>
              <a:spcBef>
                <a:spcPts val="0"/>
              </a:spcBef>
              <a:spcAft>
                <a:spcPts val="0"/>
              </a:spcAft>
              <a:buClr>
                <a:schemeClr val="accent2"/>
              </a:buClr>
              <a:buSzPts val="2000"/>
              <a:buFont typeface="Bebas Neue"/>
              <a:buNone/>
              <a:defRPr sz="2667">
                <a:solidFill>
                  <a:schemeClr val="accent2"/>
                </a:solidFill>
                <a:latin typeface="Bebas Neue"/>
                <a:ea typeface="Bebas Neue"/>
                <a:cs typeface="Bebas Neue"/>
                <a:sym typeface="Bebas Neue"/>
              </a:defRPr>
            </a:lvl7pPr>
            <a:lvl8pPr lvl="7" rtl="0">
              <a:lnSpc>
                <a:spcPct val="100000"/>
              </a:lnSpc>
              <a:spcBef>
                <a:spcPts val="0"/>
              </a:spcBef>
              <a:spcAft>
                <a:spcPts val="0"/>
              </a:spcAft>
              <a:buClr>
                <a:schemeClr val="accent2"/>
              </a:buClr>
              <a:buSzPts val="2000"/>
              <a:buFont typeface="Bebas Neue"/>
              <a:buNone/>
              <a:defRPr sz="2667">
                <a:solidFill>
                  <a:schemeClr val="accent2"/>
                </a:solidFill>
                <a:latin typeface="Bebas Neue"/>
                <a:ea typeface="Bebas Neue"/>
                <a:cs typeface="Bebas Neue"/>
                <a:sym typeface="Bebas Neue"/>
              </a:defRPr>
            </a:lvl8pPr>
            <a:lvl9pPr lvl="8" rtl="0">
              <a:lnSpc>
                <a:spcPct val="100000"/>
              </a:lnSpc>
              <a:spcBef>
                <a:spcPts val="0"/>
              </a:spcBef>
              <a:spcAft>
                <a:spcPts val="0"/>
              </a:spcAft>
              <a:buClr>
                <a:schemeClr val="accent2"/>
              </a:buClr>
              <a:buSzPts val="2000"/>
              <a:buFont typeface="Bebas Neue"/>
              <a:buNone/>
              <a:defRPr sz="2667">
                <a:solidFill>
                  <a:schemeClr val="accent2"/>
                </a:solidFill>
                <a:latin typeface="Bebas Neue"/>
                <a:ea typeface="Bebas Neue"/>
                <a:cs typeface="Bebas Neue"/>
                <a:sym typeface="Bebas Neue"/>
              </a:defRPr>
            </a:lvl9pPr>
          </a:lstStyle>
          <a:p>
            <a:endParaRPr/>
          </a:p>
        </p:txBody>
      </p:sp>
      <p:sp>
        <p:nvSpPr>
          <p:cNvPr id="209" name="Google Shape;209;p13"/>
          <p:cNvSpPr txBox="1">
            <a:spLocks noGrp="1"/>
          </p:cNvSpPr>
          <p:nvPr>
            <p:ph type="subTitle" idx="20"/>
          </p:nvPr>
        </p:nvSpPr>
        <p:spPr>
          <a:xfrm>
            <a:off x="7126935" y="1764161"/>
            <a:ext cx="3115200" cy="5052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Clr>
                <a:schemeClr val="accent2"/>
              </a:buClr>
              <a:buSzPts val="2000"/>
              <a:buFont typeface="Bebas Neue"/>
              <a:buNone/>
              <a:defRPr sz="2667" b="1">
                <a:solidFill>
                  <a:schemeClr val="accent2"/>
                </a:solidFill>
                <a:latin typeface="Englebert"/>
                <a:ea typeface="Englebert"/>
                <a:cs typeface="Englebert"/>
                <a:sym typeface="Englebert"/>
              </a:defRPr>
            </a:lvl1pPr>
            <a:lvl2pPr lvl="1" rtl="0">
              <a:lnSpc>
                <a:spcPct val="100000"/>
              </a:lnSpc>
              <a:spcBef>
                <a:spcPts val="0"/>
              </a:spcBef>
              <a:spcAft>
                <a:spcPts val="0"/>
              </a:spcAft>
              <a:buClr>
                <a:schemeClr val="accent2"/>
              </a:buClr>
              <a:buSzPts val="2000"/>
              <a:buFont typeface="Bebas Neue"/>
              <a:buNone/>
              <a:defRPr sz="2667">
                <a:solidFill>
                  <a:schemeClr val="accent2"/>
                </a:solidFill>
                <a:latin typeface="Bebas Neue"/>
                <a:ea typeface="Bebas Neue"/>
                <a:cs typeface="Bebas Neue"/>
                <a:sym typeface="Bebas Neue"/>
              </a:defRPr>
            </a:lvl2pPr>
            <a:lvl3pPr lvl="2" rtl="0">
              <a:lnSpc>
                <a:spcPct val="100000"/>
              </a:lnSpc>
              <a:spcBef>
                <a:spcPts val="0"/>
              </a:spcBef>
              <a:spcAft>
                <a:spcPts val="0"/>
              </a:spcAft>
              <a:buClr>
                <a:schemeClr val="accent2"/>
              </a:buClr>
              <a:buSzPts val="2000"/>
              <a:buFont typeface="Bebas Neue"/>
              <a:buNone/>
              <a:defRPr sz="2667">
                <a:solidFill>
                  <a:schemeClr val="accent2"/>
                </a:solidFill>
                <a:latin typeface="Bebas Neue"/>
                <a:ea typeface="Bebas Neue"/>
                <a:cs typeface="Bebas Neue"/>
                <a:sym typeface="Bebas Neue"/>
              </a:defRPr>
            </a:lvl3pPr>
            <a:lvl4pPr lvl="3" rtl="0">
              <a:lnSpc>
                <a:spcPct val="100000"/>
              </a:lnSpc>
              <a:spcBef>
                <a:spcPts val="0"/>
              </a:spcBef>
              <a:spcAft>
                <a:spcPts val="0"/>
              </a:spcAft>
              <a:buClr>
                <a:schemeClr val="accent2"/>
              </a:buClr>
              <a:buSzPts val="2000"/>
              <a:buFont typeface="Bebas Neue"/>
              <a:buNone/>
              <a:defRPr sz="2667">
                <a:solidFill>
                  <a:schemeClr val="accent2"/>
                </a:solidFill>
                <a:latin typeface="Bebas Neue"/>
                <a:ea typeface="Bebas Neue"/>
                <a:cs typeface="Bebas Neue"/>
                <a:sym typeface="Bebas Neue"/>
              </a:defRPr>
            </a:lvl4pPr>
            <a:lvl5pPr lvl="4" rtl="0">
              <a:lnSpc>
                <a:spcPct val="100000"/>
              </a:lnSpc>
              <a:spcBef>
                <a:spcPts val="0"/>
              </a:spcBef>
              <a:spcAft>
                <a:spcPts val="0"/>
              </a:spcAft>
              <a:buClr>
                <a:schemeClr val="accent2"/>
              </a:buClr>
              <a:buSzPts val="2000"/>
              <a:buFont typeface="Bebas Neue"/>
              <a:buNone/>
              <a:defRPr sz="2667">
                <a:solidFill>
                  <a:schemeClr val="accent2"/>
                </a:solidFill>
                <a:latin typeface="Bebas Neue"/>
                <a:ea typeface="Bebas Neue"/>
                <a:cs typeface="Bebas Neue"/>
                <a:sym typeface="Bebas Neue"/>
              </a:defRPr>
            </a:lvl5pPr>
            <a:lvl6pPr lvl="5" rtl="0">
              <a:lnSpc>
                <a:spcPct val="100000"/>
              </a:lnSpc>
              <a:spcBef>
                <a:spcPts val="0"/>
              </a:spcBef>
              <a:spcAft>
                <a:spcPts val="0"/>
              </a:spcAft>
              <a:buClr>
                <a:schemeClr val="accent2"/>
              </a:buClr>
              <a:buSzPts val="2000"/>
              <a:buFont typeface="Bebas Neue"/>
              <a:buNone/>
              <a:defRPr sz="2667">
                <a:solidFill>
                  <a:schemeClr val="accent2"/>
                </a:solidFill>
                <a:latin typeface="Bebas Neue"/>
                <a:ea typeface="Bebas Neue"/>
                <a:cs typeface="Bebas Neue"/>
                <a:sym typeface="Bebas Neue"/>
              </a:defRPr>
            </a:lvl6pPr>
            <a:lvl7pPr lvl="6" rtl="0">
              <a:lnSpc>
                <a:spcPct val="100000"/>
              </a:lnSpc>
              <a:spcBef>
                <a:spcPts val="0"/>
              </a:spcBef>
              <a:spcAft>
                <a:spcPts val="0"/>
              </a:spcAft>
              <a:buClr>
                <a:schemeClr val="accent2"/>
              </a:buClr>
              <a:buSzPts val="2000"/>
              <a:buFont typeface="Bebas Neue"/>
              <a:buNone/>
              <a:defRPr sz="2667">
                <a:solidFill>
                  <a:schemeClr val="accent2"/>
                </a:solidFill>
                <a:latin typeface="Bebas Neue"/>
                <a:ea typeface="Bebas Neue"/>
                <a:cs typeface="Bebas Neue"/>
                <a:sym typeface="Bebas Neue"/>
              </a:defRPr>
            </a:lvl7pPr>
            <a:lvl8pPr lvl="7" rtl="0">
              <a:lnSpc>
                <a:spcPct val="100000"/>
              </a:lnSpc>
              <a:spcBef>
                <a:spcPts val="0"/>
              </a:spcBef>
              <a:spcAft>
                <a:spcPts val="0"/>
              </a:spcAft>
              <a:buClr>
                <a:schemeClr val="accent2"/>
              </a:buClr>
              <a:buSzPts val="2000"/>
              <a:buFont typeface="Bebas Neue"/>
              <a:buNone/>
              <a:defRPr sz="2667">
                <a:solidFill>
                  <a:schemeClr val="accent2"/>
                </a:solidFill>
                <a:latin typeface="Bebas Neue"/>
                <a:ea typeface="Bebas Neue"/>
                <a:cs typeface="Bebas Neue"/>
                <a:sym typeface="Bebas Neue"/>
              </a:defRPr>
            </a:lvl8pPr>
            <a:lvl9pPr lvl="8" rtl="0">
              <a:lnSpc>
                <a:spcPct val="100000"/>
              </a:lnSpc>
              <a:spcBef>
                <a:spcPts val="0"/>
              </a:spcBef>
              <a:spcAft>
                <a:spcPts val="0"/>
              </a:spcAft>
              <a:buClr>
                <a:schemeClr val="accent2"/>
              </a:buClr>
              <a:buSzPts val="2000"/>
              <a:buFont typeface="Bebas Neue"/>
              <a:buNone/>
              <a:defRPr sz="2667">
                <a:solidFill>
                  <a:schemeClr val="accent2"/>
                </a:solidFill>
                <a:latin typeface="Bebas Neue"/>
                <a:ea typeface="Bebas Neue"/>
                <a:cs typeface="Bebas Neue"/>
                <a:sym typeface="Bebas Neue"/>
              </a:defRPr>
            </a:lvl9pPr>
          </a:lstStyle>
          <a:p>
            <a:endParaRPr/>
          </a:p>
        </p:txBody>
      </p:sp>
      <p:sp>
        <p:nvSpPr>
          <p:cNvPr id="210" name="Google Shape;210;p13"/>
          <p:cNvSpPr txBox="1">
            <a:spLocks noGrp="1"/>
          </p:cNvSpPr>
          <p:nvPr>
            <p:ph type="subTitle" idx="21"/>
          </p:nvPr>
        </p:nvSpPr>
        <p:spPr>
          <a:xfrm>
            <a:off x="7126935" y="4757593"/>
            <a:ext cx="3115200" cy="5052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Clr>
                <a:schemeClr val="accent2"/>
              </a:buClr>
              <a:buSzPts val="2000"/>
              <a:buFont typeface="Bebas Neue"/>
              <a:buNone/>
              <a:defRPr sz="2667" b="1">
                <a:solidFill>
                  <a:schemeClr val="accent2"/>
                </a:solidFill>
                <a:latin typeface="Englebert"/>
                <a:ea typeface="Englebert"/>
                <a:cs typeface="Englebert"/>
                <a:sym typeface="Englebert"/>
              </a:defRPr>
            </a:lvl1pPr>
            <a:lvl2pPr lvl="1" rtl="0">
              <a:lnSpc>
                <a:spcPct val="100000"/>
              </a:lnSpc>
              <a:spcBef>
                <a:spcPts val="0"/>
              </a:spcBef>
              <a:spcAft>
                <a:spcPts val="0"/>
              </a:spcAft>
              <a:buClr>
                <a:schemeClr val="accent2"/>
              </a:buClr>
              <a:buSzPts val="2000"/>
              <a:buFont typeface="Bebas Neue"/>
              <a:buNone/>
              <a:defRPr sz="2667">
                <a:solidFill>
                  <a:schemeClr val="accent2"/>
                </a:solidFill>
                <a:latin typeface="Bebas Neue"/>
                <a:ea typeface="Bebas Neue"/>
                <a:cs typeface="Bebas Neue"/>
                <a:sym typeface="Bebas Neue"/>
              </a:defRPr>
            </a:lvl2pPr>
            <a:lvl3pPr lvl="2" rtl="0">
              <a:lnSpc>
                <a:spcPct val="100000"/>
              </a:lnSpc>
              <a:spcBef>
                <a:spcPts val="0"/>
              </a:spcBef>
              <a:spcAft>
                <a:spcPts val="0"/>
              </a:spcAft>
              <a:buClr>
                <a:schemeClr val="accent2"/>
              </a:buClr>
              <a:buSzPts val="2000"/>
              <a:buFont typeface="Bebas Neue"/>
              <a:buNone/>
              <a:defRPr sz="2667">
                <a:solidFill>
                  <a:schemeClr val="accent2"/>
                </a:solidFill>
                <a:latin typeface="Bebas Neue"/>
                <a:ea typeface="Bebas Neue"/>
                <a:cs typeface="Bebas Neue"/>
                <a:sym typeface="Bebas Neue"/>
              </a:defRPr>
            </a:lvl3pPr>
            <a:lvl4pPr lvl="3" rtl="0">
              <a:lnSpc>
                <a:spcPct val="100000"/>
              </a:lnSpc>
              <a:spcBef>
                <a:spcPts val="0"/>
              </a:spcBef>
              <a:spcAft>
                <a:spcPts val="0"/>
              </a:spcAft>
              <a:buClr>
                <a:schemeClr val="accent2"/>
              </a:buClr>
              <a:buSzPts val="2000"/>
              <a:buFont typeface="Bebas Neue"/>
              <a:buNone/>
              <a:defRPr sz="2667">
                <a:solidFill>
                  <a:schemeClr val="accent2"/>
                </a:solidFill>
                <a:latin typeface="Bebas Neue"/>
                <a:ea typeface="Bebas Neue"/>
                <a:cs typeface="Bebas Neue"/>
                <a:sym typeface="Bebas Neue"/>
              </a:defRPr>
            </a:lvl4pPr>
            <a:lvl5pPr lvl="4" rtl="0">
              <a:lnSpc>
                <a:spcPct val="100000"/>
              </a:lnSpc>
              <a:spcBef>
                <a:spcPts val="0"/>
              </a:spcBef>
              <a:spcAft>
                <a:spcPts val="0"/>
              </a:spcAft>
              <a:buClr>
                <a:schemeClr val="accent2"/>
              </a:buClr>
              <a:buSzPts val="2000"/>
              <a:buFont typeface="Bebas Neue"/>
              <a:buNone/>
              <a:defRPr sz="2667">
                <a:solidFill>
                  <a:schemeClr val="accent2"/>
                </a:solidFill>
                <a:latin typeface="Bebas Neue"/>
                <a:ea typeface="Bebas Neue"/>
                <a:cs typeface="Bebas Neue"/>
                <a:sym typeface="Bebas Neue"/>
              </a:defRPr>
            </a:lvl5pPr>
            <a:lvl6pPr lvl="5" rtl="0">
              <a:lnSpc>
                <a:spcPct val="100000"/>
              </a:lnSpc>
              <a:spcBef>
                <a:spcPts val="0"/>
              </a:spcBef>
              <a:spcAft>
                <a:spcPts val="0"/>
              </a:spcAft>
              <a:buClr>
                <a:schemeClr val="accent2"/>
              </a:buClr>
              <a:buSzPts val="2000"/>
              <a:buFont typeface="Bebas Neue"/>
              <a:buNone/>
              <a:defRPr sz="2667">
                <a:solidFill>
                  <a:schemeClr val="accent2"/>
                </a:solidFill>
                <a:latin typeface="Bebas Neue"/>
                <a:ea typeface="Bebas Neue"/>
                <a:cs typeface="Bebas Neue"/>
                <a:sym typeface="Bebas Neue"/>
              </a:defRPr>
            </a:lvl6pPr>
            <a:lvl7pPr lvl="6" rtl="0">
              <a:lnSpc>
                <a:spcPct val="100000"/>
              </a:lnSpc>
              <a:spcBef>
                <a:spcPts val="0"/>
              </a:spcBef>
              <a:spcAft>
                <a:spcPts val="0"/>
              </a:spcAft>
              <a:buClr>
                <a:schemeClr val="accent2"/>
              </a:buClr>
              <a:buSzPts val="2000"/>
              <a:buFont typeface="Bebas Neue"/>
              <a:buNone/>
              <a:defRPr sz="2667">
                <a:solidFill>
                  <a:schemeClr val="accent2"/>
                </a:solidFill>
                <a:latin typeface="Bebas Neue"/>
                <a:ea typeface="Bebas Neue"/>
                <a:cs typeface="Bebas Neue"/>
                <a:sym typeface="Bebas Neue"/>
              </a:defRPr>
            </a:lvl7pPr>
            <a:lvl8pPr lvl="7" rtl="0">
              <a:lnSpc>
                <a:spcPct val="100000"/>
              </a:lnSpc>
              <a:spcBef>
                <a:spcPts val="0"/>
              </a:spcBef>
              <a:spcAft>
                <a:spcPts val="0"/>
              </a:spcAft>
              <a:buClr>
                <a:schemeClr val="accent2"/>
              </a:buClr>
              <a:buSzPts val="2000"/>
              <a:buFont typeface="Bebas Neue"/>
              <a:buNone/>
              <a:defRPr sz="2667">
                <a:solidFill>
                  <a:schemeClr val="accent2"/>
                </a:solidFill>
                <a:latin typeface="Bebas Neue"/>
                <a:ea typeface="Bebas Neue"/>
                <a:cs typeface="Bebas Neue"/>
                <a:sym typeface="Bebas Neue"/>
              </a:defRPr>
            </a:lvl8pPr>
            <a:lvl9pPr lvl="8" rtl="0">
              <a:lnSpc>
                <a:spcPct val="100000"/>
              </a:lnSpc>
              <a:spcBef>
                <a:spcPts val="0"/>
              </a:spcBef>
              <a:spcAft>
                <a:spcPts val="0"/>
              </a:spcAft>
              <a:buClr>
                <a:schemeClr val="accent2"/>
              </a:buClr>
              <a:buSzPts val="2000"/>
              <a:buFont typeface="Bebas Neue"/>
              <a:buNone/>
              <a:defRPr sz="2667">
                <a:solidFill>
                  <a:schemeClr val="accent2"/>
                </a:solidFill>
                <a:latin typeface="Bebas Neue"/>
                <a:ea typeface="Bebas Neue"/>
                <a:cs typeface="Bebas Neue"/>
                <a:sym typeface="Bebas Neue"/>
              </a:defRPr>
            </a:lvl9pPr>
          </a:lstStyle>
          <a:p>
            <a:endParaRPr/>
          </a:p>
        </p:txBody>
      </p:sp>
      <p:grpSp>
        <p:nvGrpSpPr>
          <p:cNvPr id="211" name="Google Shape;211;p13"/>
          <p:cNvGrpSpPr/>
          <p:nvPr/>
        </p:nvGrpSpPr>
        <p:grpSpPr>
          <a:xfrm rot="10800000">
            <a:off x="-1007860" y="6189456"/>
            <a:ext cx="16824325" cy="973341"/>
            <a:chOff x="-2813294" y="-191297"/>
            <a:chExt cx="12618244" cy="1957121"/>
          </a:xfrm>
        </p:grpSpPr>
        <p:grpSp>
          <p:nvGrpSpPr>
            <p:cNvPr id="212" name="Google Shape;212;p13"/>
            <p:cNvGrpSpPr/>
            <p:nvPr/>
          </p:nvGrpSpPr>
          <p:grpSpPr>
            <a:xfrm>
              <a:off x="-434405" y="322743"/>
              <a:ext cx="9724676" cy="1443081"/>
              <a:chOff x="-434405" y="322743"/>
              <a:chExt cx="9724676" cy="1443081"/>
            </a:xfrm>
          </p:grpSpPr>
          <p:sp>
            <p:nvSpPr>
              <p:cNvPr id="213" name="Google Shape;213;p13"/>
              <p:cNvSpPr/>
              <p:nvPr/>
            </p:nvSpPr>
            <p:spPr>
              <a:xfrm rot="10800000">
                <a:off x="-434405" y="322743"/>
                <a:ext cx="9724676" cy="1443081"/>
              </a:xfrm>
              <a:custGeom>
                <a:avLst/>
                <a:gdLst/>
                <a:ahLst/>
                <a:cxnLst/>
                <a:rect l="l" t="t" r="r" b="b"/>
                <a:pathLst>
                  <a:path w="49938" h="15780" extrusionOk="0">
                    <a:moveTo>
                      <a:pt x="48962" y="1"/>
                    </a:moveTo>
                    <a:cubicBezTo>
                      <a:pt x="37071" y="1"/>
                      <a:pt x="29248" y="6886"/>
                      <a:pt x="17677" y="6886"/>
                    </a:cubicBezTo>
                    <a:cubicBezTo>
                      <a:pt x="6106" y="6886"/>
                      <a:pt x="0" y="2101"/>
                      <a:pt x="0" y="2101"/>
                    </a:cubicBezTo>
                    <a:lnTo>
                      <a:pt x="0" y="15780"/>
                    </a:lnTo>
                    <a:lnTo>
                      <a:pt x="49938" y="15780"/>
                    </a:lnTo>
                    <a:lnTo>
                      <a:pt x="489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13"/>
              <p:cNvSpPr/>
              <p:nvPr/>
            </p:nvSpPr>
            <p:spPr>
              <a:xfrm rot="10800000">
                <a:off x="-434405" y="322743"/>
                <a:ext cx="9724676" cy="1443081"/>
              </a:xfrm>
              <a:custGeom>
                <a:avLst/>
                <a:gdLst/>
                <a:ahLst/>
                <a:cxnLst/>
                <a:rect l="l" t="t" r="r" b="b"/>
                <a:pathLst>
                  <a:path w="49938" h="15780" extrusionOk="0">
                    <a:moveTo>
                      <a:pt x="48962" y="1"/>
                    </a:moveTo>
                    <a:cubicBezTo>
                      <a:pt x="37071" y="1"/>
                      <a:pt x="29248" y="6886"/>
                      <a:pt x="17677" y="6886"/>
                    </a:cubicBezTo>
                    <a:cubicBezTo>
                      <a:pt x="6106" y="6886"/>
                      <a:pt x="0" y="2101"/>
                      <a:pt x="0" y="2101"/>
                    </a:cubicBezTo>
                    <a:lnTo>
                      <a:pt x="0" y="15780"/>
                    </a:lnTo>
                    <a:lnTo>
                      <a:pt x="49938" y="15780"/>
                    </a:lnTo>
                    <a:lnTo>
                      <a:pt x="48962" y="1"/>
                    </a:lnTo>
                    <a:close/>
                  </a:path>
                </a:pathLst>
              </a:custGeom>
              <a:solidFill>
                <a:srgbClr val="00BC39">
                  <a:alpha val="75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5" name="Google Shape;215;p13"/>
            <p:cNvSpPr/>
            <p:nvPr/>
          </p:nvSpPr>
          <p:spPr>
            <a:xfrm rot="10800000">
              <a:off x="-2813294" y="-191297"/>
              <a:ext cx="12618244" cy="1665853"/>
            </a:xfrm>
            <a:custGeom>
              <a:avLst/>
              <a:gdLst/>
              <a:ahLst/>
              <a:cxnLst/>
              <a:rect l="l" t="t" r="r" b="b"/>
              <a:pathLst>
                <a:path w="64797" h="18216" extrusionOk="0">
                  <a:moveTo>
                    <a:pt x="1" y="0"/>
                  </a:moveTo>
                  <a:lnTo>
                    <a:pt x="1432" y="17325"/>
                  </a:lnTo>
                  <a:cubicBezTo>
                    <a:pt x="4462" y="17325"/>
                    <a:pt x="55119" y="18215"/>
                    <a:pt x="59230" y="18215"/>
                  </a:cubicBezTo>
                  <a:cubicBezTo>
                    <a:pt x="59376" y="18215"/>
                    <a:pt x="59464" y="18214"/>
                    <a:pt x="59488" y="18212"/>
                  </a:cubicBezTo>
                  <a:cubicBezTo>
                    <a:pt x="60181" y="18144"/>
                    <a:pt x="64796" y="12141"/>
                    <a:pt x="57059" y="7253"/>
                  </a:cubicBezTo>
                  <a:cubicBezTo>
                    <a:pt x="54694" y="5759"/>
                    <a:pt x="52377" y="5272"/>
                    <a:pt x="49748" y="5272"/>
                  </a:cubicBezTo>
                  <a:cubicBezTo>
                    <a:pt x="44809" y="5272"/>
                    <a:pt x="38772" y="6992"/>
                    <a:pt x="29261" y="6992"/>
                  </a:cubicBezTo>
                  <a:cubicBezTo>
                    <a:pt x="27267" y="6992"/>
                    <a:pt x="25120" y="6917"/>
                    <a:pt x="22798" y="6733"/>
                  </a:cubicBezTo>
                  <a:cubicBezTo>
                    <a:pt x="3513" y="5214"/>
                    <a:pt x="1" y="0"/>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6" name="Google Shape;216;p13"/>
          <p:cNvGrpSpPr/>
          <p:nvPr/>
        </p:nvGrpSpPr>
        <p:grpSpPr>
          <a:xfrm flipH="1">
            <a:off x="-1007860" y="-156355"/>
            <a:ext cx="16824325" cy="973341"/>
            <a:chOff x="-2813294" y="-191297"/>
            <a:chExt cx="12618244" cy="1957121"/>
          </a:xfrm>
        </p:grpSpPr>
        <p:grpSp>
          <p:nvGrpSpPr>
            <p:cNvPr id="217" name="Google Shape;217;p13"/>
            <p:cNvGrpSpPr/>
            <p:nvPr/>
          </p:nvGrpSpPr>
          <p:grpSpPr>
            <a:xfrm>
              <a:off x="-434405" y="322743"/>
              <a:ext cx="9724676" cy="1443081"/>
              <a:chOff x="-434405" y="322743"/>
              <a:chExt cx="9724676" cy="1443081"/>
            </a:xfrm>
          </p:grpSpPr>
          <p:sp>
            <p:nvSpPr>
              <p:cNvPr id="218" name="Google Shape;218;p13"/>
              <p:cNvSpPr/>
              <p:nvPr/>
            </p:nvSpPr>
            <p:spPr>
              <a:xfrm rot="10800000">
                <a:off x="-434405" y="322743"/>
                <a:ext cx="9724676" cy="1443081"/>
              </a:xfrm>
              <a:custGeom>
                <a:avLst/>
                <a:gdLst/>
                <a:ahLst/>
                <a:cxnLst/>
                <a:rect l="l" t="t" r="r" b="b"/>
                <a:pathLst>
                  <a:path w="49938" h="15780" extrusionOk="0">
                    <a:moveTo>
                      <a:pt x="48962" y="1"/>
                    </a:moveTo>
                    <a:cubicBezTo>
                      <a:pt x="37071" y="1"/>
                      <a:pt x="29248" y="6886"/>
                      <a:pt x="17677" y="6886"/>
                    </a:cubicBezTo>
                    <a:cubicBezTo>
                      <a:pt x="6106" y="6886"/>
                      <a:pt x="0" y="2101"/>
                      <a:pt x="0" y="2101"/>
                    </a:cubicBezTo>
                    <a:lnTo>
                      <a:pt x="0" y="15780"/>
                    </a:lnTo>
                    <a:lnTo>
                      <a:pt x="49938" y="15780"/>
                    </a:lnTo>
                    <a:lnTo>
                      <a:pt x="489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13"/>
              <p:cNvSpPr/>
              <p:nvPr/>
            </p:nvSpPr>
            <p:spPr>
              <a:xfrm rot="10800000">
                <a:off x="-434405" y="322743"/>
                <a:ext cx="9724676" cy="1443081"/>
              </a:xfrm>
              <a:custGeom>
                <a:avLst/>
                <a:gdLst/>
                <a:ahLst/>
                <a:cxnLst/>
                <a:rect l="l" t="t" r="r" b="b"/>
                <a:pathLst>
                  <a:path w="49938" h="15780" extrusionOk="0">
                    <a:moveTo>
                      <a:pt x="48962" y="1"/>
                    </a:moveTo>
                    <a:cubicBezTo>
                      <a:pt x="37071" y="1"/>
                      <a:pt x="29248" y="6886"/>
                      <a:pt x="17677" y="6886"/>
                    </a:cubicBezTo>
                    <a:cubicBezTo>
                      <a:pt x="6106" y="6886"/>
                      <a:pt x="0" y="2101"/>
                      <a:pt x="0" y="2101"/>
                    </a:cubicBezTo>
                    <a:lnTo>
                      <a:pt x="0" y="15780"/>
                    </a:lnTo>
                    <a:lnTo>
                      <a:pt x="49938" y="15780"/>
                    </a:lnTo>
                    <a:lnTo>
                      <a:pt x="48962" y="1"/>
                    </a:lnTo>
                    <a:close/>
                  </a:path>
                </a:pathLst>
              </a:custGeom>
              <a:solidFill>
                <a:srgbClr val="FF8728">
                  <a:alpha val="74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20" name="Google Shape;220;p13"/>
            <p:cNvSpPr/>
            <p:nvPr/>
          </p:nvSpPr>
          <p:spPr>
            <a:xfrm rot="10800000">
              <a:off x="-2813294" y="-191297"/>
              <a:ext cx="12618244" cy="1665853"/>
            </a:xfrm>
            <a:custGeom>
              <a:avLst/>
              <a:gdLst/>
              <a:ahLst/>
              <a:cxnLst/>
              <a:rect l="l" t="t" r="r" b="b"/>
              <a:pathLst>
                <a:path w="64797" h="18216" extrusionOk="0">
                  <a:moveTo>
                    <a:pt x="1" y="0"/>
                  </a:moveTo>
                  <a:lnTo>
                    <a:pt x="1432" y="17325"/>
                  </a:lnTo>
                  <a:cubicBezTo>
                    <a:pt x="4462" y="17325"/>
                    <a:pt x="55119" y="18215"/>
                    <a:pt x="59230" y="18215"/>
                  </a:cubicBezTo>
                  <a:cubicBezTo>
                    <a:pt x="59376" y="18215"/>
                    <a:pt x="59464" y="18214"/>
                    <a:pt x="59488" y="18212"/>
                  </a:cubicBezTo>
                  <a:cubicBezTo>
                    <a:pt x="60181" y="18144"/>
                    <a:pt x="64796" y="12141"/>
                    <a:pt x="57059" y="7253"/>
                  </a:cubicBezTo>
                  <a:cubicBezTo>
                    <a:pt x="54694" y="5759"/>
                    <a:pt x="52377" y="5272"/>
                    <a:pt x="49748" y="5272"/>
                  </a:cubicBezTo>
                  <a:cubicBezTo>
                    <a:pt x="44809" y="5272"/>
                    <a:pt x="38772" y="6992"/>
                    <a:pt x="29261" y="6992"/>
                  </a:cubicBezTo>
                  <a:cubicBezTo>
                    <a:pt x="27267" y="6992"/>
                    <a:pt x="25120" y="6917"/>
                    <a:pt x="22798" y="6733"/>
                  </a:cubicBezTo>
                  <a:cubicBezTo>
                    <a:pt x="3513" y="5214"/>
                    <a:pt x="1"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1" name="Google Shape;221;p13"/>
          <p:cNvGrpSpPr/>
          <p:nvPr/>
        </p:nvGrpSpPr>
        <p:grpSpPr>
          <a:xfrm>
            <a:off x="5469047" y="6034154"/>
            <a:ext cx="641589" cy="554809"/>
            <a:chOff x="8328225" y="4086812"/>
            <a:chExt cx="473521" cy="409474"/>
          </a:xfrm>
        </p:grpSpPr>
        <p:sp>
          <p:nvSpPr>
            <p:cNvPr id="222" name="Google Shape;222;p13"/>
            <p:cNvSpPr/>
            <p:nvPr/>
          </p:nvSpPr>
          <p:spPr>
            <a:xfrm>
              <a:off x="8328225" y="4086812"/>
              <a:ext cx="473521" cy="409474"/>
            </a:xfrm>
            <a:custGeom>
              <a:avLst/>
              <a:gdLst/>
              <a:ahLst/>
              <a:cxnLst/>
              <a:rect l="l" t="t" r="r" b="b"/>
              <a:pathLst>
                <a:path w="30388" h="26282" extrusionOk="0">
                  <a:moveTo>
                    <a:pt x="410" y="26282"/>
                  </a:moveTo>
                  <a:lnTo>
                    <a:pt x="0" y="6159"/>
                  </a:lnTo>
                  <a:lnTo>
                    <a:pt x="5338" y="18890"/>
                  </a:lnTo>
                  <a:lnTo>
                    <a:pt x="13962" y="0"/>
                  </a:lnTo>
                  <a:lnTo>
                    <a:pt x="21354" y="16015"/>
                  </a:lnTo>
                  <a:lnTo>
                    <a:pt x="28335" y="9855"/>
                  </a:lnTo>
                  <a:lnTo>
                    <a:pt x="30388" y="23407"/>
                  </a:lnTo>
                  <a:close/>
                </a:path>
              </a:pathLst>
            </a:custGeom>
            <a:solidFill>
              <a:schemeClr val="lt1"/>
            </a:solidFill>
            <a:ln>
              <a:noFill/>
            </a:ln>
          </p:spPr>
        </p:sp>
        <p:sp>
          <p:nvSpPr>
            <p:cNvPr id="223" name="Google Shape;223;p13"/>
            <p:cNvSpPr/>
            <p:nvPr/>
          </p:nvSpPr>
          <p:spPr>
            <a:xfrm>
              <a:off x="8328225" y="4086812"/>
              <a:ext cx="473521" cy="409474"/>
            </a:xfrm>
            <a:custGeom>
              <a:avLst/>
              <a:gdLst/>
              <a:ahLst/>
              <a:cxnLst/>
              <a:rect l="l" t="t" r="r" b="b"/>
              <a:pathLst>
                <a:path w="30388" h="26282" extrusionOk="0">
                  <a:moveTo>
                    <a:pt x="410" y="26282"/>
                  </a:moveTo>
                  <a:lnTo>
                    <a:pt x="0" y="6159"/>
                  </a:lnTo>
                  <a:lnTo>
                    <a:pt x="5338" y="18890"/>
                  </a:lnTo>
                  <a:lnTo>
                    <a:pt x="13962" y="0"/>
                  </a:lnTo>
                  <a:lnTo>
                    <a:pt x="21354" y="16015"/>
                  </a:lnTo>
                  <a:lnTo>
                    <a:pt x="28335" y="9855"/>
                  </a:lnTo>
                  <a:lnTo>
                    <a:pt x="30388" y="23407"/>
                  </a:lnTo>
                  <a:close/>
                </a:path>
              </a:pathLst>
            </a:custGeom>
            <a:solidFill>
              <a:srgbClr val="00BC39">
                <a:alpha val="75490"/>
              </a:srgbClr>
            </a:solidFill>
            <a:ln>
              <a:noFill/>
            </a:ln>
          </p:spPr>
        </p:sp>
      </p:grpSp>
      <p:sp>
        <p:nvSpPr>
          <p:cNvPr id="224" name="Google Shape;224;p13"/>
          <p:cNvSpPr/>
          <p:nvPr/>
        </p:nvSpPr>
        <p:spPr>
          <a:xfrm flipH="1">
            <a:off x="698834" y="6135550"/>
            <a:ext cx="631361" cy="545965"/>
          </a:xfrm>
          <a:custGeom>
            <a:avLst/>
            <a:gdLst/>
            <a:ahLst/>
            <a:cxnLst/>
            <a:rect l="l" t="t" r="r" b="b"/>
            <a:pathLst>
              <a:path w="30388" h="26282" extrusionOk="0">
                <a:moveTo>
                  <a:pt x="410" y="26282"/>
                </a:moveTo>
                <a:lnTo>
                  <a:pt x="0" y="6159"/>
                </a:lnTo>
                <a:lnTo>
                  <a:pt x="5338" y="18890"/>
                </a:lnTo>
                <a:lnTo>
                  <a:pt x="13962" y="0"/>
                </a:lnTo>
                <a:lnTo>
                  <a:pt x="21354" y="16015"/>
                </a:lnTo>
                <a:lnTo>
                  <a:pt x="28335" y="9855"/>
                </a:lnTo>
                <a:lnTo>
                  <a:pt x="30388" y="23407"/>
                </a:lnTo>
                <a:close/>
              </a:path>
            </a:pathLst>
          </a:custGeom>
          <a:solidFill>
            <a:schemeClr val="accent2"/>
          </a:solidFill>
          <a:ln>
            <a:noFill/>
          </a:ln>
        </p:spPr>
      </p:sp>
      <p:sp>
        <p:nvSpPr>
          <p:cNvPr id="225" name="Google Shape;225;p13"/>
          <p:cNvSpPr/>
          <p:nvPr/>
        </p:nvSpPr>
        <p:spPr>
          <a:xfrm rot="586220">
            <a:off x="10978448" y="6260570"/>
            <a:ext cx="520169" cy="499084"/>
          </a:xfrm>
          <a:custGeom>
            <a:avLst/>
            <a:gdLst/>
            <a:ahLst/>
            <a:cxnLst/>
            <a:rect l="l" t="t" r="r" b="b"/>
            <a:pathLst>
              <a:path w="15605" h="12730" extrusionOk="0">
                <a:moveTo>
                  <a:pt x="0" y="12730"/>
                </a:moveTo>
                <a:lnTo>
                  <a:pt x="0" y="0"/>
                </a:lnTo>
                <a:lnTo>
                  <a:pt x="7392" y="8213"/>
                </a:lnTo>
                <a:lnTo>
                  <a:pt x="11088" y="3696"/>
                </a:lnTo>
                <a:lnTo>
                  <a:pt x="15605" y="10677"/>
                </a:lnTo>
                <a:close/>
              </a:path>
            </a:pathLst>
          </a:custGeom>
          <a:solidFill>
            <a:schemeClr val="accent2"/>
          </a:solidFill>
          <a:ln>
            <a:noFill/>
          </a:ln>
        </p:spPr>
      </p:sp>
      <p:sp>
        <p:nvSpPr>
          <p:cNvPr id="226" name="Google Shape;226;p13"/>
          <p:cNvSpPr/>
          <p:nvPr/>
        </p:nvSpPr>
        <p:spPr>
          <a:xfrm>
            <a:off x="11416568" y="2621200"/>
            <a:ext cx="1247457" cy="646405"/>
          </a:xfrm>
          <a:custGeom>
            <a:avLst/>
            <a:gdLst/>
            <a:ahLst/>
            <a:cxnLst/>
            <a:rect l="l" t="t" r="r" b="b"/>
            <a:pathLst>
              <a:path w="10123" h="7420" extrusionOk="0">
                <a:moveTo>
                  <a:pt x="5184" y="1"/>
                </a:moveTo>
                <a:cubicBezTo>
                  <a:pt x="4216" y="1"/>
                  <a:pt x="3431" y="785"/>
                  <a:pt x="3431" y="1753"/>
                </a:cubicBezTo>
                <a:cubicBezTo>
                  <a:pt x="3431" y="1771"/>
                  <a:pt x="3432" y="1787"/>
                  <a:pt x="3433" y="1805"/>
                </a:cubicBezTo>
                <a:cubicBezTo>
                  <a:pt x="3324" y="1787"/>
                  <a:pt x="3213" y="1777"/>
                  <a:pt x="3099" y="1777"/>
                </a:cubicBezTo>
                <a:cubicBezTo>
                  <a:pt x="2006" y="1777"/>
                  <a:pt x="1114" y="2640"/>
                  <a:pt x="1065" y="3721"/>
                </a:cubicBezTo>
                <a:cubicBezTo>
                  <a:pt x="433" y="4046"/>
                  <a:pt x="1" y="4704"/>
                  <a:pt x="1" y="5462"/>
                </a:cubicBezTo>
                <a:cubicBezTo>
                  <a:pt x="1" y="6543"/>
                  <a:pt x="876" y="7419"/>
                  <a:pt x="1957" y="7419"/>
                </a:cubicBezTo>
                <a:cubicBezTo>
                  <a:pt x="2820" y="7419"/>
                  <a:pt x="3551" y="6860"/>
                  <a:pt x="3812" y="6085"/>
                </a:cubicBezTo>
                <a:cubicBezTo>
                  <a:pt x="4098" y="6414"/>
                  <a:pt x="4519" y="6622"/>
                  <a:pt x="4989" y="6622"/>
                </a:cubicBezTo>
                <a:cubicBezTo>
                  <a:pt x="5435" y="6622"/>
                  <a:pt x="5837" y="6435"/>
                  <a:pt x="6122" y="6134"/>
                </a:cubicBezTo>
                <a:cubicBezTo>
                  <a:pt x="6396" y="6576"/>
                  <a:pt x="6887" y="6870"/>
                  <a:pt x="7445" y="6870"/>
                </a:cubicBezTo>
                <a:cubicBezTo>
                  <a:pt x="8166" y="6870"/>
                  <a:pt x="8771" y="6381"/>
                  <a:pt x="8950" y="5717"/>
                </a:cubicBezTo>
                <a:cubicBezTo>
                  <a:pt x="8968" y="5718"/>
                  <a:pt x="8985" y="5718"/>
                  <a:pt x="9003" y="5718"/>
                </a:cubicBezTo>
                <a:cubicBezTo>
                  <a:pt x="9621" y="5718"/>
                  <a:pt x="10123" y="5218"/>
                  <a:pt x="10123" y="4599"/>
                </a:cubicBezTo>
                <a:cubicBezTo>
                  <a:pt x="10123" y="3981"/>
                  <a:pt x="9622" y="3480"/>
                  <a:pt x="9004" y="3480"/>
                </a:cubicBezTo>
                <a:lnTo>
                  <a:pt x="9000" y="3480"/>
                </a:lnTo>
                <a:cubicBezTo>
                  <a:pt x="9003" y="3442"/>
                  <a:pt x="9004" y="3404"/>
                  <a:pt x="9004" y="3366"/>
                </a:cubicBezTo>
                <a:cubicBezTo>
                  <a:pt x="9004" y="2257"/>
                  <a:pt x="8105" y="1359"/>
                  <a:pt x="6996" y="1359"/>
                </a:cubicBezTo>
                <a:cubicBezTo>
                  <a:pt x="6962" y="1359"/>
                  <a:pt x="6927" y="1360"/>
                  <a:pt x="6893" y="1361"/>
                </a:cubicBezTo>
                <a:cubicBezTo>
                  <a:pt x="6714" y="582"/>
                  <a:pt x="6017" y="1"/>
                  <a:pt x="5184" y="1"/>
                </a:cubicBezTo>
                <a:close/>
              </a:path>
            </a:pathLst>
          </a:custGeom>
          <a:solidFill>
            <a:srgbClr val="FF8728">
              <a:alpha val="201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7" name="Google Shape;227;p13"/>
          <p:cNvSpPr/>
          <p:nvPr/>
        </p:nvSpPr>
        <p:spPr>
          <a:xfrm>
            <a:off x="-385133" y="2071534"/>
            <a:ext cx="1247457" cy="646405"/>
          </a:xfrm>
          <a:custGeom>
            <a:avLst/>
            <a:gdLst/>
            <a:ahLst/>
            <a:cxnLst/>
            <a:rect l="l" t="t" r="r" b="b"/>
            <a:pathLst>
              <a:path w="10123" h="7420" extrusionOk="0">
                <a:moveTo>
                  <a:pt x="5184" y="1"/>
                </a:moveTo>
                <a:cubicBezTo>
                  <a:pt x="4216" y="1"/>
                  <a:pt x="3431" y="785"/>
                  <a:pt x="3431" y="1753"/>
                </a:cubicBezTo>
                <a:cubicBezTo>
                  <a:pt x="3431" y="1771"/>
                  <a:pt x="3432" y="1787"/>
                  <a:pt x="3433" y="1805"/>
                </a:cubicBezTo>
                <a:cubicBezTo>
                  <a:pt x="3324" y="1787"/>
                  <a:pt x="3213" y="1777"/>
                  <a:pt x="3099" y="1777"/>
                </a:cubicBezTo>
                <a:cubicBezTo>
                  <a:pt x="2006" y="1777"/>
                  <a:pt x="1114" y="2640"/>
                  <a:pt x="1065" y="3721"/>
                </a:cubicBezTo>
                <a:cubicBezTo>
                  <a:pt x="433" y="4046"/>
                  <a:pt x="1" y="4704"/>
                  <a:pt x="1" y="5462"/>
                </a:cubicBezTo>
                <a:cubicBezTo>
                  <a:pt x="1" y="6543"/>
                  <a:pt x="876" y="7419"/>
                  <a:pt x="1957" y="7419"/>
                </a:cubicBezTo>
                <a:cubicBezTo>
                  <a:pt x="2820" y="7419"/>
                  <a:pt x="3551" y="6860"/>
                  <a:pt x="3812" y="6085"/>
                </a:cubicBezTo>
                <a:cubicBezTo>
                  <a:pt x="4098" y="6414"/>
                  <a:pt x="4519" y="6622"/>
                  <a:pt x="4989" y="6622"/>
                </a:cubicBezTo>
                <a:cubicBezTo>
                  <a:pt x="5435" y="6622"/>
                  <a:pt x="5837" y="6435"/>
                  <a:pt x="6122" y="6134"/>
                </a:cubicBezTo>
                <a:cubicBezTo>
                  <a:pt x="6396" y="6576"/>
                  <a:pt x="6887" y="6870"/>
                  <a:pt x="7445" y="6870"/>
                </a:cubicBezTo>
                <a:cubicBezTo>
                  <a:pt x="8166" y="6870"/>
                  <a:pt x="8771" y="6381"/>
                  <a:pt x="8950" y="5717"/>
                </a:cubicBezTo>
                <a:cubicBezTo>
                  <a:pt x="8968" y="5718"/>
                  <a:pt x="8985" y="5718"/>
                  <a:pt x="9003" y="5718"/>
                </a:cubicBezTo>
                <a:cubicBezTo>
                  <a:pt x="9621" y="5718"/>
                  <a:pt x="10123" y="5218"/>
                  <a:pt x="10123" y="4599"/>
                </a:cubicBezTo>
                <a:cubicBezTo>
                  <a:pt x="10123" y="3981"/>
                  <a:pt x="9622" y="3480"/>
                  <a:pt x="9004" y="3480"/>
                </a:cubicBezTo>
                <a:lnTo>
                  <a:pt x="9000" y="3480"/>
                </a:lnTo>
                <a:cubicBezTo>
                  <a:pt x="9003" y="3442"/>
                  <a:pt x="9004" y="3404"/>
                  <a:pt x="9004" y="3366"/>
                </a:cubicBezTo>
                <a:cubicBezTo>
                  <a:pt x="9004" y="2257"/>
                  <a:pt x="8105" y="1359"/>
                  <a:pt x="6996" y="1359"/>
                </a:cubicBezTo>
                <a:cubicBezTo>
                  <a:pt x="6962" y="1359"/>
                  <a:pt x="6927" y="1360"/>
                  <a:pt x="6893" y="1361"/>
                </a:cubicBezTo>
                <a:cubicBezTo>
                  <a:pt x="6714" y="582"/>
                  <a:pt x="6017" y="1"/>
                  <a:pt x="5184" y="1"/>
                </a:cubicBezTo>
                <a:close/>
              </a:path>
            </a:pathLst>
          </a:custGeom>
          <a:solidFill>
            <a:srgbClr val="FF8728">
              <a:alpha val="201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8585815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rgbClr val="FF8728">
            <a:alpha val="8350"/>
          </a:srgbClr>
        </a:solidFill>
        <a:effectLst/>
      </p:bgPr>
    </p:bg>
    <p:spTree>
      <p:nvGrpSpPr>
        <p:cNvPr id="1" name="Shape 717"/>
        <p:cNvGrpSpPr/>
        <p:nvPr/>
      </p:nvGrpSpPr>
      <p:grpSpPr>
        <a:xfrm>
          <a:off x="0" y="0"/>
          <a:ext cx="0" cy="0"/>
          <a:chOff x="0" y="0"/>
          <a:chExt cx="0" cy="0"/>
        </a:xfrm>
      </p:grpSpPr>
      <p:grpSp>
        <p:nvGrpSpPr>
          <p:cNvPr id="718" name="Google Shape;718;p39"/>
          <p:cNvGrpSpPr/>
          <p:nvPr/>
        </p:nvGrpSpPr>
        <p:grpSpPr>
          <a:xfrm rot="10800000">
            <a:off x="-1007865" y="5571188"/>
            <a:ext cx="16824325" cy="1490021"/>
            <a:chOff x="-2813294" y="-191297"/>
            <a:chExt cx="12618244" cy="1957121"/>
          </a:xfrm>
        </p:grpSpPr>
        <p:grpSp>
          <p:nvGrpSpPr>
            <p:cNvPr id="719" name="Google Shape;719;p39"/>
            <p:cNvGrpSpPr/>
            <p:nvPr/>
          </p:nvGrpSpPr>
          <p:grpSpPr>
            <a:xfrm>
              <a:off x="-434405" y="322743"/>
              <a:ext cx="9724676" cy="1443081"/>
              <a:chOff x="-434405" y="322743"/>
              <a:chExt cx="9724676" cy="1443081"/>
            </a:xfrm>
          </p:grpSpPr>
          <p:sp>
            <p:nvSpPr>
              <p:cNvPr id="720" name="Google Shape;720;p39"/>
              <p:cNvSpPr/>
              <p:nvPr/>
            </p:nvSpPr>
            <p:spPr>
              <a:xfrm rot="10800000">
                <a:off x="-434405" y="322743"/>
                <a:ext cx="9724676" cy="1443081"/>
              </a:xfrm>
              <a:custGeom>
                <a:avLst/>
                <a:gdLst/>
                <a:ahLst/>
                <a:cxnLst/>
                <a:rect l="l" t="t" r="r" b="b"/>
                <a:pathLst>
                  <a:path w="49938" h="15780" extrusionOk="0">
                    <a:moveTo>
                      <a:pt x="48962" y="1"/>
                    </a:moveTo>
                    <a:cubicBezTo>
                      <a:pt x="37071" y="1"/>
                      <a:pt x="29248" y="6886"/>
                      <a:pt x="17677" y="6886"/>
                    </a:cubicBezTo>
                    <a:cubicBezTo>
                      <a:pt x="6106" y="6886"/>
                      <a:pt x="0" y="2101"/>
                      <a:pt x="0" y="2101"/>
                    </a:cubicBezTo>
                    <a:lnTo>
                      <a:pt x="0" y="15780"/>
                    </a:lnTo>
                    <a:lnTo>
                      <a:pt x="49938" y="15780"/>
                    </a:lnTo>
                    <a:lnTo>
                      <a:pt x="489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39"/>
              <p:cNvSpPr/>
              <p:nvPr/>
            </p:nvSpPr>
            <p:spPr>
              <a:xfrm rot="10800000">
                <a:off x="-434405" y="322743"/>
                <a:ext cx="9724676" cy="1443081"/>
              </a:xfrm>
              <a:custGeom>
                <a:avLst/>
                <a:gdLst/>
                <a:ahLst/>
                <a:cxnLst/>
                <a:rect l="l" t="t" r="r" b="b"/>
                <a:pathLst>
                  <a:path w="49938" h="15780" extrusionOk="0">
                    <a:moveTo>
                      <a:pt x="48962" y="1"/>
                    </a:moveTo>
                    <a:cubicBezTo>
                      <a:pt x="37071" y="1"/>
                      <a:pt x="29248" y="6886"/>
                      <a:pt x="17677" y="6886"/>
                    </a:cubicBezTo>
                    <a:cubicBezTo>
                      <a:pt x="6106" y="6886"/>
                      <a:pt x="0" y="2101"/>
                      <a:pt x="0" y="2101"/>
                    </a:cubicBezTo>
                    <a:lnTo>
                      <a:pt x="0" y="15780"/>
                    </a:lnTo>
                    <a:lnTo>
                      <a:pt x="49938" y="15780"/>
                    </a:lnTo>
                    <a:lnTo>
                      <a:pt x="48962" y="1"/>
                    </a:lnTo>
                    <a:close/>
                  </a:path>
                </a:pathLst>
              </a:custGeom>
              <a:solidFill>
                <a:srgbClr val="00BC39">
                  <a:alpha val="75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2" name="Google Shape;722;p39"/>
            <p:cNvSpPr/>
            <p:nvPr/>
          </p:nvSpPr>
          <p:spPr>
            <a:xfrm rot="10800000">
              <a:off x="-2813294" y="-191297"/>
              <a:ext cx="12618244" cy="1665853"/>
            </a:xfrm>
            <a:custGeom>
              <a:avLst/>
              <a:gdLst/>
              <a:ahLst/>
              <a:cxnLst/>
              <a:rect l="l" t="t" r="r" b="b"/>
              <a:pathLst>
                <a:path w="64797" h="18216" extrusionOk="0">
                  <a:moveTo>
                    <a:pt x="1" y="0"/>
                  </a:moveTo>
                  <a:lnTo>
                    <a:pt x="1432" y="17325"/>
                  </a:lnTo>
                  <a:cubicBezTo>
                    <a:pt x="4462" y="17325"/>
                    <a:pt x="55119" y="18215"/>
                    <a:pt x="59230" y="18215"/>
                  </a:cubicBezTo>
                  <a:cubicBezTo>
                    <a:pt x="59376" y="18215"/>
                    <a:pt x="59464" y="18214"/>
                    <a:pt x="59488" y="18212"/>
                  </a:cubicBezTo>
                  <a:cubicBezTo>
                    <a:pt x="60181" y="18144"/>
                    <a:pt x="64796" y="12141"/>
                    <a:pt x="57059" y="7253"/>
                  </a:cubicBezTo>
                  <a:cubicBezTo>
                    <a:pt x="54694" y="5759"/>
                    <a:pt x="52377" y="5272"/>
                    <a:pt x="49748" y="5272"/>
                  </a:cubicBezTo>
                  <a:cubicBezTo>
                    <a:pt x="44809" y="5272"/>
                    <a:pt x="38772" y="6992"/>
                    <a:pt x="29261" y="6992"/>
                  </a:cubicBezTo>
                  <a:cubicBezTo>
                    <a:pt x="27267" y="6992"/>
                    <a:pt x="25120" y="6917"/>
                    <a:pt x="22798" y="6733"/>
                  </a:cubicBezTo>
                  <a:cubicBezTo>
                    <a:pt x="3513" y="5214"/>
                    <a:pt x="1" y="0"/>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3" name="Google Shape;723;p39"/>
          <p:cNvSpPr/>
          <p:nvPr/>
        </p:nvSpPr>
        <p:spPr>
          <a:xfrm rot="586220">
            <a:off x="10978448" y="5785186"/>
            <a:ext cx="520169" cy="499084"/>
          </a:xfrm>
          <a:custGeom>
            <a:avLst/>
            <a:gdLst/>
            <a:ahLst/>
            <a:cxnLst/>
            <a:rect l="l" t="t" r="r" b="b"/>
            <a:pathLst>
              <a:path w="15605" h="12730" extrusionOk="0">
                <a:moveTo>
                  <a:pt x="0" y="12730"/>
                </a:moveTo>
                <a:lnTo>
                  <a:pt x="0" y="0"/>
                </a:lnTo>
                <a:lnTo>
                  <a:pt x="7392" y="8213"/>
                </a:lnTo>
                <a:lnTo>
                  <a:pt x="11088" y="3696"/>
                </a:lnTo>
                <a:lnTo>
                  <a:pt x="15605" y="10677"/>
                </a:lnTo>
                <a:close/>
              </a:path>
            </a:pathLst>
          </a:custGeom>
          <a:solidFill>
            <a:schemeClr val="accent2"/>
          </a:solidFill>
          <a:ln>
            <a:noFill/>
          </a:ln>
        </p:spPr>
      </p:sp>
      <p:sp>
        <p:nvSpPr>
          <p:cNvPr id="724" name="Google Shape;724;p39"/>
          <p:cNvSpPr/>
          <p:nvPr/>
        </p:nvSpPr>
        <p:spPr>
          <a:xfrm flipH="1">
            <a:off x="7088618" y="5871700"/>
            <a:ext cx="631361" cy="545965"/>
          </a:xfrm>
          <a:custGeom>
            <a:avLst/>
            <a:gdLst/>
            <a:ahLst/>
            <a:cxnLst/>
            <a:rect l="l" t="t" r="r" b="b"/>
            <a:pathLst>
              <a:path w="30388" h="26282" extrusionOk="0">
                <a:moveTo>
                  <a:pt x="410" y="26282"/>
                </a:moveTo>
                <a:lnTo>
                  <a:pt x="0" y="6159"/>
                </a:lnTo>
                <a:lnTo>
                  <a:pt x="5338" y="18890"/>
                </a:lnTo>
                <a:lnTo>
                  <a:pt x="13962" y="0"/>
                </a:lnTo>
                <a:lnTo>
                  <a:pt x="21354" y="16015"/>
                </a:lnTo>
                <a:lnTo>
                  <a:pt x="28335" y="9855"/>
                </a:lnTo>
                <a:lnTo>
                  <a:pt x="30388" y="23407"/>
                </a:lnTo>
                <a:close/>
              </a:path>
            </a:pathLst>
          </a:custGeom>
          <a:solidFill>
            <a:schemeClr val="accent2"/>
          </a:solidFill>
          <a:ln>
            <a:noFill/>
          </a:ln>
        </p:spPr>
      </p:sp>
      <p:grpSp>
        <p:nvGrpSpPr>
          <p:cNvPr id="725" name="Google Shape;725;p39"/>
          <p:cNvGrpSpPr/>
          <p:nvPr/>
        </p:nvGrpSpPr>
        <p:grpSpPr>
          <a:xfrm flipH="1">
            <a:off x="-1007865" y="-458263"/>
            <a:ext cx="16824325" cy="1791679"/>
            <a:chOff x="-2813294" y="-191297"/>
            <a:chExt cx="12618244" cy="1957121"/>
          </a:xfrm>
        </p:grpSpPr>
        <p:grpSp>
          <p:nvGrpSpPr>
            <p:cNvPr id="726" name="Google Shape;726;p39"/>
            <p:cNvGrpSpPr/>
            <p:nvPr/>
          </p:nvGrpSpPr>
          <p:grpSpPr>
            <a:xfrm>
              <a:off x="-434405" y="322743"/>
              <a:ext cx="9724676" cy="1443081"/>
              <a:chOff x="-434405" y="322743"/>
              <a:chExt cx="9724676" cy="1443081"/>
            </a:xfrm>
          </p:grpSpPr>
          <p:sp>
            <p:nvSpPr>
              <p:cNvPr id="727" name="Google Shape;727;p39"/>
              <p:cNvSpPr/>
              <p:nvPr/>
            </p:nvSpPr>
            <p:spPr>
              <a:xfrm rot="10800000">
                <a:off x="-434405" y="322743"/>
                <a:ext cx="9724676" cy="1443081"/>
              </a:xfrm>
              <a:custGeom>
                <a:avLst/>
                <a:gdLst/>
                <a:ahLst/>
                <a:cxnLst/>
                <a:rect l="l" t="t" r="r" b="b"/>
                <a:pathLst>
                  <a:path w="49938" h="15780" extrusionOk="0">
                    <a:moveTo>
                      <a:pt x="48962" y="1"/>
                    </a:moveTo>
                    <a:cubicBezTo>
                      <a:pt x="37071" y="1"/>
                      <a:pt x="29248" y="6886"/>
                      <a:pt x="17677" y="6886"/>
                    </a:cubicBezTo>
                    <a:cubicBezTo>
                      <a:pt x="6106" y="6886"/>
                      <a:pt x="0" y="2101"/>
                      <a:pt x="0" y="2101"/>
                    </a:cubicBezTo>
                    <a:lnTo>
                      <a:pt x="0" y="15780"/>
                    </a:lnTo>
                    <a:lnTo>
                      <a:pt x="49938" y="15780"/>
                    </a:lnTo>
                    <a:lnTo>
                      <a:pt x="489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39"/>
              <p:cNvSpPr/>
              <p:nvPr/>
            </p:nvSpPr>
            <p:spPr>
              <a:xfrm rot="10800000">
                <a:off x="-434405" y="322743"/>
                <a:ext cx="9724676" cy="1443081"/>
              </a:xfrm>
              <a:custGeom>
                <a:avLst/>
                <a:gdLst/>
                <a:ahLst/>
                <a:cxnLst/>
                <a:rect l="l" t="t" r="r" b="b"/>
                <a:pathLst>
                  <a:path w="49938" h="15780" extrusionOk="0">
                    <a:moveTo>
                      <a:pt x="48962" y="1"/>
                    </a:moveTo>
                    <a:cubicBezTo>
                      <a:pt x="37071" y="1"/>
                      <a:pt x="29248" y="6886"/>
                      <a:pt x="17677" y="6886"/>
                    </a:cubicBezTo>
                    <a:cubicBezTo>
                      <a:pt x="6106" y="6886"/>
                      <a:pt x="0" y="2101"/>
                      <a:pt x="0" y="2101"/>
                    </a:cubicBezTo>
                    <a:lnTo>
                      <a:pt x="0" y="15780"/>
                    </a:lnTo>
                    <a:lnTo>
                      <a:pt x="49938" y="15780"/>
                    </a:lnTo>
                    <a:lnTo>
                      <a:pt x="48962" y="1"/>
                    </a:lnTo>
                    <a:close/>
                  </a:path>
                </a:pathLst>
              </a:custGeom>
              <a:solidFill>
                <a:srgbClr val="FF8728">
                  <a:alpha val="74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9" name="Google Shape;729;p39"/>
            <p:cNvSpPr/>
            <p:nvPr/>
          </p:nvSpPr>
          <p:spPr>
            <a:xfrm rot="10800000">
              <a:off x="-2813294" y="-191297"/>
              <a:ext cx="12618244" cy="1665853"/>
            </a:xfrm>
            <a:custGeom>
              <a:avLst/>
              <a:gdLst/>
              <a:ahLst/>
              <a:cxnLst/>
              <a:rect l="l" t="t" r="r" b="b"/>
              <a:pathLst>
                <a:path w="64797" h="18216" extrusionOk="0">
                  <a:moveTo>
                    <a:pt x="1" y="0"/>
                  </a:moveTo>
                  <a:lnTo>
                    <a:pt x="1432" y="17325"/>
                  </a:lnTo>
                  <a:cubicBezTo>
                    <a:pt x="4462" y="17325"/>
                    <a:pt x="55119" y="18215"/>
                    <a:pt x="59230" y="18215"/>
                  </a:cubicBezTo>
                  <a:cubicBezTo>
                    <a:pt x="59376" y="18215"/>
                    <a:pt x="59464" y="18214"/>
                    <a:pt x="59488" y="18212"/>
                  </a:cubicBezTo>
                  <a:cubicBezTo>
                    <a:pt x="60181" y="18144"/>
                    <a:pt x="64796" y="12141"/>
                    <a:pt x="57059" y="7253"/>
                  </a:cubicBezTo>
                  <a:cubicBezTo>
                    <a:pt x="54694" y="5759"/>
                    <a:pt x="52377" y="5272"/>
                    <a:pt x="49748" y="5272"/>
                  </a:cubicBezTo>
                  <a:cubicBezTo>
                    <a:pt x="44809" y="5272"/>
                    <a:pt x="38772" y="6992"/>
                    <a:pt x="29261" y="6992"/>
                  </a:cubicBezTo>
                  <a:cubicBezTo>
                    <a:pt x="27267" y="6992"/>
                    <a:pt x="25120" y="6917"/>
                    <a:pt x="22798" y="6733"/>
                  </a:cubicBezTo>
                  <a:cubicBezTo>
                    <a:pt x="3513" y="5214"/>
                    <a:pt x="1"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966918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rgbClr val="FF8728">
            <a:alpha val="8350"/>
          </a:srgbClr>
        </a:solidFill>
        <a:effectLst/>
      </p:bgPr>
    </p:bg>
    <p:spTree>
      <p:nvGrpSpPr>
        <p:cNvPr id="1" name="Shape 730"/>
        <p:cNvGrpSpPr/>
        <p:nvPr/>
      </p:nvGrpSpPr>
      <p:grpSpPr>
        <a:xfrm>
          <a:off x="0" y="0"/>
          <a:ext cx="0" cy="0"/>
          <a:chOff x="0" y="0"/>
          <a:chExt cx="0" cy="0"/>
        </a:xfrm>
      </p:grpSpPr>
      <p:grpSp>
        <p:nvGrpSpPr>
          <p:cNvPr id="731" name="Google Shape;731;p40"/>
          <p:cNvGrpSpPr/>
          <p:nvPr/>
        </p:nvGrpSpPr>
        <p:grpSpPr>
          <a:xfrm flipH="1">
            <a:off x="-1109460" y="-156376"/>
            <a:ext cx="16824325" cy="1078243"/>
            <a:chOff x="-2813294" y="-191297"/>
            <a:chExt cx="12618244" cy="1957121"/>
          </a:xfrm>
        </p:grpSpPr>
        <p:grpSp>
          <p:nvGrpSpPr>
            <p:cNvPr id="732" name="Google Shape;732;p40"/>
            <p:cNvGrpSpPr/>
            <p:nvPr/>
          </p:nvGrpSpPr>
          <p:grpSpPr>
            <a:xfrm>
              <a:off x="-434405" y="322743"/>
              <a:ext cx="9724676" cy="1443081"/>
              <a:chOff x="-434405" y="322743"/>
              <a:chExt cx="9724676" cy="1443081"/>
            </a:xfrm>
          </p:grpSpPr>
          <p:sp>
            <p:nvSpPr>
              <p:cNvPr id="733" name="Google Shape;733;p40"/>
              <p:cNvSpPr/>
              <p:nvPr/>
            </p:nvSpPr>
            <p:spPr>
              <a:xfrm rot="10800000">
                <a:off x="-434405" y="322743"/>
                <a:ext cx="9724676" cy="1443081"/>
              </a:xfrm>
              <a:custGeom>
                <a:avLst/>
                <a:gdLst/>
                <a:ahLst/>
                <a:cxnLst/>
                <a:rect l="l" t="t" r="r" b="b"/>
                <a:pathLst>
                  <a:path w="49938" h="15780" extrusionOk="0">
                    <a:moveTo>
                      <a:pt x="48962" y="1"/>
                    </a:moveTo>
                    <a:cubicBezTo>
                      <a:pt x="37071" y="1"/>
                      <a:pt x="29248" y="6886"/>
                      <a:pt x="17677" y="6886"/>
                    </a:cubicBezTo>
                    <a:cubicBezTo>
                      <a:pt x="6106" y="6886"/>
                      <a:pt x="0" y="2101"/>
                      <a:pt x="0" y="2101"/>
                    </a:cubicBezTo>
                    <a:lnTo>
                      <a:pt x="0" y="15780"/>
                    </a:lnTo>
                    <a:lnTo>
                      <a:pt x="49938" y="15780"/>
                    </a:lnTo>
                    <a:lnTo>
                      <a:pt x="489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40"/>
              <p:cNvSpPr/>
              <p:nvPr/>
            </p:nvSpPr>
            <p:spPr>
              <a:xfrm rot="10800000">
                <a:off x="-434405" y="322743"/>
                <a:ext cx="9724676" cy="1443081"/>
              </a:xfrm>
              <a:custGeom>
                <a:avLst/>
                <a:gdLst/>
                <a:ahLst/>
                <a:cxnLst/>
                <a:rect l="l" t="t" r="r" b="b"/>
                <a:pathLst>
                  <a:path w="49938" h="15780" extrusionOk="0">
                    <a:moveTo>
                      <a:pt x="48962" y="1"/>
                    </a:moveTo>
                    <a:cubicBezTo>
                      <a:pt x="37071" y="1"/>
                      <a:pt x="29248" y="6886"/>
                      <a:pt x="17677" y="6886"/>
                    </a:cubicBezTo>
                    <a:cubicBezTo>
                      <a:pt x="6106" y="6886"/>
                      <a:pt x="0" y="2101"/>
                      <a:pt x="0" y="2101"/>
                    </a:cubicBezTo>
                    <a:lnTo>
                      <a:pt x="0" y="15780"/>
                    </a:lnTo>
                    <a:lnTo>
                      <a:pt x="49938" y="15780"/>
                    </a:lnTo>
                    <a:lnTo>
                      <a:pt x="48962" y="1"/>
                    </a:lnTo>
                    <a:close/>
                  </a:path>
                </a:pathLst>
              </a:custGeom>
              <a:solidFill>
                <a:srgbClr val="FF8728">
                  <a:alpha val="74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35" name="Google Shape;735;p40"/>
            <p:cNvSpPr/>
            <p:nvPr/>
          </p:nvSpPr>
          <p:spPr>
            <a:xfrm rot="10800000">
              <a:off x="-2813294" y="-191297"/>
              <a:ext cx="12618244" cy="1665853"/>
            </a:xfrm>
            <a:custGeom>
              <a:avLst/>
              <a:gdLst/>
              <a:ahLst/>
              <a:cxnLst/>
              <a:rect l="l" t="t" r="r" b="b"/>
              <a:pathLst>
                <a:path w="64797" h="18216" extrusionOk="0">
                  <a:moveTo>
                    <a:pt x="1" y="0"/>
                  </a:moveTo>
                  <a:lnTo>
                    <a:pt x="1432" y="17325"/>
                  </a:lnTo>
                  <a:cubicBezTo>
                    <a:pt x="4462" y="17325"/>
                    <a:pt x="55119" y="18215"/>
                    <a:pt x="59230" y="18215"/>
                  </a:cubicBezTo>
                  <a:cubicBezTo>
                    <a:pt x="59376" y="18215"/>
                    <a:pt x="59464" y="18214"/>
                    <a:pt x="59488" y="18212"/>
                  </a:cubicBezTo>
                  <a:cubicBezTo>
                    <a:pt x="60181" y="18144"/>
                    <a:pt x="64796" y="12141"/>
                    <a:pt x="57059" y="7253"/>
                  </a:cubicBezTo>
                  <a:cubicBezTo>
                    <a:pt x="54694" y="5759"/>
                    <a:pt x="52377" y="5272"/>
                    <a:pt x="49748" y="5272"/>
                  </a:cubicBezTo>
                  <a:cubicBezTo>
                    <a:pt x="44809" y="5272"/>
                    <a:pt x="38772" y="6992"/>
                    <a:pt x="29261" y="6992"/>
                  </a:cubicBezTo>
                  <a:cubicBezTo>
                    <a:pt x="27267" y="6992"/>
                    <a:pt x="25120" y="6917"/>
                    <a:pt x="22798" y="6733"/>
                  </a:cubicBezTo>
                  <a:cubicBezTo>
                    <a:pt x="3513" y="5214"/>
                    <a:pt x="1"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36" name="Google Shape;736;p40"/>
          <p:cNvGrpSpPr/>
          <p:nvPr/>
        </p:nvGrpSpPr>
        <p:grpSpPr>
          <a:xfrm rot="10800000">
            <a:off x="-1007865" y="5702779"/>
            <a:ext cx="16824325" cy="1460012"/>
            <a:chOff x="-2813294" y="-191297"/>
            <a:chExt cx="12618244" cy="1957121"/>
          </a:xfrm>
        </p:grpSpPr>
        <p:grpSp>
          <p:nvGrpSpPr>
            <p:cNvPr id="737" name="Google Shape;737;p40"/>
            <p:cNvGrpSpPr/>
            <p:nvPr/>
          </p:nvGrpSpPr>
          <p:grpSpPr>
            <a:xfrm>
              <a:off x="-434405" y="322743"/>
              <a:ext cx="9724676" cy="1443081"/>
              <a:chOff x="-434405" y="322743"/>
              <a:chExt cx="9724676" cy="1443081"/>
            </a:xfrm>
          </p:grpSpPr>
          <p:sp>
            <p:nvSpPr>
              <p:cNvPr id="738" name="Google Shape;738;p40"/>
              <p:cNvSpPr/>
              <p:nvPr/>
            </p:nvSpPr>
            <p:spPr>
              <a:xfrm rot="10800000">
                <a:off x="-434405" y="322743"/>
                <a:ext cx="9724676" cy="1443081"/>
              </a:xfrm>
              <a:custGeom>
                <a:avLst/>
                <a:gdLst/>
                <a:ahLst/>
                <a:cxnLst/>
                <a:rect l="l" t="t" r="r" b="b"/>
                <a:pathLst>
                  <a:path w="49938" h="15780" extrusionOk="0">
                    <a:moveTo>
                      <a:pt x="48962" y="1"/>
                    </a:moveTo>
                    <a:cubicBezTo>
                      <a:pt x="37071" y="1"/>
                      <a:pt x="29248" y="6886"/>
                      <a:pt x="17677" y="6886"/>
                    </a:cubicBezTo>
                    <a:cubicBezTo>
                      <a:pt x="6106" y="6886"/>
                      <a:pt x="0" y="2101"/>
                      <a:pt x="0" y="2101"/>
                    </a:cubicBezTo>
                    <a:lnTo>
                      <a:pt x="0" y="15780"/>
                    </a:lnTo>
                    <a:lnTo>
                      <a:pt x="49938" y="15780"/>
                    </a:lnTo>
                    <a:lnTo>
                      <a:pt x="489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40"/>
              <p:cNvSpPr/>
              <p:nvPr/>
            </p:nvSpPr>
            <p:spPr>
              <a:xfrm rot="10800000">
                <a:off x="-434405" y="322743"/>
                <a:ext cx="9724676" cy="1443081"/>
              </a:xfrm>
              <a:custGeom>
                <a:avLst/>
                <a:gdLst/>
                <a:ahLst/>
                <a:cxnLst/>
                <a:rect l="l" t="t" r="r" b="b"/>
                <a:pathLst>
                  <a:path w="49938" h="15780" extrusionOk="0">
                    <a:moveTo>
                      <a:pt x="48962" y="1"/>
                    </a:moveTo>
                    <a:cubicBezTo>
                      <a:pt x="37071" y="1"/>
                      <a:pt x="29248" y="6886"/>
                      <a:pt x="17677" y="6886"/>
                    </a:cubicBezTo>
                    <a:cubicBezTo>
                      <a:pt x="6106" y="6886"/>
                      <a:pt x="0" y="2101"/>
                      <a:pt x="0" y="2101"/>
                    </a:cubicBezTo>
                    <a:lnTo>
                      <a:pt x="0" y="15780"/>
                    </a:lnTo>
                    <a:lnTo>
                      <a:pt x="49938" y="15780"/>
                    </a:lnTo>
                    <a:lnTo>
                      <a:pt x="48962" y="1"/>
                    </a:lnTo>
                    <a:close/>
                  </a:path>
                </a:pathLst>
              </a:custGeom>
              <a:solidFill>
                <a:srgbClr val="00BC39">
                  <a:alpha val="75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40" name="Google Shape;740;p40"/>
            <p:cNvSpPr/>
            <p:nvPr/>
          </p:nvSpPr>
          <p:spPr>
            <a:xfrm rot="10800000">
              <a:off x="-2813294" y="-191297"/>
              <a:ext cx="12618244" cy="1665853"/>
            </a:xfrm>
            <a:custGeom>
              <a:avLst/>
              <a:gdLst/>
              <a:ahLst/>
              <a:cxnLst/>
              <a:rect l="l" t="t" r="r" b="b"/>
              <a:pathLst>
                <a:path w="64797" h="18216" extrusionOk="0">
                  <a:moveTo>
                    <a:pt x="1" y="0"/>
                  </a:moveTo>
                  <a:lnTo>
                    <a:pt x="1432" y="17325"/>
                  </a:lnTo>
                  <a:cubicBezTo>
                    <a:pt x="4462" y="17325"/>
                    <a:pt x="55119" y="18215"/>
                    <a:pt x="59230" y="18215"/>
                  </a:cubicBezTo>
                  <a:cubicBezTo>
                    <a:pt x="59376" y="18215"/>
                    <a:pt x="59464" y="18214"/>
                    <a:pt x="59488" y="18212"/>
                  </a:cubicBezTo>
                  <a:cubicBezTo>
                    <a:pt x="60181" y="18144"/>
                    <a:pt x="64796" y="12141"/>
                    <a:pt x="57059" y="7253"/>
                  </a:cubicBezTo>
                  <a:cubicBezTo>
                    <a:pt x="54694" y="5759"/>
                    <a:pt x="52377" y="5272"/>
                    <a:pt x="49748" y="5272"/>
                  </a:cubicBezTo>
                  <a:cubicBezTo>
                    <a:pt x="44809" y="5272"/>
                    <a:pt x="38772" y="6992"/>
                    <a:pt x="29261" y="6992"/>
                  </a:cubicBezTo>
                  <a:cubicBezTo>
                    <a:pt x="27267" y="6992"/>
                    <a:pt x="25120" y="6917"/>
                    <a:pt x="22798" y="6733"/>
                  </a:cubicBezTo>
                  <a:cubicBezTo>
                    <a:pt x="3513" y="5214"/>
                    <a:pt x="1" y="0"/>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41" name="Google Shape;741;p40"/>
          <p:cNvSpPr/>
          <p:nvPr/>
        </p:nvSpPr>
        <p:spPr>
          <a:xfrm rot="586220">
            <a:off x="11727048" y="5954353"/>
            <a:ext cx="520169" cy="499084"/>
          </a:xfrm>
          <a:custGeom>
            <a:avLst/>
            <a:gdLst/>
            <a:ahLst/>
            <a:cxnLst/>
            <a:rect l="l" t="t" r="r" b="b"/>
            <a:pathLst>
              <a:path w="15605" h="12730" extrusionOk="0">
                <a:moveTo>
                  <a:pt x="0" y="12730"/>
                </a:moveTo>
                <a:lnTo>
                  <a:pt x="0" y="0"/>
                </a:lnTo>
                <a:lnTo>
                  <a:pt x="7392" y="8213"/>
                </a:lnTo>
                <a:lnTo>
                  <a:pt x="11088" y="3696"/>
                </a:lnTo>
                <a:lnTo>
                  <a:pt x="15605" y="10677"/>
                </a:lnTo>
                <a:close/>
              </a:path>
            </a:pathLst>
          </a:custGeom>
          <a:solidFill>
            <a:schemeClr val="accent2"/>
          </a:solidFill>
          <a:ln>
            <a:noFill/>
          </a:ln>
        </p:spPr>
      </p:sp>
      <p:sp>
        <p:nvSpPr>
          <p:cNvPr id="742" name="Google Shape;742;p40"/>
          <p:cNvSpPr/>
          <p:nvPr/>
        </p:nvSpPr>
        <p:spPr>
          <a:xfrm flipH="1">
            <a:off x="216685" y="5702778"/>
            <a:ext cx="631361" cy="545965"/>
          </a:xfrm>
          <a:custGeom>
            <a:avLst/>
            <a:gdLst/>
            <a:ahLst/>
            <a:cxnLst/>
            <a:rect l="l" t="t" r="r" b="b"/>
            <a:pathLst>
              <a:path w="30388" h="26282" extrusionOk="0">
                <a:moveTo>
                  <a:pt x="410" y="26282"/>
                </a:moveTo>
                <a:lnTo>
                  <a:pt x="0" y="6159"/>
                </a:lnTo>
                <a:lnTo>
                  <a:pt x="5338" y="18890"/>
                </a:lnTo>
                <a:lnTo>
                  <a:pt x="13962" y="0"/>
                </a:lnTo>
                <a:lnTo>
                  <a:pt x="21354" y="16015"/>
                </a:lnTo>
                <a:lnTo>
                  <a:pt x="28335" y="9855"/>
                </a:lnTo>
                <a:lnTo>
                  <a:pt x="30388" y="23407"/>
                </a:lnTo>
                <a:close/>
              </a:path>
            </a:pathLst>
          </a:custGeom>
          <a:solidFill>
            <a:schemeClr val="accent2"/>
          </a:solidFill>
          <a:ln>
            <a:noFill/>
          </a:ln>
        </p:spPr>
      </p:sp>
      <p:grpSp>
        <p:nvGrpSpPr>
          <p:cNvPr id="743" name="Google Shape;743;p40"/>
          <p:cNvGrpSpPr/>
          <p:nvPr/>
        </p:nvGrpSpPr>
        <p:grpSpPr>
          <a:xfrm>
            <a:off x="7623334" y="5594138"/>
            <a:ext cx="631361" cy="545965"/>
            <a:chOff x="8328225" y="4086812"/>
            <a:chExt cx="473521" cy="409474"/>
          </a:xfrm>
        </p:grpSpPr>
        <p:sp>
          <p:nvSpPr>
            <p:cNvPr id="744" name="Google Shape;744;p40"/>
            <p:cNvSpPr/>
            <p:nvPr/>
          </p:nvSpPr>
          <p:spPr>
            <a:xfrm>
              <a:off x="8328225" y="4086812"/>
              <a:ext cx="473521" cy="409474"/>
            </a:xfrm>
            <a:custGeom>
              <a:avLst/>
              <a:gdLst/>
              <a:ahLst/>
              <a:cxnLst/>
              <a:rect l="l" t="t" r="r" b="b"/>
              <a:pathLst>
                <a:path w="30388" h="26282" extrusionOk="0">
                  <a:moveTo>
                    <a:pt x="410" y="26282"/>
                  </a:moveTo>
                  <a:lnTo>
                    <a:pt x="0" y="6159"/>
                  </a:lnTo>
                  <a:lnTo>
                    <a:pt x="5338" y="18890"/>
                  </a:lnTo>
                  <a:lnTo>
                    <a:pt x="13962" y="0"/>
                  </a:lnTo>
                  <a:lnTo>
                    <a:pt x="21354" y="16015"/>
                  </a:lnTo>
                  <a:lnTo>
                    <a:pt x="28335" y="9855"/>
                  </a:lnTo>
                  <a:lnTo>
                    <a:pt x="30388" y="23407"/>
                  </a:lnTo>
                  <a:close/>
                </a:path>
              </a:pathLst>
            </a:custGeom>
            <a:solidFill>
              <a:schemeClr val="lt1"/>
            </a:solidFill>
            <a:ln>
              <a:noFill/>
            </a:ln>
          </p:spPr>
        </p:sp>
        <p:sp>
          <p:nvSpPr>
            <p:cNvPr id="745" name="Google Shape;745;p40"/>
            <p:cNvSpPr/>
            <p:nvPr/>
          </p:nvSpPr>
          <p:spPr>
            <a:xfrm>
              <a:off x="8328225" y="4086812"/>
              <a:ext cx="473521" cy="409474"/>
            </a:xfrm>
            <a:custGeom>
              <a:avLst/>
              <a:gdLst/>
              <a:ahLst/>
              <a:cxnLst/>
              <a:rect l="l" t="t" r="r" b="b"/>
              <a:pathLst>
                <a:path w="30388" h="26282" extrusionOk="0">
                  <a:moveTo>
                    <a:pt x="410" y="26282"/>
                  </a:moveTo>
                  <a:lnTo>
                    <a:pt x="0" y="6159"/>
                  </a:lnTo>
                  <a:lnTo>
                    <a:pt x="5338" y="18890"/>
                  </a:lnTo>
                  <a:lnTo>
                    <a:pt x="13962" y="0"/>
                  </a:lnTo>
                  <a:lnTo>
                    <a:pt x="21354" y="16015"/>
                  </a:lnTo>
                  <a:lnTo>
                    <a:pt x="28335" y="9855"/>
                  </a:lnTo>
                  <a:lnTo>
                    <a:pt x="30388" y="23407"/>
                  </a:lnTo>
                  <a:close/>
                </a:path>
              </a:pathLst>
            </a:custGeom>
            <a:solidFill>
              <a:srgbClr val="00BC39">
                <a:alpha val="75490"/>
              </a:srgbClr>
            </a:solidFill>
            <a:ln>
              <a:noFill/>
            </a:ln>
          </p:spPr>
        </p:sp>
      </p:grpSp>
      <p:sp>
        <p:nvSpPr>
          <p:cNvPr id="746" name="Google Shape;746;p40"/>
          <p:cNvSpPr/>
          <p:nvPr/>
        </p:nvSpPr>
        <p:spPr>
          <a:xfrm>
            <a:off x="11021913" y="1730818"/>
            <a:ext cx="1559920" cy="1143397"/>
          </a:xfrm>
          <a:custGeom>
            <a:avLst/>
            <a:gdLst/>
            <a:ahLst/>
            <a:cxnLst/>
            <a:rect l="l" t="t" r="r" b="b"/>
            <a:pathLst>
              <a:path w="10123" h="7420" extrusionOk="0">
                <a:moveTo>
                  <a:pt x="5184" y="1"/>
                </a:moveTo>
                <a:cubicBezTo>
                  <a:pt x="4216" y="1"/>
                  <a:pt x="3431" y="785"/>
                  <a:pt x="3431" y="1753"/>
                </a:cubicBezTo>
                <a:cubicBezTo>
                  <a:pt x="3431" y="1771"/>
                  <a:pt x="3432" y="1787"/>
                  <a:pt x="3433" y="1805"/>
                </a:cubicBezTo>
                <a:cubicBezTo>
                  <a:pt x="3324" y="1787"/>
                  <a:pt x="3213" y="1777"/>
                  <a:pt x="3099" y="1777"/>
                </a:cubicBezTo>
                <a:cubicBezTo>
                  <a:pt x="2006" y="1777"/>
                  <a:pt x="1114" y="2640"/>
                  <a:pt x="1065" y="3721"/>
                </a:cubicBezTo>
                <a:cubicBezTo>
                  <a:pt x="433" y="4046"/>
                  <a:pt x="1" y="4704"/>
                  <a:pt x="1" y="5462"/>
                </a:cubicBezTo>
                <a:cubicBezTo>
                  <a:pt x="1" y="6543"/>
                  <a:pt x="876" y="7419"/>
                  <a:pt x="1957" y="7419"/>
                </a:cubicBezTo>
                <a:cubicBezTo>
                  <a:pt x="2820" y="7419"/>
                  <a:pt x="3551" y="6860"/>
                  <a:pt x="3812" y="6085"/>
                </a:cubicBezTo>
                <a:cubicBezTo>
                  <a:pt x="4098" y="6414"/>
                  <a:pt x="4519" y="6622"/>
                  <a:pt x="4989" y="6622"/>
                </a:cubicBezTo>
                <a:cubicBezTo>
                  <a:pt x="5435" y="6622"/>
                  <a:pt x="5837" y="6435"/>
                  <a:pt x="6122" y="6134"/>
                </a:cubicBezTo>
                <a:cubicBezTo>
                  <a:pt x="6396" y="6576"/>
                  <a:pt x="6887" y="6870"/>
                  <a:pt x="7445" y="6870"/>
                </a:cubicBezTo>
                <a:cubicBezTo>
                  <a:pt x="8166" y="6870"/>
                  <a:pt x="8771" y="6381"/>
                  <a:pt x="8950" y="5717"/>
                </a:cubicBezTo>
                <a:cubicBezTo>
                  <a:pt x="8968" y="5718"/>
                  <a:pt x="8985" y="5718"/>
                  <a:pt x="9003" y="5718"/>
                </a:cubicBezTo>
                <a:cubicBezTo>
                  <a:pt x="9621" y="5718"/>
                  <a:pt x="10123" y="5218"/>
                  <a:pt x="10123" y="4599"/>
                </a:cubicBezTo>
                <a:cubicBezTo>
                  <a:pt x="10123" y="3981"/>
                  <a:pt x="9622" y="3480"/>
                  <a:pt x="9004" y="3480"/>
                </a:cubicBezTo>
                <a:lnTo>
                  <a:pt x="9000" y="3480"/>
                </a:lnTo>
                <a:cubicBezTo>
                  <a:pt x="9003" y="3442"/>
                  <a:pt x="9004" y="3404"/>
                  <a:pt x="9004" y="3366"/>
                </a:cubicBezTo>
                <a:cubicBezTo>
                  <a:pt x="9004" y="2257"/>
                  <a:pt x="8105" y="1359"/>
                  <a:pt x="6996" y="1359"/>
                </a:cubicBezTo>
                <a:cubicBezTo>
                  <a:pt x="6962" y="1359"/>
                  <a:pt x="6927" y="1360"/>
                  <a:pt x="6893" y="1361"/>
                </a:cubicBezTo>
                <a:cubicBezTo>
                  <a:pt x="6714" y="582"/>
                  <a:pt x="6017" y="1"/>
                  <a:pt x="5184" y="1"/>
                </a:cubicBezTo>
                <a:close/>
              </a:path>
            </a:pathLst>
          </a:custGeom>
          <a:solidFill>
            <a:srgbClr val="FF8728">
              <a:alpha val="201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7" name="Google Shape;747;p40"/>
          <p:cNvSpPr/>
          <p:nvPr/>
        </p:nvSpPr>
        <p:spPr>
          <a:xfrm>
            <a:off x="-407187" y="1272284"/>
            <a:ext cx="1559920" cy="1143397"/>
          </a:xfrm>
          <a:custGeom>
            <a:avLst/>
            <a:gdLst/>
            <a:ahLst/>
            <a:cxnLst/>
            <a:rect l="l" t="t" r="r" b="b"/>
            <a:pathLst>
              <a:path w="10123" h="7420" extrusionOk="0">
                <a:moveTo>
                  <a:pt x="5184" y="1"/>
                </a:moveTo>
                <a:cubicBezTo>
                  <a:pt x="4216" y="1"/>
                  <a:pt x="3431" y="785"/>
                  <a:pt x="3431" y="1753"/>
                </a:cubicBezTo>
                <a:cubicBezTo>
                  <a:pt x="3431" y="1771"/>
                  <a:pt x="3432" y="1787"/>
                  <a:pt x="3433" y="1805"/>
                </a:cubicBezTo>
                <a:cubicBezTo>
                  <a:pt x="3324" y="1787"/>
                  <a:pt x="3213" y="1777"/>
                  <a:pt x="3099" y="1777"/>
                </a:cubicBezTo>
                <a:cubicBezTo>
                  <a:pt x="2006" y="1777"/>
                  <a:pt x="1114" y="2640"/>
                  <a:pt x="1065" y="3721"/>
                </a:cubicBezTo>
                <a:cubicBezTo>
                  <a:pt x="433" y="4046"/>
                  <a:pt x="1" y="4704"/>
                  <a:pt x="1" y="5462"/>
                </a:cubicBezTo>
                <a:cubicBezTo>
                  <a:pt x="1" y="6543"/>
                  <a:pt x="876" y="7419"/>
                  <a:pt x="1957" y="7419"/>
                </a:cubicBezTo>
                <a:cubicBezTo>
                  <a:pt x="2820" y="7419"/>
                  <a:pt x="3551" y="6860"/>
                  <a:pt x="3812" y="6085"/>
                </a:cubicBezTo>
                <a:cubicBezTo>
                  <a:pt x="4098" y="6414"/>
                  <a:pt x="4519" y="6622"/>
                  <a:pt x="4989" y="6622"/>
                </a:cubicBezTo>
                <a:cubicBezTo>
                  <a:pt x="5435" y="6622"/>
                  <a:pt x="5837" y="6435"/>
                  <a:pt x="6122" y="6134"/>
                </a:cubicBezTo>
                <a:cubicBezTo>
                  <a:pt x="6396" y="6576"/>
                  <a:pt x="6887" y="6870"/>
                  <a:pt x="7445" y="6870"/>
                </a:cubicBezTo>
                <a:cubicBezTo>
                  <a:pt x="8166" y="6870"/>
                  <a:pt x="8771" y="6381"/>
                  <a:pt x="8950" y="5717"/>
                </a:cubicBezTo>
                <a:cubicBezTo>
                  <a:pt x="8968" y="5718"/>
                  <a:pt x="8985" y="5718"/>
                  <a:pt x="9003" y="5718"/>
                </a:cubicBezTo>
                <a:cubicBezTo>
                  <a:pt x="9621" y="5718"/>
                  <a:pt x="10123" y="5218"/>
                  <a:pt x="10123" y="4599"/>
                </a:cubicBezTo>
                <a:cubicBezTo>
                  <a:pt x="10123" y="3981"/>
                  <a:pt x="9622" y="3480"/>
                  <a:pt x="9004" y="3480"/>
                </a:cubicBezTo>
                <a:lnTo>
                  <a:pt x="9000" y="3480"/>
                </a:lnTo>
                <a:cubicBezTo>
                  <a:pt x="9003" y="3442"/>
                  <a:pt x="9004" y="3404"/>
                  <a:pt x="9004" y="3366"/>
                </a:cubicBezTo>
                <a:cubicBezTo>
                  <a:pt x="9004" y="2257"/>
                  <a:pt x="8105" y="1359"/>
                  <a:pt x="6996" y="1359"/>
                </a:cubicBezTo>
                <a:cubicBezTo>
                  <a:pt x="6962" y="1359"/>
                  <a:pt x="6927" y="1360"/>
                  <a:pt x="6893" y="1361"/>
                </a:cubicBezTo>
                <a:cubicBezTo>
                  <a:pt x="6714" y="582"/>
                  <a:pt x="6017" y="1"/>
                  <a:pt x="5184" y="1"/>
                </a:cubicBezTo>
                <a:close/>
              </a:path>
            </a:pathLst>
          </a:custGeom>
          <a:solidFill>
            <a:srgbClr val="FF8728">
              <a:alpha val="201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5667167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FA1686-A6C2-8BE3-132F-B97FA6280A1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7D38811-B632-D6AC-35B3-FD05DAB9F14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E50DC1B-16D1-BD62-21CD-840E885B7642}"/>
              </a:ext>
            </a:extLst>
          </p:cNvPr>
          <p:cNvSpPr>
            <a:spLocks noGrp="1"/>
          </p:cNvSpPr>
          <p:nvPr>
            <p:ph type="dt" sz="half" idx="10"/>
          </p:nvPr>
        </p:nvSpPr>
        <p:spPr/>
        <p:txBody>
          <a:bodyPr/>
          <a:lstStyle/>
          <a:p>
            <a:fld id="{1D8BD707-D9CF-40AE-B4C6-C98DA3205C09}" type="datetimeFigureOut">
              <a:rPr lang="en-US" smtClean="0"/>
              <a:t>3/1/2025</a:t>
            </a:fld>
            <a:endParaRPr lang="en-US"/>
          </a:p>
        </p:txBody>
      </p:sp>
      <p:sp>
        <p:nvSpPr>
          <p:cNvPr id="5" name="Footer Placeholder 4">
            <a:extLst>
              <a:ext uri="{FF2B5EF4-FFF2-40B4-BE49-F238E27FC236}">
                <a16:creationId xmlns:a16="http://schemas.microsoft.com/office/drawing/2014/main" id="{91BF1E39-401E-C456-F956-F08314CBFC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A8AAF8-E2F4-D90B-0D82-BB8A3B993C93}"/>
              </a:ext>
            </a:extLst>
          </p:cNvPr>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31126046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rgbClr val="FF8728">
            <a:alpha val="8350"/>
          </a:srgbClr>
        </a:solidFill>
        <a:effectLst/>
      </p:bgPr>
    </p:bg>
    <p:spTree>
      <p:nvGrpSpPr>
        <p:cNvPr id="1" name="Shape 748"/>
        <p:cNvGrpSpPr/>
        <p:nvPr/>
      </p:nvGrpSpPr>
      <p:grpSpPr>
        <a:xfrm>
          <a:off x="0" y="0"/>
          <a:ext cx="0" cy="0"/>
          <a:chOff x="0" y="0"/>
          <a:chExt cx="0" cy="0"/>
        </a:xfrm>
      </p:grpSpPr>
      <p:grpSp>
        <p:nvGrpSpPr>
          <p:cNvPr id="749" name="Google Shape;749;p41"/>
          <p:cNvGrpSpPr/>
          <p:nvPr/>
        </p:nvGrpSpPr>
        <p:grpSpPr>
          <a:xfrm rot="10800000" flipH="1">
            <a:off x="-3852665" y="5878022"/>
            <a:ext cx="16824325" cy="1211849"/>
            <a:chOff x="-2813294" y="-191297"/>
            <a:chExt cx="12618244" cy="1957121"/>
          </a:xfrm>
        </p:grpSpPr>
        <p:grpSp>
          <p:nvGrpSpPr>
            <p:cNvPr id="750" name="Google Shape;750;p41"/>
            <p:cNvGrpSpPr/>
            <p:nvPr/>
          </p:nvGrpSpPr>
          <p:grpSpPr>
            <a:xfrm>
              <a:off x="-434405" y="322743"/>
              <a:ext cx="9724676" cy="1443081"/>
              <a:chOff x="-434405" y="322743"/>
              <a:chExt cx="9724676" cy="1443081"/>
            </a:xfrm>
          </p:grpSpPr>
          <p:sp>
            <p:nvSpPr>
              <p:cNvPr id="751" name="Google Shape;751;p41"/>
              <p:cNvSpPr/>
              <p:nvPr/>
            </p:nvSpPr>
            <p:spPr>
              <a:xfrm rot="10800000">
                <a:off x="-434405" y="322743"/>
                <a:ext cx="9724676" cy="1443081"/>
              </a:xfrm>
              <a:custGeom>
                <a:avLst/>
                <a:gdLst/>
                <a:ahLst/>
                <a:cxnLst/>
                <a:rect l="l" t="t" r="r" b="b"/>
                <a:pathLst>
                  <a:path w="49938" h="15780" extrusionOk="0">
                    <a:moveTo>
                      <a:pt x="48962" y="1"/>
                    </a:moveTo>
                    <a:cubicBezTo>
                      <a:pt x="37071" y="1"/>
                      <a:pt x="29248" y="6886"/>
                      <a:pt x="17677" y="6886"/>
                    </a:cubicBezTo>
                    <a:cubicBezTo>
                      <a:pt x="6106" y="6886"/>
                      <a:pt x="0" y="2101"/>
                      <a:pt x="0" y="2101"/>
                    </a:cubicBezTo>
                    <a:lnTo>
                      <a:pt x="0" y="15780"/>
                    </a:lnTo>
                    <a:lnTo>
                      <a:pt x="49938" y="15780"/>
                    </a:lnTo>
                    <a:lnTo>
                      <a:pt x="489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41"/>
              <p:cNvSpPr/>
              <p:nvPr/>
            </p:nvSpPr>
            <p:spPr>
              <a:xfrm rot="10800000">
                <a:off x="-434405" y="322743"/>
                <a:ext cx="9724676" cy="1443081"/>
              </a:xfrm>
              <a:custGeom>
                <a:avLst/>
                <a:gdLst/>
                <a:ahLst/>
                <a:cxnLst/>
                <a:rect l="l" t="t" r="r" b="b"/>
                <a:pathLst>
                  <a:path w="49938" h="15780" extrusionOk="0">
                    <a:moveTo>
                      <a:pt x="48962" y="1"/>
                    </a:moveTo>
                    <a:cubicBezTo>
                      <a:pt x="37071" y="1"/>
                      <a:pt x="29248" y="6886"/>
                      <a:pt x="17677" y="6886"/>
                    </a:cubicBezTo>
                    <a:cubicBezTo>
                      <a:pt x="6106" y="6886"/>
                      <a:pt x="0" y="2101"/>
                      <a:pt x="0" y="2101"/>
                    </a:cubicBezTo>
                    <a:lnTo>
                      <a:pt x="0" y="15780"/>
                    </a:lnTo>
                    <a:lnTo>
                      <a:pt x="49938" y="15780"/>
                    </a:lnTo>
                    <a:lnTo>
                      <a:pt x="48962" y="1"/>
                    </a:lnTo>
                    <a:close/>
                  </a:path>
                </a:pathLst>
              </a:custGeom>
              <a:solidFill>
                <a:srgbClr val="00BC39">
                  <a:alpha val="75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53" name="Google Shape;753;p41"/>
            <p:cNvSpPr/>
            <p:nvPr/>
          </p:nvSpPr>
          <p:spPr>
            <a:xfrm rot="10800000">
              <a:off x="-2813294" y="-191297"/>
              <a:ext cx="12618244" cy="1665853"/>
            </a:xfrm>
            <a:custGeom>
              <a:avLst/>
              <a:gdLst/>
              <a:ahLst/>
              <a:cxnLst/>
              <a:rect l="l" t="t" r="r" b="b"/>
              <a:pathLst>
                <a:path w="64797" h="18216" extrusionOk="0">
                  <a:moveTo>
                    <a:pt x="1" y="0"/>
                  </a:moveTo>
                  <a:lnTo>
                    <a:pt x="1432" y="17325"/>
                  </a:lnTo>
                  <a:cubicBezTo>
                    <a:pt x="4462" y="17325"/>
                    <a:pt x="55119" y="18215"/>
                    <a:pt x="59230" y="18215"/>
                  </a:cubicBezTo>
                  <a:cubicBezTo>
                    <a:pt x="59376" y="18215"/>
                    <a:pt x="59464" y="18214"/>
                    <a:pt x="59488" y="18212"/>
                  </a:cubicBezTo>
                  <a:cubicBezTo>
                    <a:pt x="60181" y="18144"/>
                    <a:pt x="64796" y="12141"/>
                    <a:pt x="57059" y="7253"/>
                  </a:cubicBezTo>
                  <a:cubicBezTo>
                    <a:pt x="54694" y="5759"/>
                    <a:pt x="52377" y="5272"/>
                    <a:pt x="49748" y="5272"/>
                  </a:cubicBezTo>
                  <a:cubicBezTo>
                    <a:pt x="44809" y="5272"/>
                    <a:pt x="38772" y="6992"/>
                    <a:pt x="29261" y="6992"/>
                  </a:cubicBezTo>
                  <a:cubicBezTo>
                    <a:pt x="27267" y="6992"/>
                    <a:pt x="25120" y="6917"/>
                    <a:pt x="22798" y="6733"/>
                  </a:cubicBezTo>
                  <a:cubicBezTo>
                    <a:pt x="3513" y="5214"/>
                    <a:pt x="1" y="0"/>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54" name="Google Shape;754;p41"/>
          <p:cNvSpPr/>
          <p:nvPr/>
        </p:nvSpPr>
        <p:spPr>
          <a:xfrm flipH="1">
            <a:off x="2506318" y="5976878"/>
            <a:ext cx="631361" cy="545965"/>
          </a:xfrm>
          <a:custGeom>
            <a:avLst/>
            <a:gdLst/>
            <a:ahLst/>
            <a:cxnLst/>
            <a:rect l="l" t="t" r="r" b="b"/>
            <a:pathLst>
              <a:path w="30388" h="26282" extrusionOk="0">
                <a:moveTo>
                  <a:pt x="410" y="26282"/>
                </a:moveTo>
                <a:lnTo>
                  <a:pt x="0" y="6159"/>
                </a:lnTo>
                <a:lnTo>
                  <a:pt x="5338" y="18890"/>
                </a:lnTo>
                <a:lnTo>
                  <a:pt x="13962" y="0"/>
                </a:lnTo>
                <a:lnTo>
                  <a:pt x="21354" y="16015"/>
                </a:lnTo>
                <a:lnTo>
                  <a:pt x="28335" y="9855"/>
                </a:lnTo>
                <a:lnTo>
                  <a:pt x="30388" y="23407"/>
                </a:lnTo>
                <a:close/>
              </a:path>
            </a:pathLst>
          </a:custGeom>
          <a:solidFill>
            <a:schemeClr val="accent2"/>
          </a:solidFill>
          <a:ln>
            <a:noFill/>
          </a:ln>
        </p:spPr>
      </p:sp>
      <p:grpSp>
        <p:nvGrpSpPr>
          <p:cNvPr id="755" name="Google Shape;755;p41"/>
          <p:cNvGrpSpPr/>
          <p:nvPr/>
        </p:nvGrpSpPr>
        <p:grpSpPr>
          <a:xfrm>
            <a:off x="6156167" y="5839274"/>
            <a:ext cx="631361" cy="545965"/>
            <a:chOff x="8328225" y="4086812"/>
            <a:chExt cx="473521" cy="409474"/>
          </a:xfrm>
        </p:grpSpPr>
        <p:sp>
          <p:nvSpPr>
            <p:cNvPr id="756" name="Google Shape;756;p41"/>
            <p:cNvSpPr/>
            <p:nvPr/>
          </p:nvSpPr>
          <p:spPr>
            <a:xfrm>
              <a:off x="8328225" y="4086812"/>
              <a:ext cx="473521" cy="409474"/>
            </a:xfrm>
            <a:custGeom>
              <a:avLst/>
              <a:gdLst/>
              <a:ahLst/>
              <a:cxnLst/>
              <a:rect l="l" t="t" r="r" b="b"/>
              <a:pathLst>
                <a:path w="30388" h="26282" extrusionOk="0">
                  <a:moveTo>
                    <a:pt x="410" y="26282"/>
                  </a:moveTo>
                  <a:lnTo>
                    <a:pt x="0" y="6159"/>
                  </a:lnTo>
                  <a:lnTo>
                    <a:pt x="5338" y="18890"/>
                  </a:lnTo>
                  <a:lnTo>
                    <a:pt x="13962" y="0"/>
                  </a:lnTo>
                  <a:lnTo>
                    <a:pt x="21354" y="16015"/>
                  </a:lnTo>
                  <a:lnTo>
                    <a:pt x="28335" y="9855"/>
                  </a:lnTo>
                  <a:lnTo>
                    <a:pt x="30388" y="23407"/>
                  </a:lnTo>
                  <a:close/>
                </a:path>
              </a:pathLst>
            </a:custGeom>
            <a:solidFill>
              <a:schemeClr val="lt1"/>
            </a:solidFill>
            <a:ln>
              <a:noFill/>
            </a:ln>
          </p:spPr>
        </p:sp>
        <p:sp>
          <p:nvSpPr>
            <p:cNvPr id="757" name="Google Shape;757;p41"/>
            <p:cNvSpPr/>
            <p:nvPr/>
          </p:nvSpPr>
          <p:spPr>
            <a:xfrm>
              <a:off x="8328225" y="4086812"/>
              <a:ext cx="473521" cy="409474"/>
            </a:xfrm>
            <a:custGeom>
              <a:avLst/>
              <a:gdLst/>
              <a:ahLst/>
              <a:cxnLst/>
              <a:rect l="l" t="t" r="r" b="b"/>
              <a:pathLst>
                <a:path w="30388" h="26282" extrusionOk="0">
                  <a:moveTo>
                    <a:pt x="410" y="26282"/>
                  </a:moveTo>
                  <a:lnTo>
                    <a:pt x="0" y="6159"/>
                  </a:lnTo>
                  <a:lnTo>
                    <a:pt x="5338" y="18890"/>
                  </a:lnTo>
                  <a:lnTo>
                    <a:pt x="13962" y="0"/>
                  </a:lnTo>
                  <a:lnTo>
                    <a:pt x="21354" y="16015"/>
                  </a:lnTo>
                  <a:lnTo>
                    <a:pt x="28335" y="9855"/>
                  </a:lnTo>
                  <a:lnTo>
                    <a:pt x="30388" y="23407"/>
                  </a:lnTo>
                  <a:close/>
                </a:path>
              </a:pathLst>
            </a:custGeom>
            <a:solidFill>
              <a:srgbClr val="00BC39">
                <a:alpha val="75490"/>
              </a:srgbClr>
            </a:solidFill>
            <a:ln>
              <a:noFill/>
            </a:ln>
          </p:spPr>
        </p:sp>
      </p:grpSp>
      <p:sp>
        <p:nvSpPr>
          <p:cNvPr id="758" name="Google Shape;758;p41"/>
          <p:cNvSpPr/>
          <p:nvPr/>
        </p:nvSpPr>
        <p:spPr>
          <a:xfrm rot="586220">
            <a:off x="9503681" y="6000303"/>
            <a:ext cx="520169" cy="499084"/>
          </a:xfrm>
          <a:custGeom>
            <a:avLst/>
            <a:gdLst/>
            <a:ahLst/>
            <a:cxnLst/>
            <a:rect l="l" t="t" r="r" b="b"/>
            <a:pathLst>
              <a:path w="15605" h="12730" extrusionOk="0">
                <a:moveTo>
                  <a:pt x="0" y="12730"/>
                </a:moveTo>
                <a:lnTo>
                  <a:pt x="0" y="0"/>
                </a:lnTo>
                <a:lnTo>
                  <a:pt x="7392" y="8213"/>
                </a:lnTo>
                <a:lnTo>
                  <a:pt x="11088" y="3696"/>
                </a:lnTo>
                <a:lnTo>
                  <a:pt x="15605" y="10677"/>
                </a:lnTo>
                <a:close/>
              </a:path>
            </a:pathLst>
          </a:custGeom>
          <a:solidFill>
            <a:schemeClr val="accent2"/>
          </a:solidFill>
          <a:ln>
            <a:noFill/>
          </a:ln>
        </p:spPr>
      </p:sp>
      <p:grpSp>
        <p:nvGrpSpPr>
          <p:cNvPr id="759" name="Google Shape;759;p41"/>
          <p:cNvGrpSpPr/>
          <p:nvPr/>
        </p:nvGrpSpPr>
        <p:grpSpPr>
          <a:xfrm>
            <a:off x="-3486408" y="-359610"/>
            <a:ext cx="16824325" cy="1136435"/>
            <a:chOff x="-2813294" y="-191297"/>
            <a:chExt cx="12618244" cy="1957121"/>
          </a:xfrm>
        </p:grpSpPr>
        <p:grpSp>
          <p:nvGrpSpPr>
            <p:cNvPr id="760" name="Google Shape;760;p41"/>
            <p:cNvGrpSpPr/>
            <p:nvPr/>
          </p:nvGrpSpPr>
          <p:grpSpPr>
            <a:xfrm>
              <a:off x="-434405" y="322743"/>
              <a:ext cx="9724676" cy="1443081"/>
              <a:chOff x="-434405" y="322743"/>
              <a:chExt cx="9724676" cy="1443081"/>
            </a:xfrm>
          </p:grpSpPr>
          <p:sp>
            <p:nvSpPr>
              <p:cNvPr id="761" name="Google Shape;761;p41"/>
              <p:cNvSpPr/>
              <p:nvPr/>
            </p:nvSpPr>
            <p:spPr>
              <a:xfrm rot="10800000">
                <a:off x="-434405" y="322743"/>
                <a:ext cx="9724676" cy="1443081"/>
              </a:xfrm>
              <a:custGeom>
                <a:avLst/>
                <a:gdLst/>
                <a:ahLst/>
                <a:cxnLst/>
                <a:rect l="l" t="t" r="r" b="b"/>
                <a:pathLst>
                  <a:path w="49938" h="15780" extrusionOk="0">
                    <a:moveTo>
                      <a:pt x="48962" y="1"/>
                    </a:moveTo>
                    <a:cubicBezTo>
                      <a:pt x="37071" y="1"/>
                      <a:pt x="29248" y="6886"/>
                      <a:pt x="17677" y="6886"/>
                    </a:cubicBezTo>
                    <a:cubicBezTo>
                      <a:pt x="6106" y="6886"/>
                      <a:pt x="0" y="2101"/>
                      <a:pt x="0" y="2101"/>
                    </a:cubicBezTo>
                    <a:lnTo>
                      <a:pt x="0" y="15780"/>
                    </a:lnTo>
                    <a:lnTo>
                      <a:pt x="49938" y="15780"/>
                    </a:lnTo>
                    <a:lnTo>
                      <a:pt x="489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41"/>
              <p:cNvSpPr/>
              <p:nvPr/>
            </p:nvSpPr>
            <p:spPr>
              <a:xfrm rot="10800000">
                <a:off x="-434405" y="322743"/>
                <a:ext cx="9724676" cy="1443081"/>
              </a:xfrm>
              <a:custGeom>
                <a:avLst/>
                <a:gdLst/>
                <a:ahLst/>
                <a:cxnLst/>
                <a:rect l="l" t="t" r="r" b="b"/>
                <a:pathLst>
                  <a:path w="49938" h="15780" extrusionOk="0">
                    <a:moveTo>
                      <a:pt x="48962" y="1"/>
                    </a:moveTo>
                    <a:cubicBezTo>
                      <a:pt x="37071" y="1"/>
                      <a:pt x="29248" y="6886"/>
                      <a:pt x="17677" y="6886"/>
                    </a:cubicBezTo>
                    <a:cubicBezTo>
                      <a:pt x="6106" y="6886"/>
                      <a:pt x="0" y="2101"/>
                      <a:pt x="0" y="2101"/>
                    </a:cubicBezTo>
                    <a:lnTo>
                      <a:pt x="0" y="15780"/>
                    </a:lnTo>
                    <a:lnTo>
                      <a:pt x="49938" y="15780"/>
                    </a:lnTo>
                    <a:lnTo>
                      <a:pt x="48962" y="1"/>
                    </a:lnTo>
                    <a:close/>
                  </a:path>
                </a:pathLst>
              </a:custGeom>
              <a:solidFill>
                <a:srgbClr val="FF8728">
                  <a:alpha val="74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63" name="Google Shape;763;p41"/>
            <p:cNvSpPr/>
            <p:nvPr/>
          </p:nvSpPr>
          <p:spPr>
            <a:xfrm rot="10800000">
              <a:off x="-2813294" y="-191297"/>
              <a:ext cx="12618244" cy="1665853"/>
            </a:xfrm>
            <a:custGeom>
              <a:avLst/>
              <a:gdLst/>
              <a:ahLst/>
              <a:cxnLst/>
              <a:rect l="l" t="t" r="r" b="b"/>
              <a:pathLst>
                <a:path w="64797" h="18216" extrusionOk="0">
                  <a:moveTo>
                    <a:pt x="1" y="0"/>
                  </a:moveTo>
                  <a:lnTo>
                    <a:pt x="1432" y="17325"/>
                  </a:lnTo>
                  <a:cubicBezTo>
                    <a:pt x="4462" y="17325"/>
                    <a:pt x="55119" y="18215"/>
                    <a:pt x="59230" y="18215"/>
                  </a:cubicBezTo>
                  <a:cubicBezTo>
                    <a:pt x="59376" y="18215"/>
                    <a:pt x="59464" y="18214"/>
                    <a:pt x="59488" y="18212"/>
                  </a:cubicBezTo>
                  <a:cubicBezTo>
                    <a:pt x="60181" y="18144"/>
                    <a:pt x="64796" y="12141"/>
                    <a:pt x="57059" y="7253"/>
                  </a:cubicBezTo>
                  <a:cubicBezTo>
                    <a:pt x="54694" y="5759"/>
                    <a:pt x="52377" y="5272"/>
                    <a:pt x="49748" y="5272"/>
                  </a:cubicBezTo>
                  <a:cubicBezTo>
                    <a:pt x="44809" y="5272"/>
                    <a:pt x="38772" y="6992"/>
                    <a:pt x="29261" y="6992"/>
                  </a:cubicBezTo>
                  <a:cubicBezTo>
                    <a:pt x="27267" y="6992"/>
                    <a:pt x="25120" y="6917"/>
                    <a:pt x="22798" y="6733"/>
                  </a:cubicBezTo>
                  <a:cubicBezTo>
                    <a:pt x="3513" y="5214"/>
                    <a:pt x="1"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64" name="Google Shape;764;p41"/>
          <p:cNvSpPr/>
          <p:nvPr/>
        </p:nvSpPr>
        <p:spPr>
          <a:xfrm>
            <a:off x="-113537" y="2755734"/>
            <a:ext cx="1559920" cy="1143397"/>
          </a:xfrm>
          <a:custGeom>
            <a:avLst/>
            <a:gdLst/>
            <a:ahLst/>
            <a:cxnLst/>
            <a:rect l="l" t="t" r="r" b="b"/>
            <a:pathLst>
              <a:path w="10123" h="7420" extrusionOk="0">
                <a:moveTo>
                  <a:pt x="5184" y="1"/>
                </a:moveTo>
                <a:cubicBezTo>
                  <a:pt x="4216" y="1"/>
                  <a:pt x="3431" y="785"/>
                  <a:pt x="3431" y="1753"/>
                </a:cubicBezTo>
                <a:cubicBezTo>
                  <a:pt x="3431" y="1771"/>
                  <a:pt x="3432" y="1787"/>
                  <a:pt x="3433" y="1805"/>
                </a:cubicBezTo>
                <a:cubicBezTo>
                  <a:pt x="3324" y="1787"/>
                  <a:pt x="3213" y="1777"/>
                  <a:pt x="3099" y="1777"/>
                </a:cubicBezTo>
                <a:cubicBezTo>
                  <a:pt x="2006" y="1777"/>
                  <a:pt x="1114" y="2640"/>
                  <a:pt x="1065" y="3721"/>
                </a:cubicBezTo>
                <a:cubicBezTo>
                  <a:pt x="433" y="4046"/>
                  <a:pt x="1" y="4704"/>
                  <a:pt x="1" y="5462"/>
                </a:cubicBezTo>
                <a:cubicBezTo>
                  <a:pt x="1" y="6543"/>
                  <a:pt x="876" y="7419"/>
                  <a:pt x="1957" y="7419"/>
                </a:cubicBezTo>
                <a:cubicBezTo>
                  <a:pt x="2820" y="7419"/>
                  <a:pt x="3551" y="6860"/>
                  <a:pt x="3812" y="6085"/>
                </a:cubicBezTo>
                <a:cubicBezTo>
                  <a:pt x="4098" y="6414"/>
                  <a:pt x="4519" y="6622"/>
                  <a:pt x="4989" y="6622"/>
                </a:cubicBezTo>
                <a:cubicBezTo>
                  <a:pt x="5435" y="6622"/>
                  <a:pt x="5837" y="6435"/>
                  <a:pt x="6122" y="6134"/>
                </a:cubicBezTo>
                <a:cubicBezTo>
                  <a:pt x="6396" y="6576"/>
                  <a:pt x="6887" y="6870"/>
                  <a:pt x="7445" y="6870"/>
                </a:cubicBezTo>
                <a:cubicBezTo>
                  <a:pt x="8166" y="6870"/>
                  <a:pt x="8771" y="6381"/>
                  <a:pt x="8950" y="5717"/>
                </a:cubicBezTo>
                <a:cubicBezTo>
                  <a:pt x="8968" y="5718"/>
                  <a:pt x="8985" y="5718"/>
                  <a:pt x="9003" y="5718"/>
                </a:cubicBezTo>
                <a:cubicBezTo>
                  <a:pt x="9621" y="5718"/>
                  <a:pt x="10123" y="5218"/>
                  <a:pt x="10123" y="4599"/>
                </a:cubicBezTo>
                <a:cubicBezTo>
                  <a:pt x="10123" y="3981"/>
                  <a:pt x="9622" y="3480"/>
                  <a:pt x="9004" y="3480"/>
                </a:cubicBezTo>
                <a:lnTo>
                  <a:pt x="9000" y="3480"/>
                </a:lnTo>
                <a:cubicBezTo>
                  <a:pt x="9003" y="3442"/>
                  <a:pt x="9004" y="3404"/>
                  <a:pt x="9004" y="3366"/>
                </a:cubicBezTo>
                <a:cubicBezTo>
                  <a:pt x="9004" y="2257"/>
                  <a:pt x="8105" y="1359"/>
                  <a:pt x="6996" y="1359"/>
                </a:cubicBezTo>
                <a:cubicBezTo>
                  <a:pt x="6962" y="1359"/>
                  <a:pt x="6927" y="1360"/>
                  <a:pt x="6893" y="1361"/>
                </a:cubicBezTo>
                <a:cubicBezTo>
                  <a:pt x="6714" y="582"/>
                  <a:pt x="6017" y="1"/>
                  <a:pt x="5184" y="1"/>
                </a:cubicBezTo>
                <a:close/>
              </a:path>
            </a:pathLst>
          </a:custGeom>
          <a:solidFill>
            <a:srgbClr val="FF8728">
              <a:alpha val="201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0688114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blip>
          <a:stretch>
            <a:fillRect/>
          </a:stretch>
        </p:blipFill>
        <p:spPr>
          <a:xfrm>
            <a:off x="-75466" y="-36433"/>
            <a:ext cx="12342935" cy="7005332"/>
          </a:xfrm>
          <a:prstGeom prst="rect">
            <a:avLst/>
          </a:prstGeom>
          <a:noFill/>
          <a:ln>
            <a:noFill/>
          </a:ln>
        </p:spPr>
      </p:pic>
      <p:grpSp>
        <p:nvGrpSpPr>
          <p:cNvPr id="10" name="Google Shape;10;p2"/>
          <p:cNvGrpSpPr/>
          <p:nvPr/>
        </p:nvGrpSpPr>
        <p:grpSpPr>
          <a:xfrm>
            <a:off x="-831699" y="-410817"/>
            <a:ext cx="3265613" cy="4031221"/>
            <a:chOff x="-623774" y="-350900"/>
            <a:chExt cx="2449210" cy="3023416"/>
          </a:xfrm>
        </p:grpSpPr>
        <p:grpSp>
          <p:nvGrpSpPr>
            <p:cNvPr id="11" name="Google Shape;11;p2"/>
            <p:cNvGrpSpPr/>
            <p:nvPr/>
          </p:nvGrpSpPr>
          <p:grpSpPr>
            <a:xfrm rot="1413719">
              <a:off x="224827" y="-308028"/>
              <a:ext cx="616248" cy="1925931"/>
              <a:chOff x="-1858600" y="2385325"/>
              <a:chExt cx="523125" cy="1635025"/>
            </a:xfrm>
          </p:grpSpPr>
          <p:sp>
            <p:nvSpPr>
              <p:cNvPr id="12" name="Google Shape;12;p2"/>
              <p:cNvSpPr/>
              <p:nvPr/>
            </p:nvSpPr>
            <p:spPr>
              <a:xfrm>
                <a:off x="-1804750" y="2385325"/>
                <a:ext cx="469275" cy="1635025"/>
              </a:xfrm>
              <a:custGeom>
                <a:avLst/>
                <a:gdLst/>
                <a:ahLst/>
                <a:cxnLst/>
                <a:rect l="l" t="t" r="r" b="b"/>
                <a:pathLst>
                  <a:path w="18771" h="65401" extrusionOk="0">
                    <a:moveTo>
                      <a:pt x="12062" y="1"/>
                    </a:moveTo>
                    <a:cubicBezTo>
                      <a:pt x="9693" y="1"/>
                      <a:pt x="7259" y="1264"/>
                      <a:pt x="5667" y="3115"/>
                    </a:cubicBezTo>
                    <a:cubicBezTo>
                      <a:pt x="3462" y="5679"/>
                      <a:pt x="2513" y="9064"/>
                      <a:pt x="1872" y="12397"/>
                    </a:cubicBezTo>
                    <a:lnTo>
                      <a:pt x="1872" y="12372"/>
                    </a:lnTo>
                    <a:cubicBezTo>
                      <a:pt x="129" y="21270"/>
                      <a:pt x="0" y="30373"/>
                      <a:pt x="975" y="39373"/>
                    </a:cubicBezTo>
                    <a:cubicBezTo>
                      <a:pt x="1308" y="42476"/>
                      <a:pt x="1308" y="44861"/>
                      <a:pt x="1462" y="47989"/>
                    </a:cubicBezTo>
                    <a:cubicBezTo>
                      <a:pt x="1795" y="54796"/>
                      <a:pt x="6238" y="62496"/>
                      <a:pt x="6079" y="65382"/>
                    </a:cubicBezTo>
                    <a:lnTo>
                      <a:pt x="6079" y="65382"/>
                    </a:lnTo>
                    <a:cubicBezTo>
                      <a:pt x="6979" y="50077"/>
                      <a:pt x="11644" y="31239"/>
                      <a:pt x="16694" y="16756"/>
                    </a:cubicBezTo>
                    <a:cubicBezTo>
                      <a:pt x="17694" y="13936"/>
                      <a:pt x="18771" y="11064"/>
                      <a:pt x="18745" y="8089"/>
                    </a:cubicBezTo>
                    <a:cubicBezTo>
                      <a:pt x="18745" y="5089"/>
                      <a:pt x="17412" y="1909"/>
                      <a:pt x="14719" y="602"/>
                    </a:cubicBezTo>
                    <a:cubicBezTo>
                      <a:pt x="13878" y="188"/>
                      <a:pt x="12974" y="1"/>
                      <a:pt x="12062" y="1"/>
                    </a:cubicBezTo>
                    <a:close/>
                    <a:moveTo>
                      <a:pt x="6079" y="65382"/>
                    </a:moveTo>
                    <a:lnTo>
                      <a:pt x="6079" y="65382"/>
                    </a:lnTo>
                    <a:cubicBezTo>
                      <a:pt x="6078" y="65388"/>
                      <a:pt x="6078" y="65394"/>
                      <a:pt x="6078" y="65400"/>
                    </a:cubicBezTo>
                    <a:cubicBezTo>
                      <a:pt x="6078" y="65394"/>
                      <a:pt x="6078" y="65388"/>
                      <a:pt x="6079" y="653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1858600" y="2385425"/>
                <a:ext cx="469275" cy="1634925"/>
              </a:xfrm>
              <a:custGeom>
                <a:avLst/>
                <a:gdLst/>
                <a:ahLst/>
                <a:cxnLst/>
                <a:rect l="l" t="t" r="r" b="b"/>
                <a:pathLst>
                  <a:path w="18771" h="65397" extrusionOk="0">
                    <a:moveTo>
                      <a:pt x="12088" y="1"/>
                    </a:moveTo>
                    <a:cubicBezTo>
                      <a:pt x="9704" y="1"/>
                      <a:pt x="7263" y="1274"/>
                      <a:pt x="5667" y="3111"/>
                    </a:cubicBezTo>
                    <a:cubicBezTo>
                      <a:pt x="3462" y="5649"/>
                      <a:pt x="2513" y="9060"/>
                      <a:pt x="1872" y="12393"/>
                    </a:cubicBezTo>
                    <a:lnTo>
                      <a:pt x="1872" y="12368"/>
                    </a:lnTo>
                    <a:cubicBezTo>
                      <a:pt x="129" y="21266"/>
                      <a:pt x="0" y="30369"/>
                      <a:pt x="975" y="39369"/>
                    </a:cubicBezTo>
                    <a:cubicBezTo>
                      <a:pt x="1308" y="42472"/>
                      <a:pt x="1308" y="44857"/>
                      <a:pt x="1462" y="47985"/>
                    </a:cubicBezTo>
                    <a:cubicBezTo>
                      <a:pt x="1795" y="54792"/>
                      <a:pt x="6239" y="62492"/>
                      <a:pt x="6079" y="65378"/>
                    </a:cubicBezTo>
                    <a:lnTo>
                      <a:pt x="6079" y="65378"/>
                    </a:lnTo>
                    <a:cubicBezTo>
                      <a:pt x="6979" y="50073"/>
                      <a:pt x="11670" y="31235"/>
                      <a:pt x="16694" y="16752"/>
                    </a:cubicBezTo>
                    <a:cubicBezTo>
                      <a:pt x="17694" y="13932"/>
                      <a:pt x="18771" y="11060"/>
                      <a:pt x="18771" y="8085"/>
                    </a:cubicBezTo>
                    <a:cubicBezTo>
                      <a:pt x="18745" y="5085"/>
                      <a:pt x="17412" y="1905"/>
                      <a:pt x="14745" y="598"/>
                    </a:cubicBezTo>
                    <a:cubicBezTo>
                      <a:pt x="13901" y="187"/>
                      <a:pt x="12999" y="1"/>
                      <a:pt x="12088" y="1"/>
                    </a:cubicBezTo>
                    <a:close/>
                    <a:moveTo>
                      <a:pt x="6079" y="65378"/>
                    </a:moveTo>
                    <a:cubicBezTo>
                      <a:pt x="6078" y="65384"/>
                      <a:pt x="6078" y="65390"/>
                      <a:pt x="6078" y="65396"/>
                    </a:cubicBezTo>
                    <a:cubicBezTo>
                      <a:pt x="6078" y="65390"/>
                      <a:pt x="6078" y="65384"/>
                      <a:pt x="6079" y="6537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766300" y="2414375"/>
                <a:ext cx="329125" cy="283550"/>
              </a:xfrm>
              <a:custGeom>
                <a:avLst/>
                <a:gdLst/>
                <a:ahLst/>
                <a:cxnLst/>
                <a:rect l="l" t="t" r="r" b="b"/>
                <a:pathLst>
                  <a:path w="13165" h="11342" extrusionOk="0">
                    <a:moveTo>
                      <a:pt x="7214" y="1"/>
                    </a:moveTo>
                    <a:cubicBezTo>
                      <a:pt x="7203" y="1"/>
                      <a:pt x="7192" y="2"/>
                      <a:pt x="7181" y="4"/>
                    </a:cubicBezTo>
                    <a:cubicBezTo>
                      <a:pt x="7053" y="55"/>
                      <a:pt x="6976" y="260"/>
                      <a:pt x="7104" y="337"/>
                    </a:cubicBezTo>
                    <a:cubicBezTo>
                      <a:pt x="7130" y="363"/>
                      <a:pt x="7155" y="363"/>
                      <a:pt x="7181" y="363"/>
                    </a:cubicBezTo>
                    <a:cubicBezTo>
                      <a:pt x="7258" y="363"/>
                      <a:pt x="7335" y="337"/>
                      <a:pt x="7386" y="260"/>
                    </a:cubicBezTo>
                    <a:cubicBezTo>
                      <a:pt x="7433" y="120"/>
                      <a:pt x="7330" y="1"/>
                      <a:pt x="7214" y="1"/>
                    </a:cubicBezTo>
                    <a:close/>
                    <a:moveTo>
                      <a:pt x="10096" y="914"/>
                    </a:moveTo>
                    <a:cubicBezTo>
                      <a:pt x="10065" y="914"/>
                      <a:pt x="10033" y="918"/>
                      <a:pt x="10001" y="927"/>
                    </a:cubicBezTo>
                    <a:cubicBezTo>
                      <a:pt x="9719" y="1004"/>
                      <a:pt x="9591" y="1440"/>
                      <a:pt x="9848" y="1619"/>
                    </a:cubicBezTo>
                    <a:cubicBezTo>
                      <a:pt x="9899" y="1619"/>
                      <a:pt x="9950" y="1645"/>
                      <a:pt x="10001" y="1645"/>
                    </a:cubicBezTo>
                    <a:cubicBezTo>
                      <a:pt x="10024" y="1648"/>
                      <a:pt x="10046" y="1650"/>
                      <a:pt x="10069" y="1650"/>
                    </a:cubicBezTo>
                    <a:cubicBezTo>
                      <a:pt x="10224" y="1650"/>
                      <a:pt x="10370" y="1571"/>
                      <a:pt x="10437" y="1414"/>
                    </a:cubicBezTo>
                    <a:cubicBezTo>
                      <a:pt x="10528" y="1164"/>
                      <a:pt x="10337" y="914"/>
                      <a:pt x="10096" y="914"/>
                    </a:cubicBezTo>
                    <a:close/>
                    <a:moveTo>
                      <a:pt x="4839" y="1534"/>
                    </a:moveTo>
                    <a:cubicBezTo>
                      <a:pt x="4695" y="1534"/>
                      <a:pt x="4554" y="1605"/>
                      <a:pt x="4540" y="1748"/>
                    </a:cubicBezTo>
                    <a:cubicBezTo>
                      <a:pt x="4540" y="1799"/>
                      <a:pt x="4540" y="1824"/>
                      <a:pt x="4540" y="1876"/>
                    </a:cubicBezTo>
                    <a:cubicBezTo>
                      <a:pt x="4591" y="2030"/>
                      <a:pt x="4719" y="2158"/>
                      <a:pt x="4873" y="2183"/>
                    </a:cubicBezTo>
                    <a:cubicBezTo>
                      <a:pt x="5129" y="2183"/>
                      <a:pt x="5309" y="1876"/>
                      <a:pt x="5129" y="1671"/>
                    </a:cubicBezTo>
                    <a:cubicBezTo>
                      <a:pt x="5072" y="1579"/>
                      <a:pt x="4955" y="1534"/>
                      <a:pt x="4839" y="1534"/>
                    </a:cubicBezTo>
                    <a:close/>
                    <a:moveTo>
                      <a:pt x="7873" y="1434"/>
                    </a:moveTo>
                    <a:cubicBezTo>
                      <a:pt x="7815" y="1434"/>
                      <a:pt x="7755" y="1444"/>
                      <a:pt x="7694" y="1465"/>
                    </a:cubicBezTo>
                    <a:cubicBezTo>
                      <a:pt x="7309" y="1542"/>
                      <a:pt x="7104" y="2183"/>
                      <a:pt x="7488" y="2414"/>
                    </a:cubicBezTo>
                    <a:lnTo>
                      <a:pt x="7514" y="2414"/>
                    </a:lnTo>
                    <a:cubicBezTo>
                      <a:pt x="7565" y="2440"/>
                      <a:pt x="7642" y="2466"/>
                      <a:pt x="7694" y="2491"/>
                    </a:cubicBezTo>
                    <a:cubicBezTo>
                      <a:pt x="7715" y="2493"/>
                      <a:pt x="7737" y="2494"/>
                      <a:pt x="7759" y="2494"/>
                    </a:cubicBezTo>
                    <a:cubicBezTo>
                      <a:pt x="7992" y="2494"/>
                      <a:pt x="8217" y="2369"/>
                      <a:pt x="8335" y="2158"/>
                    </a:cubicBezTo>
                    <a:cubicBezTo>
                      <a:pt x="8489" y="1805"/>
                      <a:pt x="8227" y="1434"/>
                      <a:pt x="7873" y="1434"/>
                    </a:cubicBezTo>
                    <a:close/>
                    <a:moveTo>
                      <a:pt x="12521" y="1809"/>
                    </a:moveTo>
                    <a:cubicBezTo>
                      <a:pt x="12477" y="1809"/>
                      <a:pt x="12432" y="1814"/>
                      <a:pt x="12386" y="1824"/>
                    </a:cubicBezTo>
                    <a:cubicBezTo>
                      <a:pt x="12002" y="1927"/>
                      <a:pt x="11796" y="2568"/>
                      <a:pt x="12181" y="2799"/>
                    </a:cubicBezTo>
                    <a:cubicBezTo>
                      <a:pt x="12232" y="2825"/>
                      <a:pt x="12309" y="2850"/>
                      <a:pt x="12386" y="2850"/>
                    </a:cubicBezTo>
                    <a:cubicBezTo>
                      <a:pt x="12424" y="2858"/>
                      <a:pt x="12461" y="2861"/>
                      <a:pt x="12498" y="2861"/>
                    </a:cubicBezTo>
                    <a:cubicBezTo>
                      <a:pt x="12709" y="2861"/>
                      <a:pt x="12896" y="2739"/>
                      <a:pt x="13027" y="2542"/>
                    </a:cubicBezTo>
                    <a:cubicBezTo>
                      <a:pt x="13165" y="2175"/>
                      <a:pt x="12892" y="1809"/>
                      <a:pt x="12521" y="1809"/>
                    </a:cubicBezTo>
                    <a:close/>
                    <a:moveTo>
                      <a:pt x="10496" y="2693"/>
                    </a:moveTo>
                    <a:cubicBezTo>
                      <a:pt x="10485" y="2693"/>
                      <a:pt x="10474" y="2694"/>
                      <a:pt x="10463" y="2696"/>
                    </a:cubicBezTo>
                    <a:cubicBezTo>
                      <a:pt x="10335" y="2722"/>
                      <a:pt x="10258" y="2953"/>
                      <a:pt x="10386" y="3030"/>
                    </a:cubicBezTo>
                    <a:cubicBezTo>
                      <a:pt x="10412" y="3055"/>
                      <a:pt x="10412" y="3055"/>
                      <a:pt x="10437" y="3055"/>
                    </a:cubicBezTo>
                    <a:cubicBezTo>
                      <a:pt x="10540" y="3055"/>
                      <a:pt x="10617" y="3030"/>
                      <a:pt x="10668" y="2953"/>
                    </a:cubicBezTo>
                    <a:cubicBezTo>
                      <a:pt x="10715" y="2812"/>
                      <a:pt x="10612" y="2693"/>
                      <a:pt x="10496" y="2693"/>
                    </a:cubicBezTo>
                    <a:close/>
                    <a:moveTo>
                      <a:pt x="3134" y="3127"/>
                    </a:moveTo>
                    <a:cubicBezTo>
                      <a:pt x="3124" y="3127"/>
                      <a:pt x="3114" y="3129"/>
                      <a:pt x="3104" y="3132"/>
                    </a:cubicBezTo>
                    <a:cubicBezTo>
                      <a:pt x="3027" y="3158"/>
                      <a:pt x="3001" y="3260"/>
                      <a:pt x="3078" y="3312"/>
                    </a:cubicBezTo>
                    <a:lnTo>
                      <a:pt x="3078" y="3337"/>
                    </a:lnTo>
                    <a:lnTo>
                      <a:pt x="3104" y="3337"/>
                    </a:lnTo>
                    <a:cubicBezTo>
                      <a:pt x="3155" y="3337"/>
                      <a:pt x="3206" y="3312"/>
                      <a:pt x="3232" y="3260"/>
                    </a:cubicBezTo>
                    <a:cubicBezTo>
                      <a:pt x="3254" y="3194"/>
                      <a:pt x="3199" y="3127"/>
                      <a:pt x="3134" y="3127"/>
                    </a:cubicBezTo>
                    <a:close/>
                    <a:moveTo>
                      <a:pt x="6219" y="3536"/>
                    </a:moveTo>
                    <a:cubicBezTo>
                      <a:pt x="6072" y="3536"/>
                      <a:pt x="5928" y="3614"/>
                      <a:pt x="5899" y="3773"/>
                    </a:cubicBezTo>
                    <a:lnTo>
                      <a:pt x="5924" y="3773"/>
                    </a:lnTo>
                    <a:cubicBezTo>
                      <a:pt x="5924" y="3799"/>
                      <a:pt x="5924" y="3850"/>
                      <a:pt x="5924" y="3902"/>
                    </a:cubicBezTo>
                    <a:cubicBezTo>
                      <a:pt x="5950" y="4055"/>
                      <a:pt x="6078" y="4158"/>
                      <a:pt x="6232" y="4184"/>
                    </a:cubicBezTo>
                    <a:cubicBezTo>
                      <a:pt x="6243" y="4185"/>
                      <a:pt x="6254" y="4185"/>
                      <a:pt x="6265" y="4185"/>
                    </a:cubicBezTo>
                    <a:cubicBezTo>
                      <a:pt x="6526" y="4185"/>
                      <a:pt x="6662" y="3892"/>
                      <a:pt x="6514" y="3671"/>
                    </a:cubicBezTo>
                    <a:cubicBezTo>
                      <a:pt x="6447" y="3582"/>
                      <a:pt x="6332" y="3536"/>
                      <a:pt x="6219" y="3536"/>
                    </a:cubicBezTo>
                    <a:close/>
                    <a:moveTo>
                      <a:pt x="3009" y="4870"/>
                    </a:moveTo>
                    <a:cubicBezTo>
                      <a:pt x="2866" y="4870"/>
                      <a:pt x="2722" y="4947"/>
                      <a:pt x="2693" y="5107"/>
                    </a:cubicBezTo>
                    <a:lnTo>
                      <a:pt x="2719" y="5107"/>
                    </a:lnTo>
                    <a:cubicBezTo>
                      <a:pt x="2693" y="5158"/>
                      <a:pt x="2693" y="5184"/>
                      <a:pt x="2719" y="5235"/>
                    </a:cubicBezTo>
                    <a:cubicBezTo>
                      <a:pt x="2745" y="5389"/>
                      <a:pt x="2873" y="5517"/>
                      <a:pt x="3027" y="5517"/>
                    </a:cubicBezTo>
                    <a:cubicBezTo>
                      <a:pt x="3038" y="5518"/>
                      <a:pt x="3049" y="5518"/>
                      <a:pt x="3059" y="5518"/>
                    </a:cubicBezTo>
                    <a:cubicBezTo>
                      <a:pt x="3320" y="5518"/>
                      <a:pt x="3456" y="5226"/>
                      <a:pt x="3283" y="5004"/>
                    </a:cubicBezTo>
                    <a:cubicBezTo>
                      <a:pt x="3228" y="4915"/>
                      <a:pt x="3119" y="4870"/>
                      <a:pt x="3009" y="4870"/>
                    </a:cubicBezTo>
                    <a:close/>
                    <a:moveTo>
                      <a:pt x="6277" y="5340"/>
                    </a:moveTo>
                    <a:cubicBezTo>
                      <a:pt x="6229" y="5340"/>
                      <a:pt x="6179" y="5348"/>
                      <a:pt x="6129" y="5363"/>
                    </a:cubicBezTo>
                    <a:cubicBezTo>
                      <a:pt x="5745" y="5466"/>
                      <a:pt x="5540" y="6107"/>
                      <a:pt x="5924" y="6312"/>
                    </a:cubicBezTo>
                    <a:cubicBezTo>
                      <a:pt x="5976" y="6363"/>
                      <a:pt x="6053" y="6363"/>
                      <a:pt x="6129" y="6389"/>
                    </a:cubicBezTo>
                    <a:cubicBezTo>
                      <a:pt x="6151" y="6391"/>
                      <a:pt x="6173" y="6392"/>
                      <a:pt x="6194" y="6392"/>
                    </a:cubicBezTo>
                    <a:cubicBezTo>
                      <a:pt x="6424" y="6392"/>
                      <a:pt x="6630" y="6267"/>
                      <a:pt x="6771" y="6055"/>
                    </a:cubicBezTo>
                    <a:cubicBezTo>
                      <a:pt x="6906" y="5718"/>
                      <a:pt x="6625" y="5340"/>
                      <a:pt x="6277" y="5340"/>
                    </a:cubicBezTo>
                    <a:close/>
                    <a:moveTo>
                      <a:pt x="1163" y="6898"/>
                    </a:moveTo>
                    <a:cubicBezTo>
                      <a:pt x="1152" y="6898"/>
                      <a:pt x="1140" y="6899"/>
                      <a:pt x="1129" y="6902"/>
                    </a:cubicBezTo>
                    <a:cubicBezTo>
                      <a:pt x="1001" y="6927"/>
                      <a:pt x="924" y="7158"/>
                      <a:pt x="1052" y="7235"/>
                    </a:cubicBezTo>
                    <a:cubicBezTo>
                      <a:pt x="1078" y="7235"/>
                      <a:pt x="1104" y="7261"/>
                      <a:pt x="1129" y="7261"/>
                    </a:cubicBezTo>
                    <a:cubicBezTo>
                      <a:pt x="1206" y="7261"/>
                      <a:pt x="1283" y="7235"/>
                      <a:pt x="1334" y="7132"/>
                    </a:cubicBezTo>
                    <a:cubicBezTo>
                      <a:pt x="1381" y="7015"/>
                      <a:pt x="1278" y="6898"/>
                      <a:pt x="1163" y="6898"/>
                    </a:cubicBezTo>
                    <a:close/>
                    <a:moveTo>
                      <a:pt x="5001" y="7850"/>
                    </a:moveTo>
                    <a:cubicBezTo>
                      <a:pt x="4924" y="7876"/>
                      <a:pt x="4899" y="8004"/>
                      <a:pt x="4950" y="8056"/>
                    </a:cubicBezTo>
                    <a:lnTo>
                      <a:pt x="5001" y="8056"/>
                    </a:lnTo>
                    <a:cubicBezTo>
                      <a:pt x="5052" y="8056"/>
                      <a:pt x="5104" y="8030"/>
                      <a:pt x="5129" y="8004"/>
                    </a:cubicBezTo>
                    <a:cubicBezTo>
                      <a:pt x="5155" y="7927"/>
                      <a:pt x="5078" y="7850"/>
                      <a:pt x="5001" y="7850"/>
                    </a:cubicBezTo>
                    <a:close/>
                    <a:moveTo>
                      <a:pt x="2940" y="7598"/>
                    </a:moveTo>
                    <a:cubicBezTo>
                      <a:pt x="2902" y="7598"/>
                      <a:pt x="2862" y="7605"/>
                      <a:pt x="2822" y="7620"/>
                    </a:cubicBezTo>
                    <a:cubicBezTo>
                      <a:pt x="2565" y="7697"/>
                      <a:pt x="2437" y="8107"/>
                      <a:pt x="2693" y="8235"/>
                    </a:cubicBezTo>
                    <a:cubicBezTo>
                      <a:pt x="2719" y="8261"/>
                      <a:pt x="2770" y="8286"/>
                      <a:pt x="2822" y="8286"/>
                    </a:cubicBezTo>
                    <a:cubicBezTo>
                      <a:pt x="2838" y="8289"/>
                      <a:pt x="2854" y="8290"/>
                      <a:pt x="2870" y="8290"/>
                    </a:cubicBezTo>
                    <a:cubicBezTo>
                      <a:pt x="3007" y="8290"/>
                      <a:pt x="3137" y="8196"/>
                      <a:pt x="3206" y="8081"/>
                    </a:cubicBezTo>
                    <a:cubicBezTo>
                      <a:pt x="3338" y="7840"/>
                      <a:pt x="3169" y="7598"/>
                      <a:pt x="2940" y="7598"/>
                    </a:cubicBezTo>
                    <a:close/>
                    <a:moveTo>
                      <a:pt x="6698" y="7919"/>
                    </a:moveTo>
                    <a:cubicBezTo>
                      <a:pt x="6554" y="7919"/>
                      <a:pt x="6414" y="7990"/>
                      <a:pt x="6386" y="8133"/>
                    </a:cubicBezTo>
                    <a:lnTo>
                      <a:pt x="6412" y="8133"/>
                    </a:lnTo>
                    <a:cubicBezTo>
                      <a:pt x="6412" y="8184"/>
                      <a:pt x="6412" y="8235"/>
                      <a:pt x="6412" y="8261"/>
                    </a:cubicBezTo>
                    <a:cubicBezTo>
                      <a:pt x="6437" y="8415"/>
                      <a:pt x="6565" y="8543"/>
                      <a:pt x="6745" y="8568"/>
                    </a:cubicBezTo>
                    <a:cubicBezTo>
                      <a:pt x="7001" y="8568"/>
                      <a:pt x="7181" y="8261"/>
                      <a:pt x="7001" y="8056"/>
                    </a:cubicBezTo>
                    <a:cubicBezTo>
                      <a:pt x="6933" y="7964"/>
                      <a:pt x="6814" y="7919"/>
                      <a:pt x="6698" y="7919"/>
                    </a:cubicBezTo>
                    <a:close/>
                    <a:moveTo>
                      <a:pt x="4317" y="9878"/>
                    </a:moveTo>
                    <a:cubicBezTo>
                      <a:pt x="4265" y="9878"/>
                      <a:pt x="4210" y="9886"/>
                      <a:pt x="4155" y="9902"/>
                    </a:cubicBezTo>
                    <a:cubicBezTo>
                      <a:pt x="3770" y="9979"/>
                      <a:pt x="3565" y="10645"/>
                      <a:pt x="3950" y="10851"/>
                    </a:cubicBezTo>
                    <a:cubicBezTo>
                      <a:pt x="4001" y="10876"/>
                      <a:pt x="4078" y="10902"/>
                      <a:pt x="4129" y="10928"/>
                    </a:cubicBezTo>
                    <a:cubicBezTo>
                      <a:pt x="4153" y="10930"/>
                      <a:pt x="4177" y="10931"/>
                      <a:pt x="4200" y="10931"/>
                    </a:cubicBezTo>
                    <a:cubicBezTo>
                      <a:pt x="4454" y="10931"/>
                      <a:pt x="4677" y="10805"/>
                      <a:pt x="4770" y="10594"/>
                    </a:cubicBezTo>
                    <a:cubicBezTo>
                      <a:pt x="4927" y="10236"/>
                      <a:pt x="4673" y="9878"/>
                      <a:pt x="4317" y="9878"/>
                    </a:cubicBezTo>
                    <a:close/>
                    <a:moveTo>
                      <a:pt x="746" y="10289"/>
                    </a:moveTo>
                    <a:cubicBezTo>
                      <a:pt x="696" y="10289"/>
                      <a:pt x="644" y="10297"/>
                      <a:pt x="591" y="10312"/>
                    </a:cubicBezTo>
                    <a:cubicBezTo>
                      <a:pt x="206" y="10415"/>
                      <a:pt x="1" y="11056"/>
                      <a:pt x="386" y="11287"/>
                    </a:cubicBezTo>
                    <a:lnTo>
                      <a:pt x="386" y="11261"/>
                    </a:lnTo>
                    <a:cubicBezTo>
                      <a:pt x="437" y="11312"/>
                      <a:pt x="514" y="11338"/>
                      <a:pt x="565" y="11338"/>
                    </a:cubicBezTo>
                    <a:cubicBezTo>
                      <a:pt x="589" y="11340"/>
                      <a:pt x="613" y="11341"/>
                      <a:pt x="636" y="11341"/>
                    </a:cubicBezTo>
                    <a:cubicBezTo>
                      <a:pt x="889" y="11341"/>
                      <a:pt x="1112" y="11216"/>
                      <a:pt x="1206" y="11004"/>
                    </a:cubicBezTo>
                    <a:cubicBezTo>
                      <a:pt x="1364" y="10667"/>
                      <a:pt x="1106" y="10289"/>
                      <a:pt x="746" y="1028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1809250" y="2563500"/>
                <a:ext cx="247275" cy="1438900"/>
              </a:xfrm>
              <a:custGeom>
                <a:avLst/>
                <a:gdLst/>
                <a:ahLst/>
                <a:cxnLst/>
                <a:rect l="l" t="t" r="r" b="b"/>
                <a:pathLst>
                  <a:path w="9891" h="57556" extrusionOk="0">
                    <a:moveTo>
                      <a:pt x="9445" y="0"/>
                    </a:moveTo>
                    <a:cubicBezTo>
                      <a:pt x="9304" y="0"/>
                      <a:pt x="9164" y="81"/>
                      <a:pt x="9104" y="270"/>
                    </a:cubicBezTo>
                    <a:cubicBezTo>
                      <a:pt x="4617" y="13912"/>
                      <a:pt x="1" y="34913"/>
                      <a:pt x="3386" y="57247"/>
                    </a:cubicBezTo>
                    <a:cubicBezTo>
                      <a:pt x="3411" y="57427"/>
                      <a:pt x="3565" y="57555"/>
                      <a:pt x="3745" y="57555"/>
                    </a:cubicBezTo>
                    <a:lnTo>
                      <a:pt x="3822" y="57555"/>
                    </a:lnTo>
                    <a:cubicBezTo>
                      <a:pt x="4027" y="57530"/>
                      <a:pt x="4155" y="57324"/>
                      <a:pt x="4129" y="57119"/>
                    </a:cubicBezTo>
                    <a:cubicBezTo>
                      <a:pt x="796" y="34939"/>
                      <a:pt x="5360" y="14091"/>
                      <a:pt x="9796" y="501"/>
                    </a:cubicBezTo>
                    <a:cubicBezTo>
                      <a:pt x="9890" y="202"/>
                      <a:pt x="9667" y="0"/>
                      <a:pt x="94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 name="Google Shape;16;p2"/>
            <p:cNvGrpSpPr/>
            <p:nvPr/>
          </p:nvGrpSpPr>
          <p:grpSpPr>
            <a:xfrm rot="1413719">
              <a:off x="234082" y="-133704"/>
              <a:ext cx="1216593" cy="2128592"/>
              <a:chOff x="-1779100" y="2408800"/>
              <a:chExt cx="1032750" cy="1807075"/>
            </a:xfrm>
          </p:grpSpPr>
          <p:sp>
            <p:nvSpPr>
              <p:cNvPr id="17" name="Google Shape;17;p2"/>
              <p:cNvSpPr/>
              <p:nvPr/>
            </p:nvSpPr>
            <p:spPr>
              <a:xfrm>
                <a:off x="-1779100" y="2498825"/>
                <a:ext cx="1032750" cy="1717050"/>
              </a:xfrm>
              <a:custGeom>
                <a:avLst/>
                <a:gdLst/>
                <a:ahLst/>
                <a:cxnLst/>
                <a:rect l="l" t="t" r="r" b="b"/>
                <a:pathLst>
                  <a:path w="41310" h="68682" extrusionOk="0">
                    <a:moveTo>
                      <a:pt x="32843" y="0"/>
                    </a:moveTo>
                    <a:cubicBezTo>
                      <a:pt x="31194" y="0"/>
                      <a:pt x="29516" y="392"/>
                      <a:pt x="28053" y="1113"/>
                    </a:cubicBezTo>
                    <a:cubicBezTo>
                      <a:pt x="24489" y="2883"/>
                      <a:pt x="21924" y="6139"/>
                      <a:pt x="19719" y="9421"/>
                    </a:cubicBezTo>
                    <a:lnTo>
                      <a:pt x="19719" y="9396"/>
                    </a:lnTo>
                    <a:cubicBezTo>
                      <a:pt x="13744" y="18242"/>
                      <a:pt x="9436" y="27987"/>
                      <a:pt x="6385" y="38167"/>
                    </a:cubicBezTo>
                    <a:cubicBezTo>
                      <a:pt x="5308" y="41705"/>
                      <a:pt x="4231" y="44270"/>
                      <a:pt x="2949" y="47731"/>
                    </a:cubicBezTo>
                    <a:cubicBezTo>
                      <a:pt x="205" y="55244"/>
                      <a:pt x="1487" y="65630"/>
                      <a:pt x="0" y="68681"/>
                    </a:cubicBezTo>
                    <a:cubicBezTo>
                      <a:pt x="7975" y="52526"/>
                      <a:pt x="21642" y="34269"/>
                      <a:pt x="33745" y="20935"/>
                    </a:cubicBezTo>
                    <a:cubicBezTo>
                      <a:pt x="36105" y="18319"/>
                      <a:pt x="38566" y="15704"/>
                      <a:pt x="39951" y="12473"/>
                    </a:cubicBezTo>
                    <a:cubicBezTo>
                      <a:pt x="41310" y="9242"/>
                      <a:pt x="41310" y="5190"/>
                      <a:pt x="39002" y="2549"/>
                    </a:cubicBezTo>
                    <a:cubicBezTo>
                      <a:pt x="37468" y="790"/>
                      <a:pt x="35184" y="0"/>
                      <a:pt x="3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776550" y="2408800"/>
                <a:ext cx="973150" cy="1753225"/>
              </a:xfrm>
              <a:custGeom>
                <a:avLst/>
                <a:gdLst/>
                <a:ahLst/>
                <a:cxnLst/>
                <a:rect l="l" t="t" r="r" b="b"/>
                <a:pathLst>
                  <a:path w="38926" h="70129" extrusionOk="0">
                    <a:moveTo>
                      <a:pt x="30542" y="0"/>
                    </a:moveTo>
                    <a:cubicBezTo>
                      <a:pt x="28732" y="0"/>
                      <a:pt x="26881" y="482"/>
                      <a:pt x="25310" y="1355"/>
                    </a:cubicBezTo>
                    <a:cubicBezTo>
                      <a:pt x="21848" y="3253"/>
                      <a:pt x="19438" y="6637"/>
                      <a:pt x="17361" y="10022"/>
                    </a:cubicBezTo>
                    <a:cubicBezTo>
                      <a:pt x="11822" y="19100"/>
                      <a:pt x="7975" y="29049"/>
                      <a:pt x="5386" y="39357"/>
                    </a:cubicBezTo>
                    <a:cubicBezTo>
                      <a:pt x="4488" y="42947"/>
                      <a:pt x="3514" y="45537"/>
                      <a:pt x="2411" y="49076"/>
                    </a:cubicBezTo>
                    <a:cubicBezTo>
                      <a:pt x="1" y="56717"/>
                      <a:pt x="1770" y="67025"/>
                      <a:pt x="411" y="70128"/>
                    </a:cubicBezTo>
                    <a:cubicBezTo>
                      <a:pt x="7642" y="53640"/>
                      <a:pt x="20463" y="34767"/>
                      <a:pt x="31925" y="20869"/>
                    </a:cubicBezTo>
                    <a:cubicBezTo>
                      <a:pt x="34156" y="18177"/>
                      <a:pt x="36515" y="15433"/>
                      <a:pt x="37721" y="12151"/>
                    </a:cubicBezTo>
                    <a:cubicBezTo>
                      <a:pt x="38926" y="8843"/>
                      <a:pt x="38772" y="4791"/>
                      <a:pt x="36336" y="2253"/>
                    </a:cubicBezTo>
                    <a:cubicBezTo>
                      <a:pt x="34837" y="698"/>
                      <a:pt x="32720" y="0"/>
                      <a:pt x="305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1311125" y="2430900"/>
                <a:ext cx="402150" cy="319125"/>
              </a:xfrm>
              <a:custGeom>
                <a:avLst/>
                <a:gdLst/>
                <a:ahLst/>
                <a:cxnLst/>
                <a:rect l="l" t="t" r="r" b="b"/>
                <a:pathLst>
                  <a:path w="16086" h="12765" extrusionOk="0">
                    <a:moveTo>
                      <a:pt x="9413" y="1"/>
                    </a:moveTo>
                    <a:cubicBezTo>
                      <a:pt x="9396" y="1"/>
                      <a:pt x="9378" y="3"/>
                      <a:pt x="9359" y="10"/>
                    </a:cubicBezTo>
                    <a:cubicBezTo>
                      <a:pt x="9206" y="35"/>
                      <a:pt x="9103" y="266"/>
                      <a:pt x="9231" y="369"/>
                    </a:cubicBezTo>
                    <a:cubicBezTo>
                      <a:pt x="9257" y="394"/>
                      <a:pt x="9283" y="394"/>
                      <a:pt x="9308" y="394"/>
                    </a:cubicBezTo>
                    <a:cubicBezTo>
                      <a:pt x="9332" y="400"/>
                      <a:pt x="9357" y="403"/>
                      <a:pt x="9380" y="403"/>
                    </a:cubicBezTo>
                    <a:cubicBezTo>
                      <a:pt x="9458" y="403"/>
                      <a:pt x="9531" y="370"/>
                      <a:pt x="9590" y="292"/>
                    </a:cubicBezTo>
                    <a:cubicBezTo>
                      <a:pt x="9635" y="156"/>
                      <a:pt x="9541" y="1"/>
                      <a:pt x="9413" y="1"/>
                    </a:cubicBezTo>
                    <a:close/>
                    <a:moveTo>
                      <a:pt x="12560" y="1256"/>
                    </a:moveTo>
                    <a:cubicBezTo>
                      <a:pt x="12528" y="1256"/>
                      <a:pt x="12496" y="1259"/>
                      <a:pt x="12462" y="1266"/>
                    </a:cubicBezTo>
                    <a:cubicBezTo>
                      <a:pt x="12154" y="1317"/>
                      <a:pt x="11949" y="1856"/>
                      <a:pt x="12257" y="2061"/>
                    </a:cubicBezTo>
                    <a:cubicBezTo>
                      <a:pt x="12283" y="2087"/>
                      <a:pt x="12360" y="2112"/>
                      <a:pt x="12411" y="2112"/>
                    </a:cubicBezTo>
                    <a:cubicBezTo>
                      <a:pt x="12447" y="2121"/>
                      <a:pt x="12482" y="2125"/>
                      <a:pt x="12518" y="2125"/>
                    </a:cubicBezTo>
                    <a:cubicBezTo>
                      <a:pt x="12685" y="2125"/>
                      <a:pt x="12844" y="2030"/>
                      <a:pt x="12949" y="1881"/>
                    </a:cubicBezTo>
                    <a:cubicBezTo>
                      <a:pt x="13089" y="1579"/>
                      <a:pt x="12870" y="1256"/>
                      <a:pt x="12560" y="1256"/>
                    </a:cubicBezTo>
                    <a:close/>
                    <a:moveTo>
                      <a:pt x="6402" y="1567"/>
                    </a:moveTo>
                    <a:cubicBezTo>
                      <a:pt x="6244" y="1567"/>
                      <a:pt x="6092" y="1644"/>
                      <a:pt x="6052" y="1805"/>
                    </a:cubicBezTo>
                    <a:cubicBezTo>
                      <a:pt x="6026" y="1856"/>
                      <a:pt x="6026" y="1907"/>
                      <a:pt x="6052" y="1958"/>
                    </a:cubicBezTo>
                    <a:cubicBezTo>
                      <a:pt x="6077" y="2138"/>
                      <a:pt x="6231" y="2292"/>
                      <a:pt x="6411" y="2317"/>
                    </a:cubicBezTo>
                    <a:cubicBezTo>
                      <a:pt x="6431" y="2321"/>
                      <a:pt x="6450" y="2322"/>
                      <a:pt x="6470" y="2322"/>
                    </a:cubicBezTo>
                    <a:cubicBezTo>
                      <a:pt x="6747" y="2322"/>
                      <a:pt x="6937" y="1993"/>
                      <a:pt x="6770" y="1753"/>
                    </a:cubicBezTo>
                    <a:cubicBezTo>
                      <a:pt x="6696" y="1631"/>
                      <a:pt x="6547" y="1567"/>
                      <a:pt x="6402" y="1567"/>
                    </a:cubicBezTo>
                    <a:close/>
                    <a:moveTo>
                      <a:pt x="9895" y="1689"/>
                    </a:moveTo>
                    <a:cubicBezTo>
                      <a:pt x="9854" y="1689"/>
                      <a:pt x="9812" y="1693"/>
                      <a:pt x="9770" y="1702"/>
                    </a:cubicBezTo>
                    <a:cubicBezTo>
                      <a:pt x="9308" y="1779"/>
                      <a:pt x="9000" y="2523"/>
                      <a:pt x="9436" y="2830"/>
                    </a:cubicBezTo>
                    <a:cubicBezTo>
                      <a:pt x="9513" y="2856"/>
                      <a:pt x="9590" y="2907"/>
                      <a:pt x="9667" y="2907"/>
                    </a:cubicBezTo>
                    <a:cubicBezTo>
                      <a:pt x="9721" y="2921"/>
                      <a:pt x="9775" y="2927"/>
                      <a:pt x="9828" y="2927"/>
                    </a:cubicBezTo>
                    <a:cubicBezTo>
                      <a:pt x="10078" y="2927"/>
                      <a:pt x="10310" y="2785"/>
                      <a:pt x="10436" y="2574"/>
                    </a:cubicBezTo>
                    <a:cubicBezTo>
                      <a:pt x="10647" y="2153"/>
                      <a:pt x="10324" y="1689"/>
                      <a:pt x="9895" y="1689"/>
                    </a:cubicBezTo>
                    <a:close/>
                    <a:moveTo>
                      <a:pt x="4359" y="3369"/>
                    </a:moveTo>
                    <a:cubicBezTo>
                      <a:pt x="4257" y="3369"/>
                      <a:pt x="4205" y="3523"/>
                      <a:pt x="4282" y="3599"/>
                    </a:cubicBezTo>
                    <a:lnTo>
                      <a:pt x="4334" y="3599"/>
                    </a:lnTo>
                    <a:cubicBezTo>
                      <a:pt x="4347" y="3606"/>
                      <a:pt x="4363" y="3610"/>
                      <a:pt x="4379" y="3610"/>
                    </a:cubicBezTo>
                    <a:cubicBezTo>
                      <a:pt x="4422" y="3610"/>
                      <a:pt x="4469" y="3586"/>
                      <a:pt x="4487" y="3548"/>
                    </a:cubicBezTo>
                    <a:cubicBezTo>
                      <a:pt x="4513" y="3446"/>
                      <a:pt x="4436" y="3369"/>
                      <a:pt x="4359" y="3369"/>
                    </a:cubicBezTo>
                    <a:close/>
                    <a:moveTo>
                      <a:pt x="15337" y="2484"/>
                    </a:moveTo>
                    <a:cubicBezTo>
                      <a:pt x="15295" y="2484"/>
                      <a:pt x="15251" y="2488"/>
                      <a:pt x="15206" y="2497"/>
                    </a:cubicBezTo>
                    <a:cubicBezTo>
                      <a:pt x="14744" y="2574"/>
                      <a:pt x="14462" y="3317"/>
                      <a:pt x="14898" y="3599"/>
                    </a:cubicBezTo>
                    <a:cubicBezTo>
                      <a:pt x="14950" y="3651"/>
                      <a:pt x="15026" y="3676"/>
                      <a:pt x="15129" y="3702"/>
                    </a:cubicBezTo>
                    <a:cubicBezTo>
                      <a:pt x="15170" y="3710"/>
                      <a:pt x="15212" y="3713"/>
                      <a:pt x="15254" y="3713"/>
                    </a:cubicBezTo>
                    <a:cubicBezTo>
                      <a:pt x="15498" y="3713"/>
                      <a:pt x="15745" y="3588"/>
                      <a:pt x="15898" y="3369"/>
                    </a:cubicBezTo>
                    <a:cubicBezTo>
                      <a:pt x="16085" y="2948"/>
                      <a:pt x="15782" y="2484"/>
                      <a:pt x="15337" y="2484"/>
                    </a:cubicBezTo>
                    <a:close/>
                    <a:moveTo>
                      <a:pt x="13055" y="3385"/>
                    </a:moveTo>
                    <a:cubicBezTo>
                      <a:pt x="13037" y="3385"/>
                      <a:pt x="13019" y="3388"/>
                      <a:pt x="13001" y="3394"/>
                    </a:cubicBezTo>
                    <a:cubicBezTo>
                      <a:pt x="12847" y="3420"/>
                      <a:pt x="12744" y="3676"/>
                      <a:pt x="12898" y="3779"/>
                    </a:cubicBezTo>
                    <a:cubicBezTo>
                      <a:pt x="12898" y="3779"/>
                      <a:pt x="12924" y="3779"/>
                      <a:pt x="12975" y="3805"/>
                    </a:cubicBezTo>
                    <a:cubicBezTo>
                      <a:pt x="12993" y="3809"/>
                      <a:pt x="13010" y="3811"/>
                      <a:pt x="13028" y="3811"/>
                    </a:cubicBezTo>
                    <a:cubicBezTo>
                      <a:pt x="13111" y="3811"/>
                      <a:pt x="13189" y="3761"/>
                      <a:pt x="13231" y="3676"/>
                    </a:cubicBezTo>
                    <a:cubicBezTo>
                      <a:pt x="13299" y="3541"/>
                      <a:pt x="13188" y="3385"/>
                      <a:pt x="13055" y="3385"/>
                    </a:cubicBezTo>
                    <a:close/>
                    <a:moveTo>
                      <a:pt x="7890" y="4029"/>
                    </a:moveTo>
                    <a:cubicBezTo>
                      <a:pt x="7731" y="4029"/>
                      <a:pt x="7579" y="4105"/>
                      <a:pt x="7539" y="4266"/>
                    </a:cubicBezTo>
                    <a:cubicBezTo>
                      <a:pt x="7513" y="4317"/>
                      <a:pt x="7513" y="4369"/>
                      <a:pt x="7539" y="4420"/>
                    </a:cubicBezTo>
                    <a:cubicBezTo>
                      <a:pt x="7565" y="4625"/>
                      <a:pt x="7718" y="4779"/>
                      <a:pt x="7898" y="4805"/>
                    </a:cubicBezTo>
                    <a:cubicBezTo>
                      <a:pt x="7908" y="4806"/>
                      <a:pt x="7919" y="4806"/>
                      <a:pt x="7929" y="4806"/>
                    </a:cubicBezTo>
                    <a:cubicBezTo>
                      <a:pt x="8221" y="4806"/>
                      <a:pt x="8430" y="4463"/>
                      <a:pt x="8257" y="4215"/>
                    </a:cubicBezTo>
                    <a:cubicBezTo>
                      <a:pt x="8183" y="4093"/>
                      <a:pt x="8034" y="4029"/>
                      <a:pt x="7890" y="4029"/>
                    </a:cubicBezTo>
                    <a:close/>
                    <a:moveTo>
                      <a:pt x="4081" y="5358"/>
                    </a:moveTo>
                    <a:cubicBezTo>
                      <a:pt x="3918" y="5358"/>
                      <a:pt x="3759" y="5435"/>
                      <a:pt x="3718" y="5600"/>
                    </a:cubicBezTo>
                    <a:cubicBezTo>
                      <a:pt x="3693" y="5651"/>
                      <a:pt x="3693" y="5702"/>
                      <a:pt x="3718" y="5753"/>
                    </a:cubicBezTo>
                    <a:cubicBezTo>
                      <a:pt x="3744" y="5933"/>
                      <a:pt x="3898" y="6087"/>
                      <a:pt x="4077" y="6112"/>
                    </a:cubicBezTo>
                    <a:cubicBezTo>
                      <a:pt x="4088" y="6113"/>
                      <a:pt x="4099" y="6114"/>
                      <a:pt x="4110" y="6114"/>
                    </a:cubicBezTo>
                    <a:cubicBezTo>
                      <a:pt x="4401" y="6114"/>
                      <a:pt x="4609" y="5794"/>
                      <a:pt x="4436" y="5523"/>
                    </a:cubicBezTo>
                    <a:cubicBezTo>
                      <a:pt x="4365" y="5416"/>
                      <a:pt x="4222" y="5358"/>
                      <a:pt x="4081" y="5358"/>
                    </a:cubicBezTo>
                    <a:close/>
                    <a:moveTo>
                      <a:pt x="7747" y="6125"/>
                    </a:moveTo>
                    <a:cubicBezTo>
                      <a:pt x="7705" y="6125"/>
                      <a:pt x="7661" y="6129"/>
                      <a:pt x="7616" y="6138"/>
                    </a:cubicBezTo>
                    <a:cubicBezTo>
                      <a:pt x="7154" y="6215"/>
                      <a:pt x="6872" y="6959"/>
                      <a:pt x="7308" y="7266"/>
                    </a:cubicBezTo>
                    <a:cubicBezTo>
                      <a:pt x="7359" y="7292"/>
                      <a:pt x="7436" y="7343"/>
                      <a:pt x="7539" y="7343"/>
                    </a:cubicBezTo>
                    <a:cubicBezTo>
                      <a:pt x="7588" y="7357"/>
                      <a:pt x="7639" y="7363"/>
                      <a:pt x="7691" y="7363"/>
                    </a:cubicBezTo>
                    <a:cubicBezTo>
                      <a:pt x="7932" y="7363"/>
                      <a:pt x="8181" y="7221"/>
                      <a:pt x="8308" y="7010"/>
                    </a:cubicBezTo>
                    <a:cubicBezTo>
                      <a:pt x="8495" y="6589"/>
                      <a:pt x="8191" y="6125"/>
                      <a:pt x="7747" y="6125"/>
                    </a:cubicBezTo>
                    <a:close/>
                    <a:moveTo>
                      <a:pt x="1797" y="7616"/>
                    </a:moveTo>
                    <a:cubicBezTo>
                      <a:pt x="1780" y="7616"/>
                      <a:pt x="1762" y="7619"/>
                      <a:pt x="1744" y="7625"/>
                    </a:cubicBezTo>
                    <a:cubicBezTo>
                      <a:pt x="1590" y="7651"/>
                      <a:pt x="1487" y="7882"/>
                      <a:pt x="1615" y="7984"/>
                    </a:cubicBezTo>
                    <a:lnTo>
                      <a:pt x="1615" y="8010"/>
                    </a:lnTo>
                    <a:cubicBezTo>
                      <a:pt x="1641" y="8010"/>
                      <a:pt x="1667" y="8010"/>
                      <a:pt x="1692" y="8036"/>
                    </a:cubicBezTo>
                    <a:cubicBezTo>
                      <a:pt x="1795" y="8036"/>
                      <a:pt x="1898" y="8010"/>
                      <a:pt x="1974" y="7907"/>
                    </a:cubicBezTo>
                    <a:cubicBezTo>
                      <a:pt x="2020" y="7772"/>
                      <a:pt x="1926" y="7616"/>
                      <a:pt x="1797" y="7616"/>
                    </a:cubicBezTo>
                    <a:close/>
                    <a:moveTo>
                      <a:pt x="6237" y="9057"/>
                    </a:moveTo>
                    <a:cubicBezTo>
                      <a:pt x="6227" y="9057"/>
                      <a:pt x="6216" y="9059"/>
                      <a:pt x="6205" y="9061"/>
                    </a:cubicBezTo>
                    <a:cubicBezTo>
                      <a:pt x="6129" y="9087"/>
                      <a:pt x="6077" y="9215"/>
                      <a:pt x="6154" y="9292"/>
                    </a:cubicBezTo>
                    <a:lnTo>
                      <a:pt x="6205" y="9292"/>
                    </a:lnTo>
                    <a:cubicBezTo>
                      <a:pt x="6219" y="9299"/>
                      <a:pt x="6233" y="9302"/>
                      <a:pt x="6246" y="9302"/>
                    </a:cubicBezTo>
                    <a:cubicBezTo>
                      <a:pt x="6282" y="9302"/>
                      <a:pt x="6315" y="9278"/>
                      <a:pt x="6334" y="9241"/>
                    </a:cubicBezTo>
                    <a:cubicBezTo>
                      <a:pt x="6380" y="9149"/>
                      <a:pt x="6323" y="9057"/>
                      <a:pt x="6237" y="9057"/>
                    </a:cubicBezTo>
                    <a:close/>
                    <a:moveTo>
                      <a:pt x="3654" y="8563"/>
                    </a:moveTo>
                    <a:cubicBezTo>
                      <a:pt x="3625" y="8563"/>
                      <a:pt x="3595" y="8566"/>
                      <a:pt x="3564" y="8574"/>
                    </a:cubicBezTo>
                    <a:cubicBezTo>
                      <a:pt x="3282" y="8625"/>
                      <a:pt x="3077" y="9087"/>
                      <a:pt x="3359" y="9292"/>
                    </a:cubicBezTo>
                    <a:cubicBezTo>
                      <a:pt x="3410" y="9318"/>
                      <a:pt x="3462" y="9318"/>
                      <a:pt x="3513" y="9343"/>
                    </a:cubicBezTo>
                    <a:cubicBezTo>
                      <a:pt x="3535" y="9347"/>
                      <a:pt x="3558" y="9348"/>
                      <a:pt x="3581" y="9348"/>
                    </a:cubicBezTo>
                    <a:cubicBezTo>
                      <a:pt x="3742" y="9348"/>
                      <a:pt x="3910" y="9270"/>
                      <a:pt x="4000" y="9113"/>
                    </a:cubicBezTo>
                    <a:cubicBezTo>
                      <a:pt x="4116" y="8859"/>
                      <a:pt x="3919" y="8563"/>
                      <a:pt x="3654" y="8563"/>
                    </a:cubicBezTo>
                    <a:close/>
                    <a:moveTo>
                      <a:pt x="8158" y="9205"/>
                    </a:moveTo>
                    <a:cubicBezTo>
                      <a:pt x="7996" y="9205"/>
                      <a:pt x="7837" y="9281"/>
                      <a:pt x="7795" y="9446"/>
                    </a:cubicBezTo>
                    <a:cubicBezTo>
                      <a:pt x="7795" y="9497"/>
                      <a:pt x="7795" y="9549"/>
                      <a:pt x="7795" y="9600"/>
                    </a:cubicBezTo>
                    <a:cubicBezTo>
                      <a:pt x="7821" y="9779"/>
                      <a:pt x="7975" y="9933"/>
                      <a:pt x="8154" y="9959"/>
                    </a:cubicBezTo>
                    <a:cubicBezTo>
                      <a:pt x="8166" y="9960"/>
                      <a:pt x="8178" y="9960"/>
                      <a:pt x="8190" y="9960"/>
                    </a:cubicBezTo>
                    <a:cubicBezTo>
                      <a:pt x="8502" y="9960"/>
                      <a:pt x="8686" y="9641"/>
                      <a:pt x="8513" y="9369"/>
                    </a:cubicBezTo>
                    <a:cubicBezTo>
                      <a:pt x="8442" y="9262"/>
                      <a:pt x="8299" y="9205"/>
                      <a:pt x="8158" y="9205"/>
                    </a:cubicBezTo>
                    <a:close/>
                    <a:moveTo>
                      <a:pt x="5080" y="11305"/>
                    </a:moveTo>
                    <a:cubicBezTo>
                      <a:pt x="5038" y="11305"/>
                      <a:pt x="4994" y="11309"/>
                      <a:pt x="4949" y="11318"/>
                    </a:cubicBezTo>
                    <a:cubicBezTo>
                      <a:pt x="4487" y="11395"/>
                      <a:pt x="4205" y="12138"/>
                      <a:pt x="4641" y="12446"/>
                    </a:cubicBezTo>
                    <a:cubicBezTo>
                      <a:pt x="4693" y="12472"/>
                      <a:pt x="4769" y="12523"/>
                      <a:pt x="4872" y="12523"/>
                    </a:cubicBezTo>
                    <a:cubicBezTo>
                      <a:pt x="4921" y="12537"/>
                      <a:pt x="4972" y="12543"/>
                      <a:pt x="5022" y="12543"/>
                    </a:cubicBezTo>
                    <a:cubicBezTo>
                      <a:pt x="5258" y="12543"/>
                      <a:pt x="5493" y="12401"/>
                      <a:pt x="5641" y="12190"/>
                    </a:cubicBezTo>
                    <a:cubicBezTo>
                      <a:pt x="5829" y="11769"/>
                      <a:pt x="5525" y="11305"/>
                      <a:pt x="5080" y="11305"/>
                    </a:cubicBezTo>
                    <a:close/>
                    <a:moveTo>
                      <a:pt x="897" y="11529"/>
                    </a:moveTo>
                    <a:cubicBezTo>
                      <a:pt x="847" y="11529"/>
                      <a:pt x="796" y="11536"/>
                      <a:pt x="744" y="11549"/>
                    </a:cubicBezTo>
                    <a:cubicBezTo>
                      <a:pt x="282" y="11626"/>
                      <a:pt x="0" y="12369"/>
                      <a:pt x="436" y="12651"/>
                    </a:cubicBezTo>
                    <a:cubicBezTo>
                      <a:pt x="513" y="12703"/>
                      <a:pt x="590" y="12728"/>
                      <a:pt x="667" y="12754"/>
                    </a:cubicBezTo>
                    <a:cubicBezTo>
                      <a:pt x="712" y="12761"/>
                      <a:pt x="756" y="12765"/>
                      <a:pt x="801" y="12765"/>
                    </a:cubicBezTo>
                    <a:cubicBezTo>
                      <a:pt x="1061" y="12765"/>
                      <a:pt x="1305" y="12640"/>
                      <a:pt x="1436" y="12420"/>
                    </a:cubicBezTo>
                    <a:cubicBezTo>
                      <a:pt x="1643" y="12006"/>
                      <a:pt x="1333" y="11529"/>
                      <a:pt x="897" y="1152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1775275" y="2546100"/>
                <a:ext cx="795475" cy="1591550"/>
              </a:xfrm>
              <a:custGeom>
                <a:avLst/>
                <a:gdLst/>
                <a:ahLst/>
                <a:cxnLst/>
                <a:rect l="l" t="t" r="r" b="b"/>
                <a:pathLst>
                  <a:path w="31819" h="63662" extrusionOk="0">
                    <a:moveTo>
                      <a:pt x="31286" y="1"/>
                    </a:moveTo>
                    <a:cubicBezTo>
                      <a:pt x="31186" y="1"/>
                      <a:pt x="31084" y="43"/>
                      <a:pt x="31003" y="145"/>
                    </a:cubicBezTo>
                    <a:cubicBezTo>
                      <a:pt x="15822" y="19300"/>
                      <a:pt x="4258" y="42891"/>
                      <a:pt x="52" y="63200"/>
                    </a:cubicBezTo>
                    <a:cubicBezTo>
                      <a:pt x="1" y="63405"/>
                      <a:pt x="129" y="63610"/>
                      <a:pt x="334" y="63662"/>
                    </a:cubicBezTo>
                    <a:lnTo>
                      <a:pt x="411" y="63662"/>
                    </a:lnTo>
                    <a:cubicBezTo>
                      <a:pt x="591" y="63662"/>
                      <a:pt x="745" y="63534"/>
                      <a:pt x="796" y="63354"/>
                    </a:cubicBezTo>
                    <a:cubicBezTo>
                      <a:pt x="4976" y="43148"/>
                      <a:pt x="16489" y="19685"/>
                      <a:pt x="31592" y="607"/>
                    </a:cubicBezTo>
                    <a:cubicBezTo>
                      <a:pt x="31818" y="325"/>
                      <a:pt x="31560" y="1"/>
                      <a:pt x="312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 name="Google Shape;21;p2"/>
            <p:cNvGrpSpPr/>
            <p:nvPr/>
          </p:nvGrpSpPr>
          <p:grpSpPr>
            <a:xfrm>
              <a:off x="-623774" y="407959"/>
              <a:ext cx="2317309" cy="2264556"/>
              <a:chOff x="-623774" y="407959"/>
              <a:chExt cx="2317309" cy="2264556"/>
            </a:xfrm>
          </p:grpSpPr>
          <p:grpSp>
            <p:nvGrpSpPr>
              <p:cNvPr id="22" name="Google Shape;22;p2"/>
              <p:cNvGrpSpPr/>
              <p:nvPr/>
            </p:nvGrpSpPr>
            <p:grpSpPr>
              <a:xfrm rot="1413719">
                <a:off x="-360763" y="695549"/>
                <a:ext cx="1791287" cy="1689375"/>
                <a:chOff x="-2055400" y="3174000"/>
                <a:chExt cx="1520600" cy="1434200"/>
              </a:xfrm>
            </p:grpSpPr>
            <p:sp>
              <p:nvSpPr>
                <p:cNvPr id="23" name="Google Shape;23;p2"/>
                <p:cNvSpPr/>
                <p:nvPr/>
              </p:nvSpPr>
              <p:spPr>
                <a:xfrm>
                  <a:off x="-2007975" y="3215025"/>
                  <a:ext cx="1473175" cy="1393175"/>
                </a:xfrm>
                <a:custGeom>
                  <a:avLst/>
                  <a:gdLst/>
                  <a:ahLst/>
                  <a:cxnLst/>
                  <a:rect l="l" t="t" r="r" b="b"/>
                  <a:pathLst>
                    <a:path w="58927" h="55727" extrusionOk="0">
                      <a:moveTo>
                        <a:pt x="49062" y="0"/>
                      </a:moveTo>
                      <a:cubicBezTo>
                        <a:pt x="48551" y="0"/>
                        <a:pt x="48041" y="36"/>
                        <a:pt x="47542" y="108"/>
                      </a:cubicBezTo>
                      <a:cubicBezTo>
                        <a:pt x="43618" y="698"/>
                        <a:pt x="40182" y="3005"/>
                        <a:pt x="37054" y="5441"/>
                      </a:cubicBezTo>
                      <a:cubicBezTo>
                        <a:pt x="28669" y="11980"/>
                        <a:pt x="21566" y="19955"/>
                        <a:pt x="15489" y="28674"/>
                      </a:cubicBezTo>
                      <a:cubicBezTo>
                        <a:pt x="13386" y="31725"/>
                        <a:pt x="11591" y="33828"/>
                        <a:pt x="9309" y="36725"/>
                      </a:cubicBezTo>
                      <a:cubicBezTo>
                        <a:pt x="4366" y="43026"/>
                        <a:pt x="2390" y="53266"/>
                        <a:pt x="9" y="55718"/>
                      </a:cubicBezTo>
                      <a:lnTo>
                        <a:pt x="9" y="55718"/>
                      </a:lnTo>
                      <a:cubicBezTo>
                        <a:pt x="12574" y="42822"/>
                        <a:pt x="31237" y="29697"/>
                        <a:pt x="46849" y="20724"/>
                      </a:cubicBezTo>
                      <a:cubicBezTo>
                        <a:pt x="49901" y="18981"/>
                        <a:pt x="53055" y="17237"/>
                        <a:pt x="55363" y="14596"/>
                      </a:cubicBezTo>
                      <a:cubicBezTo>
                        <a:pt x="57645" y="11955"/>
                        <a:pt x="58927" y="8083"/>
                        <a:pt x="57542" y="4852"/>
                      </a:cubicBezTo>
                      <a:cubicBezTo>
                        <a:pt x="56177" y="1674"/>
                        <a:pt x="52567" y="0"/>
                        <a:pt x="49062" y="0"/>
                      </a:cubicBezTo>
                      <a:close/>
                      <a:moveTo>
                        <a:pt x="9" y="55718"/>
                      </a:moveTo>
                      <a:lnTo>
                        <a:pt x="9" y="55718"/>
                      </a:lnTo>
                      <a:cubicBezTo>
                        <a:pt x="6" y="55720"/>
                        <a:pt x="4" y="55723"/>
                        <a:pt x="1" y="55726"/>
                      </a:cubicBezTo>
                      <a:cubicBezTo>
                        <a:pt x="4" y="55723"/>
                        <a:pt x="6" y="55720"/>
                        <a:pt x="9" y="5571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2055400" y="3174000"/>
                  <a:ext cx="1472525" cy="1393175"/>
                </a:xfrm>
                <a:custGeom>
                  <a:avLst/>
                  <a:gdLst/>
                  <a:ahLst/>
                  <a:cxnLst/>
                  <a:rect l="l" t="t" r="r" b="b"/>
                  <a:pathLst>
                    <a:path w="58901" h="55727" extrusionOk="0">
                      <a:moveTo>
                        <a:pt x="49036" y="0"/>
                      </a:moveTo>
                      <a:cubicBezTo>
                        <a:pt x="48525" y="0"/>
                        <a:pt x="48015" y="36"/>
                        <a:pt x="47516" y="108"/>
                      </a:cubicBezTo>
                      <a:cubicBezTo>
                        <a:pt x="43592" y="697"/>
                        <a:pt x="40156" y="3005"/>
                        <a:pt x="37028" y="5441"/>
                      </a:cubicBezTo>
                      <a:lnTo>
                        <a:pt x="37053" y="5441"/>
                      </a:lnTo>
                      <a:cubicBezTo>
                        <a:pt x="28643" y="11980"/>
                        <a:pt x="21540" y="19955"/>
                        <a:pt x="15488" y="28673"/>
                      </a:cubicBezTo>
                      <a:cubicBezTo>
                        <a:pt x="13386" y="31725"/>
                        <a:pt x="11565" y="33828"/>
                        <a:pt x="9283" y="36725"/>
                      </a:cubicBezTo>
                      <a:cubicBezTo>
                        <a:pt x="4334" y="43033"/>
                        <a:pt x="2359" y="53290"/>
                        <a:pt x="0" y="55726"/>
                      </a:cubicBezTo>
                      <a:cubicBezTo>
                        <a:pt x="12565" y="42828"/>
                        <a:pt x="31207" y="29699"/>
                        <a:pt x="46823" y="20724"/>
                      </a:cubicBezTo>
                      <a:cubicBezTo>
                        <a:pt x="49875" y="18981"/>
                        <a:pt x="53029" y="17237"/>
                        <a:pt x="55336" y="14596"/>
                      </a:cubicBezTo>
                      <a:cubicBezTo>
                        <a:pt x="57619" y="11955"/>
                        <a:pt x="58901" y="8083"/>
                        <a:pt x="57516" y="4852"/>
                      </a:cubicBezTo>
                      <a:cubicBezTo>
                        <a:pt x="56151" y="1674"/>
                        <a:pt x="52541" y="0"/>
                        <a:pt x="490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1083325" y="3219875"/>
                  <a:ext cx="461350" cy="203475"/>
                </a:xfrm>
                <a:custGeom>
                  <a:avLst/>
                  <a:gdLst/>
                  <a:ahLst/>
                  <a:cxnLst/>
                  <a:rect l="l" t="t" r="r" b="b"/>
                  <a:pathLst>
                    <a:path w="18454" h="8139" extrusionOk="0">
                      <a:moveTo>
                        <a:pt x="8731" y="282"/>
                      </a:moveTo>
                      <a:cubicBezTo>
                        <a:pt x="8661" y="282"/>
                        <a:pt x="8587" y="347"/>
                        <a:pt x="8607" y="427"/>
                      </a:cubicBezTo>
                      <a:cubicBezTo>
                        <a:pt x="8607" y="452"/>
                        <a:pt x="8633" y="452"/>
                        <a:pt x="8633" y="478"/>
                      </a:cubicBezTo>
                      <a:cubicBezTo>
                        <a:pt x="8669" y="496"/>
                        <a:pt x="8705" y="514"/>
                        <a:pt x="8741" y="514"/>
                      </a:cubicBezTo>
                      <a:cubicBezTo>
                        <a:pt x="8756" y="514"/>
                        <a:pt x="8771" y="511"/>
                        <a:pt x="8786" y="504"/>
                      </a:cubicBezTo>
                      <a:cubicBezTo>
                        <a:pt x="8889" y="452"/>
                        <a:pt x="8889" y="350"/>
                        <a:pt x="8786" y="298"/>
                      </a:cubicBezTo>
                      <a:cubicBezTo>
                        <a:pt x="8770" y="287"/>
                        <a:pt x="8750" y="282"/>
                        <a:pt x="8731" y="282"/>
                      </a:cubicBezTo>
                      <a:close/>
                      <a:moveTo>
                        <a:pt x="11359" y="1"/>
                      </a:moveTo>
                      <a:cubicBezTo>
                        <a:pt x="11294" y="1"/>
                        <a:pt x="11229" y="21"/>
                        <a:pt x="11171" y="68"/>
                      </a:cubicBezTo>
                      <a:cubicBezTo>
                        <a:pt x="11120" y="119"/>
                        <a:pt x="11094" y="145"/>
                        <a:pt x="11069" y="196"/>
                      </a:cubicBezTo>
                      <a:cubicBezTo>
                        <a:pt x="10992" y="375"/>
                        <a:pt x="11017" y="581"/>
                        <a:pt x="11145" y="709"/>
                      </a:cubicBezTo>
                      <a:cubicBezTo>
                        <a:pt x="11221" y="785"/>
                        <a:pt x="11314" y="819"/>
                        <a:pt x="11405" y="819"/>
                      </a:cubicBezTo>
                      <a:cubicBezTo>
                        <a:pt x="11590" y="819"/>
                        <a:pt x="11769" y="676"/>
                        <a:pt x="11787" y="452"/>
                      </a:cubicBezTo>
                      <a:cubicBezTo>
                        <a:pt x="11806" y="234"/>
                        <a:pt x="11581" y="1"/>
                        <a:pt x="11359" y="1"/>
                      </a:cubicBezTo>
                      <a:close/>
                      <a:moveTo>
                        <a:pt x="14759" y="611"/>
                      </a:moveTo>
                      <a:cubicBezTo>
                        <a:pt x="14635" y="611"/>
                        <a:pt x="14488" y="737"/>
                        <a:pt x="14530" y="863"/>
                      </a:cubicBezTo>
                      <a:cubicBezTo>
                        <a:pt x="14530" y="888"/>
                        <a:pt x="14556" y="914"/>
                        <a:pt x="14556" y="940"/>
                      </a:cubicBezTo>
                      <a:cubicBezTo>
                        <a:pt x="14606" y="989"/>
                        <a:pt x="14666" y="1017"/>
                        <a:pt x="14730" y="1017"/>
                      </a:cubicBezTo>
                      <a:cubicBezTo>
                        <a:pt x="14765" y="1017"/>
                        <a:pt x="14802" y="1009"/>
                        <a:pt x="14838" y="991"/>
                      </a:cubicBezTo>
                      <a:cubicBezTo>
                        <a:pt x="14992" y="914"/>
                        <a:pt x="14992" y="709"/>
                        <a:pt x="14838" y="632"/>
                      </a:cubicBezTo>
                      <a:cubicBezTo>
                        <a:pt x="14814" y="618"/>
                        <a:pt x="14787" y="611"/>
                        <a:pt x="14759" y="611"/>
                      </a:cubicBezTo>
                      <a:close/>
                      <a:moveTo>
                        <a:pt x="7128" y="1616"/>
                      </a:moveTo>
                      <a:cubicBezTo>
                        <a:pt x="7063" y="1616"/>
                        <a:pt x="6998" y="1637"/>
                        <a:pt x="6940" y="1683"/>
                      </a:cubicBezTo>
                      <a:cubicBezTo>
                        <a:pt x="6889" y="1709"/>
                        <a:pt x="6863" y="1760"/>
                        <a:pt x="6838" y="1811"/>
                      </a:cubicBezTo>
                      <a:cubicBezTo>
                        <a:pt x="6761" y="1965"/>
                        <a:pt x="6786" y="2170"/>
                        <a:pt x="6914" y="2324"/>
                      </a:cubicBezTo>
                      <a:cubicBezTo>
                        <a:pt x="6987" y="2389"/>
                        <a:pt x="7075" y="2418"/>
                        <a:pt x="7161" y="2418"/>
                      </a:cubicBezTo>
                      <a:cubicBezTo>
                        <a:pt x="7351" y="2418"/>
                        <a:pt x="7538" y="2279"/>
                        <a:pt x="7556" y="2068"/>
                      </a:cubicBezTo>
                      <a:cubicBezTo>
                        <a:pt x="7575" y="1850"/>
                        <a:pt x="7350" y="1616"/>
                        <a:pt x="7128" y="1616"/>
                      </a:cubicBezTo>
                      <a:close/>
                      <a:moveTo>
                        <a:pt x="4071" y="2071"/>
                      </a:moveTo>
                      <a:cubicBezTo>
                        <a:pt x="3935" y="2071"/>
                        <a:pt x="3797" y="2181"/>
                        <a:pt x="3837" y="2324"/>
                      </a:cubicBezTo>
                      <a:cubicBezTo>
                        <a:pt x="3863" y="2350"/>
                        <a:pt x="3863" y="2376"/>
                        <a:pt x="3889" y="2401"/>
                      </a:cubicBezTo>
                      <a:cubicBezTo>
                        <a:pt x="3938" y="2451"/>
                        <a:pt x="3999" y="2479"/>
                        <a:pt x="4063" y="2479"/>
                      </a:cubicBezTo>
                      <a:cubicBezTo>
                        <a:pt x="4098" y="2479"/>
                        <a:pt x="4134" y="2471"/>
                        <a:pt x="4171" y="2452"/>
                      </a:cubicBezTo>
                      <a:cubicBezTo>
                        <a:pt x="4325" y="2376"/>
                        <a:pt x="4325" y="2170"/>
                        <a:pt x="4171" y="2093"/>
                      </a:cubicBezTo>
                      <a:cubicBezTo>
                        <a:pt x="4140" y="2078"/>
                        <a:pt x="4105" y="2071"/>
                        <a:pt x="4071" y="2071"/>
                      </a:cubicBezTo>
                      <a:close/>
                      <a:moveTo>
                        <a:pt x="13880" y="2168"/>
                      </a:moveTo>
                      <a:cubicBezTo>
                        <a:pt x="13496" y="2168"/>
                        <a:pt x="13071" y="2519"/>
                        <a:pt x="13197" y="2940"/>
                      </a:cubicBezTo>
                      <a:lnTo>
                        <a:pt x="13171" y="2914"/>
                      </a:lnTo>
                      <a:lnTo>
                        <a:pt x="13171" y="2914"/>
                      </a:lnTo>
                      <a:cubicBezTo>
                        <a:pt x="13197" y="3017"/>
                        <a:pt x="13248" y="3068"/>
                        <a:pt x="13299" y="3145"/>
                      </a:cubicBezTo>
                      <a:cubicBezTo>
                        <a:pt x="13438" y="3300"/>
                        <a:pt x="13634" y="3386"/>
                        <a:pt x="13834" y="3386"/>
                      </a:cubicBezTo>
                      <a:cubicBezTo>
                        <a:pt x="13931" y="3386"/>
                        <a:pt x="14028" y="3366"/>
                        <a:pt x="14120" y="3324"/>
                      </a:cubicBezTo>
                      <a:cubicBezTo>
                        <a:pt x="14582" y="3119"/>
                        <a:pt x="14582" y="2452"/>
                        <a:pt x="14120" y="2222"/>
                      </a:cubicBezTo>
                      <a:cubicBezTo>
                        <a:pt x="14046" y="2185"/>
                        <a:pt x="13964" y="2168"/>
                        <a:pt x="13880" y="2168"/>
                      </a:cubicBezTo>
                      <a:close/>
                      <a:moveTo>
                        <a:pt x="11052" y="2873"/>
                      </a:moveTo>
                      <a:cubicBezTo>
                        <a:pt x="10986" y="2873"/>
                        <a:pt x="10922" y="2893"/>
                        <a:pt x="10863" y="2940"/>
                      </a:cubicBezTo>
                      <a:cubicBezTo>
                        <a:pt x="10812" y="2965"/>
                        <a:pt x="10786" y="3017"/>
                        <a:pt x="10761" y="3068"/>
                      </a:cubicBezTo>
                      <a:cubicBezTo>
                        <a:pt x="10658" y="3222"/>
                        <a:pt x="10710" y="3427"/>
                        <a:pt x="10838" y="3581"/>
                      </a:cubicBezTo>
                      <a:cubicBezTo>
                        <a:pt x="10910" y="3645"/>
                        <a:pt x="10998" y="3674"/>
                        <a:pt x="11085" y="3674"/>
                      </a:cubicBezTo>
                      <a:cubicBezTo>
                        <a:pt x="11275" y="3674"/>
                        <a:pt x="11461" y="3535"/>
                        <a:pt x="11479" y="3324"/>
                      </a:cubicBezTo>
                      <a:cubicBezTo>
                        <a:pt x="11499" y="3106"/>
                        <a:pt x="11273" y="2873"/>
                        <a:pt x="11052" y="2873"/>
                      </a:cubicBezTo>
                      <a:close/>
                      <a:moveTo>
                        <a:pt x="16379" y="3486"/>
                      </a:moveTo>
                      <a:cubicBezTo>
                        <a:pt x="16118" y="3486"/>
                        <a:pt x="15832" y="3726"/>
                        <a:pt x="15915" y="4017"/>
                      </a:cubicBezTo>
                      <a:cubicBezTo>
                        <a:pt x="15915" y="4068"/>
                        <a:pt x="15941" y="4119"/>
                        <a:pt x="15992" y="4170"/>
                      </a:cubicBezTo>
                      <a:cubicBezTo>
                        <a:pt x="16098" y="4277"/>
                        <a:pt x="16241" y="4334"/>
                        <a:pt x="16378" y="4334"/>
                      </a:cubicBezTo>
                      <a:cubicBezTo>
                        <a:pt x="16440" y="4334"/>
                        <a:pt x="16500" y="4323"/>
                        <a:pt x="16556" y="4299"/>
                      </a:cubicBezTo>
                      <a:cubicBezTo>
                        <a:pt x="16889" y="4145"/>
                        <a:pt x="16889" y="3683"/>
                        <a:pt x="16556" y="3529"/>
                      </a:cubicBezTo>
                      <a:cubicBezTo>
                        <a:pt x="16502" y="3500"/>
                        <a:pt x="16441" y="3486"/>
                        <a:pt x="16379" y="3486"/>
                      </a:cubicBezTo>
                      <a:close/>
                      <a:moveTo>
                        <a:pt x="4904" y="3922"/>
                      </a:moveTo>
                      <a:cubicBezTo>
                        <a:pt x="4663" y="3922"/>
                        <a:pt x="4396" y="4153"/>
                        <a:pt x="4478" y="4401"/>
                      </a:cubicBezTo>
                      <a:cubicBezTo>
                        <a:pt x="4478" y="4453"/>
                        <a:pt x="4504" y="4504"/>
                        <a:pt x="4555" y="4529"/>
                      </a:cubicBezTo>
                      <a:cubicBezTo>
                        <a:pt x="4644" y="4636"/>
                        <a:pt x="4769" y="4693"/>
                        <a:pt x="4897" y="4693"/>
                      </a:cubicBezTo>
                      <a:cubicBezTo>
                        <a:pt x="4955" y="4693"/>
                        <a:pt x="5013" y="4681"/>
                        <a:pt x="5068" y="4658"/>
                      </a:cubicBezTo>
                      <a:cubicBezTo>
                        <a:pt x="5376" y="4529"/>
                        <a:pt x="5376" y="4094"/>
                        <a:pt x="5068" y="3965"/>
                      </a:cubicBezTo>
                      <a:cubicBezTo>
                        <a:pt x="5018" y="3935"/>
                        <a:pt x="4962" y="3922"/>
                        <a:pt x="4904" y="3922"/>
                      </a:cubicBezTo>
                      <a:close/>
                      <a:moveTo>
                        <a:pt x="9543" y="4424"/>
                      </a:moveTo>
                      <a:cubicBezTo>
                        <a:pt x="9154" y="4424"/>
                        <a:pt x="8716" y="4772"/>
                        <a:pt x="8863" y="5171"/>
                      </a:cubicBezTo>
                      <a:lnTo>
                        <a:pt x="8838" y="5171"/>
                      </a:lnTo>
                      <a:cubicBezTo>
                        <a:pt x="8863" y="5247"/>
                        <a:pt x="8915" y="5324"/>
                        <a:pt x="8966" y="5376"/>
                      </a:cubicBezTo>
                      <a:cubicBezTo>
                        <a:pt x="9111" y="5539"/>
                        <a:pt x="9321" y="5625"/>
                        <a:pt x="9531" y="5625"/>
                      </a:cubicBezTo>
                      <a:cubicBezTo>
                        <a:pt x="9617" y="5625"/>
                        <a:pt x="9704" y="5611"/>
                        <a:pt x="9786" y="5581"/>
                      </a:cubicBezTo>
                      <a:cubicBezTo>
                        <a:pt x="10248" y="5350"/>
                        <a:pt x="10248" y="4709"/>
                        <a:pt x="9786" y="4478"/>
                      </a:cubicBezTo>
                      <a:cubicBezTo>
                        <a:pt x="9712" y="4441"/>
                        <a:pt x="9629" y="4424"/>
                        <a:pt x="9543" y="4424"/>
                      </a:cubicBezTo>
                      <a:close/>
                      <a:moveTo>
                        <a:pt x="803" y="4566"/>
                      </a:moveTo>
                      <a:cubicBezTo>
                        <a:pt x="420" y="4566"/>
                        <a:pt x="1" y="4912"/>
                        <a:pt x="145" y="5324"/>
                      </a:cubicBezTo>
                      <a:lnTo>
                        <a:pt x="119" y="5324"/>
                      </a:lnTo>
                      <a:cubicBezTo>
                        <a:pt x="145" y="5401"/>
                        <a:pt x="196" y="5478"/>
                        <a:pt x="247" y="5530"/>
                      </a:cubicBezTo>
                      <a:cubicBezTo>
                        <a:pt x="393" y="5693"/>
                        <a:pt x="602" y="5779"/>
                        <a:pt x="812" y="5779"/>
                      </a:cubicBezTo>
                      <a:cubicBezTo>
                        <a:pt x="899" y="5779"/>
                        <a:pt x="986" y="5765"/>
                        <a:pt x="1068" y="5735"/>
                      </a:cubicBezTo>
                      <a:cubicBezTo>
                        <a:pt x="1530" y="5504"/>
                        <a:pt x="1530" y="4837"/>
                        <a:pt x="1068" y="4632"/>
                      </a:cubicBezTo>
                      <a:cubicBezTo>
                        <a:pt x="988" y="4587"/>
                        <a:pt x="896" y="4566"/>
                        <a:pt x="803" y="4566"/>
                      </a:cubicBezTo>
                      <a:close/>
                      <a:moveTo>
                        <a:pt x="15597" y="5507"/>
                      </a:moveTo>
                      <a:cubicBezTo>
                        <a:pt x="15474" y="5507"/>
                        <a:pt x="15336" y="5617"/>
                        <a:pt x="15376" y="5760"/>
                      </a:cubicBezTo>
                      <a:cubicBezTo>
                        <a:pt x="15376" y="5786"/>
                        <a:pt x="15402" y="5812"/>
                        <a:pt x="15428" y="5837"/>
                      </a:cubicBezTo>
                      <a:cubicBezTo>
                        <a:pt x="15461" y="5887"/>
                        <a:pt x="15515" y="5915"/>
                        <a:pt x="15577" y="5915"/>
                      </a:cubicBezTo>
                      <a:cubicBezTo>
                        <a:pt x="15612" y="5915"/>
                        <a:pt x="15648" y="5907"/>
                        <a:pt x="15684" y="5889"/>
                      </a:cubicBezTo>
                      <a:cubicBezTo>
                        <a:pt x="15838" y="5812"/>
                        <a:pt x="15838" y="5606"/>
                        <a:pt x="15684" y="5530"/>
                      </a:cubicBezTo>
                      <a:cubicBezTo>
                        <a:pt x="15658" y="5514"/>
                        <a:pt x="15628" y="5507"/>
                        <a:pt x="15597" y="5507"/>
                      </a:cubicBezTo>
                      <a:close/>
                      <a:moveTo>
                        <a:pt x="6804" y="5935"/>
                      </a:moveTo>
                      <a:cubicBezTo>
                        <a:pt x="6729" y="5935"/>
                        <a:pt x="6636" y="6001"/>
                        <a:pt x="6658" y="6068"/>
                      </a:cubicBezTo>
                      <a:cubicBezTo>
                        <a:pt x="6658" y="6094"/>
                        <a:pt x="6684" y="6094"/>
                        <a:pt x="6684" y="6119"/>
                      </a:cubicBezTo>
                      <a:cubicBezTo>
                        <a:pt x="6702" y="6137"/>
                        <a:pt x="6746" y="6156"/>
                        <a:pt x="6788" y="6156"/>
                      </a:cubicBezTo>
                      <a:cubicBezTo>
                        <a:pt x="6805" y="6156"/>
                        <a:pt x="6823" y="6152"/>
                        <a:pt x="6838" y="6145"/>
                      </a:cubicBezTo>
                      <a:cubicBezTo>
                        <a:pt x="6914" y="6119"/>
                        <a:pt x="6914" y="5991"/>
                        <a:pt x="6838" y="5940"/>
                      </a:cubicBezTo>
                      <a:cubicBezTo>
                        <a:pt x="6827" y="5936"/>
                        <a:pt x="6816" y="5935"/>
                        <a:pt x="6804" y="5935"/>
                      </a:cubicBezTo>
                      <a:close/>
                      <a:moveTo>
                        <a:pt x="17748" y="6091"/>
                      </a:moveTo>
                      <a:cubicBezTo>
                        <a:pt x="17360" y="6091"/>
                        <a:pt x="16922" y="6438"/>
                        <a:pt x="17069" y="6837"/>
                      </a:cubicBezTo>
                      <a:lnTo>
                        <a:pt x="17043" y="6837"/>
                      </a:lnTo>
                      <a:cubicBezTo>
                        <a:pt x="17069" y="6914"/>
                        <a:pt x="17120" y="6991"/>
                        <a:pt x="17171" y="7068"/>
                      </a:cubicBezTo>
                      <a:cubicBezTo>
                        <a:pt x="17310" y="7224"/>
                        <a:pt x="17506" y="7309"/>
                        <a:pt x="17706" y="7309"/>
                      </a:cubicBezTo>
                      <a:cubicBezTo>
                        <a:pt x="17803" y="7309"/>
                        <a:pt x="17900" y="7289"/>
                        <a:pt x="17992" y="7248"/>
                      </a:cubicBezTo>
                      <a:cubicBezTo>
                        <a:pt x="18454" y="7042"/>
                        <a:pt x="18454" y="6376"/>
                        <a:pt x="17992" y="6145"/>
                      </a:cubicBezTo>
                      <a:cubicBezTo>
                        <a:pt x="17918" y="6108"/>
                        <a:pt x="17834" y="6091"/>
                        <a:pt x="17748" y="6091"/>
                      </a:cubicBezTo>
                      <a:close/>
                      <a:moveTo>
                        <a:pt x="8075" y="7152"/>
                      </a:moveTo>
                      <a:cubicBezTo>
                        <a:pt x="8008" y="7152"/>
                        <a:pt x="7944" y="7173"/>
                        <a:pt x="7889" y="7222"/>
                      </a:cubicBezTo>
                      <a:lnTo>
                        <a:pt x="7863" y="7222"/>
                      </a:lnTo>
                      <a:cubicBezTo>
                        <a:pt x="7838" y="7248"/>
                        <a:pt x="7812" y="7273"/>
                        <a:pt x="7786" y="7324"/>
                      </a:cubicBezTo>
                      <a:cubicBezTo>
                        <a:pt x="7684" y="7504"/>
                        <a:pt x="7709" y="7709"/>
                        <a:pt x="7838" y="7837"/>
                      </a:cubicBezTo>
                      <a:cubicBezTo>
                        <a:pt x="7923" y="7914"/>
                        <a:pt x="8023" y="7948"/>
                        <a:pt x="8118" y="7948"/>
                      </a:cubicBezTo>
                      <a:cubicBezTo>
                        <a:pt x="8308" y="7948"/>
                        <a:pt x="8479" y="7812"/>
                        <a:pt x="8479" y="7607"/>
                      </a:cubicBezTo>
                      <a:cubicBezTo>
                        <a:pt x="8518" y="7372"/>
                        <a:pt x="8288" y="7152"/>
                        <a:pt x="8075" y="7152"/>
                      </a:cubicBezTo>
                      <a:close/>
                      <a:moveTo>
                        <a:pt x="4203" y="6925"/>
                      </a:moveTo>
                      <a:cubicBezTo>
                        <a:pt x="3813" y="6925"/>
                        <a:pt x="3406" y="7271"/>
                        <a:pt x="3530" y="7683"/>
                      </a:cubicBezTo>
                      <a:cubicBezTo>
                        <a:pt x="3555" y="7760"/>
                        <a:pt x="3607" y="7837"/>
                        <a:pt x="3658" y="7889"/>
                      </a:cubicBezTo>
                      <a:cubicBezTo>
                        <a:pt x="3803" y="8052"/>
                        <a:pt x="4013" y="8138"/>
                        <a:pt x="4223" y="8138"/>
                      </a:cubicBezTo>
                      <a:cubicBezTo>
                        <a:pt x="4309" y="8138"/>
                        <a:pt x="4396" y="8124"/>
                        <a:pt x="4478" y="8094"/>
                      </a:cubicBezTo>
                      <a:cubicBezTo>
                        <a:pt x="4940" y="7863"/>
                        <a:pt x="4940" y="7196"/>
                        <a:pt x="4478" y="6991"/>
                      </a:cubicBezTo>
                      <a:cubicBezTo>
                        <a:pt x="4393" y="6946"/>
                        <a:pt x="4299" y="6925"/>
                        <a:pt x="4203" y="692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 name="Google Shape;26;p2"/>
              <p:cNvSpPr/>
              <p:nvPr/>
            </p:nvSpPr>
            <p:spPr>
              <a:xfrm rot="1413719">
                <a:off x="-379186" y="861403"/>
                <a:ext cx="1464476" cy="1377667"/>
              </a:xfrm>
              <a:custGeom>
                <a:avLst/>
                <a:gdLst/>
                <a:ahLst/>
                <a:cxnLst/>
                <a:rect l="l" t="t" r="r" b="b"/>
                <a:pathLst>
                  <a:path w="49727" h="46783" extrusionOk="0">
                    <a:moveTo>
                      <a:pt x="49209" y="0"/>
                    </a:moveTo>
                    <a:cubicBezTo>
                      <a:pt x="49160" y="0"/>
                      <a:pt x="49108" y="11"/>
                      <a:pt x="49055" y="36"/>
                    </a:cubicBezTo>
                    <a:cubicBezTo>
                      <a:pt x="34592" y="8729"/>
                      <a:pt x="14361" y="23807"/>
                      <a:pt x="180" y="46218"/>
                    </a:cubicBezTo>
                    <a:cubicBezTo>
                      <a:pt x="1" y="46449"/>
                      <a:pt x="206" y="46782"/>
                      <a:pt x="488" y="46782"/>
                    </a:cubicBezTo>
                    <a:cubicBezTo>
                      <a:pt x="616" y="46782"/>
                      <a:pt x="744" y="46705"/>
                      <a:pt x="796" y="46603"/>
                    </a:cubicBezTo>
                    <a:cubicBezTo>
                      <a:pt x="14899" y="24320"/>
                      <a:pt x="35028" y="9319"/>
                      <a:pt x="49439" y="677"/>
                    </a:cubicBezTo>
                    <a:cubicBezTo>
                      <a:pt x="49727" y="434"/>
                      <a:pt x="49519" y="0"/>
                      <a:pt x="492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7" name="Google Shape;27;p2"/>
          <p:cNvGrpSpPr/>
          <p:nvPr/>
        </p:nvGrpSpPr>
        <p:grpSpPr>
          <a:xfrm rot="-9899952" flipH="1">
            <a:off x="3428649" y="-2024995"/>
            <a:ext cx="4596288" cy="3709371"/>
            <a:chOff x="-729163" y="3851975"/>
            <a:chExt cx="2464103" cy="1988620"/>
          </a:xfrm>
        </p:grpSpPr>
        <p:sp>
          <p:nvSpPr>
            <p:cNvPr id="28" name="Google Shape;28;p2"/>
            <p:cNvSpPr/>
            <p:nvPr/>
          </p:nvSpPr>
          <p:spPr>
            <a:xfrm rot="363082">
              <a:off x="-642946" y="3967874"/>
              <a:ext cx="2291669" cy="1756822"/>
            </a:xfrm>
            <a:custGeom>
              <a:avLst/>
              <a:gdLst/>
              <a:ahLst/>
              <a:cxnLst/>
              <a:rect l="l" t="t" r="r" b="b"/>
              <a:pathLst>
                <a:path w="73153" h="56080" extrusionOk="0">
                  <a:moveTo>
                    <a:pt x="12829" y="0"/>
                  </a:moveTo>
                  <a:cubicBezTo>
                    <a:pt x="12663" y="0"/>
                    <a:pt x="12517" y="100"/>
                    <a:pt x="12443" y="272"/>
                  </a:cubicBezTo>
                  <a:lnTo>
                    <a:pt x="101" y="32729"/>
                  </a:lnTo>
                  <a:cubicBezTo>
                    <a:pt x="1" y="32929"/>
                    <a:pt x="134" y="33196"/>
                    <a:pt x="334" y="33262"/>
                  </a:cubicBezTo>
                  <a:lnTo>
                    <a:pt x="60143" y="56045"/>
                  </a:lnTo>
                  <a:cubicBezTo>
                    <a:pt x="60198" y="56069"/>
                    <a:pt x="60253" y="56079"/>
                    <a:pt x="60306" y="56079"/>
                  </a:cubicBezTo>
                  <a:cubicBezTo>
                    <a:pt x="60479" y="56079"/>
                    <a:pt x="60634" y="55965"/>
                    <a:pt x="60711" y="55812"/>
                  </a:cubicBezTo>
                  <a:lnTo>
                    <a:pt x="73053" y="23355"/>
                  </a:lnTo>
                  <a:cubicBezTo>
                    <a:pt x="73153" y="23155"/>
                    <a:pt x="73053" y="22888"/>
                    <a:pt x="72819" y="22822"/>
                  </a:cubicBezTo>
                  <a:lnTo>
                    <a:pt x="13010" y="39"/>
                  </a:lnTo>
                  <a:cubicBezTo>
                    <a:pt x="12949" y="13"/>
                    <a:pt x="12888" y="0"/>
                    <a:pt x="128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rot="363082">
              <a:off x="792956" y="4622556"/>
              <a:ext cx="778540" cy="1132818"/>
            </a:xfrm>
            <a:custGeom>
              <a:avLst/>
              <a:gdLst/>
              <a:ahLst/>
              <a:cxnLst/>
              <a:rect l="l" t="t" r="r" b="b"/>
              <a:pathLst>
                <a:path w="24852" h="36161" extrusionOk="0">
                  <a:moveTo>
                    <a:pt x="11909" y="1"/>
                  </a:moveTo>
                  <a:lnTo>
                    <a:pt x="0" y="31223"/>
                  </a:lnTo>
                  <a:lnTo>
                    <a:pt x="12943" y="36160"/>
                  </a:lnTo>
                  <a:lnTo>
                    <a:pt x="24851" y="4904"/>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rot="363082">
              <a:off x="289098" y="4363311"/>
              <a:ext cx="1166244" cy="1323976"/>
            </a:xfrm>
            <a:custGeom>
              <a:avLst/>
              <a:gdLst/>
              <a:ahLst/>
              <a:cxnLst/>
              <a:rect l="l" t="t" r="r" b="b"/>
              <a:pathLst>
                <a:path w="37228" h="42263" extrusionOk="0">
                  <a:moveTo>
                    <a:pt x="13388" y="0"/>
                  </a:moveTo>
                  <a:cubicBezTo>
                    <a:pt x="12947" y="0"/>
                    <a:pt x="12544" y="279"/>
                    <a:pt x="12376" y="699"/>
                  </a:cubicBezTo>
                  <a:lnTo>
                    <a:pt x="6272" y="16711"/>
                  </a:lnTo>
                  <a:lnTo>
                    <a:pt x="201" y="32722"/>
                  </a:lnTo>
                  <a:cubicBezTo>
                    <a:pt x="1" y="33189"/>
                    <a:pt x="201" y="33756"/>
                    <a:pt x="668" y="34023"/>
                  </a:cubicBezTo>
                  <a:cubicBezTo>
                    <a:pt x="4271" y="35924"/>
                    <a:pt x="7973" y="37659"/>
                    <a:pt x="11743" y="39160"/>
                  </a:cubicBezTo>
                  <a:cubicBezTo>
                    <a:pt x="17146" y="41262"/>
                    <a:pt x="24952" y="42262"/>
                    <a:pt x="24952" y="42262"/>
                  </a:cubicBezTo>
                  <a:lnTo>
                    <a:pt x="31090" y="26151"/>
                  </a:lnTo>
                  <a:lnTo>
                    <a:pt x="37227" y="10039"/>
                  </a:lnTo>
                  <a:cubicBezTo>
                    <a:pt x="37227" y="10039"/>
                    <a:pt x="30756" y="5636"/>
                    <a:pt x="25319" y="3568"/>
                  </a:cubicBezTo>
                  <a:cubicBezTo>
                    <a:pt x="21483" y="2167"/>
                    <a:pt x="17580" y="999"/>
                    <a:pt x="13644" y="32"/>
                  </a:cubicBezTo>
                  <a:cubicBezTo>
                    <a:pt x="13558" y="11"/>
                    <a:pt x="13472" y="0"/>
                    <a:pt x="13388"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rot="363082">
              <a:off x="1066041" y="4735131"/>
              <a:ext cx="399201" cy="988588"/>
            </a:xfrm>
            <a:custGeom>
              <a:avLst/>
              <a:gdLst/>
              <a:ahLst/>
              <a:cxnLst/>
              <a:rect l="l" t="t" r="r" b="b"/>
              <a:pathLst>
                <a:path w="12743" h="31557" extrusionOk="0">
                  <a:moveTo>
                    <a:pt x="11909" y="1"/>
                  </a:moveTo>
                  <a:lnTo>
                    <a:pt x="0" y="31257"/>
                  </a:lnTo>
                  <a:lnTo>
                    <a:pt x="834" y="31557"/>
                  </a:lnTo>
                  <a:lnTo>
                    <a:pt x="12743" y="334"/>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rot="363082">
              <a:off x="1086646" y="4743259"/>
              <a:ext cx="390836" cy="979190"/>
            </a:xfrm>
            <a:custGeom>
              <a:avLst/>
              <a:gdLst/>
              <a:ahLst/>
              <a:cxnLst/>
              <a:rect l="l" t="t" r="r" b="b"/>
              <a:pathLst>
                <a:path w="12476" h="31257" extrusionOk="0">
                  <a:moveTo>
                    <a:pt x="12042" y="1"/>
                  </a:moveTo>
                  <a:lnTo>
                    <a:pt x="0" y="31090"/>
                  </a:lnTo>
                  <a:lnTo>
                    <a:pt x="434" y="31256"/>
                  </a:lnTo>
                  <a:lnTo>
                    <a:pt x="12476" y="167"/>
                  </a:lnTo>
                  <a:lnTo>
                    <a:pt x="120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rot="363082">
              <a:off x="-564252" y="3933299"/>
              <a:ext cx="778540" cy="1133852"/>
            </a:xfrm>
            <a:custGeom>
              <a:avLst/>
              <a:gdLst/>
              <a:ahLst/>
              <a:cxnLst/>
              <a:rect l="l" t="t" r="r" b="b"/>
              <a:pathLst>
                <a:path w="24852" h="36194" extrusionOk="0">
                  <a:moveTo>
                    <a:pt x="11909" y="1"/>
                  </a:moveTo>
                  <a:lnTo>
                    <a:pt x="0" y="31256"/>
                  </a:lnTo>
                  <a:lnTo>
                    <a:pt x="12943" y="36193"/>
                  </a:lnTo>
                  <a:lnTo>
                    <a:pt x="24851" y="4937"/>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rot="363082">
              <a:off x="-449612" y="4006479"/>
              <a:ext cx="1166244" cy="1323004"/>
            </a:xfrm>
            <a:custGeom>
              <a:avLst/>
              <a:gdLst/>
              <a:ahLst/>
              <a:cxnLst/>
              <a:rect l="l" t="t" r="r" b="b"/>
              <a:pathLst>
                <a:path w="37228" h="42232" extrusionOk="0">
                  <a:moveTo>
                    <a:pt x="12243" y="0"/>
                  </a:moveTo>
                  <a:lnTo>
                    <a:pt x="6105" y="16112"/>
                  </a:lnTo>
                  <a:lnTo>
                    <a:pt x="1" y="32190"/>
                  </a:lnTo>
                  <a:cubicBezTo>
                    <a:pt x="1" y="32190"/>
                    <a:pt x="6506" y="36593"/>
                    <a:pt x="11909" y="38694"/>
                  </a:cubicBezTo>
                  <a:cubicBezTo>
                    <a:pt x="15745" y="40062"/>
                    <a:pt x="19648" y="41230"/>
                    <a:pt x="23584" y="42197"/>
                  </a:cubicBezTo>
                  <a:cubicBezTo>
                    <a:pt x="23677" y="42220"/>
                    <a:pt x="23769" y="42231"/>
                    <a:pt x="23859" y="42231"/>
                  </a:cubicBezTo>
                  <a:cubicBezTo>
                    <a:pt x="24293" y="42231"/>
                    <a:pt x="24686" y="41977"/>
                    <a:pt x="24852" y="41563"/>
                  </a:cubicBezTo>
                  <a:lnTo>
                    <a:pt x="30923" y="25552"/>
                  </a:lnTo>
                  <a:lnTo>
                    <a:pt x="37027" y="9540"/>
                  </a:lnTo>
                  <a:cubicBezTo>
                    <a:pt x="37227" y="9040"/>
                    <a:pt x="37027" y="8473"/>
                    <a:pt x="36560" y="8239"/>
                  </a:cubicBezTo>
                  <a:cubicBezTo>
                    <a:pt x="32958" y="6305"/>
                    <a:pt x="29255" y="4603"/>
                    <a:pt x="25486" y="3069"/>
                  </a:cubicBezTo>
                  <a:cubicBezTo>
                    <a:pt x="20049" y="1001"/>
                    <a:pt x="12243" y="0"/>
                    <a:pt x="12243"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rot="363082">
              <a:off x="-458078" y="3966041"/>
              <a:ext cx="400266" cy="988588"/>
            </a:xfrm>
            <a:custGeom>
              <a:avLst/>
              <a:gdLst/>
              <a:ahLst/>
              <a:cxnLst/>
              <a:rect l="l" t="t" r="r" b="b"/>
              <a:pathLst>
                <a:path w="12777" h="31557" extrusionOk="0">
                  <a:moveTo>
                    <a:pt x="11909" y="0"/>
                  </a:moveTo>
                  <a:lnTo>
                    <a:pt x="1" y="31223"/>
                  </a:lnTo>
                  <a:lnTo>
                    <a:pt x="868" y="31556"/>
                  </a:lnTo>
                  <a:lnTo>
                    <a:pt x="12777" y="300"/>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rot="363082">
              <a:off x="-486520" y="3948733"/>
              <a:ext cx="386701" cy="983356"/>
            </a:xfrm>
            <a:custGeom>
              <a:avLst/>
              <a:gdLst/>
              <a:ahLst/>
              <a:cxnLst/>
              <a:rect l="l" t="t" r="r" b="b"/>
              <a:pathLst>
                <a:path w="12344" h="31390" extrusionOk="0">
                  <a:moveTo>
                    <a:pt x="11909" y="0"/>
                  </a:moveTo>
                  <a:lnTo>
                    <a:pt x="1" y="31223"/>
                  </a:lnTo>
                  <a:lnTo>
                    <a:pt x="435" y="31389"/>
                  </a:lnTo>
                  <a:lnTo>
                    <a:pt x="12343" y="167"/>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rot="363082">
              <a:off x="-536791" y="3924334"/>
              <a:ext cx="403367" cy="990687"/>
            </a:xfrm>
            <a:custGeom>
              <a:avLst/>
              <a:gdLst/>
              <a:ahLst/>
              <a:cxnLst/>
              <a:rect l="l" t="t" r="r" b="b"/>
              <a:pathLst>
                <a:path w="12876" h="31624" extrusionOk="0">
                  <a:moveTo>
                    <a:pt x="11909" y="0"/>
                  </a:moveTo>
                  <a:lnTo>
                    <a:pt x="0" y="31223"/>
                  </a:lnTo>
                  <a:lnTo>
                    <a:pt x="967" y="31623"/>
                  </a:lnTo>
                  <a:lnTo>
                    <a:pt x="12876" y="367"/>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rot="363082">
              <a:off x="633267" y="4549023"/>
              <a:ext cx="365775" cy="364741"/>
            </a:xfrm>
            <a:custGeom>
              <a:avLst/>
              <a:gdLst/>
              <a:ahLst/>
              <a:cxnLst/>
              <a:rect l="l" t="t" r="r" b="b"/>
              <a:pathLst>
                <a:path w="11676" h="11643" fill="none" extrusionOk="0">
                  <a:moveTo>
                    <a:pt x="3237" y="1"/>
                  </a:moveTo>
                  <a:lnTo>
                    <a:pt x="11676" y="3203"/>
                  </a:lnTo>
                  <a:lnTo>
                    <a:pt x="8440" y="11643"/>
                  </a:lnTo>
                  <a:lnTo>
                    <a:pt x="1" y="8407"/>
                  </a:lnTo>
                  <a:close/>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rot="363082">
              <a:off x="-56388" y="4232909"/>
              <a:ext cx="499541" cy="423260"/>
            </a:xfrm>
            <a:custGeom>
              <a:avLst/>
              <a:gdLst/>
              <a:ahLst/>
              <a:cxnLst/>
              <a:rect l="l" t="t" r="r" b="b"/>
              <a:pathLst>
                <a:path w="15946" h="13511" fill="none" extrusionOk="0">
                  <a:moveTo>
                    <a:pt x="3303" y="1"/>
                  </a:moveTo>
                  <a:lnTo>
                    <a:pt x="15945" y="4804"/>
                  </a:lnTo>
                  <a:moveTo>
                    <a:pt x="2769" y="1435"/>
                  </a:moveTo>
                  <a:lnTo>
                    <a:pt x="15378" y="6272"/>
                  </a:lnTo>
                  <a:moveTo>
                    <a:pt x="2202" y="2903"/>
                  </a:moveTo>
                  <a:lnTo>
                    <a:pt x="14845" y="7740"/>
                  </a:lnTo>
                  <a:moveTo>
                    <a:pt x="14277" y="9174"/>
                  </a:moveTo>
                  <a:lnTo>
                    <a:pt x="1635" y="4337"/>
                  </a:lnTo>
                  <a:moveTo>
                    <a:pt x="1101" y="5805"/>
                  </a:moveTo>
                  <a:lnTo>
                    <a:pt x="13710" y="10608"/>
                  </a:lnTo>
                  <a:moveTo>
                    <a:pt x="534" y="7239"/>
                  </a:moveTo>
                  <a:lnTo>
                    <a:pt x="13177" y="12076"/>
                  </a:lnTo>
                  <a:moveTo>
                    <a:pt x="1" y="8707"/>
                  </a:moveTo>
                  <a:lnTo>
                    <a:pt x="12643" y="13511"/>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rot="363082">
              <a:off x="940056" y="4735937"/>
              <a:ext cx="406531" cy="311454"/>
            </a:xfrm>
            <a:custGeom>
              <a:avLst/>
              <a:gdLst/>
              <a:ahLst/>
              <a:cxnLst/>
              <a:rect l="l" t="t" r="r" b="b"/>
              <a:pathLst>
                <a:path w="12977" h="9942" fill="none" extrusionOk="0">
                  <a:moveTo>
                    <a:pt x="12977" y="3903"/>
                  </a:moveTo>
                  <a:lnTo>
                    <a:pt x="2670" y="1"/>
                  </a:lnTo>
                  <a:moveTo>
                    <a:pt x="2002" y="1769"/>
                  </a:moveTo>
                  <a:lnTo>
                    <a:pt x="12276" y="5671"/>
                  </a:lnTo>
                  <a:moveTo>
                    <a:pt x="1335" y="3503"/>
                  </a:moveTo>
                  <a:lnTo>
                    <a:pt x="11609" y="7439"/>
                  </a:lnTo>
                  <a:moveTo>
                    <a:pt x="668" y="5271"/>
                  </a:moveTo>
                  <a:lnTo>
                    <a:pt x="10942" y="9174"/>
                  </a:lnTo>
                  <a:moveTo>
                    <a:pt x="7706" y="9941"/>
                  </a:moveTo>
                  <a:lnTo>
                    <a:pt x="1" y="7006"/>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rot="363082">
              <a:off x="407066" y="4979342"/>
              <a:ext cx="760778" cy="501609"/>
            </a:xfrm>
            <a:custGeom>
              <a:avLst/>
              <a:gdLst/>
              <a:ahLst/>
              <a:cxnLst/>
              <a:rect l="l" t="t" r="r" b="b"/>
              <a:pathLst>
                <a:path w="24285" h="16012" fill="none" extrusionOk="0">
                  <a:moveTo>
                    <a:pt x="24285" y="6772"/>
                  </a:moveTo>
                  <a:lnTo>
                    <a:pt x="6472" y="0"/>
                  </a:lnTo>
                  <a:moveTo>
                    <a:pt x="3136" y="1067"/>
                  </a:moveTo>
                  <a:lnTo>
                    <a:pt x="23517" y="8806"/>
                  </a:lnTo>
                  <a:moveTo>
                    <a:pt x="2336" y="3069"/>
                  </a:moveTo>
                  <a:lnTo>
                    <a:pt x="22717" y="10841"/>
                  </a:lnTo>
                  <a:moveTo>
                    <a:pt x="1568" y="5137"/>
                  </a:moveTo>
                  <a:lnTo>
                    <a:pt x="21950" y="12909"/>
                  </a:lnTo>
                  <a:moveTo>
                    <a:pt x="801" y="7172"/>
                  </a:moveTo>
                  <a:lnTo>
                    <a:pt x="21182" y="14944"/>
                  </a:lnTo>
                  <a:moveTo>
                    <a:pt x="1" y="9240"/>
                  </a:moveTo>
                  <a:lnTo>
                    <a:pt x="17847" y="16011"/>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 name="Google Shape;42;p2"/>
          <p:cNvGrpSpPr/>
          <p:nvPr/>
        </p:nvGrpSpPr>
        <p:grpSpPr>
          <a:xfrm rot="10800000" flipH="1">
            <a:off x="4627258" y="5963682"/>
            <a:ext cx="4596373" cy="3709439"/>
            <a:chOff x="-729163" y="3851975"/>
            <a:chExt cx="2464103" cy="1988620"/>
          </a:xfrm>
        </p:grpSpPr>
        <p:sp>
          <p:nvSpPr>
            <p:cNvPr id="43" name="Google Shape;43;p2"/>
            <p:cNvSpPr/>
            <p:nvPr/>
          </p:nvSpPr>
          <p:spPr>
            <a:xfrm rot="363082">
              <a:off x="-642946" y="3967874"/>
              <a:ext cx="2291669" cy="1756822"/>
            </a:xfrm>
            <a:custGeom>
              <a:avLst/>
              <a:gdLst/>
              <a:ahLst/>
              <a:cxnLst/>
              <a:rect l="l" t="t" r="r" b="b"/>
              <a:pathLst>
                <a:path w="73153" h="56080" extrusionOk="0">
                  <a:moveTo>
                    <a:pt x="12829" y="0"/>
                  </a:moveTo>
                  <a:cubicBezTo>
                    <a:pt x="12663" y="0"/>
                    <a:pt x="12517" y="100"/>
                    <a:pt x="12443" y="272"/>
                  </a:cubicBezTo>
                  <a:lnTo>
                    <a:pt x="101" y="32729"/>
                  </a:lnTo>
                  <a:cubicBezTo>
                    <a:pt x="1" y="32929"/>
                    <a:pt x="134" y="33196"/>
                    <a:pt x="334" y="33262"/>
                  </a:cubicBezTo>
                  <a:lnTo>
                    <a:pt x="60143" y="56045"/>
                  </a:lnTo>
                  <a:cubicBezTo>
                    <a:pt x="60198" y="56069"/>
                    <a:pt x="60253" y="56079"/>
                    <a:pt x="60306" y="56079"/>
                  </a:cubicBezTo>
                  <a:cubicBezTo>
                    <a:pt x="60479" y="56079"/>
                    <a:pt x="60634" y="55965"/>
                    <a:pt x="60711" y="55812"/>
                  </a:cubicBezTo>
                  <a:lnTo>
                    <a:pt x="73053" y="23355"/>
                  </a:lnTo>
                  <a:cubicBezTo>
                    <a:pt x="73153" y="23155"/>
                    <a:pt x="73053" y="22888"/>
                    <a:pt x="72819" y="22822"/>
                  </a:cubicBezTo>
                  <a:lnTo>
                    <a:pt x="13010" y="39"/>
                  </a:lnTo>
                  <a:cubicBezTo>
                    <a:pt x="12949" y="13"/>
                    <a:pt x="12888" y="0"/>
                    <a:pt x="128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rot="363082">
              <a:off x="792956" y="4622556"/>
              <a:ext cx="778540" cy="1132818"/>
            </a:xfrm>
            <a:custGeom>
              <a:avLst/>
              <a:gdLst/>
              <a:ahLst/>
              <a:cxnLst/>
              <a:rect l="l" t="t" r="r" b="b"/>
              <a:pathLst>
                <a:path w="24852" h="36161" extrusionOk="0">
                  <a:moveTo>
                    <a:pt x="11909" y="1"/>
                  </a:moveTo>
                  <a:lnTo>
                    <a:pt x="0" y="31223"/>
                  </a:lnTo>
                  <a:lnTo>
                    <a:pt x="12943" y="36160"/>
                  </a:lnTo>
                  <a:lnTo>
                    <a:pt x="24851" y="4904"/>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rot="363082">
              <a:off x="289098" y="4363311"/>
              <a:ext cx="1166244" cy="1323976"/>
            </a:xfrm>
            <a:custGeom>
              <a:avLst/>
              <a:gdLst/>
              <a:ahLst/>
              <a:cxnLst/>
              <a:rect l="l" t="t" r="r" b="b"/>
              <a:pathLst>
                <a:path w="37228" h="42263" extrusionOk="0">
                  <a:moveTo>
                    <a:pt x="13388" y="0"/>
                  </a:moveTo>
                  <a:cubicBezTo>
                    <a:pt x="12947" y="0"/>
                    <a:pt x="12544" y="279"/>
                    <a:pt x="12376" y="699"/>
                  </a:cubicBezTo>
                  <a:lnTo>
                    <a:pt x="6272" y="16711"/>
                  </a:lnTo>
                  <a:lnTo>
                    <a:pt x="201" y="32722"/>
                  </a:lnTo>
                  <a:cubicBezTo>
                    <a:pt x="1" y="33189"/>
                    <a:pt x="201" y="33756"/>
                    <a:pt x="668" y="34023"/>
                  </a:cubicBezTo>
                  <a:cubicBezTo>
                    <a:pt x="4271" y="35924"/>
                    <a:pt x="7973" y="37659"/>
                    <a:pt x="11743" y="39160"/>
                  </a:cubicBezTo>
                  <a:cubicBezTo>
                    <a:pt x="17146" y="41262"/>
                    <a:pt x="24952" y="42262"/>
                    <a:pt x="24952" y="42262"/>
                  </a:cubicBezTo>
                  <a:lnTo>
                    <a:pt x="31090" y="26151"/>
                  </a:lnTo>
                  <a:lnTo>
                    <a:pt x="37227" y="10039"/>
                  </a:lnTo>
                  <a:cubicBezTo>
                    <a:pt x="37227" y="10039"/>
                    <a:pt x="30756" y="5636"/>
                    <a:pt x="25319" y="3568"/>
                  </a:cubicBezTo>
                  <a:cubicBezTo>
                    <a:pt x="21483" y="2167"/>
                    <a:pt x="17580" y="999"/>
                    <a:pt x="13644" y="32"/>
                  </a:cubicBezTo>
                  <a:cubicBezTo>
                    <a:pt x="13558" y="11"/>
                    <a:pt x="13472" y="0"/>
                    <a:pt x="13388"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rot="363082">
              <a:off x="1066041" y="4735131"/>
              <a:ext cx="399201" cy="988588"/>
            </a:xfrm>
            <a:custGeom>
              <a:avLst/>
              <a:gdLst/>
              <a:ahLst/>
              <a:cxnLst/>
              <a:rect l="l" t="t" r="r" b="b"/>
              <a:pathLst>
                <a:path w="12743" h="31557" extrusionOk="0">
                  <a:moveTo>
                    <a:pt x="11909" y="1"/>
                  </a:moveTo>
                  <a:lnTo>
                    <a:pt x="0" y="31257"/>
                  </a:lnTo>
                  <a:lnTo>
                    <a:pt x="834" y="31557"/>
                  </a:lnTo>
                  <a:lnTo>
                    <a:pt x="12743" y="334"/>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rot="363082">
              <a:off x="1086646" y="4743259"/>
              <a:ext cx="390836" cy="979190"/>
            </a:xfrm>
            <a:custGeom>
              <a:avLst/>
              <a:gdLst/>
              <a:ahLst/>
              <a:cxnLst/>
              <a:rect l="l" t="t" r="r" b="b"/>
              <a:pathLst>
                <a:path w="12476" h="31257" extrusionOk="0">
                  <a:moveTo>
                    <a:pt x="12042" y="1"/>
                  </a:moveTo>
                  <a:lnTo>
                    <a:pt x="0" y="31090"/>
                  </a:lnTo>
                  <a:lnTo>
                    <a:pt x="434" y="31256"/>
                  </a:lnTo>
                  <a:lnTo>
                    <a:pt x="12476" y="167"/>
                  </a:lnTo>
                  <a:lnTo>
                    <a:pt x="120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rot="363082">
              <a:off x="-564252" y="3933299"/>
              <a:ext cx="778540" cy="1133852"/>
            </a:xfrm>
            <a:custGeom>
              <a:avLst/>
              <a:gdLst/>
              <a:ahLst/>
              <a:cxnLst/>
              <a:rect l="l" t="t" r="r" b="b"/>
              <a:pathLst>
                <a:path w="24852" h="36194" extrusionOk="0">
                  <a:moveTo>
                    <a:pt x="11909" y="1"/>
                  </a:moveTo>
                  <a:lnTo>
                    <a:pt x="0" y="31256"/>
                  </a:lnTo>
                  <a:lnTo>
                    <a:pt x="12943" y="36193"/>
                  </a:lnTo>
                  <a:lnTo>
                    <a:pt x="24851" y="4937"/>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rot="363082">
              <a:off x="-449612" y="4006479"/>
              <a:ext cx="1166244" cy="1323004"/>
            </a:xfrm>
            <a:custGeom>
              <a:avLst/>
              <a:gdLst/>
              <a:ahLst/>
              <a:cxnLst/>
              <a:rect l="l" t="t" r="r" b="b"/>
              <a:pathLst>
                <a:path w="37228" h="42232" extrusionOk="0">
                  <a:moveTo>
                    <a:pt x="12243" y="0"/>
                  </a:moveTo>
                  <a:lnTo>
                    <a:pt x="6105" y="16112"/>
                  </a:lnTo>
                  <a:lnTo>
                    <a:pt x="1" y="32190"/>
                  </a:lnTo>
                  <a:cubicBezTo>
                    <a:pt x="1" y="32190"/>
                    <a:pt x="6506" y="36593"/>
                    <a:pt x="11909" y="38694"/>
                  </a:cubicBezTo>
                  <a:cubicBezTo>
                    <a:pt x="15745" y="40062"/>
                    <a:pt x="19648" y="41230"/>
                    <a:pt x="23584" y="42197"/>
                  </a:cubicBezTo>
                  <a:cubicBezTo>
                    <a:pt x="23677" y="42220"/>
                    <a:pt x="23769" y="42231"/>
                    <a:pt x="23859" y="42231"/>
                  </a:cubicBezTo>
                  <a:cubicBezTo>
                    <a:pt x="24293" y="42231"/>
                    <a:pt x="24686" y="41977"/>
                    <a:pt x="24852" y="41563"/>
                  </a:cubicBezTo>
                  <a:lnTo>
                    <a:pt x="30923" y="25552"/>
                  </a:lnTo>
                  <a:lnTo>
                    <a:pt x="37027" y="9540"/>
                  </a:lnTo>
                  <a:cubicBezTo>
                    <a:pt x="37227" y="9040"/>
                    <a:pt x="37027" y="8473"/>
                    <a:pt x="36560" y="8239"/>
                  </a:cubicBezTo>
                  <a:cubicBezTo>
                    <a:pt x="32958" y="6305"/>
                    <a:pt x="29255" y="4603"/>
                    <a:pt x="25486" y="3069"/>
                  </a:cubicBezTo>
                  <a:cubicBezTo>
                    <a:pt x="20049" y="1001"/>
                    <a:pt x="12243" y="0"/>
                    <a:pt x="12243"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rot="363082">
              <a:off x="-458078" y="3966041"/>
              <a:ext cx="400266" cy="988588"/>
            </a:xfrm>
            <a:custGeom>
              <a:avLst/>
              <a:gdLst/>
              <a:ahLst/>
              <a:cxnLst/>
              <a:rect l="l" t="t" r="r" b="b"/>
              <a:pathLst>
                <a:path w="12777" h="31557" extrusionOk="0">
                  <a:moveTo>
                    <a:pt x="11909" y="0"/>
                  </a:moveTo>
                  <a:lnTo>
                    <a:pt x="1" y="31223"/>
                  </a:lnTo>
                  <a:lnTo>
                    <a:pt x="868" y="31556"/>
                  </a:lnTo>
                  <a:lnTo>
                    <a:pt x="12777" y="300"/>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rot="363082">
              <a:off x="-486520" y="3948733"/>
              <a:ext cx="386701" cy="983356"/>
            </a:xfrm>
            <a:custGeom>
              <a:avLst/>
              <a:gdLst/>
              <a:ahLst/>
              <a:cxnLst/>
              <a:rect l="l" t="t" r="r" b="b"/>
              <a:pathLst>
                <a:path w="12344" h="31390" extrusionOk="0">
                  <a:moveTo>
                    <a:pt x="11909" y="0"/>
                  </a:moveTo>
                  <a:lnTo>
                    <a:pt x="1" y="31223"/>
                  </a:lnTo>
                  <a:lnTo>
                    <a:pt x="435" y="31389"/>
                  </a:lnTo>
                  <a:lnTo>
                    <a:pt x="12343" y="167"/>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rot="363082">
              <a:off x="-536791" y="3924334"/>
              <a:ext cx="403367" cy="990687"/>
            </a:xfrm>
            <a:custGeom>
              <a:avLst/>
              <a:gdLst/>
              <a:ahLst/>
              <a:cxnLst/>
              <a:rect l="l" t="t" r="r" b="b"/>
              <a:pathLst>
                <a:path w="12876" h="31624" extrusionOk="0">
                  <a:moveTo>
                    <a:pt x="11909" y="0"/>
                  </a:moveTo>
                  <a:lnTo>
                    <a:pt x="0" y="31223"/>
                  </a:lnTo>
                  <a:lnTo>
                    <a:pt x="967" y="31623"/>
                  </a:lnTo>
                  <a:lnTo>
                    <a:pt x="12876" y="367"/>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rot="363082">
              <a:off x="633267" y="4549023"/>
              <a:ext cx="365775" cy="364741"/>
            </a:xfrm>
            <a:custGeom>
              <a:avLst/>
              <a:gdLst/>
              <a:ahLst/>
              <a:cxnLst/>
              <a:rect l="l" t="t" r="r" b="b"/>
              <a:pathLst>
                <a:path w="11676" h="11643" fill="none" extrusionOk="0">
                  <a:moveTo>
                    <a:pt x="3237" y="1"/>
                  </a:moveTo>
                  <a:lnTo>
                    <a:pt x="11676" y="3203"/>
                  </a:lnTo>
                  <a:lnTo>
                    <a:pt x="8440" y="11643"/>
                  </a:lnTo>
                  <a:lnTo>
                    <a:pt x="1" y="8407"/>
                  </a:lnTo>
                  <a:close/>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rot="363082">
              <a:off x="-56388" y="4232909"/>
              <a:ext cx="499541" cy="423260"/>
            </a:xfrm>
            <a:custGeom>
              <a:avLst/>
              <a:gdLst/>
              <a:ahLst/>
              <a:cxnLst/>
              <a:rect l="l" t="t" r="r" b="b"/>
              <a:pathLst>
                <a:path w="15946" h="13511" fill="none" extrusionOk="0">
                  <a:moveTo>
                    <a:pt x="3303" y="1"/>
                  </a:moveTo>
                  <a:lnTo>
                    <a:pt x="15945" y="4804"/>
                  </a:lnTo>
                  <a:moveTo>
                    <a:pt x="2769" y="1435"/>
                  </a:moveTo>
                  <a:lnTo>
                    <a:pt x="15378" y="6272"/>
                  </a:lnTo>
                  <a:moveTo>
                    <a:pt x="2202" y="2903"/>
                  </a:moveTo>
                  <a:lnTo>
                    <a:pt x="14845" y="7740"/>
                  </a:lnTo>
                  <a:moveTo>
                    <a:pt x="14277" y="9174"/>
                  </a:moveTo>
                  <a:lnTo>
                    <a:pt x="1635" y="4337"/>
                  </a:lnTo>
                  <a:moveTo>
                    <a:pt x="1101" y="5805"/>
                  </a:moveTo>
                  <a:lnTo>
                    <a:pt x="13710" y="10608"/>
                  </a:lnTo>
                  <a:moveTo>
                    <a:pt x="534" y="7239"/>
                  </a:moveTo>
                  <a:lnTo>
                    <a:pt x="13177" y="12076"/>
                  </a:lnTo>
                  <a:moveTo>
                    <a:pt x="1" y="8707"/>
                  </a:moveTo>
                  <a:lnTo>
                    <a:pt x="12643" y="13511"/>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rot="363082">
              <a:off x="940056" y="4735937"/>
              <a:ext cx="406531" cy="311454"/>
            </a:xfrm>
            <a:custGeom>
              <a:avLst/>
              <a:gdLst/>
              <a:ahLst/>
              <a:cxnLst/>
              <a:rect l="l" t="t" r="r" b="b"/>
              <a:pathLst>
                <a:path w="12977" h="9942" fill="none" extrusionOk="0">
                  <a:moveTo>
                    <a:pt x="12977" y="3903"/>
                  </a:moveTo>
                  <a:lnTo>
                    <a:pt x="2670" y="1"/>
                  </a:lnTo>
                  <a:moveTo>
                    <a:pt x="2002" y="1769"/>
                  </a:moveTo>
                  <a:lnTo>
                    <a:pt x="12276" y="5671"/>
                  </a:lnTo>
                  <a:moveTo>
                    <a:pt x="1335" y="3503"/>
                  </a:moveTo>
                  <a:lnTo>
                    <a:pt x="11609" y="7439"/>
                  </a:lnTo>
                  <a:moveTo>
                    <a:pt x="668" y="5271"/>
                  </a:moveTo>
                  <a:lnTo>
                    <a:pt x="10942" y="9174"/>
                  </a:lnTo>
                  <a:moveTo>
                    <a:pt x="7706" y="9941"/>
                  </a:moveTo>
                  <a:lnTo>
                    <a:pt x="1" y="7006"/>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rot="363082">
              <a:off x="407066" y="4979342"/>
              <a:ext cx="760778" cy="501609"/>
            </a:xfrm>
            <a:custGeom>
              <a:avLst/>
              <a:gdLst/>
              <a:ahLst/>
              <a:cxnLst/>
              <a:rect l="l" t="t" r="r" b="b"/>
              <a:pathLst>
                <a:path w="24285" h="16012" fill="none" extrusionOk="0">
                  <a:moveTo>
                    <a:pt x="24285" y="6772"/>
                  </a:moveTo>
                  <a:lnTo>
                    <a:pt x="6472" y="0"/>
                  </a:lnTo>
                  <a:moveTo>
                    <a:pt x="3136" y="1067"/>
                  </a:moveTo>
                  <a:lnTo>
                    <a:pt x="23517" y="8806"/>
                  </a:lnTo>
                  <a:moveTo>
                    <a:pt x="2336" y="3069"/>
                  </a:moveTo>
                  <a:lnTo>
                    <a:pt x="22717" y="10841"/>
                  </a:lnTo>
                  <a:moveTo>
                    <a:pt x="1568" y="5137"/>
                  </a:moveTo>
                  <a:lnTo>
                    <a:pt x="21950" y="12909"/>
                  </a:lnTo>
                  <a:moveTo>
                    <a:pt x="801" y="7172"/>
                  </a:moveTo>
                  <a:lnTo>
                    <a:pt x="21182" y="14944"/>
                  </a:lnTo>
                  <a:moveTo>
                    <a:pt x="1" y="9240"/>
                  </a:moveTo>
                  <a:lnTo>
                    <a:pt x="17847" y="16011"/>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7" name="Google Shape;57;p2"/>
          <p:cNvSpPr txBox="1">
            <a:spLocks noGrp="1"/>
          </p:cNvSpPr>
          <p:nvPr>
            <p:ph type="ctrTitle"/>
          </p:nvPr>
        </p:nvSpPr>
        <p:spPr>
          <a:xfrm>
            <a:off x="1718000" y="2472444"/>
            <a:ext cx="8756000" cy="1910400"/>
          </a:xfrm>
          <a:prstGeom prst="rect">
            <a:avLst/>
          </a:prstGeom>
        </p:spPr>
        <p:txBody>
          <a:bodyPr spcFirstLastPara="1" wrap="square" lIns="91425" tIns="91425" rIns="91425" bIns="91425" anchor="ctr" anchorCtr="0">
            <a:noAutofit/>
          </a:bodyPr>
          <a:lstStyle>
            <a:lvl1pPr lvl="0" algn="ctr">
              <a:spcBef>
                <a:spcPts val="0"/>
              </a:spcBef>
              <a:spcAft>
                <a:spcPts val="0"/>
              </a:spcAft>
              <a:buSzPts val="5200"/>
              <a:buNone/>
              <a:defRPr sz="4933" b="1">
                <a:latin typeface="Josefin Sans"/>
                <a:ea typeface="Josefin Sans"/>
                <a:cs typeface="Josefin Sans"/>
                <a:sym typeface="Josefin Sans"/>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58" name="Google Shape;58;p2"/>
          <p:cNvSpPr txBox="1">
            <a:spLocks noGrp="1"/>
          </p:cNvSpPr>
          <p:nvPr>
            <p:ph type="subTitle" idx="1"/>
          </p:nvPr>
        </p:nvSpPr>
        <p:spPr>
          <a:xfrm>
            <a:off x="5012400" y="4382844"/>
            <a:ext cx="2167200" cy="471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2533"/>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59" name="Google Shape;59;p2"/>
          <p:cNvSpPr txBox="1">
            <a:spLocks noGrp="1"/>
          </p:cNvSpPr>
          <p:nvPr>
            <p:ph type="subTitle" idx="2"/>
          </p:nvPr>
        </p:nvSpPr>
        <p:spPr>
          <a:xfrm>
            <a:off x="8806633" y="756733"/>
            <a:ext cx="2246800" cy="5628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Clr>
                <a:schemeClr val="accent3"/>
              </a:buClr>
              <a:buSzPts val="2800"/>
              <a:buNone/>
              <a:defRPr sz="2667" b="1">
                <a:latin typeface="Josefin Sans"/>
                <a:ea typeface="Josefin Sans"/>
                <a:cs typeface="Josefin Sans"/>
                <a:sym typeface="Josefin Sans"/>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40805390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25"/>
        <p:cNvGrpSpPr/>
        <p:nvPr/>
      </p:nvGrpSpPr>
      <p:grpSpPr>
        <a:xfrm>
          <a:off x="0" y="0"/>
          <a:ext cx="0" cy="0"/>
          <a:chOff x="0" y="0"/>
          <a:chExt cx="0" cy="0"/>
        </a:xfrm>
      </p:grpSpPr>
      <p:pic>
        <p:nvPicPr>
          <p:cNvPr id="126" name="Google Shape;126;p4"/>
          <p:cNvPicPr preferRelativeResize="0"/>
          <p:nvPr/>
        </p:nvPicPr>
        <p:blipFill>
          <a:blip r:embed="rId2">
            <a:alphaModFix/>
          </a:blip>
          <a:stretch>
            <a:fillRect/>
          </a:stretch>
        </p:blipFill>
        <p:spPr>
          <a:xfrm>
            <a:off x="-75466" y="-36433"/>
            <a:ext cx="12342935" cy="7005332"/>
          </a:xfrm>
          <a:prstGeom prst="rect">
            <a:avLst/>
          </a:prstGeom>
          <a:noFill/>
          <a:ln>
            <a:noFill/>
          </a:ln>
        </p:spPr>
      </p:pic>
      <p:grpSp>
        <p:nvGrpSpPr>
          <p:cNvPr id="127" name="Google Shape;127;p4"/>
          <p:cNvGrpSpPr/>
          <p:nvPr/>
        </p:nvGrpSpPr>
        <p:grpSpPr>
          <a:xfrm>
            <a:off x="945525" y="1516400"/>
            <a:ext cx="10301600" cy="4728400"/>
            <a:chOff x="709144" y="1137300"/>
            <a:chExt cx="7726200" cy="3546300"/>
          </a:xfrm>
        </p:grpSpPr>
        <p:sp>
          <p:nvSpPr>
            <p:cNvPr id="128" name="Google Shape;128;p4"/>
            <p:cNvSpPr/>
            <p:nvPr/>
          </p:nvSpPr>
          <p:spPr>
            <a:xfrm>
              <a:off x="785344" y="1213500"/>
              <a:ext cx="7650000" cy="3470100"/>
            </a:xfrm>
            <a:prstGeom prst="roundRect">
              <a:avLst>
                <a:gd name="adj" fmla="val 8345"/>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4"/>
            <p:cNvSpPr/>
            <p:nvPr/>
          </p:nvSpPr>
          <p:spPr>
            <a:xfrm>
              <a:off x="709144" y="1137300"/>
              <a:ext cx="7650000" cy="3470100"/>
            </a:xfrm>
            <a:prstGeom prst="roundRect">
              <a:avLst>
                <a:gd name="adj" fmla="val 8345"/>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0" name="Google Shape;130;p4"/>
          <p:cNvSpPr txBox="1">
            <a:spLocks noGrp="1"/>
          </p:cNvSpPr>
          <p:nvPr>
            <p:ph type="body" idx="1"/>
          </p:nvPr>
        </p:nvSpPr>
        <p:spPr>
          <a:xfrm>
            <a:off x="1145817" y="1634251"/>
            <a:ext cx="9900800" cy="4518400"/>
          </a:xfrm>
          <a:prstGeom prst="rect">
            <a:avLst/>
          </a:prstGeom>
        </p:spPr>
        <p:txBody>
          <a:bodyPr spcFirstLastPara="1" wrap="square" lIns="91425" tIns="91425" rIns="91425" bIns="91425" anchor="ctr" anchorCtr="0">
            <a:noAutofit/>
          </a:bodyPr>
          <a:lstStyle>
            <a:lvl1pPr marL="609585" lvl="0" indent="-423323">
              <a:lnSpc>
                <a:spcPct val="100000"/>
              </a:lnSpc>
              <a:spcBef>
                <a:spcPts val="0"/>
              </a:spcBef>
              <a:spcAft>
                <a:spcPts val="0"/>
              </a:spcAft>
              <a:buClr>
                <a:srgbClr val="273638"/>
              </a:buClr>
              <a:buSzPts val="1400"/>
              <a:buChar char="●"/>
              <a:defRPr sz="1600"/>
            </a:lvl1pPr>
            <a:lvl2pPr marL="1219170" lvl="1" indent="-423323">
              <a:spcBef>
                <a:spcPts val="0"/>
              </a:spcBef>
              <a:spcAft>
                <a:spcPts val="0"/>
              </a:spcAft>
              <a:buClr>
                <a:srgbClr val="273638"/>
              </a:buClr>
              <a:buSzPts val="1400"/>
              <a:buChar char="○"/>
              <a:defRPr/>
            </a:lvl2pPr>
            <a:lvl3pPr marL="1828754" lvl="2" indent="-423323">
              <a:spcBef>
                <a:spcPts val="0"/>
              </a:spcBef>
              <a:spcAft>
                <a:spcPts val="0"/>
              </a:spcAft>
              <a:buClr>
                <a:srgbClr val="273638"/>
              </a:buClr>
              <a:buSzPts val="1400"/>
              <a:buChar char="■"/>
              <a:defRPr/>
            </a:lvl3pPr>
            <a:lvl4pPr marL="2438339" lvl="3" indent="-423323">
              <a:spcBef>
                <a:spcPts val="0"/>
              </a:spcBef>
              <a:spcAft>
                <a:spcPts val="0"/>
              </a:spcAft>
              <a:buClr>
                <a:srgbClr val="273638"/>
              </a:buClr>
              <a:buSzPts val="1400"/>
              <a:buChar char="●"/>
              <a:defRPr/>
            </a:lvl4pPr>
            <a:lvl5pPr marL="3047924" lvl="4" indent="-423323">
              <a:spcBef>
                <a:spcPts val="0"/>
              </a:spcBef>
              <a:spcAft>
                <a:spcPts val="0"/>
              </a:spcAft>
              <a:buClr>
                <a:srgbClr val="273638"/>
              </a:buClr>
              <a:buSzPts val="1400"/>
              <a:buChar char="○"/>
              <a:defRPr/>
            </a:lvl5pPr>
            <a:lvl6pPr marL="3657509" lvl="5" indent="-423323">
              <a:spcBef>
                <a:spcPts val="0"/>
              </a:spcBef>
              <a:spcAft>
                <a:spcPts val="0"/>
              </a:spcAft>
              <a:buClr>
                <a:srgbClr val="273638"/>
              </a:buClr>
              <a:buSzPts val="1400"/>
              <a:buChar char="■"/>
              <a:defRPr/>
            </a:lvl6pPr>
            <a:lvl7pPr marL="4267093" lvl="6" indent="-423323">
              <a:spcBef>
                <a:spcPts val="0"/>
              </a:spcBef>
              <a:spcAft>
                <a:spcPts val="0"/>
              </a:spcAft>
              <a:buClr>
                <a:srgbClr val="273638"/>
              </a:buClr>
              <a:buSzPts val="1400"/>
              <a:buChar char="●"/>
              <a:defRPr/>
            </a:lvl7pPr>
            <a:lvl8pPr marL="4876678" lvl="7" indent="-423323">
              <a:spcBef>
                <a:spcPts val="0"/>
              </a:spcBef>
              <a:spcAft>
                <a:spcPts val="0"/>
              </a:spcAft>
              <a:buClr>
                <a:srgbClr val="273638"/>
              </a:buClr>
              <a:buSzPts val="1400"/>
              <a:buChar char="○"/>
              <a:defRPr/>
            </a:lvl8pPr>
            <a:lvl9pPr marL="5486263" lvl="8" indent="-423323">
              <a:spcBef>
                <a:spcPts val="0"/>
              </a:spcBef>
              <a:spcAft>
                <a:spcPts val="0"/>
              </a:spcAft>
              <a:buClr>
                <a:srgbClr val="273638"/>
              </a:buClr>
              <a:buSzPts val="1400"/>
              <a:buChar char="■"/>
              <a:defRPr/>
            </a:lvl9pPr>
          </a:lstStyle>
          <a:p>
            <a:endParaRPr/>
          </a:p>
        </p:txBody>
      </p:sp>
      <p:grpSp>
        <p:nvGrpSpPr>
          <p:cNvPr id="131" name="Google Shape;131;p4"/>
          <p:cNvGrpSpPr/>
          <p:nvPr/>
        </p:nvGrpSpPr>
        <p:grpSpPr>
          <a:xfrm rot="755454" flipH="1">
            <a:off x="10291469" y="-824257"/>
            <a:ext cx="2876292" cy="3550625"/>
            <a:chOff x="-623774" y="-350900"/>
            <a:chExt cx="2449210" cy="3023416"/>
          </a:xfrm>
        </p:grpSpPr>
        <p:grpSp>
          <p:nvGrpSpPr>
            <p:cNvPr id="132" name="Google Shape;132;p4"/>
            <p:cNvGrpSpPr/>
            <p:nvPr/>
          </p:nvGrpSpPr>
          <p:grpSpPr>
            <a:xfrm rot="1413719">
              <a:off x="224827" y="-308028"/>
              <a:ext cx="616248" cy="1925931"/>
              <a:chOff x="-1858600" y="2385325"/>
              <a:chExt cx="523125" cy="1635025"/>
            </a:xfrm>
          </p:grpSpPr>
          <p:sp>
            <p:nvSpPr>
              <p:cNvPr id="133" name="Google Shape;133;p4"/>
              <p:cNvSpPr/>
              <p:nvPr/>
            </p:nvSpPr>
            <p:spPr>
              <a:xfrm>
                <a:off x="-1804750" y="2385325"/>
                <a:ext cx="469275" cy="1635025"/>
              </a:xfrm>
              <a:custGeom>
                <a:avLst/>
                <a:gdLst/>
                <a:ahLst/>
                <a:cxnLst/>
                <a:rect l="l" t="t" r="r" b="b"/>
                <a:pathLst>
                  <a:path w="18771" h="65401" extrusionOk="0">
                    <a:moveTo>
                      <a:pt x="12062" y="1"/>
                    </a:moveTo>
                    <a:cubicBezTo>
                      <a:pt x="9693" y="1"/>
                      <a:pt x="7259" y="1264"/>
                      <a:pt x="5667" y="3115"/>
                    </a:cubicBezTo>
                    <a:cubicBezTo>
                      <a:pt x="3462" y="5679"/>
                      <a:pt x="2513" y="9064"/>
                      <a:pt x="1872" y="12397"/>
                    </a:cubicBezTo>
                    <a:lnTo>
                      <a:pt x="1872" y="12372"/>
                    </a:lnTo>
                    <a:cubicBezTo>
                      <a:pt x="129" y="21270"/>
                      <a:pt x="0" y="30373"/>
                      <a:pt x="975" y="39373"/>
                    </a:cubicBezTo>
                    <a:cubicBezTo>
                      <a:pt x="1308" y="42476"/>
                      <a:pt x="1308" y="44861"/>
                      <a:pt x="1462" y="47989"/>
                    </a:cubicBezTo>
                    <a:cubicBezTo>
                      <a:pt x="1795" y="54796"/>
                      <a:pt x="6238" y="62496"/>
                      <a:pt x="6079" y="65382"/>
                    </a:cubicBezTo>
                    <a:lnTo>
                      <a:pt x="6079" y="65382"/>
                    </a:lnTo>
                    <a:cubicBezTo>
                      <a:pt x="6979" y="50077"/>
                      <a:pt x="11644" y="31239"/>
                      <a:pt x="16694" y="16756"/>
                    </a:cubicBezTo>
                    <a:cubicBezTo>
                      <a:pt x="17694" y="13936"/>
                      <a:pt x="18771" y="11064"/>
                      <a:pt x="18745" y="8089"/>
                    </a:cubicBezTo>
                    <a:cubicBezTo>
                      <a:pt x="18745" y="5089"/>
                      <a:pt x="17412" y="1909"/>
                      <a:pt x="14719" y="602"/>
                    </a:cubicBezTo>
                    <a:cubicBezTo>
                      <a:pt x="13878" y="188"/>
                      <a:pt x="12974" y="1"/>
                      <a:pt x="12062" y="1"/>
                    </a:cubicBezTo>
                    <a:close/>
                    <a:moveTo>
                      <a:pt x="6079" y="65382"/>
                    </a:moveTo>
                    <a:lnTo>
                      <a:pt x="6079" y="65382"/>
                    </a:lnTo>
                    <a:cubicBezTo>
                      <a:pt x="6078" y="65388"/>
                      <a:pt x="6078" y="65394"/>
                      <a:pt x="6078" y="65400"/>
                    </a:cubicBezTo>
                    <a:cubicBezTo>
                      <a:pt x="6078" y="65394"/>
                      <a:pt x="6078" y="65388"/>
                      <a:pt x="6079" y="653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4"/>
              <p:cNvSpPr/>
              <p:nvPr/>
            </p:nvSpPr>
            <p:spPr>
              <a:xfrm>
                <a:off x="-1858600" y="2385425"/>
                <a:ext cx="469275" cy="1634925"/>
              </a:xfrm>
              <a:custGeom>
                <a:avLst/>
                <a:gdLst/>
                <a:ahLst/>
                <a:cxnLst/>
                <a:rect l="l" t="t" r="r" b="b"/>
                <a:pathLst>
                  <a:path w="18771" h="65397" extrusionOk="0">
                    <a:moveTo>
                      <a:pt x="12088" y="1"/>
                    </a:moveTo>
                    <a:cubicBezTo>
                      <a:pt x="9704" y="1"/>
                      <a:pt x="7263" y="1274"/>
                      <a:pt x="5667" y="3111"/>
                    </a:cubicBezTo>
                    <a:cubicBezTo>
                      <a:pt x="3462" y="5649"/>
                      <a:pt x="2513" y="9060"/>
                      <a:pt x="1872" y="12393"/>
                    </a:cubicBezTo>
                    <a:lnTo>
                      <a:pt x="1872" y="12368"/>
                    </a:lnTo>
                    <a:cubicBezTo>
                      <a:pt x="129" y="21266"/>
                      <a:pt x="0" y="30369"/>
                      <a:pt x="975" y="39369"/>
                    </a:cubicBezTo>
                    <a:cubicBezTo>
                      <a:pt x="1308" y="42472"/>
                      <a:pt x="1308" y="44857"/>
                      <a:pt x="1462" y="47985"/>
                    </a:cubicBezTo>
                    <a:cubicBezTo>
                      <a:pt x="1795" y="54792"/>
                      <a:pt x="6239" y="62492"/>
                      <a:pt x="6079" y="65378"/>
                    </a:cubicBezTo>
                    <a:lnTo>
                      <a:pt x="6079" y="65378"/>
                    </a:lnTo>
                    <a:cubicBezTo>
                      <a:pt x="6979" y="50073"/>
                      <a:pt x="11670" y="31235"/>
                      <a:pt x="16694" y="16752"/>
                    </a:cubicBezTo>
                    <a:cubicBezTo>
                      <a:pt x="17694" y="13932"/>
                      <a:pt x="18771" y="11060"/>
                      <a:pt x="18771" y="8085"/>
                    </a:cubicBezTo>
                    <a:cubicBezTo>
                      <a:pt x="18745" y="5085"/>
                      <a:pt x="17412" y="1905"/>
                      <a:pt x="14745" y="598"/>
                    </a:cubicBezTo>
                    <a:cubicBezTo>
                      <a:pt x="13901" y="187"/>
                      <a:pt x="12999" y="1"/>
                      <a:pt x="12088" y="1"/>
                    </a:cubicBezTo>
                    <a:close/>
                    <a:moveTo>
                      <a:pt x="6079" y="65378"/>
                    </a:moveTo>
                    <a:cubicBezTo>
                      <a:pt x="6078" y="65384"/>
                      <a:pt x="6078" y="65390"/>
                      <a:pt x="6078" y="65396"/>
                    </a:cubicBezTo>
                    <a:cubicBezTo>
                      <a:pt x="6078" y="65390"/>
                      <a:pt x="6078" y="65384"/>
                      <a:pt x="6079" y="6537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4"/>
              <p:cNvSpPr/>
              <p:nvPr/>
            </p:nvSpPr>
            <p:spPr>
              <a:xfrm>
                <a:off x="-1766300" y="2414375"/>
                <a:ext cx="329125" cy="283550"/>
              </a:xfrm>
              <a:custGeom>
                <a:avLst/>
                <a:gdLst/>
                <a:ahLst/>
                <a:cxnLst/>
                <a:rect l="l" t="t" r="r" b="b"/>
                <a:pathLst>
                  <a:path w="13165" h="11342" extrusionOk="0">
                    <a:moveTo>
                      <a:pt x="7214" y="1"/>
                    </a:moveTo>
                    <a:cubicBezTo>
                      <a:pt x="7203" y="1"/>
                      <a:pt x="7192" y="2"/>
                      <a:pt x="7181" y="4"/>
                    </a:cubicBezTo>
                    <a:cubicBezTo>
                      <a:pt x="7053" y="55"/>
                      <a:pt x="6976" y="260"/>
                      <a:pt x="7104" y="337"/>
                    </a:cubicBezTo>
                    <a:cubicBezTo>
                      <a:pt x="7130" y="363"/>
                      <a:pt x="7155" y="363"/>
                      <a:pt x="7181" y="363"/>
                    </a:cubicBezTo>
                    <a:cubicBezTo>
                      <a:pt x="7258" y="363"/>
                      <a:pt x="7335" y="337"/>
                      <a:pt x="7386" y="260"/>
                    </a:cubicBezTo>
                    <a:cubicBezTo>
                      <a:pt x="7433" y="120"/>
                      <a:pt x="7330" y="1"/>
                      <a:pt x="7214" y="1"/>
                    </a:cubicBezTo>
                    <a:close/>
                    <a:moveTo>
                      <a:pt x="10096" y="914"/>
                    </a:moveTo>
                    <a:cubicBezTo>
                      <a:pt x="10065" y="914"/>
                      <a:pt x="10033" y="918"/>
                      <a:pt x="10001" y="927"/>
                    </a:cubicBezTo>
                    <a:cubicBezTo>
                      <a:pt x="9719" y="1004"/>
                      <a:pt x="9591" y="1440"/>
                      <a:pt x="9848" y="1619"/>
                    </a:cubicBezTo>
                    <a:cubicBezTo>
                      <a:pt x="9899" y="1619"/>
                      <a:pt x="9950" y="1645"/>
                      <a:pt x="10001" y="1645"/>
                    </a:cubicBezTo>
                    <a:cubicBezTo>
                      <a:pt x="10024" y="1648"/>
                      <a:pt x="10046" y="1650"/>
                      <a:pt x="10069" y="1650"/>
                    </a:cubicBezTo>
                    <a:cubicBezTo>
                      <a:pt x="10224" y="1650"/>
                      <a:pt x="10370" y="1571"/>
                      <a:pt x="10437" y="1414"/>
                    </a:cubicBezTo>
                    <a:cubicBezTo>
                      <a:pt x="10528" y="1164"/>
                      <a:pt x="10337" y="914"/>
                      <a:pt x="10096" y="914"/>
                    </a:cubicBezTo>
                    <a:close/>
                    <a:moveTo>
                      <a:pt x="4839" y="1534"/>
                    </a:moveTo>
                    <a:cubicBezTo>
                      <a:pt x="4695" y="1534"/>
                      <a:pt x="4554" y="1605"/>
                      <a:pt x="4540" y="1748"/>
                    </a:cubicBezTo>
                    <a:cubicBezTo>
                      <a:pt x="4540" y="1799"/>
                      <a:pt x="4540" y="1824"/>
                      <a:pt x="4540" y="1876"/>
                    </a:cubicBezTo>
                    <a:cubicBezTo>
                      <a:pt x="4591" y="2030"/>
                      <a:pt x="4719" y="2158"/>
                      <a:pt x="4873" y="2183"/>
                    </a:cubicBezTo>
                    <a:cubicBezTo>
                      <a:pt x="5129" y="2183"/>
                      <a:pt x="5309" y="1876"/>
                      <a:pt x="5129" y="1671"/>
                    </a:cubicBezTo>
                    <a:cubicBezTo>
                      <a:pt x="5072" y="1579"/>
                      <a:pt x="4955" y="1534"/>
                      <a:pt x="4839" y="1534"/>
                    </a:cubicBezTo>
                    <a:close/>
                    <a:moveTo>
                      <a:pt x="7873" y="1434"/>
                    </a:moveTo>
                    <a:cubicBezTo>
                      <a:pt x="7815" y="1434"/>
                      <a:pt x="7755" y="1444"/>
                      <a:pt x="7694" y="1465"/>
                    </a:cubicBezTo>
                    <a:cubicBezTo>
                      <a:pt x="7309" y="1542"/>
                      <a:pt x="7104" y="2183"/>
                      <a:pt x="7488" y="2414"/>
                    </a:cubicBezTo>
                    <a:lnTo>
                      <a:pt x="7514" y="2414"/>
                    </a:lnTo>
                    <a:cubicBezTo>
                      <a:pt x="7565" y="2440"/>
                      <a:pt x="7642" y="2466"/>
                      <a:pt x="7694" y="2491"/>
                    </a:cubicBezTo>
                    <a:cubicBezTo>
                      <a:pt x="7715" y="2493"/>
                      <a:pt x="7737" y="2494"/>
                      <a:pt x="7759" y="2494"/>
                    </a:cubicBezTo>
                    <a:cubicBezTo>
                      <a:pt x="7992" y="2494"/>
                      <a:pt x="8217" y="2369"/>
                      <a:pt x="8335" y="2158"/>
                    </a:cubicBezTo>
                    <a:cubicBezTo>
                      <a:pt x="8489" y="1805"/>
                      <a:pt x="8227" y="1434"/>
                      <a:pt x="7873" y="1434"/>
                    </a:cubicBezTo>
                    <a:close/>
                    <a:moveTo>
                      <a:pt x="12521" y="1809"/>
                    </a:moveTo>
                    <a:cubicBezTo>
                      <a:pt x="12477" y="1809"/>
                      <a:pt x="12432" y="1814"/>
                      <a:pt x="12386" y="1824"/>
                    </a:cubicBezTo>
                    <a:cubicBezTo>
                      <a:pt x="12002" y="1927"/>
                      <a:pt x="11796" y="2568"/>
                      <a:pt x="12181" y="2799"/>
                    </a:cubicBezTo>
                    <a:cubicBezTo>
                      <a:pt x="12232" y="2825"/>
                      <a:pt x="12309" y="2850"/>
                      <a:pt x="12386" y="2850"/>
                    </a:cubicBezTo>
                    <a:cubicBezTo>
                      <a:pt x="12424" y="2858"/>
                      <a:pt x="12461" y="2861"/>
                      <a:pt x="12498" y="2861"/>
                    </a:cubicBezTo>
                    <a:cubicBezTo>
                      <a:pt x="12709" y="2861"/>
                      <a:pt x="12896" y="2739"/>
                      <a:pt x="13027" y="2542"/>
                    </a:cubicBezTo>
                    <a:cubicBezTo>
                      <a:pt x="13165" y="2175"/>
                      <a:pt x="12892" y="1809"/>
                      <a:pt x="12521" y="1809"/>
                    </a:cubicBezTo>
                    <a:close/>
                    <a:moveTo>
                      <a:pt x="10496" y="2693"/>
                    </a:moveTo>
                    <a:cubicBezTo>
                      <a:pt x="10485" y="2693"/>
                      <a:pt x="10474" y="2694"/>
                      <a:pt x="10463" y="2696"/>
                    </a:cubicBezTo>
                    <a:cubicBezTo>
                      <a:pt x="10335" y="2722"/>
                      <a:pt x="10258" y="2953"/>
                      <a:pt x="10386" y="3030"/>
                    </a:cubicBezTo>
                    <a:cubicBezTo>
                      <a:pt x="10412" y="3055"/>
                      <a:pt x="10412" y="3055"/>
                      <a:pt x="10437" y="3055"/>
                    </a:cubicBezTo>
                    <a:cubicBezTo>
                      <a:pt x="10540" y="3055"/>
                      <a:pt x="10617" y="3030"/>
                      <a:pt x="10668" y="2953"/>
                    </a:cubicBezTo>
                    <a:cubicBezTo>
                      <a:pt x="10715" y="2812"/>
                      <a:pt x="10612" y="2693"/>
                      <a:pt x="10496" y="2693"/>
                    </a:cubicBezTo>
                    <a:close/>
                    <a:moveTo>
                      <a:pt x="3134" y="3127"/>
                    </a:moveTo>
                    <a:cubicBezTo>
                      <a:pt x="3124" y="3127"/>
                      <a:pt x="3114" y="3129"/>
                      <a:pt x="3104" y="3132"/>
                    </a:cubicBezTo>
                    <a:cubicBezTo>
                      <a:pt x="3027" y="3158"/>
                      <a:pt x="3001" y="3260"/>
                      <a:pt x="3078" y="3312"/>
                    </a:cubicBezTo>
                    <a:lnTo>
                      <a:pt x="3078" y="3337"/>
                    </a:lnTo>
                    <a:lnTo>
                      <a:pt x="3104" y="3337"/>
                    </a:lnTo>
                    <a:cubicBezTo>
                      <a:pt x="3155" y="3337"/>
                      <a:pt x="3206" y="3312"/>
                      <a:pt x="3232" y="3260"/>
                    </a:cubicBezTo>
                    <a:cubicBezTo>
                      <a:pt x="3254" y="3194"/>
                      <a:pt x="3199" y="3127"/>
                      <a:pt x="3134" y="3127"/>
                    </a:cubicBezTo>
                    <a:close/>
                    <a:moveTo>
                      <a:pt x="6219" y="3536"/>
                    </a:moveTo>
                    <a:cubicBezTo>
                      <a:pt x="6072" y="3536"/>
                      <a:pt x="5928" y="3614"/>
                      <a:pt x="5899" y="3773"/>
                    </a:cubicBezTo>
                    <a:lnTo>
                      <a:pt x="5924" y="3773"/>
                    </a:lnTo>
                    <a:cubicBezTo>
                      <a:pt x="5924" y="3799"/>
                      <a:pt x="5924" y="3850"/>
                      <a:pt x="5924" y="3902"/>
                    </a:cubicBezTo>
                    <a:cubicBezTo>
                      <a:pt x="5950" y="4055"/>
                      <a:pt x="6078" y="4158"/>
                      <a:pt x="6232" y="4184"/>
                    </a:cubicBezTo>
                    <a:cubicBezTo>
                      <a:pt x="6243" y="4185"/>
                      <a:pt x="6254" y="4185"/>
                      <a:pt x="6265" y="4185"/>
                    </a:cubicBezTo>
                    <a:cubicBezTo>
                      <a:pt x="6526" y="4185"/>
                      <a:pt x="6662" y="3892"/>
                      <a:pt x="6514" y="3671"/>
                    </a:cubicBezTo>
                    <a:cubicBezTo>
                      <a:pt x="6447" y="3582"/>
                      <a:pt x="6332" y="3536"/>
                      <a:pt x="6219" y="3536"/>
                    </a:cubicBezTo>
                    <a:close/>
                    <a:moveTo>
                      <a:pt x="3009" y="4870"/>
                    </a:moveTo>
                    <a:cubicBezTo>
                      <a:pt x="2866" y="4870"/>
                      <a:pt x="2722" y="4947"/>
                      <a:pt x="2693" y="5107"/>
                    </a:cubicBezTo>
                    <a:lnTo>
                      <a:pt x="2719" y="5107"/>
                    </a:lnTo>
                    <a:cubicBezTo>
                      <a:pt x="2693" y="5158"/>
                      <a:pt x="2693" y="5184"/>
                      <a:pt x="2719" y="5235"/>
                    </a:cubicBezTo>
                    <a:cubicBezTo>
                      <a:pt x="2745" y="5389"/>
                      <a:pt x="2873" y="5517"/>
                      <a:pt x="3027" y="5517"/>
                    </a:cubicBezTo>
                    <a:cubicBezTo>
                      <a:pt x="3038" y="5518"/>
                      <a:pt x="3049" y="5518"/>
                      <a:pt x="3059" y="5518"/>
                    </a:cubicBezTo>
                    <a:cubicBezTo>
                      <a:pt x="3320" y="5518"/>
                      <a:pt x="3456" y="5226"/>
                      <a:pt x="3283" y="5004"/>
                    </a:cubicBezTo>
                    <a:cubicBezTo>
                      <a:pt x="3228" y="4915"/>
                      <a:pt x="3119" y="4870"/>
                      <a:pt x="3009" y="4870"/>
                    </a:cubicBezTo>
                    <a:close/>
                    <a:moveTo>
                      <a:pt x="6277" y="5340"/>
                    </a:moveTo>
                    <a:cubicBezTo>
                      <a:pt x="6229" y="5340"/>
                      <a:pt x="6179" y="5348"/>
                      <a:pt x="6129" y="5363"/>
                    </a:cubicBezTo>
                    <a:cubicBezTo>
                      <a:pt x="5745" y="5466"/>
                      <a:pt x="5540" y="6107"/>
                      <a:pt x="5924" y="6312"/>
                    </a:cubicBezTo>
                    <a:cubicBezTo>
                      <a:pt x="5976" y="6363"/>
                      <a:pt x="6053" y="6363"/>
                      <a:pt x="6129" y="6389"/>
                    </a:cubicBezTo>
                    <a:cubicBezTo>
                      <a:pt x="6151" y="6391"/>
                      <a:pt x="6173" y="6392"/>
                      <a:pt x="6194" y="6392"/>
                    </a:cubicBezTo>
                    <a:cubicBezTo>
                      <a:pt x="6424" y="6392"/>
                      <a:pt x="6630" y="6267"/>
                      <a:pt x="6771" y="6055"/>
                    </a:cubicBezTo>
                    <a:cubicBezTo>
                      <a:pt x="6906" y="5718"/>
                      <a:pt x="6625" y="5340"/>
                      <a:pt x="6277" y="5340"/>
                    </a:cubicBezTo>
                    <a:close/>
                    <a:moveTo>
                      <a:pt x="1163" y="6898"/>
                    </a:moveTo>
                    <a:cubicBezTo>
                      <a:pt x="1152" y="6898"/>
                      <a:pt x="1140" y="6899"/>
                      <a:pt x="1129" y="6902"/>
                    </a:cubicBezTo>
                    <a:cubicBezTo>
                      <a:pt x="1001" y="6927"/>
                      <a:pt x="924" y="7158"/>
                      <a:pt x="1052" y="7235"/>
                    </a:cubicBezTo>
                    <a:cubicBezTo>
                      <a:pt x="1078" y="7235"/>
                      <a:pt x="1104" y="7261"/>
                      <a:pt x="1129" y="7261"/>
                    </a:cubicBezTo>
                    <a:cubicBezTo>
                      <a:pt x="1206" y="7261"/>
                      <a:pt x="1283" y="7235"/>
                      <a:pt x="1334" y="7132"/>
                    </a:cubicBezTo>
                    <a:cubicBezTo>
                      <a:pt x="1381" y="7015"/>
                      <a:pt x="1278" y="6898"/>
                      <a:pt x="1163" y="6898"/>
                    </a:cubicBezTo>
                    <a:close/>
                    <a:moveTo>
                      <a:pt x="5001" y="7850"/>
                    </a:moveTo>
                    <a:cubicBezTo>
                      <a:pt x="4924" y="7876"/>
                      <a:pt x="4899" y="8004"/>
                      <a:pt x="4950" y="8056"/>
                    </a:cubicBezTo>
                    <a:lnTo>
                      <a:pt x="5001" y="8056"/>
                    </a:lnTo>
                    <a:cubicBezTo>
                      <a:pt x="5052" y="8056"/>
                      <a:pt x="5104" y="8030"/>
                      <a:pt x="5129" y="8004"/>
                    </a:cubicBezTo>
                    <a:cubicBezTo>
                      <a:pt x="5155" y="7927"/>
                      <a:pt x="5078" y="7850"/>
                      <a:pt x="5001" y="7850"/>
                    </a:cubicBezTo>
                    <a:close/>
                    <a:moveTo>
                      <a:pt x="2940" y="7598"/>
                    </a:moveTo>
                    <a:cubicBezTo>
                      <a:pt x="2902" y="7598"/>
                      <a:pt x="2862" y="7605"/>
                      <a:pt x="2822" y="7620"/>
                    </a:cubicBezTo>
                    <a:cubicBezTo>
                      <a:pt x="2565" y="7697"/>
                      <a:pt x="2437" y="8107"/>
                      <a:pt x="2693" y="8235"/>
                    </a:cubicBezTo>
                    <a:cubicBezTo>
                      <a:pt x="2719" y="8261"/>
                      <a:pt x="2770" y="8286"/>
                      <a:pt x="2822" y="8286"/>
                    </a:cubicBezTo>
                    <a:cubicBezTo>
                      <a:pt x="2838" y="8289"/>
                      <a:pt x="2854" y="8290"/>
                      <a:pt x="2870" y="8290"/>
                    </a:cubicBezTo>
                    <a:cubicBezTo>
                      <a:pt x="3007" y="8290"/>
                      <a:pt x="3137" y="8196"/>
                      <a:pt x="3206" y="8081"/>
                    </a:cubicBezTo>
                    <a:cubicBezTo>
                      <a:pt x="3338" y="7840"/>
                      <a:pt x="3169" y="7598"/>
                      <a:pt x="2940" y="7598"/>
                    </a:cubicBezTo>
                    <a:close/>
                    <a:moveTo>
                      <a:pt x="6698" y="7919"/>
                    </a:moveTo>
                    <a:cubicBezTo>
                      <a:pt x="6554" y="7919"/>
                      <a:pt x="6414" y="7990"/>
                      <a:pt x="6386" y="8133"/>
                    </a:cubicBezTo>
                    <a:lnTo>
                      <a:pt x="6412" y="8133"/>
                    </a:lnTo>
                    <a:cubicBezTo>
                      <a:pt x="6412" y="8184"/>
                      <a:pt x="6412" y="8235"/>
                      <a:pt x="6412" y="8261"/>
                    </a:cubicBezTo>
                    <a:cubicBezTo>
                      <a:pt x="6437" y="8415"/>
                      <a:pt x="6565" y="8543"/>
                      <a:pt x="6745" y="8568"/>
                    </a:cubicBezTo>
                    <a:cubicBezTo>
                      <a:pt x="7001" y="8568"/>
                      <a:pt x="7181" y="8261"/>
                      <a:pt x="7001" y="8056"/>
                    </a:cubicBezTo>
                    <a:cubicBezTo>
                      <a:pt x="6933" y="7964"/>
                      <a:pt x="6814" y="7919"/>
                      <a:pt x="6698" y="7919"/>
                    </a:cubicBezTo>
                    <a:close/>
                    <a:moveTo>
                      <a:pt x="4317" y="9878"/>
                    </a:moveTo>
                    <a:cubicBezTo>
                      <a:pt x="4265" y="9878"/>
                      <a:pt x="4210" y="9886"/>
                      <a:pt x="4155" y="9902"/>
                    </a:cubicBezTo>
                    <a:cubicBezTo>
                      <a:pt x="3770" y="9979"/>
                      <a:pt x="3565" y="10645"/>
                      <a:pt x="3950" y="10851"/>
                    </a:cubicBezTo>
                    <a:cubicBezTo>
                      <a:pt x="4001" y="10876"/>
                      <a:pt x="4078" y="10902"/>
                      <a:pt x="4129" y="10928"/>
                    </a:cubicBezTo>
                    <a:cubicBezTo>
                      <a:pt x="4153" y="10930"/>
                      <a:pt x="4177" y="10931"/>
                      <a:pt x="4200" y="10931"/>
                    </a:cubicBezTo>
                    <a:cubicBezTo>
                      <a:pt x="4454" y="10931"/>
                      <a:pt x="4677" y="10805"/>
                      <a:pt x="4770" y="10594"/>
                    </a:cubicBezTo>
                    <a:cubicBezTo>
                      <a:pt x="4927" y="10236"/>
                      <a:pt x="4673" y="9878"/>
                      <a:pt x="4317" y="9878"/>
                    </a:cubicBezTo>
                    <a:close/>
                    <a:moveTo>
                      <a:pt x="746" y="10289"/>
                    </a:moveTo>
                    <a:cubicBezTo>
                      <a:pt x="696" y="10289"/>
                      <a:pt x="644" y="10297"/>
                      <a:pt x="591" y="10312"/>
                    </a:cubicBezTo>
                    <a:cubicBezTo>
                      <a:pt x="206" y="10415"/>
                      <a:pt x="1" y="11056"/>
                      <a:pt x="386" y="11287"/>
                    </a:cubicBezTo>
                    <a:lnTo>
                      <a:pt x="386" y="11261"/>
                    </a:lnTo>
                    <a:cubicBezTo>
                      <a:pt x="437" y="11312"/>
                      <a:pt x="514" y="11338"/>
                      <a:pt x="565" y="11338"/>
                    </a:cubicBezTo>
                    <a:cubicBezTo>
                      <a:pt x="589" y="11340"/>
                      <a:pt x="613" y="11341"/>
                      <a:pt x="636" y="11341"/>
                    </a:cubicBezTo>
                    <a:cubicBezTo>
                      <a:pt x="889" y="11341"/>
                      <a:pt x="1112" y="11216"/>
                      <a:pt x="1206" y="11004"/>
                    </a:cubicBezTo>
                    <a:cubicBezTo>
                      <a:pt x="1364" y="10667"/>
                      <a:pt x="1106" y="10289"/>
                      <a:pt x="746" y="1028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4"/>
              <p:cNvSpPr/>
              <p:nvPr/>
            </p:nvSpPr>
            <p:spPr>
              <a:xfrm>
                <a:off x="-1809250" y="2563500"/>
                <a:ext cx="247275" cy="1438900"/>
              </a:xfrm>
              <a:custGeom>
                <a:avLst/>
                <a:gdLst/>
                <a:ahLst/>
                <a:cxnLst/>
                <a:rect l="l" t="t" r="r" b="b"/>
                <a:pathLst>
                  <a:path w="9891" h="57556" extrusionOk="0">
                    <a:moveTo>
                      <a:pt x="9445" y="0"/>
                    </a:moveTo>
                    <a:cubicBezTo>
                      <a:pt x="9304" y="0"/>
                      <a:pt x="9164" y="81"/>
                      <a:pt x="9104" y="270"/>
                    </a:cubicBezTo>
                    <a:cubicBezTo>
                      <a:pt x="4617" y="13912"/>
                      <a:pt x="1" y="34913"/>
                      <a:pt x="3386" y="57247"/>
                    </a:cubicBezTo>
                    <a:cubicBezTo>
                      <a:pt x="3411" y="57427"/>
                      <a:pt x="3565" y="57555"/>
                      <a:pt x="3745" y="57555"/>
                    </a:cubicBezTo>
                    <a:lnTo>
                      <a:pt x="3822" y="57555"/>
                    </a:lnTo>
                    <a:cubicBezTo>
                      <a:pt x="4027" y="57530"/>
                      <a:pt x="4155" y="57324"/>
                      <a:pt x="4129" y="57119"/>
                    </a:cubicBezTo>
                    <a:cubicBezTo>
                      <a:pt x="796" y="34939"/>
                      <a:pt x="5360" y="14091"/>
                      <a:pt x="9796" y="501"/>
                    </a:cubicBezTo>
                    <a:cubicBezTo>
                      <a:pt x="9890" y="202"/>
                      <a:pt x="9667" y="0"/>
                      <a:pt x="94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7" name="Google Shape;137;p4"/>
            <p:cNvGrpSpPr/>
            <p:nvPr/>
          </p:nvGrpSpPr>
          <p:grpSpPr>
            <a:xfrm rot="1413719">
              <a:off x="234082" y="-133704"/>
              <a:ext cx="1216593" cy="2128592"/>
              <a:chOff x="-1779100" y="2408800"/>
              <a:chExt cx="1032750" cy="1807075"/>
            </a:xfrm>
          </p:grpSpPr>
          <p:sp>
            <p:nvSpPr>
              <p:cNvPr id="138" name="Google Shape;138;p4"/>
              <p:cNvSpPr/>
              <p:nvPr/>
            </p:nvSpPr>
            <p:spPr>
              <a:xfrm>
                <a:off x="-1779100" y="2498825"/>
                <a:ext cx="1032750" cy="1717050"/>
              </a:xfrm>
              <a:custGeom>
                <a:avLst/>
                <a:gdLst/>
                <a:ahLst/>
                <a:cxnLst/>
                <a:rect l="l" t="t" r="r" b="b"/>
                <a:pathLst>
                  <a:path w="41310" h="68682" extrusionOk="0">
                    <a:moveTo>
                      <a:pt x="32843" y="0"/>
                    </a:moveTo>
                    <a:cubicBezTo>
                      <a:pt x="31194" y="0"/>
                      <a:pt x="29516" y="392"/>
                      <a:pt x="28053" y="1113"/>
                    </a:cubicBezTo>
                    <a:cubicBezTo>
                      <a:pt x="24489" y="2883"/>
                      <a:pt x="21924" y="6139"/>
                      <a:pt x="19719" y="9421"/>
                    </a:cubicBezTo>
                    <a:lnTo>
                      <a:pt x="19719" y="9396"/>
                    </a:lnTo>
                    <a:cubicBezTo>
                      <a:pt x="13744" y="18242"/>
                      <a:pt x="9436" y="27987"/>
                      <a:pt x="6385" y="38167"/>
                    </a:cubicBezTo>
                    <a:cubicBezTo>
                      <a:pt x="5308" y="41705"/>
                      <a:pt x="4231" y="44270"/>
                      <a:pt x="2949" y="47731"/>
                    </a:cubicBezTo>
                    <a:cubicBezTo>
                      <a:pt x="205" y="55244"/>
                      <a:pt x="1487" y="65630"/>
                      <a:pt x="0" y="68681"/>
                    </a:cubicBezTo>
                    <a:cubicBezTo>
                      <a:pt x="7975" y="52526"/>
                      <a:pt x="21642" y="34269"/>
                      <a:pt x="33745" y="20935"/>
                    </a:cubicBezTo>
                    <a:cubicBezTo>
                      <a:pt x="36105" y="18319"/>
                      <a:pt x="38566" y="15704"/>
                      <a:pt x="39951" y="12473"/>
                    </a:cubicBezTo>
                    <a:cubicBezTo>
                      <a:pt x="41310" y="9242"/>
                      <a:pt x="41310" y="5190"/>
                      <a:pt x="39002" y="2549"/>
                    </a:cubicBezTo>
                    <a:cubicBezTo>
                      <a:pt x="37468" y="790"/>
                      <a:pt x="35184" y="0"/>
                      <a:pt x="3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4"/>
              <p:cNvSpPr/>
              <p:nvPr/>
            </p:nvSpPr>
            <p:spPr>
              <a:xfrm>
                <a:off x="-1776550" y="2408800"/>
                <a:ext cx="973150" cy="1753225"/>
              </a:xfrm>
              <a:custGeom>
                <a:avLst/>
                <a:gdLst/>
                <a:ahLst/>
                <a:cxnLst/>
                <a:rect l="l" t="t" r="r" b="b"/>
                <a:pathLst>
                  <a:path w="38926" h="70129" extrusionOk="0">
                    <a:moveTo>
                      <a:pt x="30542" y="0"/>
                    </a:moveTo>
                    <a:cubicBezTo>
                      <a:pt x="28732" y="0"/>
                      <a:pt x="26881" y="482"/>
                      <a:pt x="25310" y="1355"/>
                    </a:cubicBezTo>
                    <a:cubicBezTo>
                      <a:pt x="21848" y="3253"/>
                      <a:pt x="19438" y="6637"/>
                      <a:pt x="17361" y="10022"/>
                    </a:cubicBezTo>
                    <a:cubicBezTo>
                      <a:pt x="11822" y="19100"/>
                      <a:pt x="7975" y="29049"/>
                      <a:pt x="5386" y="39357"/>
                    </a:cubicBezTo>
                    <a:cubicBezTo>
                      <a:pt x="4488" y="42947"/>
                      <a:pt x="3514" y="45537"/>
                      <a:pt x="2411" y="49076"/>
                    </a:cubicBezTo>
                    <a:cubicBezTo>
                      <a:pt x="1" y="56717"/>
                      <a:pt x="1770" y="67025"/>
                      <a:pt x="411" y="70128"/>
                    </a:cubicBezTo>
                    <a:cubicBezTo>
                      <a:pt x="7642" y="53640"/>
                      <a:pt x="20463" y="34767"/>
                      <a:pt x="31925" y="20869"/>
                    </a:cubicBezTo>
                    <a:cubicBezTo>
                      <a:pt x="34156" y="18177"/>
                      <a:pt x="36515" y="15433"/>
                      <a:pt x="37721" y="12151"/>
                    </a:cubicBezTo>
                    <a:cubicBezTo>
                      <a:pt x="38926" y="8843"/>
                      <a:pt x="38772" y="4791"/>
                      <a:pt x="36336" y="2253"/>
                    </a:cubicBezTo>
                    <a:cubicBezTo>
                      <a:pt x="34837" y="698"/>
                      <a:pt x="32720" y="0"/>
                      <a:pt x="305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4"/>
              <p:cNvSpPr/>
              <p:nvPr/>
            </p:nvSpPr>
            <p:spPr>
              <a:xfrm>
                <a:off x="-1311125" y="2430900"/>
                <a:ext cx="402150" cy="319125"/>
              </a:xfrm>
              <a:custGeom>
                <a:avLst/>
                <a:gdLst/>
                <a:ahLst/>
                <a:cxnLst/>
                <a:rect l="l" t="t" r="r" b="b"/>
                <a:pathLst>
                  <a:path w="16086" h="12765" extrusionOk="0">
                    <a:moveTo>
                      <a:pt x="9413" y="1"/>
                    </a:moveTo>
                    <a:cubicBezTo>
                      <a:pt x="9396" y="1"/>
                      <a:pt x="9378" y="3"/>
                      <a:pt x="9359" y="10"/>
                    </a:cubicBezTo>
                    <a:cubicBezTo>
                      <a:pt x="9206" y="35"/>
                      <a:pt x="9103" y="266"/>
                      <a:pt x="9231" y="369"/>
                    </a:cubicBezTo>
                    <a:cubicBezTo>
                      <a:pt x="9257" y="394"/>
                      <a:pt x="9283" y="394"/>
                      <a:pt x="9308" y="394"/>
                    </a:cubicBezTo>
                    <a:cubicBezTo>
                      <a:pt x="9332" y="400"/>
                      <a:pt x="9357" y="403"/>
                      <a:pt x="9380" y="403"/>
                    </a:cubicBezTo>
                    <a:cubicBezTo>
                      <a:pt x="9458" y="403"/>
                      <a:pt x="9531" y="370"/>
                      <a:pt x="9590" y="292"/>
                    </a:cubicBezTo>
                    <a:cubicBezTo>
                      <a:pt x="9635" y="156"/>
                      <a:pt x="9541" y="1"/>
                      <a:pt x="9413" y="1"/>
                    </a:cubicBezTo>
                    <a:close/>
                    <a:moveTo>
                      <a:pt x="12560" y="1256"/>
                    </a:moveTo>
                    <a:cubicBezTo>
                      <a:pt x="12528" y="1256"/>
                      <a:pt x="12496" y="1259"/>
                      <a:pt x="12462" y="1266"/>
                    </a:cubicBezTo>
                    <a:cubicBezTo>
                      <a:pt x="12154" y="1317"/>
                      <a:pt x="11949" y="1856"/>
                      <a:pt x="12257" y="2061"/>
                    </a:cubicBezTo>
                    <a:cubicBezTo>
                      <a:pt x="12283" y="2087"/>
                      <a:pt x="12360" y="2112"/>
                      <a:pt x="12411" y="2112"/>
                    </a:cubicBezTo>
                    <a:cubicBezTo>
                      <a:pt x="12447" y="2121"/>
                      <a:pt x="12482" y="2125"/>
                      <a:pt x="12518" y="2125"/>
                    </a:cubicBezTo>
                    <a:cubicBezTo>
                      <a:pt x="12685" y="2125"/>
                      <a:pt x="12844" y="2030"/>
                      <a:pt x="12949" y="1881"/>
                    </a:cubicBezTo>
                    <a:cubicBezTo>
                      <a:pt x="13089" y="1579"/>
                      <a:pt x="12870" y="1256"/>
                      <a:pt x="12560" y="1256"/>
                    </a:cubicBezTo>
                    <a:close/>
                    <a:moveTo>
                      <a:pt x="6402" y="1567"/>
                    </a:moveTo>
                    <a:cubicBezTo>
                      <a:pt x="6244" y="1567"/>
                      <a:pt x="6092" y="1644"/>
                      <a:pt x="6052" y="1805"/>
                    </a:cubicBezTo>
                    <a:cubicBezTo>
                      <a:pt x="6026" y="1856"/>
                      <a:pt x="6026" y="1907"/>
                      <a:pt x="6052" y="1958"/>
                    </a:cubicBezTo>
                    <a:cubicBezTo>
                      <a:pt x="6077" y="2138"/>
                      <a:pt x="6231" y="2292"/>
                      <a:pt x="6411" y="2317"/>
                    </a:cubicBezTo>
                    <a:cubicBezTo>
                      <a:pt x="6431" y="2321"/>
                      <a:pt x="6450" y="2322"/>
                      <a:pt x="6470" y="2322"/>
                    </a:cubicBezTo>
                    <a:cubicBezTo>
                      <a:pt x="6747" y="2322"/>
                      <a:pt x="6937" y="1993"/>
                      <a:pt x="6770" y="1753"/>
                    </a:cubicBezTo>
                    <a:cubicBezTo>
                      <a:pt x="6696" y="1631"/>
                      <a:pt x="6547" y="1567"/>
                      <a:pt x="6402" y="1567"/>
                    </a:cubicBezTo>
                    <a:close/>
                    <a:moveTo>
                      <a:pt x="9895" y="1689"/>
                    </a:moveTo>
                    <a:cubicBezTo>
                      <a:pt x="9854" y="1689"/>
                      <a:pt x="9812" y="1693"/>
                      <a:pt x="9770" y="1702"/>
                    </a:cubicBezTo>
                    <a:cubicBezTo>
                      <a:pt x="9308" y="1779"/>
                      <a:pt x="9000" y="2523"/>
                      <a:pt x="9436" y="2830"/>
                    </a:cubicBezTo>
                    <a:cubicBezTo>
                      <a:pt x="9513" y="2856"/>
                      <a:pt x="9590" y="2907"/>
                      <a:pt x="9667" y="2907"/>
                    </a:cubicBezTo>
                    <a:cubicBezTo>
                      <a:pt x="9721" y="2921"/>
                      <a:pt x="9775" y="2927"/>
                      <a:pt x="9828" y="2927"/>
                    </a:cubicBezTo>
                    <a:cubicBezTo>
                      <a:pt x="10078" y="2927"/>
                      <a:pt x="10310" y="2785"/>
                      <a:pt x="10436" y="2574"/>
                    </a:cubicBezTo>
                    <a:cubicBezTo>
                      <a:pt x="10647" y="2153"/>
                      <a:pt x="10324" y="1689"/>
                      <a:pt x="9895" y="1689"/>
                    </a:cubicBezTo>
                    <a:close/>
                    <a:moveTo>
                      <a:pt x="4359" y="3369"/>
                    </a:moveTo>
                    <a:cubicBezTo>
                      <a:pt x="4257" y="3369"/>
                      <a:pt x="4205" y="3523"/>
                      <a:pt x="4282" y="3599"/>
                    </a:cubicBezTo>
                    <a:lnTo>
                      <a:pt x="4334" y="3599"/>
                    </a:lnTo>
                    <a:cubicBezTo>
                      <a:pt x="4347" y="3606"/>
                      <a:pt x="4363" y="3610"/>
                      <a:pt x="4379" y="3610"/>
                    </a:cubicBezTo>
                    <a:cubicBezTo>
                      <a:pt x="4422" y="3610"/>
                      <a:pt x="4469" y="3586"/>
                      <a:pt x="4487" y="3548"/>
                    </a:cubicBezTo>
                    <a:cubicBezTo>
                      <a:pt x="4513" y="3446"/>
                      <a:pt x="4436" y="3369"/>
                      <a:pt x="4359" y="3369"/>
                    </a:cubicBezTo>
                    <a:close/>
                    <a:moveTo>
                      <a:pt x="15337" y="2484"/>
                    </a:moveTo>
                    <a:cubicBezTo>
                      <a:pt x="15295" y="2484"/>
                      <a:pt x="15251" y="2488"/>
                      <a:pt x="15206" y="2497"/>
                    </a:cubicBezTo>
                    <a:cubicBezTo>
                      <a:pt x="14744" y="2574"/>
                      <a:pt x="14462" y="3317"/>
                      <a:pt x="14898" y="3599"/>
                    </a:cubicBezTo>
                    <a:cubicBezTo>
                      <a:pt x="14950" y="3651"/>
                      <a:pt x="15026" y="3676"/>
                      <a:pt x="15129" y="3702"/>
                    </a:cubicBezTo>
                    <a:cubicBezTo>
                      <a:pt x="15170" y="3710"/>
                      <a:pt x="15212" y="3713"/>
                      <a:pt x="15254" y="3713"/>
                    </a:cubicBezTo>
                    <a:cubicBezTo>
                      <a:pt x="15498" y="3713"/>
                      <a:pt x="15745" y="3588"/>
                      <a:pt x="15898" y="3369"/>
                    </a:cubicBezTo>
                    <a:cubicBezTo>
                      <a:pt x="16085" y="2948"/>
                      <a:pt x="15782" y="2484"/>
                      <a:pt x="15337" y="2484"/>
                    </a:cubicBezTo>
                    <a:close/>
                    <a:moveTo>
                      <a:pt x="13055" y="3385"/>
                    </a:moveTo>
                    <a:cubicBezTo>
                      <a:pt x="13037" y="3385"/>
                      <a:pt x="13019" y="3388"/>
                      <a:pt x="13001" y="3394"/>
                    </a:cubicBezTo>
                    <a:cubicBezTo>
                      <a:pt x="12847" y="3420"/>
                      <a:pt x="12744" y="3676"/>
                      <a:pt x="12898" y="3779"/>
                    </a:cubicBezTo>
                    <a:cubicBezTo>
                      <a:pt x="12898" y="3779"/>
                      <a:pt x="12924" y="3779"/>
                      <a:pt x="12975" y="3805"/>
                    </a:cubicBezTo>
                    <a:cubicBezTo>
                      <a:pt x="12993" y="3809"/>
                      <a:pt x="13010" y="3811"/>
                      <a:pt x="13028" y="3811"/>
                    </a:cubicBezTo>
                    <a:cubicBezTo>
                      <a:pt x="13111" y="3811"/>
                      <a:pt x="13189" y="3761"/>
                      <a:pt x="13231" y="3676"/>
                    </a:cubicBezTo>
                    <a:cubicBezTo>
                      <a:pt x="13299" y="3541"/>
                      <a:pt x="13188" y="3385"/>
                      <a:pt x="13055" y="3385"/>
                    </a:cubicBezTo>
                    <a:close/>
                    <a:moveTo>
                      <a:pt x="7890" y="4029"/>
                    </a:moveTo>
                    <a:cubicBezTo>
                      <a:pt x="7731" y="4029"/>
                      <a:pt x="7579" y="4105"/>
                      <a:pt x="7539" y="4266"/>
                    </a:cubicBezTo>
                    <a:cubicBezTo>
                      <a:pt x="7513" y="4317"/>
                      <a:pt x="7513" y="4369"/>
                      <a:pt x="7539" y="4420"/>
                    </a:cubicBezTo>
                    <a:cubicBezTo>
                      <a:pt x="7565" y="4625"/>
                      <a:pt x="7718" y="4779"/>
                      <a:pt x="7898" y="4805"/>
                    </a:cubicBezTo>
                    <a:cubicBezTo>
                      <a:pt x="7908" y="4806"/>
                      <a:pt x="7919" y="4806"/>
                      <a:pt x="7929" y="4806"/>
                    </a:cubicBezTo>
                    <a:cubicBezTo>
                      <a:pt x="8221" y="4806"/>
                      <a:pt x="8430" y="4463"/>
                      <a:pt x="8257" y="4215"/>
                    </a:cubicBezTo>
                    <a:cubicBezTo>
                      <a:pt x="8183" y="4093"/>
                      <a:pt x="8034" y="4029"/>
                      <a:pt x="7890" y="4029"/>
                    </a:cubicBezTo>
                    <a:close/>
                    <a:moveTo>
                      <a:pt x="4081" y="5358"/>
                    </a:moveTo>
                    <a:cubicBezTo>
                      <a:pt x="3918" y="5358"/>
                      <a:pt x="3759" y="5435"/>
                      <a:pt x="3718" y="5600"/>
                    </a:cubicBezTo>
                    <a:cubicBezTo>
                      <a:pt x="3693" y="5651"/>
                      <a:pt x="3693" y="5702"/>
                      <a:pt x="3718" y="5753"/>
                    </a:cubicBezTo>
                    <a:cubicBezTo>
                      <a:pt x="3744" y="5933"/>
                      <a:pt x="3898" y="6087"/>
                      <a:pt x="4077" y="6112"/>
                    </a:cubicBezTo>
                    <a:cubicBezTo>
                      <a:pt x="4088" y="6113"/>
                      <a:pt x="4099" y="6114"/>
                      <a:pt x="4110" y="6114"/>
                    </a:cubicBezTo>
                    <a:cubicBezTo>
                      <a:pt x="4401" y="6114"/>
                      <a:pt x="4609" y="5794"/>
                      <a:pt x="4436" y="5523"/>
                    </a:cubicBezTo>
                    <a:cubicBezTo>
                      <a:pt x="4365" y="5416"/>
                      <a:pt x="4222" y="5358"/>
                      <a:pt x="4081" y="5358"/>
                    </a:cubicBezTo>
                    <a:close/>
                    <a:moveTo>
                      <a:pt x="7747" y="6125"/>
                    </a:moveTo>
                    <a:cubicBezTo>
                      <a:pt x="7705" y="6125"/>
                      <a:pt x="7661" y="6129"/>
                      <a:pt x="7616" y="6138"/>
                    </a:cubicBezTo>
                    <a:cubicBezTo>
                      <a:pt x="7154" y="6215"/>
                      <a:pt x="6872" y="6959"/>
                      <a:pt x="7308" y="7266"/>
                    </a:cubicBezTo>
                    <a:cubicBezTo>
                      <a:pt x="7359" y="7292"/>
                      <a:pt x="7436" y="7343"/>
                      <a:pt x="7539" y="7343"/>
                    </a:cubicBezTo>
                    <a:cubicBezTo>
                      <a:pt x="7588" y="7357"/>
                      <a:pt x="7639" y="7363"/>
                      <a:pt x="7691" y="7363"/>
                    </a:cubicBezTo>
                    <a:cubicBezTo>
                      <a:pt x="7932" y="7363"/>
                      <a:pt x="8181" y="7221"/>
                      <a:pt x="8308" y="7010"/>
                    </a:cubicBezTo>
                    <a:cubicBezTo>
                      <a:pt x="8495" y="6589"/>
                      <a:pt x="8191" y="6125"/>
                      <a:pt x="7747" y="6125"/>
                    </a:cubicBezTo>
                    <a:close/>
                    <a:moveTo>
                      <a:pt x="1797" y="7616"/>
                    </a:moveTo>
                    <a:cubicBezTo>
                      <a:pt x="1780" y="7616"/>
                      <a:pt x="1762" y="7619"/>
                      <a:pt x="1744" y="7625"/>
                    </a:cubicBezTo>
                    <a:cubicBezTo>
                      <a:pt x="1590" y="7651"/>
                      <a:pt x="1487" y="7882"/>
                      <a:pt x="1615" y="7984"/>
                    </a:cubicBezTo>
                    <a:lnTo>
                      <a:pt x="1615" y="8010"/>
                    </a:lnTo>
                    <a:cubicBezTo>
                      <a:pt x="1641" y="8010"/>
                      <a:pt x="1667" y="8010"/>
                      <a:pt x="1692" y="8036"/>
                    </a:cubicBezTo>
                    <a:cubicBezTo>
                      <a:pt x="1795" y="8036"/>
                      <a:pt x="1898" y="8010"/>
                      <a:pt x="1974" y="7907"/>
                    </a:cubicBezTo>
                    <a:cubicBezTo>
                      <a:pt x="2020" y="7772"/>
                      <a:pt x="1926" y="7616"/>
                      <a:pt x="1797" y="7616"/>
                    </a:cubicBezTo>
                    <a:close/>
                    <a:moveTo>
                      <a:pt x="6237" y="9057"/>
                    </a:moveTo>
                    <a:cubicBezTo>
                      <a:pt x="6227" y="9057"/>
                      <a:pt x="6216" y="9059"/>
                      <a:pt x="6205" y="9061"/>
                    </a:cubicBezTo>
                    <a:cubicBezTo>
                      <a:pt x="6129" y="9087"/>
                      <a:pt x="6077" y="9215"/>
                      <a:pt x="6154" y="9292"/>
                    </a:cubicBezTo>
                    <a:lnTo>
                      <a:pt x="6205" y="9292"/>
                    </a:lnTo>
                    <a:cubicBezTo>
                      <a:pt x="6219" y="9299"/>
                      <a:pt x="6233" y="9302"/>
                      <a:pt x="6246" y="9302"/>
                    </a:cubicBezTo>
                    <a:cubicBezTo>
                      <a:pt x="6282" y="9302"/>
                      <a:pt x="6315" y="9278"/>
                      <a:pt x="6334" y="9241"/>
                    </a:cubicBezTo>
                    <a:cubicBezTo>
                      <a:pt x="6380" y="9149"/>
                      <a:pt x="6323" y="9057"/>
                      <a:pt x="6237" y="9057"/>
                    </a:cubicBezTo>
                    <a:close/>
                    <a:moveTo>
                      <a:pt x="3654" y="8563"/>
                    </a:moveTo>
                    <a:cubicBezTo>
                      <a:pt x="3625" y="8563"/>
                      <a:pt x="3595" y="8566"/>
                      <a:pt x="3564" y="8574"/>
                    </a:cubicBezTo>
                    <a:cubicBezTo>
                      <a:pt x="3282" y="8625"/>
                      <a:pt x="3077" y="9087"/>
                      <a:pt x="3359" y="9292"/>
                    </a:cubicBezTo>
                    <a:cubicBezTo>
                      <a:pt x="3410" y="9318"/>
                      <a:pt x="3462" y="9318"/>
                      <a:pt x="3513" y="9343"/>
                    </a:cubicBezTo>
                    <a:cubicBezTo>
                      <a:pt x="3535" y="9347"/>
                      <a:pt x="3558" y="9348"/>
                      <a:pt x="3581" y="9348"/>
                    </a:cubicBezTo>
                    <a:cubicBezTo>
                      <a:pt x="3742" y="9348"/>
                      <a:pt x="3910" y="9270"/>
                      <a:pt x="4000" y="9113"/>
                    </a:cubicBezTo>
                    <a:cubicBezTo>
                      <a:pt x="4116" y="8859"/>
                      <a:pt x="3919" y="8563"/>
                      <a:pt x="3654" y="8563"/>
                    </a:cubicBezTo>
                    <a:close/>
                    <a:moveTo>
                      <a:pt x="8158" y="9205"/>
                    </a:moveTo>
                    <a:cubicBezTo>
                      <a:pt x="7996" y="9205"/>
                      <a:pt x="7837" y="9281"/>
                      <a:pt x="7795" y="9446"/>
                    </a:cubicBezTo>
                    <a:cubicBezTo>
                      <a:pt x="7795" y="9497"/>
                      <a:pt x="7795" y="9549"/>
                      <a:pt x="7795" y="9600"/>
                    </a:cubicBezTo>
                    <a:cubicBezTo>
                      <a:pt x="7821" y="9779"/>
                      <a:pt x="7975" y="9933"/>
                      <a:pt x="8154" y="9959"/>
                    </a:cubicBezTo>
                    <a:cubicBezTo>
                      <a:pt x="8166" y="9960"/>
                      <a:pt x="8178" y="9960"/>
                      <a:pt x="8190" y="9960"/>
                    </a:cubicBezTo>
                    <a:cubicBezTo>
                      <a:pt x="8502" y="9960"/>
                      <a:pt x="8686" y="9641"/>
                      <a:pt x="8513" y="9369"/>
                    </a:cubicBezTo>
                    <a:cubicBezTo>
                      <a:pt x="8442" y="9262"/>
                      <a:pt x="8299" y="9205"/>
                      <a:pt x="8158" y="9205"/>
                    </a:cubicBezTo>
                    <a:close/>
                    <a:moveTo>
                      <a:pt x="5080" y="11305"/>
                    </a:moveTo>
                    <a:cubicBezTo>
                      <a:pt x="5038" y="11305"/>
                      <a:pt x="4994" y="11309"/>
                      <a:pt x="4949" y="11318"/>
                    </a:cubicBezTo>
                    <a:cubicBezTo>
                      <a:pt x="4487" y="11395"/>
                      <a:pt x="4205" y="12138"/>
                      <a:pt x="4641" y="12446"/>
                    </a:cubicBezTo>
                    <a:cubicBezTo>
                      <a:pt x="4693" y="12472"/>
                      <a:pt x="4769" y="12523"/>
                      <a:pt x="4872" y="12523"/>
                    </a:cubicBezTo>
                    <a:cubicBezTo>
                      <a:pt x="4921" y="12537"/>
                      <a:pt x="4972" y="12543"/>
                      <a:pt x="5022" y="12543"/>
                    </a:cubicBezTo>
                    <a:cubicBezTo>
                      <a:pt x="5258" y="12543"/>
                      <a:pt x="5493" y="12401"/>
                      <a:pt x="5641" y="12190"/>
                    </a:cubicBezTo>
                    <a:cubicBezTo>
                      <a:pt x="5829" y="11769"/>
                      <a:pt x="5525" y="11305"/>
                      <a:pt x="5080" y="11305"/>
                    </a:cubicBezTo>
                    <a:close/>
                    <a:moveTo>
                      <a:pt x="897" y="11529"/>
                    </a:moveTo>
                    <a:cubicBezTo>
                      <a:pt x="847" y="11529"/>
                      <a:pt x="796" y="11536"/>
                      <a:pt x="744" y="11549"/>
                    </a:cubicBezTo>
                    <a:cubicBezTo>
                      <a:pt x="282" y="11626"/>
                      <a:pt x="0" y="12369"/>
                      <a:pt x="436" y="12651"/>
                    </a:cubicBezTo>
                    <a:cubicBezTo>
                      <a:pt x="513" y="12703"/>
                      <a:pt x="590" y="12728"/>
                      <a:pt x="667" y="12754"/>
                    </a:cubicBezTo>
                    <a:cubicBezTo>
                      <a:pt x="712" y="12761"/>
                      <a:pt x="756" y="12765"/>
                      <a:pt x="801" y="12765"/>
                    </a:cubicBezTo>
                    <a:cubicBezTo>
                      <a:pt x="1061" y="12765"/>
                      <a:pt x="1305" y="12640"/>
                      <a:pt x="1436" y="12420"/>
                    </a:cubicBezTo>
                    <a:cubicBezTo>
                      <a:pt x="1643" y="12006"/>
                      <a:pt x="1333" y="11529"/>
                      <a:pt x="897" y="1152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4"/>
              <p:cNvSpPr/>
              <p:nvPr/>
            </p:nvSpPr>
            <p:spPr>
              <a:xfrm>
                <a:off x="-1775275" y="2546100"/>
                <a:ext cx="795475" cy="1591550"/>
              </a:xfrm>
              <a:custGeom>
                <a:avLst/>
                <a:gdLst/>
                <a:ahLst/>
                <a:cxnLst/>
                <a:rect l="l" t="t" r="r" b="b"/>
                <a:pathLst>
                  <a:path w="31819" h="63662" extrusionOk="0">
                    <a:moveTo>
                      <a:pt x="31286" y="1"/>
                    </a:moveTo>
                    <a:cubicBezTo>
                      <a:pt x="31186" y="1"/>
                      <a:pt x="31084" y="43"/>
                      <a:pt x="31003" y="145"/>
                    </a:cubicBezTo>
                    <a:cubicBezTo>
                      <a:pt x="15822" y="19300"/>
                      <a:pt x="4258" y="42891"/>
                      <a:pt x="52" y="63200"/>
                    </a:cubicBezTo>
                    <a:cubicBezTo>
                      <a:pt x="1" y="63405"/>
                      <a:pt x="129" y="63610"/>
                      <a:pt x="334" y="63662"/>
                    </a:cubicBezTo>
                    <a:lnTo>
                      <a:pt x="411" y="63662"/>
                    </a:lnTo>
                    <a:cubicBezTo>
                      <a:pt x="591" y="63662"/>
                      <a:pt x="745" y="63534"/>
                      <a:pt x="796" y="63354"/>
                    </a:cubicBezTo>
                    <a:cubicBezTo>
                      <a:pt x="4976" y="43148"/>
                      <a:pt x="16489" y="19685"/>
                      <a:pt x="31592" y="607"/>
                    </a:cubicBezTo>
                    <a:cubicBezTo>
                      <a:pt x="31818" y="325"/>
                      <a:pt x="31560" y="1"/>
                      <a:pt x="312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2" name="Google Shape;142;p4"/>
            <p:cNvGrpSpPr/>
            <p:nvPr/>
          </p:nvGrpSpPr>
          <p:grpSpPr>
            <a:xfrm>
              <a:off x="-623774" y="407959"/>
              <a:ext cx="2317309" cy="2264556"/>
              <a:chOff x="-623774" y="407959"/>
              <a:chExt cx="2317309" cy="2264556"/>
            </a:xfrm>
          </p:grpSpPr>
          <p:grpSp>
            <p:nvGrpSpPr>
              <p:cNvPr id="143" name="Google Shape;143;p4"/>
              <p:cNvGrpSpPr/>
              <p:nvPr/>
            </p:nvGrpSpPr>
            <p:grpSpPr>
              <a:xfrm rot="1413719">
                <a:off x="-360763" y="695549"/>
                <a:ext cx="1791287" cy="1689375"/>
                <a:chOff x="-2055400" y="3174000"/>
                <a:chExt cx="1520600" cy="1434200"/>
              </a:xfrm>
            </p:grpSpPr>
            <p:sp>
              <p:nvSpPr>
                <p:cNvPr id="144" name="Google Shape;144;p4"/>
                <p:cNvSpPr/>
                <p:nvPr/>
              </p:nvSpPr>
              <p:spPr>
                <a:xfrm>
                  <a:off x="-2007975" y="3215025"/>
                  <a:ext cx="1473175" cy="1393175"/>
                </a:xfrm>
                <a:custGeom>
                  <a:avLst/>
                  <a:gdLst/>
                  <a:ahLst/>
                  <a:cxnLst/>
                  <a:rect l="l" t="t" r="r" b="b"/>
                  <a:pathLst>
                    <a:path w="58927" h="55727" extrusionOk="0">
                      <a:moveTo>
                        <a:pt x="49062" y="0"/>
                      </a:moveTo>
                      <a:cubicBezTo>
                        <a:pt x="48551" y="0"/>
                        <a:pt x="48041" y="36"/>
                        <a:pt x="47542" y="108"/>
                      </a:cubicBezTo>
                      <a:cubicBezTo>
                        <a:pt x="43618" y="698"/>
                        <a:pt x="40182" y="3005"/>
                        <a:pt x="37054" y="5441"/>
                      </a:cubicBezTo>
                      <a:cubicBezTo>
                        <a:pt x="28669" y="11980"/>
                        <a:pt x="21566" y="19955"/>
                        <a:pt x="15489" y="28674"/>
                      </a:cubicBezTo>
                      <a:cubicBezTo>
                        <a:pt x="13386" y="31725"/>
                        <a:pt x="11591" y="33828"/>
                        <a:pt x="9309" y="36725"/>
                      </a:cubicBezTo>
                      <a:cubicBezTo>
                        <a:pt x="4366" y="43026"/>
                        <a:pt x="2390" y="53266"/>
                        <a:pt x="9" y="55718"/>
                      </a:cubicBezTo>
                      <a:lnTo>
                        <a:pt x="9" y="55718"/>
                      </a:lnTo>
                      <a:cubicBezTo>
                        <a:pt x="12574" y="42822"/>
                        <a:pt x="31237" y="29697"/>
                        <a:pt x="46849" y="20724"/>
                      </a:cubicBezTo>
                      <a:cubicBezTo>
                        <a:pt x="49901" y="18981"/>
                        <a:pt x="53055" y="17237"/>
                        <a:pt x="55363" y="14596"/>
                      </a:cubicBezTo>
                      <a:cubicBezTo>
                        <a:pt x="57645" y="11955"/>
                        <a:pt x="58927" y="8083"/>
                        <a:pt x="57542" y="4852"/>
                      </a:cubicBezTo>
                      <a:cubicBezTo>
                        <a:pt x="56177" y="1674"/>
                        <a:pt x="52567" y="0"/>
                        <a:pt x="49062" y="0"/>
                      </a:cubicBezTo>
                      <a:close/>
                      <a:moveTo>
                        <a:pt x="9" y="55718"/>
                      </a:moveTo>
                      <a:lnTo>
                        <a:pt x="9" y="55718"/>
                      </a:lnTo>
                      <a:cubicBezTo>
                        <a:pt x="6" y="55720"/>
                        <a:pt x="4" y="55723"/>
                        <a:pt x="1" y="55726"/>
                      </a:cubicBezTo>
                      <a:cubicBezTo>
                        <a:pt x="4" y="55723"/>
                        <a:pt x="6" y="55720"/>
                        <a:pt x="9" y="5571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4"/>
                <p:cNvSpPr/>
                <p:nvPr/>
              </p:nvSpPr>
              <p:spPr>
                <a:xfrm>
                  <a:off x="-2055400" y="3174000"/>
                  <a:ext cx="1472525" cy="1393175"/>
                </a:xfrm>
                <a:custGeom>
                  <a:avLst/>
                  <a:gdLst/>
                  <a:ahLst/>
                  <a:cxnLst/>
                  <a:rect l="l" t="t" r="r" b="b"/>
                  <a:pathLst>
                    <a:path w="58901" h="55727" extrusionOk="0">
                      <a:moveTo>
                        <a:pt x="49036" y="0"/>
                      </a:moveTo>
                      <a:cubicBezTo>
                        <a:pt x="48525" y="0"/>
                        <a:pt x="48015" y="36"/>
                        <a:pt x="47516" y="108"/>
                      </a:cubicBezTo>
                      <a:cubicBezTo>
                        <a:pt x="43592" y="697"/>
                        <a:pt x="40156" y="3005"/>
                        <a:pt x="37028" y="5441"/>
                      </a:cubicBezTo>
                      <a:lnTo>
                        <a:pt x="37053" y="5441"/>
                      </a:lnTo>
                      <a:cubicBezTo>
                        <a:pt x="28643" y="11980"/>
                        <a:pt x="21540" y="19955"/>
                        <a:pt x="15488" y="28673"/>
                      </a:cubicBezTo>
                      <a:cubicBezTo>
                        <a:pt x="13386" y="31725"/>
                        <a:pt x="11565" y="33828"/>
                        <a:pt x="9283" y="36725"/>
                      </a:cubicBezTo>
                      <a:cubicBezTo>
                        <a:pt x="4334" y="43033"/>
                        <a:pt x="2359" y="53290"/>
                        <a:pt x="0" y="55726"/>
                      </a:cubicBezTo>
                      <a:cubicBezTo>
                        <a:pt x="12565" y="42828"/>
                        <a:pt x="31207" y="29699"/>
                        <a:pt x="46823" y="20724"/>
                      </a:cubicBezTo>
                      <a:cubicBezTo>
                        <a:pt x="49875" y="18981"/>
                        <a:pt x="53029" y="17237"/>
                        <a:pt x="55336" y="14596"/>
                      </a:cubicBezTo>
                      <a:cubicBezTo>
                        <a:pt x="57619" y="11955"/>
                        <a:pt x="58901" y="8083"/>
                        <a:pt x="57516" y="4852"/>
                      </a:cubicBezTo>
                      <a:cubicBezTo>
                        <a:pt x="56151" y="1674"/>
                        <a:pt x="52541" y="0"/>
                        <a:pt x="490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4"/>
                <p:cNvSpPr/>
                <p:nvPr/>
              </p:nvSpPr>
              <p:spPr>
                <a:xfrm>
                  <a:off x="-1083325" y="3219875"/>
                  <a:ext cx="461350" cy="203475"/>
                </a:xfrm>
                <a:custGeom>
                  <a:avLst/>
                  <a:gdLst/>
                  <a:ahLst/>
                  <a:cxnLst/>
                  <a:rect l="l" t="t" r="r" b="b"/>
                  <a:pathLst>
                    <a:path w="18454" h="8139" extrusionOk="0">
                      <a:moveTo>
                        <a:pt x="8731" y="282"/>
                      </a:moveTo>
                      <a:cubicBezTo>
                        <a:pt x="8661" y="282"/>
                        <a:pt x="8587" y="347"/>
                        <a:pt x="8607" y="427"/>
                      </a:cubicBezTo>
                      <a:cubicBezTo>
                        <a:pt x="8607" y="452"/>
                        <a:pt x="8633" y="452"/>
                        <a:pt x="8633" y="478"/>
                      </a:cubicBezTo>
                      <a:cubicBezTo>
                        <a:pt x="8669" y="496"/>
                        <a:pt x="8705" y="514"/>
                        <a:pt x="8741" y="514"/>
                      </a:cubicBezTo>
                      <a:cubicBezTo>
                        <a:pt x="8756" y="514"/>
                        <a:pt x="8771" y="511"/>
                        <a:pt x="8786" y="504"/>
                      </a:cubicBezTo>
                      <a:cubicBezTo>
                        <a:pt x="8889" y="452"/>
                        <a:pt x="8889" y="350"/>
                        <a:pt x="8786" y="298"/>
                      </a:cubicBezTo>
                      <a:cubicBezTo>
                        <a:pt x="8770" y="287"/>
                        <a:pt x="8750" y="282"/>
                        <a:pt x="8731" y="282"/>
                      </a:cubicBezTo>
                      <a:close/>
                      <a:moveTo>
                        <a:pt x="11359" y="1"/>
                      </a:moveTo>
                      <a:cubicBezTo>
                        <a:pt x="11294" y="1"/>
                        <a:pt x="11229" y="21"/>
                        <a:pt x="11171" y="68"/>
                      </a:cubicBezTo>
                      <a:cubicBezTo>
                        <a:pt x="11120" y="119"/>
                        <a:pt x="11094" y="145"/>
                        <a:pt x="11069" y="196"/>
                      </a:cubicBezTo>
                      <a:cubicBezTo>
                        <a:pt x="10992" y="375"/>
                        <a:pt x="11017" y="581"/>
                        <a:pt x="11145" y="709"/>
                      </a:cubicBezTo>
                      <a:cubicBezTo>
                        <a:pt x="11221" y="785"/>
                        <a:pt x="11314" y="819"/>
                        <a:pt x="11405" y="819"/>
                      </a:cubicBezTo>
                      <a:cubicBezTo>
                        <a:pt x="11590" y="819"/>
                        <a:pt x="11769" y="676"/>
                        <a:pt x="11787" y="452"/>
                      </a:cubicBezTo>
                      <a:cubicBezTo>
                        <a:pt x="11806" y="234"/>
                        <a:pt x="11581" y="1"/>
                        <a:pt x="11359" y="1"/>
                      </a:cubicBezTo>
                      <a:close/>
                      <a:moveTo>
                        <a:pt x="14759" y="611"/>
                      </a:moveTo>
                      <a:cubicBezTo>
                        <a:pt x="14635" y="611"/>
                        <a:pt x="14488" y="737"/>
                        <a:pt x="14530" y="863"/>
                      </a:cubicBezTo>
                      <a:cubicBezTo>
                        <a:pt x="14530" y="888"/>
                        <a:pt x="14556" y="914"/>
                        <a:pt x="14556" y="940"/>
                      </a:cubicBezTo>
                      <a:cubicBezTo>
                        <a:pt x="14606" y="989"/>
                        <a:pt x="14666" y="1017"/>
                        <a:pt x="14730" y="1017"/>
                      </a:cubicBezTo>
                      <a:cubicBezTo>
                        <a:pt x="14765" y="1017"/>
                        <a:pt x="14802" y="1009"/>
                        <a:pt x="14838" y="991"/>
                      </a:cubicBezTo>
                      <a:cubicBezTo>
                        <a:pt x="14992" y="914"/>
                        <a:pt x="14992" y="709"/>
                        <a:pt x="14838" y="632"/>
                      </a:cubicBezTo>
                      <a:cubicBezTo>
                        <a:pt x="14814" y="618"/>
                        <a:pt x="14787" y="611"/>
                        <a:pt x="14759" y="611"/>
                      </a:cubicBezTo>
                      <a:close/>
                      <a:moveTo>
                        <a:pt x="7128" y="1616"/>
                      </a:moveTo>
                      <a:cubicBezTo>
                        <a:pt x="7063" y="1616"/>
                        <a:pt x="6998" y="1637"/>
                        <a:pt x="6940" y="1683"/>
                      </a:cubicBezTo>
                      <a:cubicBezTo>
                        <a:pt x="6889" y="1709"/>
                        <a:pt x="6863" y="1760"/>
                        <a:pt x="6838" y="1811"/>
                      </a:cubicBezTo>
                      <a:cubicBezTo>
                        <a:pt x="6761" y="1965"/>
                        <a:pt x="6786" y="2170"/>
                        <a:pt x="6914" y="2324"/>
                      </a:cubicBezTo>
                      <a:cubicBezTo>
                        <a:pt x="6987" y="2389"/>
                        <a:pt x="7075" y="2418"/>
                        <a:pt x="7161" y="2418"/>
                      </a:cubicBezTo>
                      <a:cubicBezTo>
                        <a:pt x="7351" y="2418"/>
                        <a:pt x="7538" y="2279"/>
                        <a:pt x="7556" y="2068"/>
                      </a:cubicBezTo>
                      <a:cubicBezTo>
                        <a:pt x="7575" y="1850"/>
                        <a:pt x="7350" y="1616"/>
                        <a:pt x="7128" y="1616"/>
                      </a:cubicBezTo>
                      <a:close/>
                      <a:moveTo>
                        <a:pt x="4071" y="2071"/>
                      </a:moveTo>
                      <a:cubicBezTo>
                        <a:pt x="3935" y="2071"/>
                        <a:pt x="3797" y="2181"/>
                        <a:pt x="3837" y="2324"/>
                      </a:cubicBezTo>
                      <a:cubicBezTo>
                        <a:pt x="3863" y="2350"/>
                        <a:pt x="3863" y="2376"/>
                        <a:pt x="3889" y="2401"/>
                      </a:cubicBezTo>
                      <a:cubicBezTo>
                        <a:pt x="3938" y="2451"/>
                        <a:pt x="3999" y="2479"/>
                        <a:pt x="4063" y="2479"/>
                      </a:cubicBezTo>
                      <a:cubicBezTo>
                        <a:pt x="4098" y="2479"/>
                        <a:pt x="4134" y="2471"/>
                        <a:pt x="4171" y="2452"/>
                      </a:cubicBezTo>
                      <a:cubicBezTo>
                        <a:pt x="4325" y="2376"/>
                        <a:pt x="4325" y="2170"/>
                        <a:pt x="4171" y="2093"/>
                      </a:cubicBezTo>
                      <a:cubicBezTo>
                        <a:pt x="4140" y="2078"/>
                        <a:pt x="4105" y="2071"/>
                        <a:pt x="4071" y="2071"/>
                      </a:cubicBezTo>
                      <a:close/>
                      <a:moveTo>
                        <a:pt x="13880" y="2168"/>
                      </a:moveTo>
                      <a:cubicBezTo>
                        <a:pt x="13496" y="2168"/>
                        <a:pt x="13071" y="2519"/>
                        <a:pt x="13197" y="2940"/>
                      </a:cubicBezTo>
                      <a:lnTo>
                        <a:pt x="13171" y="2914"/>
                      </a:lnTo>
                      <a:lnTo>
                        <a:pt x="13171" y="2914"/>
                      </a:lnTo>
                      <a:cubicBezTo>
                        <a:pt x="13197" y="3017"/>
                        <a:pt x="13248" y="3068"/>
                        <a:pt x="13299" y="3145"/>
                      </a:cubicBezTo>
                      <a:cubicBezTo>
                        <a:pt x="13438" y="3300"/>
                        <a:pt x="13634" y="3386"/>
                        <a:pt x="13834" y="3386"/>
                      </a:cubicBezTo>
                      <a:cubicBezTo>
                        <a:pt x="13931" y="3386"/>
                        <a:pt x="14028" y="3366"/>
                        <a:pt x="14120" y="3324"/>
                      </a:cubicBezTo>
                      <a:cubicBezTo>
                        <a:pt x="14582" y="3119"/>
                        <a:pt x="14582" y="2452"/>
                        <a:pt x="14120" y="2222"/>
                      </a:cubicBezTo>
                      <a:cubicBezTo>
                        <a:pt x="14046" y="2185"/>
                        <a:pt x="13964" y="2168"/>
                        <a:pt x="13880" y="2168"/>
                      </a:cubicBezTo>
                      <a:close/>
                      <a:moveTo>
                        <a:pt x="11052" y="2873"/>
                      </a:moveTo>
                      <a:cubicBezTo>
                        <a:pt x="10986" y="2873"/>
                        <a:pt x="10922" y="2893"/>
                        <a:pt x="10863" y="2940"/>
                      </a:cubicBezTo>
                      <a:cubicBezTo>
                        <a:pt x="10812" y="2965"/>
                        <a:pt x="10786" y="3017"/>
                        <a:pt x="10761" y="3068"/>
                      </a:cubicBezTo>
                      <a:cubicBezTo>
                        <a:pt x="10658" y="3222"/>
                        <a:pt x="10710" y="3427"/>
                        <a:pt x="10838" y="3581"/>
                      </a:cubicBezTo>
                      <a:cubicBezTo>
                        <a:pt x="10910" y="3645"/>
                        <a:pt x="10998" y="3674"/>
                        <a:pt x="11085" y="3674"/>
                      </a:cubicBezTo>
                      <a:cubicBezTo>
                        <a:pt x="11275" y="3674"/>
                        <a:pt x="11461" y="3535"/>
                        <a:pt x="11479" y="3324"/>
                      </a:cubicBezTo>
                      <a:cubicBezTo>
                        <a:pt x="11499" y="3106"/>
                        <a:pt x="11273" y="2873"/>
                        <a:pt x="11052" y="2873"/>
                      </a:cubicBezTo>
                      <a:close/>
                      <a:moveTo>
                        <a:pt x="16379" y="3486"/>
                      </a:moveTo>
                      <a:cubicBezTo>
                        <a:pt x="16118" y="3486"/>
                        <a:pt x="15832" y="3726"/>
                        <a:pt x="15915" y="4017"/>
                      </a:cubicBezTo>
                      <a:cubicBezTo>
                        <a:pt x="15915" y="4068"/>
                        <a:pt x="15941" y="4119"/>
                        <a:pt x="15992" y="4170"/>
                      </a:cubicBezTo>
                      <a:cubicBezTo>
                        <a:pt x="16098" y="4277"/>
                        <a:pt x="16241" y="4334"/>
                        <a:pt x="16378" y="4334"/>
                      </a:cubicBezTo>
                      <a:cubicBezTo>
                        <a:pt x="16440" y="4334"/>
                        <a:pt x="16500" y="4323"/>
                        <a:pt x="16556" y="4299"/>
                      </a:cubicBezTo>
                      <a:cubicBezTo>
                        <a:pt x="16889" y="4145"/>
                        <a:pt x="16889" y="3683"/>
                        <a:pt x="16556" y="3529"/>
                      </a:cubicBezTo>
                      <a:cubicBezTo>
                        <a:pt x="16502" y="3500"/>
                        <a:pt x="16441" y="3486"/>
                        <a:pt x="16379" y="3486"/>
                      </a:cubicBezTo>
                      <a:close/>
                      <a:moveTo>
                        <a:pt x="4904" y="3922"/>
                      </a:moveTo>
                      <a:cubicBezTo>
                        <a:pt x="4663" y="3922"/>
                        <a:pt x="4396" y="4153"/>
                        <a:pt x="4478" y="4401"/>
                      </a:cubicBezTo>
                      <a:cubicBezTo>
                        <a:pt x="4478" y="4453"/>
                        <a:pt x="4504" y="4504"/>
                        <a:pt x="4555" y="4529"/>
                      </a:cubicBezTo>
                      <a:cubicBezTo>
                        <a:pt x="4644" y="4636"/>
                        <a:pt x="4769" y="4693"/>
                        <a:pt x="4897" y="4693"/>
                      </a:cubicBezTo>
                      <a:cubicBezTo>
                        <a:pt x="4955" y="4693"/>
                        <a:pt x="5013" y="4681"/>
                        <a:pt x="5068" y="4658"/>
                      </a:cubicBezTo>
                      <a:cubicBezTo>
                        <a:pt x="5376" y="4529"/>
                        <a:pt x="5376" y="4094"/>
                        <a:pt x="5068" y="3965"/>
                      </a:cubicBezTo>
                      <a:cubicBezTo>
                        <a:pt x="5018" y="3935"/>
                        <a:pt x="4962" y="3922"/>
                        <a:pt x="4904" y="3922"/>
                      </a:cubicBezTo>
                      <a:close/>
                      <a:moveTo>
                        <a:pt x="9543" y="4424"/>
                      </a:moveTo>
                      <a:cubicBezTo>
                        <a:pt x="9154" y="4424"/>
                        <a:pt x="8716" y="4772"/>
                        <a:pt x="8863" y="5171"/>
                      </a:cubicBezTo>
                      <a:lnTo>
                        <a:pt x="8838" y="5171"/>
                      </a:lnTo>
                      <a:cubicBezTo>
                        <a:pt x="8863" y="5247"/>
                        <a:pt x="8915" y="5324"/>
                        <a:pt x="8966" y="5376"/>
                      </a:cubicBezTo>
                      <a:cubicBezTo>
                        <a:pt x="9111" y="5539"/>
                        <a:pt x="9321" y="5625"/>
                        <a:pt x="9531" y="5625"/>
                      </a:cubicBezTo>
                      <a:cubicBezTo>
                        <a:pt x="9617" y="5625"/>
                        <a:pt x="9704" y="5611"/>
                        <a:pt x="9786" y="5581"/>
                      </a:cubicBezTo>
                      <a:cubicBezTo>
                        <a:pt x="10248" y="5350"/>
                        <a:pt x="10248" y="4709"/>
                        <a:pt x="9786" y="4478"/>
                      </a:cubicBezTo>
                      <a:cubicBezTo>
                        <a:pt x="9712" y="4441"/>
                        <a:pt x="9629" y="4424"/>
                        <a:pt x="9543" y="4424"/>
                      </a:cubicBezTo>
                      <a:close/>
                      <a:moveTo>
                        <a:pt x="803" y="4566"/>
                      </a:moveTo>
                      <a:cubicBezTo>
                        <a:pt x="420" y="4566"/>
                        <a:pt x="1" y="4912"/>
                        <a:pt x="145" y="5324"/>
                      </a:cubicBezTo>
                      <a:lnTo>
                        <a:pt x="119" y="5324"/>
                      </a:lnTo>
                      <a:cubicBezTo>
                        <a:pt x="145" y="5401"/>
                        <a:pt x="196" y="5478"/>
                        <a:pt x="247" y="5530"/>
                      </a:cubicBezTo>
                      <a:cubicBezTo>
                        <a:pt x="393" y="5693"/>
                        <a:pt x="602" y="5779"/>
                        <a:pt x="812" y="5779"/>
                      </a:cubicBezTo>
                      <a:cubicBezTo>
                        <a:pt x="899" y="5779"/>
                        <a:pt x="986" y="5765"/>
                        <a:pt x="1068" y="5735"/>
                      </a:cubicBezTo>
                      <a:cubicBezTo>
                        <a:pt x="1530" y="5504"/>
                        <a:pt x="1530" y="4837"/>
                        <a:pt x="1068" y="4632"/>
                      </a:cubicBezTo>
                      <a:cubicBezTo>
                        <a:pt x="988" y="4587"/>
                        <a:pt x="896" y="4566"/>
                        <a:pt x="803" y="4566"/>
                      </a:cubicBezTo>
                      <a:close/>
                      <a:moveTo>
                        <a:pt x="15597" y="5507"/>
                      </a:moveTo>
                      <a:cubicBezTo>
                        <a:pt x="15474" y="5507"/>
                        <a:pt x="15336" y="5617"/>
                        <a:pt x="15376" y="5760"/>
                      </a:cubicBezTo>
                      <a:cubicBezTo>
                        <a:pt x="15376" y="5786"/>
                        <a:pt x="15402" y="5812"/>
                        <a:pt x="15428" y="5837"/>
                      </a:cubicBezTo>
                      <a:cubicBezTo>
                        <a:pt x="15461" y="5887"/>
                        <a:pt x="15515" y="5915"/>
                        <a:pt x="15577" y="5915"/>
                      </a:cubicBezTo>
                      <a:cubicBezTo>
                        <a:pt x="15612" y="5915"/>
                        <a:pt x="15648" y="5907"/>
                        <a:pt x="15684" y="5889"/>
                      </a:cubicBezTo>
                      <a:cubicBezTo>
                        <a:pt x="15838" y="5812"/>
                        <a:pt x="15838" y="5606"/>
                        <a:pt x="15684" y="5530"/>
                      </a:cubicBezTo>
                      <a:cubicBezTo>
                        <a:pt x="15658" y="5514"/>
                        <a:pt x="15628" y="5507"/>
                        <a:pt x="15597" y="5507"/>
                      </a:cubicBezTo>
                      <a:close/>
                      <a:moveTo>
                        <a:pt x="6804" y="5935"/>
                      </a:moveTo>
                      <a:cubicBezTo>
                        <a:pt x="6729" y="5935"/>
                        <a:pt x="6636" y="6001"/>
                        <a:pt x="6658" y="6068"/>
                      </a:cubicBezTo>
                      <a:cubicBezTo>
                        <a:pt x="6658" y="6094"/>
                        <a:pt x="6684" y="6094"/>
                        <a:pt x="6684" y="6119"/>
                      </a:cubicBezTo>
                      <a:cubicBezTo>
                        <a:pt x="6702" y="6137"/>
                        <a:pt x="6746" y="6156"/>
                        <a:pt x="6788" y="6156"/>
                      </a:cubicBezTo>
                      <a:cubicBezTo>
                        <a:pt x="6805" y="6156"/>
                        <a:pt x="6823" y="6152"/>
                        <a:pt x="6838" y="6145"/>
                      </a:cubicBezTo>
                      <a:cubicBezTo>
                        <a:pt x="6914" y="6119"/>
                        <a:pt x="6914" y="5991"/>
                        <a:pt x="6838" y="5940"/>
                      </a:cubicBezTo>
                      <a:cubicBezTo>
                        <a:pt x="6827" y="5936"/>
                        <a:pt x="6816" y="5935"/>
                        <a:pt x="6804" y="5935"/>
                      </a:cubicBezTo>
                      <a:close/>
                      <a:moveTo>
                        <a:pt x="17748" y="6091"/>
                      </a:moveTo>
                      <a:cubicBezTo>
                        <a:pt x="17360" y="6091"/>
                        <a:pt x="16922" y="6438"/>
                        <a:pt x="17069" y="6837"/>
                      </a:cubicBezTo>
                      <a:lnTo>
                        <a:pt x="17043" y="6837"/>
                      </a:lnTo>
                      <a:cubicBezTo>
                        <a:pt x="17069" y="6914"/>
                        <a:pt x="17120" y="6991"/>
                        <a:pt x="17171" y="7068"/>
                      </a:cubicBezTo>
                      <a:cubicBezTo>
                        <a:pt x="17310" y="7224"/>
                        <a:pt x="17506" y="7309"/>
                        <a:pt x="17706" y="7309"/>
                      </a:cubicBezTo>
                      <a:cubicBezTo>
                        <a:pt x="17803" y="7309"/>
                        <a:pt x="17900" y="7289"/>
                        <a:pt x="17992" y="7248"/>
                      </a:cubicBezTo>
                      <a:cubicBezTo>
                        <a:pt x="18454" y="7042"/>
                        <a:pt x="18454" y="6376"/>
                        <a:pt x="17992" y="6145"/>
                      </a:cubicBezTo>
                      <a:cubicBezTo>
                        <a:pt x="17918" y="6108"/>
                        <a:pt x="17834" y="6091"/>
                        <a:pt x="17748" y="6091"/>
                      </a:cubicBezTo>
                      <a:close/>
                      <a:moveTo>
                        <a:pt x="8075" y="7152"/>
                      </a:moveTo>
                      <a:cubicBezTo>
                        <a:pt x="8008" y="7152"/>
                        <a:pt x="7944" y="7173"/>
                        <a:pt x="7889" y="7222"/>
                      </a:cubicBezTo>
                      <a:lnTo>
                        <a:pt x="7863" y="7222"/>
                      </a:lnTo>
                      <a:cubicBezTo>
                        <a:pt x="7838" y="7248"/>
                        <a:pt x="7812" y="7273"/>
                        <a:pt x="7786" y="7324"/>
                      </a:cubicBezTo>
                      <a:cubicBezTo>
                        <a:pt x="7684" y="7504"/>
                        <a:pt x="7709" y="7709"/>
                        <a:pt x="7838" y="7837"/>
                      </a:cubicBezTo>
                      <a:cubicBezTo>
                        <a:pt x="7923" y="7914"/>
                        <a:pt x="8023" y="7948"/>
                        <a:pt x="8118" y="7948"/>
                      </a:cubicBezTo>
                      <a:cubicBezTo>
                        <a:pt x="8308" y="7948"/>
                        <a:pt x="8479" y="7812"/>
                        <a:pt x="8479" y="7607"/>
                      </a:cubicBezTo>
                      <a:cubicBezTo>
                        <a:pt x="8518" y="7372"/>
                        <a:pt x="8288" y="7152"/>
                        <a:pt x="8075" y="7152"/>
                      </a:cubicBezTo>
                      <a:close/>
                      <a:moveTo>
                        <a:pt x="4203" y="6925"/>
                      </a:moveTo>
                      <a:cubicBezTo>
                        <a:pt x="3813" y="6925"/>
                        <a:pt x="3406" y="7271"/>
                        <a:pt x="3530" y="7683"/>
                      </a:cubicBezTo>
                      <a:cubicBezTo>
                        <a:pt x="3555" y="7760"/>
                        <a:pt x="3607" y="7837"/>
                        <a:pt x="3658" y="7889"/>
                      </a:cubicBezTo>
                      <a:cubicBezTo>
                        <a:pt x="3803" y="8052"/>
                        <a:pt x="4013" y="8138"/>
                        <a:pt x="4223" y="8138"/>
                      </a:cubicBezTo>
                      <a:cubicBezTo>
                        <a:pt x="4309" y="8138"/>
                        <a:pt x="4396" y="8124"/>
                        <a:pt x="4478" y="8094"/>
                      </a:cubicBezTo>
                      <a:cubicBezTo>
                        <a:pt x="4940" y="7863"/>
                        <a:pt x="4940" y="7196"/>
                        <a:pt x="4478" y="6991"/>
                      </a:cubicBezTo>
                      <a:cubicBezTo>
                        <a:pt x="4393" y="6946"/>
                        <a:pt x="4299" y="6925"/>
                        <a:pt x="4203" y="692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7" name="Google Shape;147;p4"/>
              <p:cNvSpPr/>
              <p:nvPr/>
            </p:nvSpPr>
            <p:spPr>
              <a:xfrm rot="1413719">
                <a:off x="-379186" y="861403"/>
                <a:ext cx="1464476" cy="1377667"/>
              </a:xfrm>
              <a:custGeom>
                <a:avLst/>
                <a:gdLst/>
                <a:ahLst/>
                <a:cxnLst/>
                <a:rect l="l" t="t" r="r" b="b"/>
                <a:pathLst>
                  <a:path w="49727" h="46783" extrusionOk="0">
                    <a:moveTo>
                      <a:pt x="49209" y="0"/>
                    </a:moveTo>
                    <a:cubicBezTo>
                      <a:pt x="49160" y="0"/>
                      <a:pt x="49108" y="11"/>
                      <a:pt x="49055" y="36"/>
                    </a:cubicBezTo>
                    <a:cubicBezTo>
                      <a:pt x="34592" y="8729"/>
                      <a:pt x="14361" y="23807"/>
                      <a:pt x="180" y="46218"/>
                    </a:cubicBezTo>
                    <a:cubicBezTo>
                      <a:pt x="1" y="46449"/>
                      <a:pt x="206" y="46782"/>
                      <a:pt x="488" y="46782"/>
                    </a:cubicBezTo>
                    <a:cubicBezTo>
                      <a:pt x="616" y="46782"/>
                      <a:pt x="744" y="46705"/>
                      <a:pt x="796" y="46603"/>
                    </a:cubicBezTo>
                    <a:cubicBezTo>
                      <a:pt x="14899" y="24320"/>
                      <a:pt x="35028" y="9319"/>
                      <a:pt x="49439" y="677"/>
                    </a:cubicBezTo>
                    <a:cubicBezTo>
                      <a:pt x="49727" y="434"/>
                      <a:pt x="49519" y="0"/>
                      <a:pt x="492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48" name="Google Shape;148;p4"/>
          <p:cNvSpPr txBox="1">
            <a:spLocks noGrp="1"/>
          </p:cNvSpPr>
          <p:nvPr>
            <p:ph type="title"/>
          </p:nvPr>
        </p:nvSpPr>
        <p:spPr>
          <a:xfrm>
            <a:off x="1145833" y="762767"/>
            <a:ext cx="6989600" cy="540800"/>
          </a:xfrm>
          <a:prstGeom prst="rect">
            <a:avLst/>
          </a:prstGeom>
          <a:effectLst>
            <a:outerShdw dist="28575" dir="1920000" algn="bl" rotWithShape="0">
              <a:schemeClr val="accent1"/>
            </a:outerShdw>
          </a:effectLst>
        </p:spPr>
        <p:txBody>
          <a:bodyPr spcFirstLastPara="1" wrap="square" lIns="91425" tIns="91425" rIns="91425" bIns="91425" anchor="ctr" anchorCtr="0">
            <a:noAutofit/>
          </a:bodyPr>
          <a:lstStyle>
            <a:lvl1pPr lvl="0" rtl="0">
              <a:spcBef>
                <a:spcPts val="0"/>
              </a:spcBef>
              <a:spcAft>
                <a:spcPts val="0"/>
              </a:spcAft>
              <a:buSzPts val="2500"/>
              <a:buNone/>
              <a:defRPr/>
            </a:lvl1pPr>
            <a:lvl2pPr lvl="1" rtl="0">
              <a:spcBef>
                <a:spcPts val="0"/>
              </a:spcBef>
              <a:spcAft>
                <a:spcPts val="0"/>
              </a:spcAft>
              <a:buSzPts val="2500"/>
              <a:buNone/>
              <a:defRPr sz="3333"/>
            </a:lvl2pPr>
            <a:lvl3pPr lvl="2" rtl="0">
              <a:spcBef>
                <a:spcPts val="0"/>
              </a:spcBef>
              <a:spcAft>
                <a:spcPts val="0"/>
              </a:spcAft>
              <a:buSzPts val="2500"/>
              <a:buNone/>
              <a:defRPr sz="3333"/>
            </a:lvl3pPr>
            <a:lvl4pPr lvl="3" rtl="0">
              <a:spcBef>
                <a:spcPts val="0"/>
              </a:spcBef>
              <a:spcAft>
                <a:spcPts val="0"/>
              </a:spcAft>
              <a:buSzPts val="2500"/>
              <a:buNone/>
              <a:defRPr sz="3333"/>
            </a:lvl4pPr>
            <a:lvl5pPr lvl="4" rtl="0">
              <a:spcBef>
                <a:spcPts val="0"/>
              </a:spcBef>
              <a:spcAft>
                <a:spcPts val="0"/>
              </a:spcAft>
              <a:buSzPts val="2500"/>
              <a:buNone/>
              <a:defRPr sz="3333"/>
            </a:lvl5pPr>
            <a:lvl6pPr lvl="5" rtl="0">
              <a:spcBef>
                <a:spcPts val="0"/>
              </a:spcBef>
              <a:spcAft>
                <a:spcPts val="0"/>
              </a:spcAft>
              <a:buSzPts val="2500"/>
              <a:buNone/>
              <a:defRPr sz="3333"/>
            </a:lvl6pPr>
            <a:lvl7pPr lvl="6" rtl="0">
              <a:spcBef>
                <a:spcPts val="0"/>
              </a:spcBef>
              <a:spcAft>
                <a:spcPts val="0"/>
              </a:spcAft>
              <a:buSzPts val="2500"/>
              <a:buNone/>
              <a:defRPr sz="3333"/>
            </a:lvl7pPr>
            <a:lvl8pPr lvl="7" rtl="0">
              <a:spcBef>
                <a:spcPts val="0"/>
              </a:spcBef>
              <a:spcAft>
                <a:spcPts val="0"/>
              </a:spcAft>
              <a:buSzPts val="2500"/>
              <a:buNone/>
              <a:defRPr sz="3333"/>
            </a:lvl8pPr>
            <a:lvl9pPr lvl="8" rtl="0">
              <a:spcBef>
                <a:spcPts val="0"/>
              </a:spcBef>
              <a:spcAft>
                <a:spcPts val="0"/>
              </a:spcAft>
              <a:buSzPts val="2500"/>
              <a:buNone/>
              <a:defRPr sz="3333"/>
            </a:lvl9pPr>
          </a:lstStyle>
          <a:p>
            <a:endParaRPr/>
          </a:p>
        </p:txBody>
      </p:sp>
    </p:spTree>
    <p:extLst>
      <p:ext uri="{BB962C8B-B14F-4D97-AF65-F5344CB8AC3E}">
        <p14:creationId xmlns:p14="http://schemas.microsoft.com/office/powerpoint/2010/main" val="2064348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93"/>
        <p:cNvGrpSpPr/>
        <p:nvPr/>
      </p:nvGrpSpPr>
      <p:grpSpPr>
        <a:xfrm>
          <a:off x="0" y="0"/>
          <a:ext cx="0" cy="0"/>
          <a:chOff x="0" y="0"/>
          <a:chExt cx="0" cy="0"/>
        </a:xfrm>
      </p:grpSpPr>
      <p:pic>
        <p:nvPicPr>
          <p:cNvPr id="194" name="Google Shape;194;p6"/>
          <p:cNvPicPr preferRelativeResize="0"/>
          <p:nvPr/>
        </p:nvPicPr>
        <p:blipFill>
          <a:blip r:embed="rId2">
            <a:alphaModFix/>
          </a:blip>
          <a:stretch>
            <a:fillRect/>
          </a:stretch>
        </p:blipFill>
        <p:spPr>
          <a:xfrm>
            <a:off x="-75466" y="-36433"/>
            <a:ext cx="12342935" cy="7005332"/>
          </a:xfrm>
          <a:prstGeom prst="rect">
            <a:avLst/>
          </a:prstGeom>
          <a:noFill/>
          <a:ln>
            <a:noFill/>
          </a:ln>
        </p:spPr>
      </p:pic>
      <p:grpSp>
        <p:nvGrpSpPr>
          <p:cNvPr id="195" name="Google Shape;195;p6"/>
          <p:cNvGrpSpPr/>
          <p:nvPr/>
        </p:nvGrpSpPr>
        <p:grpSpPr>
          <a:xfrm rot="-899955" flipH="1">
            <a:off x="-895785" y="-873924"/>
            <a:ext cx="2437540" cy="2565733"/>
            <a:chOff x="1526600" y="450800"/>
            <a:chExt cx="4540675" cy="4779475"/>
          </a:xfrm>
        </p:grpSpPr>
        <p:sp>
          <p:nvSpPr>
            <p:cNvPr id="196" name="Google Shape;196;p6"/>
            <p:cNvSpPr/>
            <p:nvPr/>
          </p:nvSpPr>
          <p:spPr>
            <a:xfrm>
              <a:off x="1610100" y="473575"/>
              <a:ext cx="4457175" cy="4689450"/>
            </a:xfrm>
            <a:custGeom>
              <a:avLst/>
              <a:gdLst/>
              <a:ahLst/>
              <a:cxnLst/>
              <a:rect l="l" t="t" r="r" b="b"/>
              <a:pathLst>
                <a:path w="178287" h="187578" extrusionOk="0">
                  <a:moveTo>
                    <a:pt x="95602" y="1"/>
                  </a:moveTo>
                  <a:cubicBezTo>
                    <a:pt x="95141" y="1"/>
                    <a:pt x="94676" y="129"/>
                    <a:pt x="94258" y="394"/>
                  </a:cubicBezTo>
                  <a:lnTo>
                    <a:pt x="0" y="63859"/>
                  </a:lnTo>
                  <a:lnTo>
                    <a:pt x="79645" y="185257"/>
                  </a:lnTo>
                  <a:cubicBezTo>
                    <a:pt x="80631" y="186769"/>
                    <a:pt x="82280" y="187578"/>
                    <a:pt x="83965" y="187578"/>
                  </a:cubicBezTo>
                  <a:cubicBezTo>
                    <a:pt x="84955" y="187578"/>
                    <a:pt x="85959" y="187298"/>
                    <a:pt x="86847" y="186719"/>
                  </a:cubicBezTo>
                  <a:lnTo>
                    <a:pt x="176826" y="126176"/>
                  </a:lnTo>
                  <a:cubicBezTo>
                    <a:pt x="177974" y="125393"/>
                    <a:pt x="178287" y="123880"/>
                    <a:pt x="177504" y="122732"/>
                  </a:cubicBezTo>
                  <a:lnTo>
                    <a:pt x="97703" y="1125"/>
                  </a:lnTo>
                  <a:cubicBezTo>
                    <a:pt x="97205" y="394"/>
                    <a:pt x="96410" y="1"/>
                    <a:pt x="95602" y="1"/>
                  </a:cubicBezTo>
                  <a:close/>
                </a:path>
              </a:pathLst>
            </a:custGeom>
            <a:solidFill>
              <a:srgbClr val="119B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6"/>
            <p:cNvSpPr/>
            <p:nvPr/>
          </p:nvSpPr>
          <p:spPr>
            <a:xfrm>
              <a:off x="1616625" y="450800"/>
              <a:ext cx="4391950" cy="4645025"/>
            </a:xfrm>
            <a:custGeom>
              <a:avLst/>
              <a:gdLst/>
              <a:ahLst/>
              <a:cxnLst/>
              <a:rect l="l" t="t" r="r" b="b"/>
              <a:pathLst>
                <a:path w="175678" h="185801" extrusionOk="0">
                  <a:moveTo>
                    <a:pt x="93162" y="0"/>
                  </a:moveTo>
                  <a:lnTo>
                    <a:pt x="0" y="61587"/>
                  </a:lnTo>
                  <a:lnTo>
                    <a:pt x="80323" y="184028"/>
                  </a:lnTo>
                  <a:cubicBezTo>
                    <a:pt x="81085" y="185187"/>
                    <a:pt x="82329" y="185800"/>
                    <a:pt x="83604" y="185800"/>
                  </a:cubicBezTo>
                  <a:cubicBezTo>
                    <a:pt x="84339" y="185800"/>
                    <a:pt x="85083" y="185597"/>
                    <a:pt x="85751" y="185177"/>
                  </a:cubicBezTo>
                  <a:lnTo>
                    <a:pt x="175677" y="125782"/>
                  </a:lnTo>
                  <a:lnTo>
                    <a:pt x="9316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6"/>
            <p:cNvSpPr/>
            <p:nvPr/>
          </p:nvSpPr>
          <p:spPr>
            <a:xfrm>
              <a:off x="3931325" y="462525"/>
              <a:ext cx="2064200" cy="3145900"/>
            </a:xfrm>
            <a:custGeom>
              <a:avLst/>
              <a:gdLst/>
              <a:ahLst/>
              <a:cxnLst/>
              <a:rect l="l" t="t" r="r" b="b"/>
              <a:pathLst>
                <a:path w="82568" h="125836" fill="none" extrusionOk="0">
                  <a:moveTo>
                    <a:pt x="0" y="1"/>
                  </a:moveTo>
                  <a:lnTo>
                    <a:pt x="82567" y="125835"/>
                  </a:lnTo>
                </a:path>
              </a:pathLst>
            </a:custGeom>
            <a:noFill/>
            <a:ln w="11750" cap="flat" cmpd="sng">
              <a:solidFill>
                <a:schemeClr val="dk1"/>
              </a:solidFill>
              <a:prstDash val="solid"/>
              <a:miter lim="5219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6"/>
            <p:cNvSpPr/>
            <p:nvPr/>
          </p:nvSpPr>
          <p:spPr>
            <a:xfrm>
              <a:off x="3898700" y="482100"/>
              <a:ext cx="2065500" cy="3145900"/>
            </a:xfrm>
            <a:custGeom>
              <a:avLst/>
              <a:gdLst/>
              <a:ahLst/>
              <a:cxnLst/>
              <a:rect l="l" t="t" r="r" b="b"/>
              <a:pathLst>
                <a:path w="82620" h="125836" fill="none" extrusionOk="0">
                  <a:moveTo>
                    <a:pt x="1" y="1"/>
                  </a:moveTo>
                  <a:lnTo>
                    <a:pt x="82620" y="125835"/>
                  </a:lnTo>
                </a:path>
              </a:pathLst>
            </a:custGeom>
            <a:noFill/>
            <a:ln w="11750" cap="flat" cmpd="sng">
              <a:solidFill>
                <a:schemeClr val="dk1"/>
              </a:solidFill>
              <a:prstDash val="solid"/>
              <a:miter lim="5219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6"/>
            <p:cNvSpPr/>
            <p:nvPr/>
          </p:nvSpPr>
          <p:spPr>
            <a:xfrm>
              <a:off x="3742125" y="4138150"/>
              <a:ext cx="842925" cy="1092125"/>
            </a:xfrm>
            <a:custGeom>
              <a:avLst/>
              <a:gdLst/>
              <a:ahLst/>
              <a:cxnLst/>
              <a:rect l="l" t="t" r="r" b="b"/>
              <a:pathLst>
                <a:path w="33717" h="43685" extrusionOk="0">
                  <a:moveTo>
                    <a:pt x="9604" y="0"/>
                  </a:moveTo>
                  <a:lnTo>
                    <a:pt x="1" y="6159"/>
                  </a:lnTo>
                  <a:lnTo>
                    <a:pt x="24113" y="43685"/>
                  </a:lnTo>
                  <a:lnTo>
                    <a:pt x="25679" y="35595"/>
                  </a:lnTo>
                  <a:lnTo>
                    <a:pt x="33716" y="37526"/>
                  </a:lnTo>
                  <a:lnTo>
                    <a:pt x="960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6"/>
            <p:cNvSpPr/>
            <p:nvPr/>
          </p:nvSpPr>
          <p:spPr>
            <a:xfrm>
              <a:off x="1526600" y="464775"/>
              <a:ext cx="4343675" cy="4627200"/>
            </a:xfrm>
            <a:custGeom>
              <a:avLst/>
              <a:gdLst/>
              <a:ahLst/>
              <a:cxnLst/>
              <a:rect l="l" t="t" r="r" b="b"/>
              <a:pathLst>
                <a:path w="173747" h="185088" extrusionOk="0">
                  <a:moveTo>
                    <a:pt x="91115" y="1"/>
                  </a:moveTo>
                  <a:cubicBezTo>
                    <a:pt x="90634" y="1"/>
                    <a:pt x="90147" y="140"/>
                    <a:pt x="89718" y="433"/>
                  </a:cubicBezTo>
                  <a:lnTo>
                    <a:pt x="0" y="59357"/>
                  </a:lnTo>
                  <a:lnTo>
                    <a:pt x="82515" y="185087"/>
                  </a:lnTo>
                  <a:lnTo>
                    <a:pt x="172285" y="126163"/>
                  </a:lnTo>
                  <a:cubicBezTo>
                    <a:pt x="173433" y="125380"/>
                    <a:pt x="173746" y="123866"/>
                    <a:pt x="172963" y="122718"/>
                  </a:cubicBezTo>
                  <a:lnTo>
                    <a:pt x="93162" y="1111"/>
                  </a:lnTo>
                  <a:cubicBezTo>
                    <a:pt x="92705" y="392"/>
                    <a:pt x="91920" y="1"/>
                    <a:pt x="911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6"/>
            <p:cNvSpPr/>
            <p:nvPr/>
          </p:nvSpPr>
          <p:spPr>
            <a:xfrm>
              <a:off x="1636200" y="1843000"/>
              <a:ext cx="2130750" cy="3199400"/>
            </a:xfrm>
            <a:custGeom>
              <a:avLst/>
              <a:gdLst/>
              <a:ahLst/>
              <a:cxnLst/>
              <a:rect l="l" t="t" r="r" b="b"/>
              <a:pathLst>
                <a:path w="85230" h="127976" extrusionOk="0">
                  <a:moveTo>
                    <a:pt x="2506" y="1"/>
                  </a:moveTo>
                  <a:lnTo>
                    <a:pt x="0" y="1619"/>
                  </a:lnTo>
                  <a:lnTo>
                    <a:pt x="82724" y="127975"/>
                  </a:lnTo>
                  <a:lnTo>
                    <a:pt x="85229" y="126357"/>
                  </a:lnTo>
                  <a:lnTo>
                    <a:pt x="250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6"/>
            <p:cNvSpPr/>
            <p:nvPr/>
          </p:nvSpPr>
          <p:spPr>
            <a:xfrm>
              <a:off x="2647400" y="1567700"/>
              <a:ext cx="2116400" cy="2399550"/>
            </a:xfrm>
            <a:custGeom>
              <a:avLst/>
              <a:gdLst/>
              <a:ahLst/>
              <a:cxnLst/>
              <a:rect l="l" t="t" r="r" b="b"/>
              <a:pathLst>
                <a:path w="84656" h="95982" fill="none" extrusionOk="0">
                  <a:moveTo>
                    <a:pt x="82777" y="71347"/>
                  </a:moveTo>
                  <a:cubicBezTo>
                    <a:pt x="82777" y="69937"/>
                    <a:pt x="83507" y="68633"/>
                    <a:pt x="84656" y="67850"/>
                  </a:cubicBezTo>
                  <a:lnTo>
                    <a:pt x="40919" y="1201"/>
                  </a:lnTo>
                  <a:cubicBezTo>
                    <a:pt x="38988" y="2453"/>
                    <a:pt x="36431" y="1932"/>
                    <a:pt x="35178" y="0"/>
                  </a:cubicBezTo>
                  <a:lnTo>
                    <a:pt x="1149" y="22286"/>
                  </a:lnTo>
                  <a:cubicBezTo>
                    <a:pt x="2454" y="24217"/>
                    <a:pt x="1932" y="26827"/>
                    <a:pt x="1" y="28080"/>
                  </a:cubicBezTo>
                  <a:lnTo>
                    <a:pt x="43737" y="94729"/>
                  </a:lnTo>
                  <a:cubicBezTo>
                    <a:pt x="45668" y="93476"/>
                    <a:pt x="48226" y="94050"/>
                    <a:pt x="49478" y="95981"/>
                  </a:cubicBezTo>
                  <a:lnTo>
                    <a:pt x="83455" y="73643"/>
                  </a:lnTo>
                  <a:cubicBezTo>
                    <a:pt x="82985" y="72965"/>
                    <a:pt x="82777" y="72182"/>
                    <a:pt x="82777" y="71347"/>
                  </a:cubicBezTo>
                  <a:close/>
                </a:path>
              </a:pathLst>
            </a:custGeom>
            <a:solidFill>
              <a:schemeClr val="lt1"/>
            </a:solidFill>
            <a:ln w="14350" cap="flat" cmpd="sng">
              <a:solidFill>
                <a:schemeClr val="lt1"/>
              </a:solidFill>
              <a:prstDash val="solid"/>
              <a:miter lim="5219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4" name="Google Shape;204;p6"/>
          <p:cNvGrpSpPr/>
          <p:nvPr/>
        </p:nvGrpSpPr>
        <p:grpSpPr>
          <a:xfrm rot="-2141843" flipH="1">
            <a:off x="10746293" y="-1027778"/>
            <a:ext cx="2284055" cy="3482995"/>
            <a:chOff x="7518282" y="2373612"/>
            <a:chExt cx="1544209" cy="2355088"/>
          </a:xfrm>
        </p:grpSpPr>
        <p:sp>
          <p:nvSpPr>
            <p:cNvPr id="205" name="Google Shape;205;p6"/>
            <p:cNvSpPr/>
            <p:nvPr/>
          </p:nvSpPr>
          <p:spPr>
            <a:xfrm rot="718822">
              <a:off x="7689615" y="3249120"/>
              <a:ext cx="1111866" cy="1379201"/>
            </a:xfrm>
            <a:custGeom>
              <a:avLst/>
              <a:gdLst/>
              <a:ahLst/>
              <a:cxnLst/>
              <a:rect l="l" t="t" r="r" b="b"/>
              <a:pathLst>
                <a:path w="48158" h="59737" extrusionOk="0">
                  <a:moveTo>
                    <a:pt x="39340" y="1"/>
                  </a:moveTo>
                  <a:cubicBezTo>
                    <a:pt x="38303" y="1"/>
                    <a:pt x="37263" y="153"/>
                    <a:pt x="36285" y="451"/>
                  </a:cubicBezTo>
                  <a:cubicBezTo>
                    <a:pt x="32695" y="1579"/>
                    <a:pt x="29823" y="4272"/>
                    <a:pt x="27259" y="7016"/>
                  </a:cubicBezTo>
                  <a:cubicBezTo>
                    <a:pt x="20361" y="14401"/>
                    <a:pt x="14874" y="22940"/>
                    <a:pt x="10489" y="32043"/>
                  </a:cubicBezTo>
                  <a:cubicBezTo>
                    <a:pt x="8976" y="35197"/>
                    <a:pt x="7591" y="37427"/>
                    <a:pt x="5873" y="40505"/>
                  </a:cubicBezTo>
                  <a:cubicBezTo>
                    <a:pt x="2185" y="47138"/>
                    <a:pt x="1874" y="57072"/>
                    <a:pt x="8" y="59727"/>
                  </a:cubicBezTo>
                  <a:lnTo>
                    <a:pt x="8" y="59727"/>
                  </a:lnTo>
                  <a:cubicBezTo>
                    <a:pt x="9880" y="45729"/>
                    <a:pt x="25415" y="30630"/>
                    <a:pt x="38721" y="19888"/>
                  </a:cubicBezTo>
                  <a:cubicBezTo>
                    <a:pt x="41311" y="17811"/>
                    <a:pt x="44029" y="15708"/>
                    <a:pt x="45773" y="12888"/>
                  </a:cubicBezTo>
                  <a:cubicBezTo>
                    <a:pt x="47542" y="10041"/>
                    <a:pt x="48157" y="6246"/>
                    <a:pt x="46388" y="3426"/>
                  </a:cubicBezTo>
                  <a:cubicBezTo>
                    <a:pt x="44910" y="1106"/>
                    <a:pt x="42136" y="1"/>
                    <a:pt x="39340" y="1"/>
                  </a:cubicBezTo>
                  <a:close/>
                  <a:moveTo>
                    <a:pt x="8" y="59727"/>
                  </a:moveTo>
                  <a:lnTo>
                    <a:pt x="8" y="59727"/>
                  </a:lnTo>
                  <a:cubicBezTo>
                    <a:pt x="5" y="59730"/>
                    <a:pt x="3" y="59733"/>
                    <a:pt x="1" y="59736"/>
                  </a:cubicBezTo>
                  <a:lnTo>
                    <a:pt x="1" y="59736"/>
                  </a:lnTo>
                  <a:cubicBezTo>
                    <a:pt x="3" y="59733"/>
                    <a:pt x="5" y="59730"/>
                    <a:pt x="8" y="5972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6"/>
            <p:cNvSpPr/>
            <p:nvPr/>
          </p:nvSpPr>
          <p:spPr>
            <a:xfrm rot="718822">
              <a:off x="7649292" y="3211149"/>
              <a:ext cx="1111843" cy="1378947"/>
            </a:xfrm>
            <a:custGeom>
              <a:avLst/>
              <a:gdLst/>
              <a:ahLst/>
              <a:cxnLst/>
              <a:rect l="l" t="t" r="r" b="b"/>
              <a:pathLst>
                <a:path w="48157" h="59726" extrusionOk="0">
                  <a:moveTo>
                    <a:pt x="39365" y="0"/>
                  </a:moveTo>
                  <a:cubicBezTo>
                    <a:pt x="38317" y="0"/>
                    <a:pt x="37267" y="157"/>
                    <a:pt x="36285" y="466"/>
                  </a:cubicBezTo>
                  <a:cubicBezTo>
                    <a:pt x="32695" y="1569"/>
                    <a:pt x="29823" y="4261"/>
                    <a:pt x="27258" y="7005"/>
                  </a:cubicBezTo>
                  <a:cubicBezTo>
                    <a:pt x="20361" y="14390"/>
                    <a:pt x="14873" y="22929"/>
                    <a:pt x="10488" y="32032"/>
                  </a:cubicBezTo>
                  <a:cubicBezTo>
                    <a:pt x="8975" y="35186"/>
                    <a:pt x="7591" y="37417"/>
                    <a:pt x="5873" y="40494"/>
                  </a:cubicBezTo>
                  <a:cubicBezTo>
                    <a:pt x="2180" y="47161"/>
                    <a:pt x="1872" y="57085"/>
                    <a:pt x="1" y="59726"/>
                  </a:cubicBezTo>
                  <a:lnTo>
                    <a:pt x="1" y="59726"/>
                  </a:lnTo>
                  <a:cubicBezTo>
                    <a:pt x="9873" y="45751"/>
                    <a:pt x="25412" y="30622"/>
                    <a:pt x="38721" y="19878"/>
                  </a:cubicBezTo>
                  <a:cubicBezTo>
                    <a:pt x="41310" y="17801"/>
                    <a:pt x="44029" y="15698"/>
                    <a:pt x="45772" y="12877"/>
                  </a:cubicBezTo>
                  <a:cubicBezTo>
                    <a:pt x="47542" y="10031"/>
                    <a:pt x="48157" y="6236"/>
                    <a:pt x="46362" y="3415"/>
                  </a:cubicBezTo>
                  <a:cubicBezTo>
                    <a:pt x="44909" y="1106"/>
                    <a:pt x="42145" y="0"/>
                    <a:pt x="393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6"/>
            <p:cNvSpPr/>
            <p:nvPr/>
          </p:nvSpPr>
          <p:spPr>
            <a:xfrm rot="718822">
              <a:off x="8428587" y="3328473"/>
              <a:ext cx="409048" cy="200495"/>
            </a:xfrm>
            <a:custGeom>
              <a:avLst/>
              <a:gdLst/>
              <a:ahLst/>
              <a:cxnLst/>
              <a:rect l="l" t="t" r="r" b="b"/>
              <a:pathLst>
                <a:path w="17717" h="8684" extrusionOk="0">
                  <a:moveTo>
                    <a:pt x="13244" y="85"/>
                  </a:moveTo>
                  <a:cubicBezTo>
                    <a:pt x="13109" y="85"/>
                    <a:pt x="12983" y="218"/>
                    <a:pt x="13050" y="351"/>
                  </a:cubicBezTo>
                  <a:cubicBezTo>
                    <a:pt x="13050" y="377"/>
                    <a:pt x="13075" y="403"/>
                    <a:pt x="13101" y="428"/>
                  </a:cubicBezTo>
                  <a:cubicBezTo>
                    <a:pt x="13139" y="454"/>
                    <a:pt x="13184" y="467"/>
                    <a:pt x="13229" y="467"/>
                  </a:cubicBezTo>
                  <a:cubicBezTo>
                    <a:pt x="13274" y="467"/>
                    <a:pt x="13319" y="454"/>
                    <a:pt x="13357" y="428"/>
                  </a:cubicBezTo>
                  <a:cubicBezTo>
                    <a:pt x="13511" y="351"/>
                    <a:pt x="13460" y="146"/>
                    <a:pt x="13306" y="95"/>
                  </a:cubicBezTo>
                  <a:cubicBezTo>
                    <a:pt x="13285" y="88"/>
                    <a:pt x="13264" y="85"/>
                    <a:pt x="13244" y="85"/>
                  </a:cubicBezTo>
                  <a:close/>
                  <a:moveTo>
                    <a:pt x="9983" y="0"/>
                  </a:moveTo>
                  <a:cubicBezTo>
                    <a:pt x="9903" y="0"/>
                    <a:pt x="9827" y="28"/>
                    <a:pt x="9767" y="95"/>
                  </a:cubicBezTo>
                  <a:cubicBezTo>
                    <a:pt x="9742" y="121"/>
                    <a:pt x="9716" y="172"/>
                    <a:pt x="9690" y="223"/>
                  </a:cubicBezTo>
                  <a:cubicBezTo>
                    <a:pt x="9639" y="403"/>
                    <a:pt x="9690" y="582"/>
                    <a:pt x="9844" y="685"/>
                  </a:cubicBezTo>
                  <a:cubicBezTo>
                    <a:pt x="9910" y="731"/>
                    <a:pt x="9982" y="752"/>
                    <a:pt x="10050" y="752"/>
                  </a:cubicBezTo>
                  <a:cubicBezTo>
                    <a:pt x="10249" y="752"/>
                    <a:pt x="10428" y="580"/>
                    <a:pt x="10408" y="351"/>
                  </a:cubicBezTo>
                  <a:cubicBezTo>
                    <a:pt x="10390" y="169"/>
                    <a:pt x="10178" y="0"/>
                    <a:pt x="9983" y="0"/>
                  </a:cubicBezTo>
                  <a:close/>
                  <a:moveTo>
                    <a:pt x="7556" y="654"/>
                  </a:moveTo>
                  <a:cubicBezTo>
                    <a:pt x="7486" y="654"/>
                    <a:pt x="7412" y="721"/>
                    <a:pt x="7434" y="787"/>
                  </a:cubicBezTo>
                  <a:lnTo>
                    <a:pt x="7434" y="813"/>
                  </a:lnTo>
                  <a:cubicBezTo>
                    <a:pt x="7460" y="839"/>
                    <a:pt x="7460" y="839"/>
                    <a:pt x="7460" y="839"/>
                  </a:cubicBezTo>
                  <a:cubicBezTo>
                    <a:pt x="7485" y="864"/>
                    <a:pt x="7517" y="877"/>
                    <a:pt x="7546" y="877"/>
                  </a:cubicBezTo>
                  <a:cubicBezTo>
                    <a:pt x="7575" y="877"/>
                    <a:pt x="7601" y="864"/>
                    <a:pt x="7613" y="839"/>
                  </a:cubicBezTo>
                  <a:cubicBezTo>
                    <a:pt x="7690" y="787"/>
                    <a:pt x="7690" y="685"/>
                    <a:pt x="7588" y="659"/>
                  </a:cubicBezTo>
                  <a:cubicBezTo>
                    <a:pt x="7578" y="656"/>
                    <a:pt x="7567" y="654"/>
                    <a:pt x="7556" y="654"/>
                  </a:cubicBezTo>
                  <a:close/>
                  <a:moveTo>
                    <a:pt x="12799" y="1638"/>
                  </a:moveTo>
                  <a:cubicBezTo>
                    <a:pt x="12396" y="1638"/>
                    <a:pt x="11973" y="2067"/>
                    <a:pt x="12178" y="2454"/>
                  </a:cubicBezTo>
                  <a:lnTo>
                    <a:pt x="12152" y="2454"/>
                  </a:lnTo>
                  <a:cubicBezTo>
                    <a:pt x="12203" y="2531"/>
                    <a:pt x="12255" y="2582"/>
                    <a:pt x="12306" y="2634"/>
                  </a:cubicBezTo>
                  <a:cubicBezTo>
                    <a:pt x="12435" y="2734"/>
                    <a:pt x="12595" y="2786"/>
                    <a:pt x="12756" y="2786"/>
                  </a:cubicBezTo>
                  <a:cubicBezTo>
                    <a:pt x="12885" y="2786"/>
                    <a:pt x="13013" y="2753"/>
                    <a:pt x="13127" y="2685"/>
                  </a:cubicBezTo>
                  <a:cubicBezTo>
                    <a:pt x="13511" y="2403"/>
                    <a:pt x="13409" y="1787"/>
                    <a:pt x="12947" y="1659"/>
                  </a:cubicBezTo>
                  <a:cubicBezTo>
                    <a:pt x="12899" y="1645"/>
                    <a:pt x="12849" y="1638"/>
                    <a:pt x="12799" y="1638"/>
                  </a:cubicBezTo>
                  <a:close/>
                  <a:moveTo>
                    <a:pt x="6278" y="2155"/>
                  </a:moveTo>
                  <a:cubicBezTo>
                    <a:pt x="6196" y="2155"/>
                    <a:pt x="6115" y="2183"/>
                    <a:pt x="6049" y="2249"/>
                  </a:cubicBezTo>
                  <a:lnTo>
                    <a:pt x="6075" y="2249"/>
                  </a:lnTo>
                  <a:cubicBezTo>
                    <a:pt x="6049" y="2275"/>
                    <a:pt x="6024" y="2326"/>
                    <a:pt x="5998" y="2377"/>
                  </a:cubicBezTo>
                  <a:cubicBezTo>
                    <a:pt x="5947" y="2557"/>
                    <a:pt x="5998" y="2736"/>
                    <a:pt x="6152" y="2839"/>
                  </a:cubicBezTo>
                  <a:cubicBezTo>
                    <a:pt x="6212" y="2886"/>
                    <a:pt x="6279" y="2906"/>
                    <a:pt x="6345" y="2906"/>
                  </a:cubicBezTo>
                  <a:cubicBezTo>
                    <a:pt x="6532" y="2906"/>
                    <a:pt x="6709" y="2740"/>
                    <a:pt x="6690" y="2531"/>
                  </a:cubicBezTo>
                  <a:cubicBezTo>
                    <a:pt x="6690" y="2330"/>
                    <a:pt x="6481" y="2155"/>
                    <a:pt x="6278" y="2155"/>
                  </a:cubicBezTo>
                  <a:close/>
                  <a:moveTo>
                    <a:pt x="15296" y="2488"/>
                  </a:moveTo>
                  <a:cubicBezTo>
                    <a:pt x="15012" y="2488"/>
                    <a:pt x="14712" y="2798"/>
                    <a:pt x="14870" y="3070"/>
                  </a:cubicBezTo>
                  <a:cubicBezTo>
                    <a:pt x="14896" y="3121"/>
                    <a:pt x="14922" y="3146"/>
                    <a:pt x="14947" y="3198"/>
                  </a:cubicBezTo>
                  <a:cubicBezTo>
                    <a:pt x="15046" y="3268"/>
                    <a:pt x="15152" y="3308"/>
                    <a:pt x="15258" y="3308"/>
                  </a:cubicBezTo>
                  <a:cubicBezTo>
                    <a:pt x="15344" y="3308"/>
                    <a:pt x="15430" y="3281"/>
                    <a:pt x="15511" y="3223"/>
                  </a:cubicBezTo>
                  <a:cubicBezTo>
                    <a:pt x="15793" y="3044"/>
                    <a:pt x="15716" y="2608"/>
                    <a:pt x="15409" y="2505"/>
                  </a:cubicBezTo>
                  <a:cubicBezTo>
                    <a:pt x="15372" y="2493"/>
                    <a:pt x="15334" y="2488"/>
                    <a:pt x="15296" y="2488"/>
                  </a:cubicBezTo>
                  <a:close/>
                  <a:moveTo>
                    <a:pt x="3455" y="3035"/>
                  </a:moveTo>
                  <a:cubicBezTo>
                    <a:pt x="3318" y="3035"/>
                    <a:pt x="3186" y="3190"/>
                    <a:pt x="3254" y="3326"/>
                  </a:cubicBezTo>
                  <a:cubicBezTo>
                    <a:pt x="3254" y="3352"/>
                    <a:pt x="3280" y="3352"/>
                    <a:pt x="3306" y="3377"/>
                  </a:cubicBezTo>
                  <a:cubicBezTo>
                    <a:pt x="3348" y="3420"/>
                    <a:pt x="3398" y="3439"/>
                    <a:pt x="3447" y="3439"/>
                  </a:cubicBezTo>
                  <a:cubicBezTo>
                    <a:pt x="3488" y="3439"/>
                    <a:pt x="3527" y="3426"/>
                    <a:pt x="3562" y="3403"/>
                  </a:cubicBezTo>
                  <a:cubicBezTo>
                    <a:pt x="3690" y="3300"/>
                    <a:pt x="3665" y="3095"/>
                    <a:pt x="3511" y="3044"/>
                  </a:cubicBezTo>
                  <a:cubicBezTo>
                    <a:pt x="3492" y="3038"/>
                    <a:pt x="3474" y="3035"/>
                    <a:pt x="3455" y="3035"/>
                  </a:cubicBezTo>
                  <a:close/>
                  <a:moveTo>
                    <a:pt x="10101" y="2744"/>
                  </a:moveTo>
                  <a:cubicBezTo>
                    <a:pt x="10028" y="2744"/>
                    <a:pt x="9956" y="2766"/>
                    <a:pt x="9894" y="2817"/>
                  </a:cubicBezTo>
                  <a:lnTo>
                    <a:pt x="9894" y="2817"/>
                  </a:lnTo>
                  <a:cubicBezTo>
                    <a:pt x="9894" y="2816"/>
                    <a:pt x="9895" y="2815"/>
                    <a:pt x="9896" y="2813"/>
                  </a:cubicBezTo>
                  <a:lnTo>
                    <a:pt x="9896" y="2813"/>
                  </a:lnTo>
                  <a:lnTo>
                    <a:pt x="9870" y="2839"/>
                  </a:lnTo>
                  <a:cubicBezTo>
                    <a:pt x="9878" y="2831"/>
                    <a:pt x="9886" y="2824"/>
                    <a:pt x="9894" y="2817"/>
                  </a:cubicBezTo>
                  <a:lnTo>
                    <a:pt x="9894" y="2817"/>
                  </a:lnTo>
                  <a:cubicBezTo>
                    <a:pt x="9869" y="2867"/>
                    <a:pt x="9844" y="2916"/>
                    <a:pt x="9819" y="2941"/>
                  </a:cubicBezTo>
                  <a:cubicBezTo>
                    <a:pt x="9767" y="3121"/>
                    <a:pt x="9819" y="3300"/>
                    <a:pt x="9973" y="3429"/>
                  </a:cubicBezTo>
                  <a:cubicBezTo>
                    <a:pt x="10030" y="3467"/>
                    <a:pt x="10094" y="3485"/>
                    <a:pt x="10158" y="3485"/>
                  </a:cubicBezTo>
                  <a:cubicBezTo>
                    <a:pt x="10348" y="3485"/>
                    <a:pt x="10530" y="3326"/>
                    <a:pt x="10511" y="3095"/>
                  </a:cubicBezTo>
                  <a:cubicBezTo>
                    <a:pt x="10511" y="2913"/>
                    <a:pt x="10304" y="2744"/>
                    <a:pt x="10101" y="2744"/>
                  </a:cubicBezTo>
                  <a:close/>
                  <a:moveTo>
                    <a:pt x="14770" y="4548"/>
                  </a:moveTo>
                  <a:cubicBezTo>
                    <a:pt x="14646" y="4548"/>
                    <a:pt x="14495" y="4700"/>
                    <a:pt x="14563" y="4813"/>
                  </a:cubicBezTo>
                  <a:cubicBezTo>
                    <a:pt x="14588" y="4839"/>
                    <a:pt x="14588" y="4865"/>
                    <a:pt x="14614" y="4890"/>
                  </a:cubicBezTo>
                  <a:cubicBezTo>
                    <a:pt x="14661" y="4922"/>
                    <a:pt x="14719" y="4944"/>
                    <a:pt x="14780" y="4944"/>
                  </a:cubicBezTo>
                  <a:cubicBezTo>
                    <a:pt x="14818" y="4944"/>
                    <a:pt x="14857" y="4935"/>
                    <a:pt x="14896" y="4916"/>
                  </a:cubicBezTo>
                  <a:cubicBezTo>
                    <a:pt x="15024" y="4813"/>
                    <a:pt x="14998" y="4608"/>
                    <a:pt x="14819" y="4557"/>
                  </a:cubicBezTo>
                  <a:cubicBezTo>
                    <a:pt x="14804" y="4551"/>
                    <a:pt x="14787" y="4548"/>
                    <a:pt x="14770" y="4548"/>
                  </a:cubicBezTo>
                  <a:close/>
                  <a:moveTo>
                    <a:pt x="4573" y="4622"/>
                  </a:moveTo>
                  <a:cubicBezTo>
                    <a:pt x="4312" y="4622"/>
                    <a:pt x="4040" y="4894"/>
                    <a:pt x="4177" y="5147"/>
                  </a:cubicBezTo>
                  <a:cubicBezTo>
                    <a:pt x="4203" y="5172"/>
                    <a:pt x="4229" y="5224"/>
                    <a:pt x="4254" y="5249"/>
                  </a:cubicBezTo>
                  <a:cubicBezTo>
                    <a:pt x="4344" y="5324"/>
                    <a:pt x="4451" y="5364"/>
                    <a:pt x="4555" y="5364"/>
                  </a:cubicBezTo>
                  <a:cubicBezTo>
                    <a:pt x="4630" y="5364"/>
                    <a:pt x="4703" y="5343"/>
                    <a:pt x="4767" y="5300"/>
                  </a:cubicBezTo>
                  <a:cubicBezTo>
                    <a:pt x="5024" y="5121"/>
                    <a:pt x="4972" y="4711"/>
                    <a:pt x="4665" y="4634"/>
                  </a:cubicBezTo>
                  <a:cubicBezTo>
                    <a:pt x="4635" y="4626"/>
                    <a:pt x="4604" y="4622"/>
                    <a:pt x="4573" y="4622"/>
                  </a:cubicBezTo>
                  <a:close/>
                  <a:moveTo>
                    <a:pt x="8987" y="4400"/>
                  </a:moveTo>
                  <a:cubicBezTo>
                    <a:pt x="8604" y="4400"/>
                    <a:pt x="8182" y="4821"/>
                    <a:pt x="8383" y="5224"/>
                  </a:cubicBezTo>
                  <a:cubicBezTo>
                    <a:pt x="8408" y="5275"/>
                    <a:pt x="8460" y="5352"/>
                    <a:pt x="8537" y="5403"/>
                  </a:cubicBezTo>
                  <a:cubicBezTo>
                    <a:pt x="8665" y="5503"/>
                    <a:pt x="8818" y="5555"/>
                    <a:pt x="8972" y="5555"/>
                  </a:cubicBezTo>
                  <a:cubicBezTo>
                    <a:pt x="9094" y="5555"/>
                    <a:pt x="9218" y="5522"/>
                    <a:pt x="9331" y="5454"/>
                  </a:cubicBezTo>
                  <a:cubicBezTo>
                    <a:pt x="9716" y="5172"/>
                    <a:pt x="9614" y="4557"/>
                    <a:pt x="9152" y="4429"/>
                  </a:cubicBezTo>
                  <a:cubicBezTo>
                    <a:pt x="9099" y="4409"/>
                    <a:pt x="9044" y="4400"/>
                    <a:pt x="8987" y="4400"/>
                  </a:cubicBezTo>
                  <a:close/>
                  <a:moveTo>
                    <a:pt x="16985" y="4741"/>
                  </a:moveTo>
                  <a:cubicBezTo>
                    <a:pt x="16596" y="4741"/>
                    <a:pt x="16152" y="5169"/>
                    <a:pt x="16358" y="5557"/>
                  </a:cubicBezTo>
                  <a:cubicBezTo>
                    <a:pt x="16409" y="5634"/>
                    <a:pt x="16460" y="5685"/>
                    <a:pt x="16511" y="5736"/>
                  </a:cubicBezTo>
                  <a:cubicBezTo>
                    <a:pt x="16640" y="5836"/>
                    <a:pt x="16793" y="5889"/>
                    <a:pt x="16947" y="5889"/>
                  </a:cubicBezTo>
                  <a:cubicBezTo>
                    <a:pt x="17069" y="5889"/>
                    <a:pt x="17193" y="5856"/>
                    <a:pt x="17306" y="5788"/>
                  </a:cubicBezTo>
                  <a:cubicBezTo>
                    <a:pt x="17717" y="5506"/>
                    <a:pt x="17614" y="4890"/>
                    <a:pt x="17127" y="4762"/>
                  </a:cubicBezTo>
                  <a:cubicBezTo>
                    <a:pt x="17081" y="4748"/>
                    <a:pt x="17034" y="4741"/>
                    <a:pt x="16985" y="4741"/>
                  </a:cubicBezTo>
                  <a:close/>
                  <a:moveTo>
                    <a:pt x="6587" y="6245"/>
                  </a:moveTo>
                  <a:cubicBezTo>
                    <a:pt x="6511" y="6245"/>
                    <a:pt x="6414" y="6334"/>
                    <a:pt x="6460" y="6403"/>
                  </a:cubicBezTo>
                  <a:cubicBezTo>
                    <a:pt x="6460" y="6429"/>
                    <a:pt x="6485" y="6429"/>
                    <a:pt x="6485" y="6454"/>
                  </a:cubicBezTo>
                  <a:cubicBezTo>
                    <a:pt x="6511" y="6467"/>
                    <a:pt x="6536" y="6474"/>
                    <a:pt x="6562" y="6474"/>
                  </a:cubicBezTo>
                  <a:cubicBezTo>
                    <a:pt x="6588" y="6474"/>
                    <a:pt x="6613" y="6467"/>
                    <a:pt x="6639" y="6454"/>
                  </a:cubicBezTo>
                  <a:cubicBezTo>
                    <a:pt x="6716" y="6403"/>
                    <a:pt x="6690" y="6275"/>
                    <a:pt x="6613" y="6249"/>
                  </a:cubicBezTo>
                  <a:cubicBezTo>
                    <a:pt x="6605" y="6246"/>
                    <a:pt x="6596" y="6245"/>
                    <a:pt x="6587" y="6245"/>
                  </a:cubicBezTo>
                  <a:close/>
                  <a:moveTo>
                    <a:pt x="813" y="5837"/>
                  </a:moveTo>
                  <a:cubicBezTo>
                    <a:pt x="428" y="5837"/>
                    <a:pt x="1" y="6278"/>
                    <a:pt x="203" y="6659"/>
                  </a:cubicBezTo>
                  <a:cubicBezTo>
                    <a:pt x="228" y="6711"/>
                    <a:pt x="280" y="6788"/>
                    <a:pt x="357" y="6839"/>
                  </a:cubicBezTo>
                  <a:cubicBezTo>
                    <a:pt x="485" y="6939"/>
                    <a:pt x="638" y="6991"/>
                    <a:pt x="792" y="6991"/>
                  </a:cubicBezTo>
                  <a:cubicBezTo>
                    <a:pt x="915" y="6991"/>
                    <a:pt x="1038" y="6958"/>
                    <a:pt x="1152" y="6890"/>
                  </a:cubicBezTo>
                  <a:cubicBezTo>
                    <a:pt x="1536" y="6608"/>
                    <a:pt x="1434" y="5993"/>
                    <a:pt x="972" y="5865"/>
                  </a:cubicBezTo>
                  <a:cubicBezTo>
                    <a:pt x="921" y="5845"/>
                    <a:pt x="868" y="5837"/>
                    <a:pt x="813" y="5837"/>
                  </a:cubicBezTo>
                  <a:close/>
                  <a:moveTo>
                    <a:pt x="8010" y="7201"/>
                  </a:moveTo>
                  <a:cubicBezTo>
                    <a:pt x="7933" y="7201"/>
                    <a:pt x="7856" y="7225"/>
                    <a:pt x="7791" y="7279"/>
                  </a:cubicBezTo>
                  <a:lnTo>
                    <a:pt x="7791" y="7279"/>
                  </a:lnTo>
                  <a:cubicBezTo>
                    <a:pt x="7792" y="7278"/>
                    <a:pt x="7792" y="7276"/>
                    <a:pt x="7793" y="7275"/>
                  </a:cubicBezTo>
                  <a:lnTo>
                    <a:pt x="7793" y="7275"/>
                  </a:lnTo>
                  <a:lnTo>
                    <a:pt x="7767" y="7301"/>
                  </a:lnTo>
                  <a:cubicBezTo>
                    <a:pt x="7775" y="7293"/>
                    <a:pt x="7783" y="7286"/>
                    <a:pt x="7791" y="7279"/>
                  </a:cubicBezTo>
                  <a:lnTo>
                    <a:pt x="7791" y="7279"/>
                  </a:lnTo>
                  <a:cubicBezTo>
                    <a:pt x="7766" y="7328"/>
                    <a:pt x="7741" y="7353"/>
                    <a:pt x="7716" y="7403"/>
                  </a:cubicBezTo>
                  <a:cubicBezTo>
                    <a:pt x="7665" y="7583"/>
                    <a:pt x="7716" y="7762"/>
                    <a:pt x="7870" y="7890"/>
                  </a:cubicBezTo>
                  <a:cubicBezTo>
                    <a:pt x="7928" y="7929"/>
                    <a:pt x="7992" y="7946"/>
                    <a:pt x="8055" y="7946"/>
                  </a:cubicBezTo>
                  <a:cubicBezTo>
                    <a:pt x="8245" y="7946"/>
                    <a:pt x="8428" y="7788"/>
                    <a:pt x="8408" y="7557"/>
                  </a:cubicBezTo>
                  <a:cubicBezTo>
                    <a:pt x="8408" y="7360"/>
                    <a:pt x="8209" y="7201"/>
                    <a:pt x="8010" y="7201"/>
                  </a:cubicBezTo>
                  <a:close/>
                  <a:moveTo>
                    <a:pt x="4446" y="7536"/>
                  </a:moveTo>
                  <a:cubicBezTo>
                    <a:pt x="4057" y="7536"/>
                    <a:pt x="3613" y="7964"/>
                    <a:pt x="3818" y="8352"/>
                  </a:cubicBezTo>
                  <a:cubicBezTo>
                    <a:pt x="3844" y="8429"/>
                    <a:pt x="3895" y="8480"/>
                    <a:pt x="3972" y="8531"/>
                  </a:cubicBezTo>
                  <a:cubicBezTo>
                    <a:pt x="4087" y="8631"/>
                    <a:pt x="4241" y="8684"/>
                    <a:pt x="4399" y="8684"/>
                  </a:cubicBezTo>
                  <a:cubicBezTo>
                    <a:pt x="4525" y="8684"/>
                    <a:pt x="4654" y="8651"/>
                    <a:pt x="4767" y="8583"/>
                  </a:cubicBezTo>
                  <a:cubicBezTo>
                    <a:pt x="5152" y="8301"/>
                    <a:pt x="5049" y="7685"/>
                    <a:pt x="4588" y="7557"/>
                  </a:cubicBezTo>
                  <a:cubicBezTo>
                    <a:pt x="4542" y="7543"/>
                    <a:pt x="4495" y="7536"/>
                    <a:pt x="4446" y="753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6"/>
            <p:cNvSpPr/>
            <p:nvPr/>
          </p:nvSpPr>
          <p:spPr>
            <a:xfrm rot="718822">
              <a:off x="7632882" y="3365539"/>
              <a:ext cx="918528" cy="1181592"/>
            </a:xfrm>
            <a:custGeom>
              <a:avLst/>
              <a:gdLst/>
              <a:ahLst/>
              <a:cxnLst/>
              <a:rect l="l" t="t" r="r" b="b"/>
              <a:pathLst>
                <a:path w="39784" h="51178" extrusionOk="0">
                  <a:moveTo>
                    <a:pt x="39268" y="0"/>
                  </a:moveTo>
                  <a:cubicBezTo>
                    <a:pt x="39198" y="0"/>
                    <a:pt x="39125" y="22"/>
                    <a:pt x="39054" y="72"/>
                  </a:cubicBezTo>
                  <a:cubicBezTo>
                    <a:pt x="26772" y="10380"/>
                    <a:pt x="10053" y="27535"/>
                    <a:pt x="104" y="50665"/>
                  </a:cubicBezTo>
                  <a:cubicBezTo>
                    <a:pt x="1" y="50895"/>
                    <a:pt x="180" y="51152"/>
                    <a:pt x="437" y="51177"/>
                  </a:cubicBezTo>
                  <a:cubicBezTo>
                    <a:pt x="565" y="51177"/>
                    <a:pt x="668" y="51075"/>
                    <a:pt x="719" y="50972"/>
                  </a:cubicBezTo>
                  <a:cubicBezTo>
                    <a:pt x="10668" y="27945"/>
                    <a:pt x="27310" y="10868"/>
                    <a:pt x="39516" y="611"/>
                  </a:cubicBezTo>
                  <a:cubicBezTo>
                    <a:pt x="39784" y="363"/>
                    <a:pt x="39555" y="0"/>
                    <a:pt x="39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6"/>
            <p:cNvSpPr/>
            <p:nvPr/>
          </p:nvSpPr>
          <p:spPr>
            <a:xfrm rot="718822">
              <a:off x="8009603" y="2528280"/>
              <a:ext cx="906430" cy="1506230"/>
            </a:xfrm>
            <a:custGeom>
              <a:avLst/>
              <a:gdLst/>
              <a:ahLst/>
              <a:cxnLst/>
              <a:rect l="l" t="t" r="r" b="b"/>
              <a:pathLst>
                <a:path w="39260" h="65239" extrusionOk="0">
                  <a:moveTo>
                    <a:pt x="31193" y="1"/>
                  </a:moveTo>
                  <a:cubicBezTo>
                    <a:pt x="29629" y="1"/>
                    <a:pt x="28036" y="370"/>
                    <a:pt x="26643" y="1056"/>
                  </a:cubicBezTo>
                  <a:cubicBezTo>
                    <a:pt x="23259" y="2722"/>
                    <a:pt x="20848" y="5825"/>
                    <a:pt x="18746" y="8953"/>
                  </a:cubicBezTo>
                  <a:lnTo>
                    <a:pt x="18746" y="8928"/>
                  </a:lnTo>
                  <a:cubicBezTo>
                    <a:pt x="13079" y="17313"/>
                    <a:pt x="9001" y="26595"/>
                    <a:pt x="6078" y="36263"/>
                  </a:cubicBezTo>
                  <a:cubicBezTo>
                    <a:pt x="5078" y="39622"/>
                    <a:pt x="4027" y="42058"/>
                    <a:pt x="2822" y="45340"/>
                  </a:cubicBezTo>
                  <a:cubicBezTo>
                    <a:pt x="214" y="52473"/>
                    <a:pt x="1430" y="62307"/>
                    <a:pt x="14" y="65213"/>
                  </a:cubicBezTo>
                  <a:lnTo>
                    <a:pt x="14" y="65213"/>
                  </a:lnTo>
                  <a:cubicBezTo>
                    <a:pt x="7580" y="49885"/>
                    <a:pt x="20598" y="32563"/>
                    <a:pt x="32080" y="19877"/>
                  </a:cubicBezTo>
                  <a:cubicBezTo>
                    <a:pt x="34310" y="17415"/>
                    <a:pt x="36644" y="14928"/>
                    <a:pt x="37952" y="11851"/>
                  </a:cubicBezTo>
                  <a:cubicBezTo>
                    <a:pt x="39234" y="8800"/>
                    <a:pt x="39259" y="4928"/>
                    <a:pt x="37054" y="2415"/>
                  </a:cubicBezTo>
                  <a:cubicBezTo>
                    <a:pt x="35606" y="755"/>
                    <a:pt x="33429" y="1"/>
                    <a:pt x="31193" y="1"/>
                  </a:cubicBezTo>
                  <a:close/>
                  <a:moveTo>
                    <a:pt x="14" y="65213"/>
                  </a:moveTo>
                  <a:lnTo>
                    <a:pt x="14" y="65213"/>
                  </a:lnTo>
                  <a:cubicBezTo>
                    <a:pt x="10" y="65221"/>
                    <a:pt x="5" y="65230"/>
                    <a:pt x="1" y="65239"/>
                  </a:cubicBezTo>
                  <a:cubicBezTo>
                    <a:pt x="5" y="65230"/>
                    <a:pt x="10" y="65221"/>
                    <a:pt x="14" y="6521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6"/>
            <p:cNvSpPr/>
            <p:nvPr/>
          </p:nvSpPr>
          <p:spPr>
            <a:xfrm rot="718822">
              <a:off x="8025575" y="2445523"/>
              <a:ext cx="854321" cy="1538669"/>
            </a:xfrm>
            <a:custGeom>
              <a:avLst/>
              <a:gdLst/>
              <a:ahLst/>
              <a:cxnLst/>
              <a:rect l="l" t="t" r="r" b="b"/>
              <a:pathLst>
                <a:path w="37003" h="66644" extrusionOk="0">
                  <a:moveTo>
                    <a:pt x="29021" y="0"/>
                  </a:moveTo>
                  <a:cubicBezTo>
                    <a:pt x="27307" y="0"/>
                    <a:pt x="25551" y="457"/>
                    <a:pt x="24053" y="1281"/>
                  </a:cubicBezTo>
                  <a:cubicBezTo>
                    <a:pt x="20745" y="3128"/>
                    <a:pt x="18489" y="6333"/>
                    <a:pt x="16514" y="9538"/>
                  </a:cubicBezTo>
                  <a:lnTo>
                    <a:pt x="16514" y="9513"/>
                  </a:lnTo>
                  <a:cubicBezTo>
                    <a:pt x="11232" y="18154"/>
                    <a:pt x="7591" y="27616"/>
                    <a:pt x="5129" y="37411"/>
                  </a:cubicBezTo>
                  <a:cubicBezTo>
                    <a:pt x="4257" y="40796"/>
                    <a:pt x="3360" y="43284"/>
                    <a:pt x="2308" y="46617"/>
                  </a:cubicBezTo>
                  <a:cubicBezTo>
                    <a:pt x="1" y="53874"/>
                    <a:pt x="1693" y="63669"/>
                    <a:pt x="411" y="66644"/>
                  </a:cubicBezTo>
                  <a:lnTo>
                    <a:pt x="411" y="66644"/>
                  </a:lnTo>
                  <a:cubicBezTo>
                    <a:pt x="7257" y="50951"/>
                    <a:pt x="19437" y="33052"/>
                    <a:pt x="30335" y="19846"/>
                  </a:cubicBezTo>
                  <a:cubicBezTo>
                    <a:pt x="32464" y="17257"/>
                    <a:pt x="34695" y="14692"/>
                    <a:pt x="35849" y="11564"/>
                  </a:cubicBezTo>
                  <a:cubicBezTo>
                    <a:pt x="37002" y="8436"/>
                    <a:pt x="36823" y="4564"/>
                    <a:pt x="34515" y="2153"/>
                  </a:cubicBezTo>
                  <a:cubicBezTo>
                    <a:pt x="33098" y="666"/>
                    <a:pt x="31091" y="0"/>
                    <a:pt x="290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6"/>
            <p:cNvSpPr/>
            <p:nvPr/>
          </p:nvSpPr>
          <p:spPr>
            <a:xfrm rot="718822">
              <a:off x="8557141" y="2511476"/>
              <a:ext cx="353037" cy="279917"/>
            </a:xfrm>
            <a:custGeom>
              <a:avLst/>
              <a:gdLst/>
              <a:ahLst/>
              <a:cxnLst/>
              <a:rect l="l" t="t" r="r" b="b"/>
              <a:pathLst>
                <a:path w="15291" h="12124" extrusionOk="0">
                  <a:moveTo>
                    <a:pt x="8935" y="0"/>
                  </a:moveTo>
                  <a:cubicBezTo>
                    <a:pt x="8915" y="0"/>
                    <a:pt x="8895" y="3"/>
                    <a:pt x="8873" y="9"/>
                  </a:cubicBezTo>
                  <a:cubicBezTo>
                    <a:pt x="8745" y="35"/>
                    <a:pt x="8642" y="265"/>
                    <a:pt x="8770" y="368"/>
                  </a:cubicBezTo>
                  <a:cubicBezTo>
                    <a:pt x="8796" y="368"/>
                    <a:pt x="8822" y="368"/>
                    <a:pt x="8847" y="394"/>
                  </a:cubicBezTo>
                  <a:cubicBezTo>
                    <a:pt x="8950" y="394"/>
                    <a:pt x="9053" y="368"/>
                    <a:pt x="9104" y="265"/>
                  </a:cubicBezTo>
                  <a:cubicBezTo>
                    <a:pt x="9172" y="153"/>
                    <a:pt x="9080" y="0"/>
                    <a:pt x="8935" y="0"/>
                  </a:cubicBezTo>
                  <a:close/>
                  <a:moveTo>
                    <a:pt x="11916" y="1183"/>
                  </a:moveTo>
                  <a:cubicBezTo>
                    <a:pt x="11893" y="1183"/>
                    <a:pt x="11871" y="1185"/>
                    <a:pt x="11848" y="1189"/>
                  </a:cubicBezTo>
                  <a:cubicBezTo>
                    <a:pt x="11565" y="1240"/>
                    <a:pt x="11360" y="1753"/>
                    <a:pt x="11642" y="1932"/>
                  </a:cubicBezTo>
                  <a:cubicBezTo>
                    <a:pt x="11694" y="1958"/>
                    <a:pt x="11745" y="1983"/>
                    <a:pt x="11796" y="2009"/>
                  </a:cubicBezTo>
                  <a:cubicBezTo>
                    <a:pt x="11822" y="2012"/>
                    <a:pt x="11848" y="2014"/>
                    <a:pt x="11873" y="2014"/>
                  </a:cubicBezTo>
                  <a:cubicBezTo>
                    <a:pt x="12051" y="2014"/>
                    <a:pt x="12219" y="1935"/>
                    <a:pt x="12309" y="1778"/>
                  </a:cubicBezTo>
                  <a:cubicBezTo>
                    <a:pt x="12452" y="1492"/>
                    <a:pt x="12218" y="1183"/>
                    <a:pt x="11916" y="1183"/>
                  </a:cubicBezTo>
                  <a:close/>
                  <a:moveTo>
                    <a:pt x="6093" y="1486"/>
                  </a:moveTo>
                  <a:cubicBezTo>
                    <a:pt x="5938" y="1486"/>
                    <a:pt x="5786" y="1562"/>
                    <a:pt x="5745" y="1727"/>
                  </a:cubicBezTo>
                  <a:cubicBezTo>
                    <a:pt x="5745" y="1778"/>
                    <a:pt x="5745" y="1804"/>
                    <a:pt x="5745" y="1855"/>
                  </a:cubicBezTo>
                  <a:cubicBezTo>
                    <a:pt x="5770" y="2035"/>
                    <a:pt x="5924" y="2189"/>
                    <a:pt x="6104" y="2214"/>
                  </a:cubicBezTo>
                  <a:cubicBezTo>
                    <a:pt x="6114" y="2215"/>
                    <a:pt x="6124" y="2216"/>
                    <a:pt x="6134" y="2216"/>
                  </a:cubicBezTo>
                  <a:cubicBezTo>
                    <a:pt x="6400" y="2216"/>
                    <a:pt x="6585" y="1897"/>
                    <a:pt x="6437" y="1650"/>
                  </a:cubicBezTo>
                  <a:cubicBezTo>
                    <a:pt x="6366" y="1543"/>
                    <a:pt x="6228" y="1486"/>
                    <a:pt x="6093" y="1486"/>
                  </a:cubicBezTo>
                  <a:close/>
                  <a:moveTo>
                    <a:pt x="9380" y="1591"/>
                  </a:moveTo>
                  <a:cubicBezTo>
                    <a:pt x="9348" y="1591"/>
                    <a:pt x="9316" y="1593"/>
                    <a:pt x="9283" y="1599"/>
                  </a:cubicBezTo>
                  <a:cubicBezTo>
                    <a:pt x="8847" y="1676"/>
                    <a:pt x="8565" y="2394"/>
                    <a:pt x="8976" y="2676"/>
                  </a:cubicBezTo>
                  <a:cubicBezTo>
                    <a:pt x="9027" y="2701"/>
                    <a:pt x="9104" y="2753"/>
                    <a:pt x="9181" y="2753"/>
                  </a:cubicBezTo>
                  <a:cubicBezTo>
                    <a:pt x="9222" y="2760"/>
                    <a:pt x="9265" y="2764"/>
                    <a:pt x="9307" y="2764"/>
                  </a:cubicBezTo>
                  <a:cubicBezTo>
                    <a:pt x="9550" y="2764"/>
                    <a:pt x="9793" y="2642"/>
                    <a:pt x="9924" y="2445"/>
                  </a:cubicBezTo>
                  <a:cubicBezTo>
                    <a:pt x="10115" y="2040"/>
                    <a:pt x="9796" y="1591"/>
                    <a:pt x="9380" y="1591"/>
                  </a:cubicBezTo>
                  <a:close/>
                  <a:moveTo>
                    <a:pt x="4129" y="3189"/>
                  </a:moveTo>
                  <a:cubicBezTo>
                    <a:pt x="4052" y="3214"/>
                    <a:pt x="4001" y="3343"/>
                    <a:pt x="4078" y="3394"/>
                  </a:cubicBezTo>
                  <a:lnTo>
                    <a:pt x="4078" y="3419"/>
                  </a:lnTo>
                  <a:lnTo>
                    <a:pt x="4104" y="3419"/>
                  </a:lnTo>
                  <a:cubicBezTo>
                    <a:pt x="4155" y="3419"/>
                    <a:pt x="4232" y="3394"/>
                    <a:pt x="4257" y="3343"/>
                  </a:cubicBezTo>
                  <a:cubicBezTo>
                    <a:pt x="4283" y="3266"/>
                    <a:pt x="4206" y="3189"/>
                    <a:pt x="4129" y="3189"/>
                  </a:cubicBezTo>
                  <a:close/>
                  <a:moveTo>
                    <a:pt x="14587" y="2354"/>
                  </a:moveTo>
                  <a:cubicBezTo>
                    <a:pt x="14547" y="2354"/>
                    <a:pt x="14505" y="2359"/>
                    <a:pt x="14463" y="2368"/>
                  </a:cubicBezTo>
                  <a:cubicBezTo>
                    <a:pt x="14027" y="2445"/>
                    <a:pt x="13745" y="3137"/>
                    <a:pt x="14155" y="3419"/>
                  </a:cubicBezTo>
                  <a:lnTo>
                    <a:pt x="14130" y="3419"/>
                  </a:lnTo>
                  <a:cubicBezTo>
                    <a:pt x="14207" y="3471"/>
                    <a:pt x="14284" y="3496"/>
                    <a:pt x="14360" y="3496"/>
                  </a:cubicBezTo>
                  <a:cubicBezTo>
                    <a:pt x="14415" y="3511"/>
                    <a:pt x="14471" y="3519"/>
                    <a:pt x="14527" y="3519"/>
                  </a:cubicBezTo>
                  <a:cubicBezTo>
                    <a:pt x="14756" y="3519"/>
                    <a:pt x="14980" y="3395"/>
                    <a:pt x="15104" y="3189"/>
                  </a:cubicBezTo>
                  <a:cubicBezTo>
                    <a:pt x="15290" y="2793"/>
                    <a:pt x="14990" y="2354"/>
                    <a:pt x="14587" y="2354"/>
                  </a:cubicBezTo>
                  <a:close/>
                  <a:moveTo>
                    <a:pt x="12388" y="3205"/>
                  </a:moveTo>
                  <a:cubicBezTo>
                    <a:pt x="12371" y="3205"/>
                    <a:pt x="12353" y="3208"/>
                    <a:pt x="12335" y="3214"/>
                  </a:cubicBezTo>
                  <a:cubicBezTo>
                    <a:pt x="12181" y="3240"/>
                    <a:pt x="12078" y="3471"/>
                    <a:pt x="12232" y="3573"/>
                  </a:cubicBezTo>
                  <a:cubicBezTo>
                    <a:pt x="12258" y="3573"/>
                    <a:pt x="12283" y="3599"/>
                    <a:pt x="12309" y="3599"/>
                  </a:cubicBezTo>
                  <a:cubicBezTo>
                    <a:pt x="12323" y="3604"/>
                    <a:pt x="12337" y="3606"/>
                    <a:pt x="12352" y="3606"/>
                  </a:cubicBezTo>
                  <a:cubicBezTo>
                    <a:pt x="12421" y="3606"/>
                    <a:pt x="12498" y="3560"/>
                    <a:pt x="12540" y="3496"/>
                  </a:cubicBezTo>
                  <a:cubicBezTo>
                    <a:pt x="12608" y="3361"/>
                    <a:pt x="12516" y="3205"/>
                    <a:pt x="12388" y="3205"/>
                  </a:cubicBezTo>
                  <a:close/>
                  <a:moveTo>
                    <a:pt x="7478" y="3842"/>
                  </a:moveTo>
                  <a:cubicBezTo>
                    <a:pt x="7323" y="3842"/>
                    <a:pt x="7170" y="3912"/>
                    <a:pt x="7129" y="4061"/>
                  </a:cubicBezTo>
                  <a:lnTo>
                    <a:pt x="7155" y="4061"/>
                  </a:lnTo>
                  <a:cubicBezTo>
                    <a:pt x="7155" y="4112"/>
                    <a:pt x="7155" y="4163"/>
                    <a:pt x="7155" y="4214"/>
                  </a:cubicBezTo>
                  <a:cubicBezTo>
                    <a:pt x="7181" y="4394"/>
                    <a:pt x="7334" y="4522"/>
                    <a:pt x="7514" y="4573"/>
                  </a:cubicBezTo>
                  <a:cubicBezTo>
                    <a:pt x="7796" y="4573"/>
                    <a:pt x="7976" y="4240"/>
                    <a:pt x="7822" y="4009"/>
                  </a:cubicBezTo>
                  <a:cubicBezTo>
                    <a:pt x="7761" y="3900"/>
                    <a:pt x="7619" y="3842"/>
                    <a:pt x="7478" y="3842"/>
                  </a:cubicBezTo>
                  <a:close/>
                  <a:moveTo>
                    <a:pt x="3853" y="5099"/>
                  </a:moveTo>
                  <a:cubicBezTo>
                    <a:pt x="3701" y="5099"/>
                    <a:pt x="3554" y="5169"/>
                    <a:pt x="3514" y="5317"/>
                  </a:cubicBezTo>
                  <a:cubicBezTo>
                    <a:pt x="3514" y="5368"/>
                    <a:pt x="3514" y="5420"/>
                    <a:pt x="3514" y="5471"/>
                  </a:cubicBezTo>
                  <a:cubicBezTo>
                    <a:pt x="3539" y="5650"/>
                    <a:pt x="3693" y="5804"/>
                    <a:pt x="3873" y="5830"/>
                  </a:cubicBezTo>
                  <a:cubicBezTo>
                    <a:pt x="4155" y="5830"/>
                    <a:pt x="4360" y="5522"/>
                    <a:pt x="4206" y="5266"/>
                  </a:cubicBezTo>
                  <a:cubicBezTo>
                    <a:pt x="4133" y="5156"/>
                    <a:pt x="3991" y="5099"/>
                    <a:pt x="3853" y="5099"/>
                  </a:cubicBezTo>
                  <a:close/>
                  <a:moveTo>
                    <a:pt x="7382" y="5816"/>
                  </a:moveTo>
                  <a:cubicBezTo>
                    <a:pt x="7341" y="5816"/>
                    <a:pt x="7300" y="5820"/>
                    <a:pt x="7258" y="5830"/>
                  </a:cubicBezTo>
                  <a:cubicBezTo>
                    <a:pt x="6822" y="5907"/>
                    <a:pt x="6540" y="6625"/>
                    <a:pt x="6924" y="6907"/>
                  </a:cubicBezTo>
                  <a:lnTo>
                    <a:pt x="6950" y="6907"/>
                  </a:lnTo>
                  <a:cubicBezTo>
                    <a:pt x="7001" y="6932"/>
                    <a:pt x="7078" y="6958"/>
                    <a:pt x="7155" y="6984"/>
                  </a:cubicBezTo>
                  <a:cubicBezTo>
                    <a:pt x="7196" y="6991"/>
                    <a:pt x="7238" y="6995"/>
                    <a:pt x="7280" y="6995"/>
                  </a:cubicBezTo>
                  <a:cubicBezTo>
                    <a:pt x="7524" y="6995"/>
                    <a:pt x="7767" y="6869"/>
                    <a:pt x="7899" y="6650"/>
                  </a:cubicBezTo>
                  <a:cubicBezTo>
                    <a:pt x="8085" y="6254"/>
                    <a:pt x="7785" y="5816"/>
                    <a:pt x="7382" y="5816"/>
                  </a:cubicBezTo>
                  <a:close/>
                  <a:moveTo>
                    <a:pt x="1704" y="7231"/>
                  </a:moveTo>
                  <a:cubicBezTo>
                    <a:pt x="1684" y="7231"/>
                    <a:pt x="1663" y="7234"/>
                    <a:pt x="1642" y="7240"/>
                  </a:cubicBezTo>
                  <a:cubicBezTo>
                    <a:pt x="1514" y="7266"/>
                    <a:pt x="1411" y="7497"/>
                    <a:pt x="1539" y="7599"/>
                  </a:cubicBezTo>
                  <a:cubicBezTo>
                    <a:pt x="1565" y="7599"/>
                    <a:pt x="1591" y="7625"/>
                    <a:pt x="1616" y="7625"/>
                  </a:cubicBezTo>
                  <a:cubicBezTo>
                    <a:pt x="1634" y="7629"/>
                    <a:pt x="1653" y="7631"/>
                    <a:pt x="1670" y="7631"/>
                  </a:cubicBezTo>
                  <a:cubicBezTo>
                    <a:pt x="1754" y="7631"/>
                    <a:pt x="1830" y="7586"/>
                    <a:pt x="1873" y="7522"/>
                  </a:cubicBezTo>
                  <a:cubicBezTo>
                    <a:pt x="1940" y="7387"/>
                    <a:pt x="1849" y="7231"/>
                    <a:pt x="1704" y="7231"/>
                  </a:cubicBezTo>
                  <a:close/>
                  <a:moveTo>
                    <a:pt x="5899" y="8599"/>
                  </a:moveTo>
                  <a:cubicBezTo>
                    <a:pt x="5822" y="8599"/>
                    <a:pt x="5770" y="8753"/>
                    <a:pt x="5847" y="8804"/>
                  </a:cubicBezTo>
                  <a:cubicBezTo>
                    <a:pt x="5847" y="8804"/>
                    <a:pt x="5873" y="8804"/>
                    <a:pt x="5873" y="8830"/>
                  </a:cubicBezTo>
                  <a:cubicBezTo>
                    <a:pt x="5924" y="8830"/>
                    <a:pt x="6001" y="8804"/>
                    <a:pt x="6027" y="8753"/>
                  </a:cubicBezTo>
                  <a:cubicBezTo>
                    <a:pt x="6052" y="8676"/>
                    <a:pt x="5975" y="8599"/>
                    <a:pt x="5899" y="8599"/>
                  </a:cubicBezTo>
                  <a:close/>
                  <a:moveTo>
                    <a:pt x="3453" y="8132"/>
                  </a:moveTo>
                  <a:cubicBezTo>
                    <a:pt x="3431" y="8132"/>
                    <a:pt x="3408" y="8134"/>
                    <a:pt x="3386" y="8138"/>
                  </a:cubicBezTo>
                  <a:cubicBezTo>
                    <a:pt x="3103" y="8189"/>
                    <a:pt x="2924" y="8651"/>
                    <a:pt x="3206" y="8830"/>
                  </a:cubicBezTo>
                  <a:cubicBezTo>
                    <a:pt x="3232" y="8856"/>
                    <a:pt x="3283" y="8856"/>
                    <a:pt x="3334" y="8881"/>
                  </a:cubicBezTo>
                  <a:cubicBezTo>
                    <a:pt x="3357" y="8885"/>
                    <a:pt x="3380" y="8886"/>
                    <a:pt x="3403" y="8886"/>
                  </a:cubicBezTo>
                  <a:cubicBezTo>
                    <a:pt x="3558" y="8886"/>
                    <a:pt x="3706" y="8810"/>
                    <a:pt x="3796" y="8676"/>
                  </a:cubicBezTo>
                  <a:cubicBezTo>
                    <a:pt x="3915" y="8415"/>
                    <a:pt x="3726" y="8132"/>
                    <a:pt x="3453" y="8132"/>
                  </a:cubicBezTo>
                  <a:close/>
                  <a:moveTo>
                    <a:pt x="7730" y="8742"/>
                  </a:moveTo>
                  <a:cubicBezTo>
                    <a:pt x="7579" y="8742"/>
                    <a:pt x="7427" y="8819"/>
                    <a:pt x="7386" y="8984"/>
                  </a:cubicBezTo>
                  <a:cubicBezTo>
                    <a:pt x="7386" y="9010"/>
                    <a:pt x="7386" y="9061"/>
                    <a:pt x="7386" y="9112"/>
                  </a:cubicBezTo>
                  <a:cubicBezTo>
                    <a:pt x="7437" y="9292"/>
                    <a:pt x="7565" y="9445"/>
                    <a:pt x="7745" y="9471"/>
                  </a:cubicBezTo>
                  <a:cubicBezTo>
                    <a:pt x="8027" y="9471"/>
                    <a:pt x="8232" y="9163"/>
                    <a:pt x="8052" y="8907"/>
                  </a:cubicBezTo>
                  <a:cubicBezTo>
                    <a:pt x="7993" y="8800"/>
                    <a:pt x="7862" y="8742"/>
                    <a:pt x="7730" y="8742"/>
                  </a:cubicBezTo>
                  <a:close/>
                  <a:moveTo>
                    <a:pt x="4824" y="10739"/>
                  </a:moveTo>
                  <a:cubicBezTo>
                    <a:pt x="4782" y="10739"/>
                    <a:pt x="4738" y="10744"/>
                    <a:pt x="4693" y="10753"/>
                  </a:cubicBezTo>
                  <a:cubicBezTo>
                    <a:pt x="4257" y="10830"/>
                    <a:pt x="4001" y="11522"/>
                    <a:pt x="4411" y="11805"/>
                  </a:cubicBezTo>
                  <a:lnTo>
                    <a:pt x="4386" y="11805"/>
                  </a:lnTo>
                  <a:cubicBezTo>
                    <a:pt x="4463" y="11856"/>
                    <a:pt x="4539" y="11881"/>
                    <a:pt x="4616" y="11907"/>
                  </a:cubicBezTo>
                  <a:cubicBezTo>
                    <a:pt x="4658" y="11915"/>
                    <a:pt x="4699" y="11918"/>
                    <a:pt x="4739" y="11918"/>
                  </a:cubicBezTo>
                  <a:cubicBezTo>
                    <a:pt x="4978" y="11918"/>
                    <a:pt x="5203" y="11793"/>
                    <a:pt x="5334" y="11574"/>
                  </a:cubicBezTo>
                  <a:cubicBezTo>
                    <a:pt x="5544" y="11178"/>
                    <a:pt x="5246" y="10739"/>
                    <a:pt x="4824" y="10739"/>
                  </a:cubicBezTo>
                  <a:close/>
                  <a:moveTo>
                    <a:pt x="816" y="10950"/>
                  </a:moveTo>
                  <a:cubicBezTo>
                    <a:pt x="784" y="10950"/>
                    <a:pt x="751" y="10953"/>
                    <a:pt x="719" y="10958"/>
                  </a:cubicBezTo>
                  <a:cubicBezTo>
                    <a:pt x="283" y="11035"/>
                    <a:pt x="1" y="11753"/>
                    <a:pt x="411" y="12035"/>
                  </a:cubicBezTo>
                  <a:cubicBezTo>
                    <a:pt x="462" y="12061"/>
                    <a:pt x="539" y="12087"/>
                    <a:pt x="616" y="12112"/>
                  </a:cubicBezTo>
                  <a:cubicBezTo>
                    <a:pt x="658" y="12120"/>
                    <a:pt x="700" y="12123"/>
                    <a:pt x="742" y="12123"/>
                  </a:cubicBezTo>
                  <a:cubicBezTo>
                    <a:pt x="986" y="12123"/>
                    <a:pt x="1229" y="12001"/>
                    <a:pt x="1360" y="11805"/>
                  </a:cubicBezTo>
                  <a:cubicBezTo>
                    <a:pt x="1550" y="11400"/>
                    <a:pt x="1232" y="10950"/>
                    <a:pt x="816" y="1095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6"/>
            <p:cNvSpPr/>
            <p:nvPr/>
          </p:nvSpPr>
          <p:spPr>
            <a:xfrm rot="718822">
              <a:off x="8018037" y="2549860"/>
              <a:ext cx="697670" cy="1395916"/>
            </a:xfrm>
            <a:custGeom>
              <a:avLst/>
              <a:gdLst/>
              <a:ahLst/>
              <a:cxnLst/>
              <a:rect l="l" t="t" r="r" b="b"/>
              <a:pathLst>
                <a:path w="30218" h="60461" extrusionOk="0">
                  <a:moveTo>
                    <a:pt x="29718" y="1"/>
                  </a:moveTo>
                  <a:cubicBezTo>
                    <a:pt x="29628" y="1"/>
                    <a:pt x="29537" y="37"/>
                    <a:pt x="29464" y="124"/>
                  </a:cubicBezTo>
                  <a:cubicBezTo>
                    <a:pt x="15053" y="18330"/>
                    <a:pt x="4052" y="40716"/>
                    <a:pt x="52" y="60025"/>
                  </a:cubicBezTo>
                  <a:cubicBezTo>
                    <a:pt x="1" y="60230"/>
                    <a:pt x="129" y="60409"/>
                    <a:pt x="334" y="60461"/>
                  </a:cubicBezTo>
                  <a:lnTo>
                    <a:pt x="411" y="60461"/>
                  </a:lnTo>
                  <a:cubicBezTo>
                    <a:pt x="565" y="60461"/>
                    <a:pt x="719" y="60333"/>
                    <a:pt x="744" y="60179"/>
                  </a:cubicBezTo>
                  <a:cubicBezTo>
                    <a:pt x="4745" y="40947"/>
                    <a:pt x="15668" y="18689"/>
                    <a:pt x="30028" y="560"/>
                  </a:cubicBezTo>
                  <a:cubicBezTo>
                    <a:pt x="30218" y="294"/>
                    <a:pt x="29972" y="1"/>
                    <a:pt x="297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3" name="Google Shape;213;p6"/>
          <p:cNvSpPr txBox="1">
            <a:spLocks noGrp="1"/>
          </p:cNvSpPr>
          <p:nvPr>
            <p:ph type="title"/>
          </p:nvPr>
        </p:nvSpPr>
        <p:spPr>
          <a:xfrm>
            <a:off x="2642200" y="778467"/>
            <a:ext cx="6907600" cy="540800"/>
          </a:xfrm>
          <a:prstGeom prst="rect">
            <a:avLst/>
          </a:prstGeom>
          <a:effectLst>
            <a:outerShdw dist="28575" dir="1920000" algn="bl" rotWithShape="0">
              <a:schemeClr val="accent1"/>
            </a:outerShdw>
          </a:effectLst>
        </p:spPr>
        <p:txBody>
          <a:bodyPr spcFirstLastPara="1" wrap="square" lIns="91425" tIns="91425" rIns="91425" bIns="91425" anchor="ctr" anchorCtr="0">
            <a:noAutofit/>
          </a:bodyPr>
          <a:lstStyle>
            <a:lvl1pPr lvl="0" algn="ctr" rtl="0">
              <a:spcBef>
                <a:spcPts val="0"/>
              </a:spcBef>
              <a:spcAft>
                <a:spcPts val="0"/>
              </a:spcAft>
              <a:buSzPts val="2500"/>
              <a:buNone/>
              <a:defRPr/>
            </a:lvl1pPr>
            <a:lvl2pPr lvl="1" rtl="0">
              <a:spcBef>
                <a:spcPts val="0"/>
              </a:spcBef>
              <a:spcAft>
                <a:spcPts val="0"/>
              </a:spcAft>
              <a:buSzPts val="2500"/>
              <a:buNone/>
              <a:defRPr sz="3333"/>
            </a:lvl2pPr>
            <a:lvl3pPr lvl="2" rtl="0">
              <a:spcBef>
                <a:spcPts val="0"/>
              </a:spcBef>
              <a:spcAft>
                <a:spcPts val="0"/>
              </a:spcAft>
              <a:buSzPts val="2500"/>
              <a:buNone/>
              <a:defRPr sz="3333"/>
            </a:lvl3pPr>
            <a:lvl4pPr lvl="3" rtl="0">
              <a:spcBef>
                <a:spcPts val="0"/>
              </a:spcBef>
              <a:spcAft>
                <a:spcPts val="0"/>
              </a:spcAft>
              <a:buSzPts val="2500"/>
              <a:buNone/>
              <a:defRPr sz="3333"/>
            </a:lvl4pPr>
            <a:lvl5pPr lvl="4" rtl="0">
              <a:spcBef>
                <a:spcPts val="0"/>
              </a:spcBef>
              <a:spcAft>
                <a:spcPts val="0"/>
              </a:spcAft>
              <a:buSzPts val="2500"/>
              <a:buNone/>
              <a:defRPr sz="3333"/>
            </a:lvl5pPr>
            <a:lvl6pPr lvl="5" rtl="0">
              <a:spcBef>
                <a:spcPts val="0"/>
              </a:spcBef>
              <a:spcAft>
                <a:spcPts val="0"/>
              </a:spcAft>
              <a:buSzPts val="2500"/>
              <a:buNone/>
              <a:defRPr sz="3333"/>
            </a:lvl6pPr>
            <a:lvl7pPr lvl="6" rtl="0">
              <a:spcBef>
                <a:spcPts val="0"/>
              </a:spcBef>
              <a:spcAft>
                <a:spcPts val="0"/>
              </a:spcAft>
              <a:buSzPts val="2500"/>
              <a:buNone/>
              <a:defRPr sz="3333"/>
            </a:lvl7pPr>
            <a:lvl8pPr lvl="7" rtl="0">
              <a:spcBef>
                <a:spcPts val="0"/>
              </a:spcBef>
              <a:spcAft>
                <a:spcPts val="0"/>
              </a:spcAft>
              <a:buSzPts val="2500"/>
              <a:buNone/>
              <a:defRPr sz="3333"/>
            </a:lvl8pPr>
            <a:lvl9pPr lvl="8" rtl="0">
              <a:spcBef>
                <a:spcPts val="0"/>
              </a:spcBef>
              <a:spcAft>
                <a:spcPts val="0"/>
              </a:spcAft>
              <a:buSzPts val="2500"/>
              <a:buNone/>
              <a:defRPr sz="3333"/>
            </a:lvl9pPr>
          </a:lstStyle>
          <a:p>
            <a:endParaRPr/>
          </a:p>
        </p:txBody>
      </p:sp>
      <p:grpSp>
        <p:nvGrpSpPr>
          <p:cNvPr id="214" name="Google Shape;214;p6"/>
          <p:cNvGrpSpPr/>
          <p:nvPr/>
        </p:nvGrpSpPr>
        <p:grpSpPr>
          <a:xfrm>
            <a:off x="945533" y="1672986"/>
            <a:ext cx="10301600" cy="4571417"/>
            <a:chOff x="709144" y="1137300"/>
            <a:chExt cx="7726200" cy="3546300"/>
          </a:xfrm>
        </p:grpSpPr>
        <p:sp>
          <p:nvSpPr>
            <p:cNvPr id="215" name="Google Shape;215;p6"/>
            <p:cNvSpPr/>
            <p:nvPr/>
          </p:nvSpPr>
          <p:spPr>
            <a:xfrm>
              <a:off x="785344" y="1213500"/>
              <a:ext cx="7650000" cy="3470100"/>
            </a:xfrm>
            <a:prstGeom prst="roundRect">
              <a:avLst>
                <a:gd name="adj" fmla="val 8345"/>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6"/>
            <p:cNvSpPr/>
            <p:nvPr/>
          </p:nvSpPr>
          <p:spPr>
            <a:xfrm>
              <a:off x="709144" y="1137300"/>
              <a:ext cx="7650000" cy="3470100"/>
            </a:xfrm>
            <a:prstGeom prst="roundRect">
              <a:avLst>
                <a:gd name="adj" fmla="val 8345"/>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8051305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87"/>
        <p:cNvGrpSpPr/>
        <p:nvPr/>
      </p:nvGrpSpPr>
      <p:grpSpPr>
        <a:xfrm>
          <a:off x="0" y="0"/>
          <a:ext cx="0" cy="0"/>
          <a:chOff x="0" y="0"/>
          <a:chExt cx="0" cy="0"/>
        </a:xfrm>
      </p:grpSpPr>
      <p:pic>
        <p:nvPicPr>
          <p:cNvPr id="388" name="Google Shape;388;p9"/>
          <p:cNvPicPr preferRelativeResize="0"/>
          <p:nvPr/>
        </p:nvPicPr>
        <p:blipFill>
          <a:blip r:embed="rId2">
            <a:alphaModFix/>
          </a:blip>
          <a:stretch>
            <a:fillRect/>
          </a:stretch>
        </p:blipFill>
        <p:spPr>
          <a:xfrm>
            <a:off x="-75466" y="-36433"/>
            <a:ext cx="12342935" cy="7005332"/>
          </a:xfrm>
          <a:prstGeom prst="rect">
            <a:avLst/>
          </a:prstGeom>
          <a:noFill/>
          <a:ln>
            <a:noFill/>
          </a:ln>
        </p:spPr>
      </p:pic>
      <p:grpSp>
        <p:nvGrpSpPr>
          <p:cNvPr id="389" name="Google Shape;389;p9"/>
          <p:cNvGrpSpPr/>
          <p:nvPr/>
        </p:nvGrpSpPr>
        <p:grpSpPr>
          <a:xfrm rot="-899871">
            <a:off x="6583757" y="-1352154"/>
            <a:ext cx="2471792" cy="2426695"/>
            <a:chOff x="7928300" y="-514224"/>
            <a:chExt cx="1853720" cy="1819900"/>
          </a:xfrm>
        </p:grpSpPr>
        <p:sp>
          <p:nvSpPr>
            <p:cNvPr id="390" name="Google Shape;390;p9"/>
            <p:cNvSpPr/>
            <p:nvPr/>
          </p:nvSpPr>
          <p:spPr>
            <a:xfrm>
              <a:off x="7928300" y="-454883"/>
              <a:ext cx="1760560" cy="1748943"/>
            </a:xfrm>
            <a:custGeom>
              <a:avLst/>
              <a:gdLst/>
              <a:ahLst/>
              <a:cxnLst/>
              <a:rect l="l" t="t" r="r" b="b"/>
              <a:pathLst>
                <a:path w="63046" h="62630" extrusionOk="0">
                  <a:moveTo>
                    <a:pt x="36994" y="0"/>
                  </a:moveTo>
                  <a:lnTo>
                    <a:pt x="1035" y="26386"/>
                  </a:lnTo>
                  <a:cubicBezTo>
                    <a:pt x="168" y="27019"/>
                    <a:pt x="1" y="28220"/>
                    <a:pt x="635" y="29088"/>
                  </a:cubicBezTo>
                  <a:lnTo>
                    <a:pt x="24952" y="62245"/>
                  </a:lnTo>
                  <a:cubicBezTo>
                    <a:pt x="25130" y="62501"/>
                    <a:pt x="25412" y="62629"/>
                    <a:pt x="25702" y="62629"/>
                  </a:cubicBezTo>
                  <a:cubicBezTo>
                    <a:pt x="25904" y="62629"/>
                    <a:pt x="26109" y="62568"/>
                    <a:pt x="26286" y="62445"/>
                  </a:cubicBezTo>
                  <a:lnTo>
                    <a:pt x="63046" y="35492"/>
                  </a:lnTo>
                  <a:lnTo>
                    <a:pt x="3699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9"/>
            <p:cNvSpPr/>
            <p:nvPr/>
          </p:nvSpPr>
          <p:spPr>
            <a:xfrm>
              <a:off x="7969294" y="272619"/>
              <a:ext cx="748027" cy="970813"/>
            </a:xfrm>
            <a:custGeom>
              <a:avLst/>
              <a:gdLst/>
              <a:ahLst/>
              <a:cxnLst/>
              <a:rect l="l" t="t" r="r" b="b"/>
              <a:pathLst>
                <a:path w="26787" h="34765" extrusionOk="0">
                  <a:moveTo>
                    <a:pt x="2469" y="0"/>
                  </a:moveTo>
                  <a:lnTo>
                    <a:pt x="568" y="1401"/>
                  </a:lnTo>
                  <a:cubicBezTo>
                    <a:pt x="101" y="1768"/>
                    <a:pt x="1" y="2435"/>
                    <a:pt x="368" y="2902"/>
                  </a:cubicBezTo>
                  <a:lnTo>
                    <a:pt x="23417" y="34358"/>
                  </a:lnTo>
                  <a:cubicBezTo>
                    <a:pt x="23622" y="34624"/>
                    <a:pt x="23939" y="34764"/>
                    <a:pt x="24253" y="34764"/>
                  </a:cubicBezTo>
                  <a:cubicBezTo>
                    <a:pt x="24452" y="34764"/>
                    <a:pt x="24650" y="34708"/>
                    <a:pt x="24818" y="34592"/>
                  </a:cubicBezTo>
                  <a:lnTo>
                    <a:pt x="26786" y="33124"/>
                  </a:lnTo>
                  <a:lnTo>
                    <a:pt x="246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9"/>
            <p:cNvSpPr/>
            <p:nvPr/>
          </p:nvSpPr>
          <p:spPr>
            <a:xfrm>
              <a:off x="7974879" y="316378"/>
              <a:ext cx="683744" cy="926887"/>
            </a:xfrm>
            <a:custGeom>
              <a:avLst/>
              <a:gdLst/>
              <a:ahLst/>
              <a:cxnLst/>
              <a:rect l="l" t="t" r="r" b="b"/>
              <a:pathLst>
                <a:path w="24485" h="33192" extrusionOk="0">
                  <a:moveTo>
                    <a:pt x="201" y="1"/>
                  </a:moveTo>
                  <a:cubicBezTo>
                    <a:pt x="134" y="101"/>
                    <a:pt x="68" y="201"/>
                    <a:pt x="1" y="334"/>
                  </a:cubicBezTo>
                  <a:lnTo>
                    <a:pt x="24118" y="33191"/>
                  </a:lnTo>
                  <a:cubicBezTo>
                    <a:pt x="24251" y="33191"/>
                    <a:pt x="24385" y="33158"/>
                    <a:pt x="24485" y="33091"/>
                  </a:cubicBezTo>
                  <a:lnTo>
                    <a:pt x="20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9"/>
            <p:cNvSpPr/>
            <p:nvPr/>
          </p:nvSpPr>
          <p:spPr>
            <a:xfrm>
              <a:off x="8024251" y="-514224"/>
              <a:ext cx="1757767" cy="1745368"/>
            </a:xfrm>
            <a:custGeom>
              <a:avLst/>
              <a:gdLst/>
              <a:ahLst/>
              <a:cxnLst/>
              <a:rect l="l" t="t" r="r" b="b"/>
              <a:pathLst>
                <a:path w="62946" h="62502" extrusionOk="0">
                  <a:moveTo>
                    <a:pt x="36883" y="0"/>
                  </a:moveTo>
                  <a:cubicBezTo>
                    <a:pt x="36619" y="0"/>
                    <a:pt x="36354" y="83"/>
                    <a:pt x="36127" y="257"/>
                  </a:cubicBezTo>
                  <a:lnTo>
                    <a:pt x="735" y="26209"/>
                  </a:lnTo>
                  <a:cubicBezTo>
                    <a:pt x="134" y="26643"/>
                    <a:pt x="1" y="27477"/>
                    <a:pt x="434" y="28077"/>
                  </a:cubicBezTo>
                  <a:lnTo>
                    <a:pt x="25686" y="62502"/>
                  </a:lnTo>
                  <a:lnTo>
                    <a:pt x="62412" y="35549"/>
                  </a:lnTo>
                  <a:cubicBezTo>
                    <a:pt x="62846" y="35215"/>
                    <a:pt x="62946" y="34615"/>
                    <a:pt x="62612" y="34215"/>
                  </a:cubicBezTo>
                  <a:lnTo>
                    <a:pt x="37928" y="524"/>
                  </a:lnTo>
                  <a:cubicBezTo>
                    <a:pt x="37668" y="184"/>
                    <a:pt x="37277" y="0"/>
                    <a:pt x="368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9"/>
            <p:cNvSpPr/>
            <p:nvPr/>
          </p:nvSpPr>
          <p:spPr>
            <a:xfrm>
              <a:off x="8538436" y="77926"/>
              <a:ext cx="581287" cy="715411"/>
            </a:xfrm>
            <a:custGeom>
              <a:avLst/>
              <a:gdLst/>
              <a:ahLst/>
              <a:cxnLst/>
              <a:rect l="l" t="t" r="r" b="b"/>
              <a:pathLst>
                <a:path w="20816" h="25619" fill="none" extrusionOk="0">
                  <a:moveTo>
                    <a:pt x="18047" y="25619"/>
                  </a:moveTo>
                  <a:lnTo>
                    <a:pt x="1" y="1034"/>
                  </a:lnTo>
                  <a:moveTo>
                    <a:pt x="19448" y="24618"/>
                  </a:moveTo>
                  <a:lnTo>
                    <a:pt x="1369" y="0"/>
                  </a:lnTo>
                  <a:moveTo>
                    <a:pt x="20816" y="23584"/>
                  </a:moveTo>
                  <a:lnTo>
                    <a:pt x="4471" y="1301"/>
                  </a:lnTo>
                </a:path>
              </a:pathLst>
            </a:custGeom>
            <a:solidFill>
              <a:schemeClr val="accent4"/>
            </a:solidFill>
            <a:ln w="19050" cap="flat" cmpd="sng">
              <a:solidFill>
                <a:srgbClr val="FFFFFF"/>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9"/>
            <p:cNvSpPr/>
            <p:nvPr/>
          </p:nvSpPr>
          <p:spPr>
            <a:xfrm>
              <a:off x="8014952" y="272619"/>
              <a:ext cx="702370" cy="942692"/>
            </a:xfrm>
            <a:custGeom>
              <a:avLst/>
              <a:gdLst/>
              <a:ahLst/>
              <a:cxnLst/>
              <a:rect l="l" t="t" r="r" b="b"/>
              <a:pathLst>
                <a:path w="25152" h="33758" extrusionOk="0">
                  <a:moveTo>
                    <a:pt x="834" y="0"/>
                  </a:moveTo>
                  <a:lnTo>
                    <a:pt x="0" y="634"/>
                  </a:lnTo>
                  <a:lnTo>
                    <a:pt x="24318" y="33758"/>
                  </a:lnTo>
                  <a:lnTo>
                    <a:pt x="25151" y="33124"/>
                  </a:lnTo>
                  <a:lnTo>
                    <a:pt x="83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9"/>
            <p:cNvSpPr/>
            <p:nvPr/>
          </p:nvSpPr>
          <p:spPr>
            <a:xfrm>
              <a:off x="8435979" y="1124918"/>
              <a:ext cx="204020" cy="180759"/>
            </a:xfrm>
            <a:custGeom>
              <a:avLst/>
              <a:gdLst/>
              <a:ahLst/>
              <a:cxnLst/>
              <a:rect l="l" t="t" r="r" b="b"/>
              <a:pathLst>
                <a:path w="7306" h="6473" extrusionOk="0">
                  <a:moveTo>
                    <a:pt x="5571" y="1"/>
                  </a:moveTo>
                  <a:lnTo>
                    <a:pt x="1" y="4104"/>
                  </a:lnTo>
                  <a:lnTo>
                    <a:pt x="1535" y="4804"/>
                  </a:lnTo>
                  <a:lnTo>
                    <a:pt x="1769" y="6472"/>
                  </a:lnTo>
                  <a:lnTo>
                    <a:pt x="7306" y="2403"/>
                  </a:lnTo>
                  <a:lnTo>
                    <a:pt x="557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9"/>
            <p:cNvSpPr/>
            <p:nvPr/>
          </p:nvSpPr>
          <p:spPr>
            <a:xfrm>
              <a:off x="7991662" y="298701"/>
              <a:ext cx="691200" cy="933393"/>
            </a:xfrm>
            <a:custGeom>
              <a:avLst/>
              <a:gdLst/>
              <a:ahLst/>
              <a:cxnLst/>
              <a:rect l="l" t="t" r="r" b="b"/>
              <a:pathLst>
                <a:path w="24752" h="33425" extrusionOk="0">
                  <a:moveTo>
                    <a:pt x="434" y="0"/>
                  </a:moveTo>
                  <a:lnTo>
                    <a:pt x="0" y="300"/>
                  </a:lnTo>
                  <a:lnTo>
                    <a:pt x="24318" y="33424"/>
                  </a:lnTo>
                  <a:lnTo>
                    <a:pt x="24751" y="33090"/>
                  </a:lnTo>
                  <a:lnTo>
                    <a:pt x="43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9"/>
            <p:cNvSpPr/>
            <p:nvPr/>
          </p:nvSpPr>
          <p:spPr>
            <a:xfrm>
              <a:off x="8679095" y="377868"/>
              <a:ext cx="1102926" cy="853276"/>
            </a:xfrm>
            <a:custGeom>
              <a:avLst/>
              <a:gdLst/>
              <a:ahLst/>
              <a:cxnLst/>
              <a:rect l="l" t="t" r="r" b="b"/>
              <a:pathLst>
                <a:path w="39496" h="30556" extrusionOk="0">
                  <a:moveTo>
                    <a:pt x="37528" y="0"/>
                  </a:moveTo>
                  <a:lnTo>
                    <a:pt x="1" y="27520"/>
                  </a:lnTo>
                  <a:lnTo>
                    <a:pt x="2236" y="30556"/>
                  </a:lnTo>
                  <a:lnTo>
                    <a:pt x="38962" y="3603"/>
                  </a:lnTo>
                  <a:cubicBezTo>
                    <a:pt x="39396" y="3269"/>
                    <a:pt x="39496" y="2669"/>
                    <a:pt x="39162" y="2235"/>
                  </a:cubicBezTo>
                  <a:lnTo>
                    <a:pt x="3752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9" name="Google Shape;399;p9"/>
          <p:cNvGrpSpPr/>
          <p:nvPr/>
        </p:nvGrpSpPr>
        <p:grpSpPr>
          <a:xfrm rot="787487">
            <a:off x="768630" y="5437014"/>
            <a:ext cx="2436917" cy="2565077"/>
            <a:chOff x="1526600" y="450800"/>
            <a:chExt cx="4540675" cy="4779475"/>
          </a:xfrm>
        </p:grpSpPr>
        <p:sp>
          <p:nvSpPr>
            <p:cNvPr id="400" name="Google Shape;400;p9"/>
            <p:cNvSpPr/>
            <p:nvPr/>
          </p:nvSpPr>
          <p:spPr>
            <a:xfrm>
              <a:off x="1610100" y="473575"/>
              <a:ext cx="4457175" cy="4689450"/>
            </a:xfrm>
            <a:custGeom>
              <a:avLst/>
              <a:gdLst/>
              <a:ahLst/>
              <a:cxnLst/>
              <a:rect l="l" t="t" r="r" b="b"/>
              <a:pathLst>
                <a:path w="178287" h="187578" extrusionOk="0">
                  <a:moveTo>
                    <a:pt x="95602" y="1"/>
                  </a:moveTo>
                  <a:cubicBezTo>
                    <a:pt x="95141" y="1"/>
                    <a:pt x="94676" y="129"/>
                    <a:pt x="94258" y="394"/>
                  </a:cubicBezTo>
                  <a:lnTo>
                    <a:pt x="0" y="63859"/>
                  </a:lnTo>
                  <a:lnTo>
                    <a:pt x="79645" y="185257"/>
                  </a:lnTo>
                  <a:cubicBezTo>
                    <a:pt x="80631" y="186769"/>
                    <a:pt x="82280" y="187578"/>
                    <a:pt x="83965" y="187578"/>
                  </a:cubicBezTo>
                  <a:cubicBezTo>
                    <a:pt x="84955" y="187578"/>
                    <a:pt x="85959" y="187298"/>
                    <a:pt x="86847" y="186719"/>
                  </a:cubicBezTo>
                  <a:lnTo>
                    <a:pt x="176826" y="126176"/>
                  </a:lnTo>
                  <a:cubicBezTo>
                    <a:pt x="177974" y="125393"/>
                    <a:pt x="178287" y="123880"/>
                    <a:pt x="177504" y="122732"/>
                  </a:cubicBezTo>
                  <a:lnTo>
                    <a:pt x="97703" y="1125"/>
                  </a:lnTo>
                  <a:cubicBezTo>
                    <a:pt x="97205" y="394"/>
                    <a:pt x="96410" y="1"/>
                    <a:pt x="95602" y="1"/>
                  </a:cubicBezTo>
                  <a:close/>
                </a:path>
              </a:pathLst>
            </a:custGeom>
            <a:solidFill>
              <a:srgbClr val="119B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9"/>
            <p:cNvSpPr/>
            <p:nvPr/>
          </p:nvSpPr>
          <p:spPr>
            <a:xfrm>
              <a:off x="1616625" y="450800"/>
              <a:ext cx="4391950" cy="4645025"/>
            </a:xfrm>
            <a:custGeom>
              <a:avLst/>
              <a:gdLst/>
              <a:ahLst/>
              <a:cxnLst/>
              <a:rect l="l" t="t" r="r" b="b"/>
              <a:pathLst>
                <a:path w="175678" h="185801" extrusionOk="0">
                  <a:moveTo>
                    <a:pt x="93162" y="0"/>
                  </a:moveTo>
                  <a:lnTo>
                    <a:pt x="0" y="61587"/>
                  </a:lnTo>
                  <a:lnTo>
                    <a:pt x="80323" y="184028"/>
                  </a:lnTo>
                  <a:cubicBezTo>
                    <a:pt x="81085" y="185187"/>
                    <a:pt x="82329" y="185800"/>
                    <a:pt x="83604" y="185800"/>
                  </a:cubicBezTo>
                  <a:cubicBezTo>
                    <a:pt x="84339" y="185800"/>
                    <a:pt x="85083" y="185597"/>
                    <a:pt x="85751" y="185177"/>
                  </a:cubicBezTo>
                  <a:lnTo>
                    <a:pt x="175677" y="125782"/>
                  </a:lnTo>
                  <a:lnTo>
                    <a:pt x="9316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9"/>
            <p:cNvSpPr/>
            <p:nvPr/>
          </p:nvSpPr>
          <p:spPr>
            <a:xfrm>
              <a:off x="3931325" y="462525"/>
              <a:ext cx="2064200" cy="3145900"/>
            </a:xfrm>
            <a:custGeom>
              <a:avLst/>
              <a:gdLst/>
              <a:ahLst/>
              <a:cxnLst/>
              <a:rect l="l" t="t" r="r" b="b"/>
              <a:pathLst>
                <a:path w="82568" h="125836" fill="none" extrusionOk="0">
                  <a:moveTo>
                    <a:pt x="0" y="1"/>
                  </a:moveTo>
                  <a:lnTo>
                    <a:pt x="82567" y="125835"/>
                  </a:lnTo>
                </a:path>
              </a:pathLst>
            </a:custGeom>
            <a:noFill/>
            <a:ln w="11750" cap="flat" cmpd="sng">
              <a:solidFill>
                <a:schemeClr val="dk1"/>
              </a:solidFill>
              <a:prstDash val="solid"/>
              <a:miter lim="5219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9"/>
            <p:cNvSpPr/>
            <p:nvPr/>
          </p:nvSpPr>
          <p:spPr>
            <a:xfrm>
              <a:off x="3898700" y="482100"/>
              <a:ext cx="2065500" cy="3145900"/>
            </a:xfrm>
            <a:custGeom>
              <a:avLst/>
              <a:gdLst/>
              <a:ahLst/>
              <a:cxnLst/>
              <a:rect l="l" t="t" r="r" b="b"/>
              <a:pathLst>
                <a:path w="82620" h="125836" fill="none" extrusionOk="0">
                  <a:moveTo>
                    <a:pt x="1" y="1"/>
                  </a:moveTo>
                  <a:lnTo>
                    <a:pt x="82620" y="125835"/>
                  </a:lnTo>
                </a:path>
              </a:pathLst>
            </a:custGeom>
            <a:noFill/>
            <a:ln w="11750" cap="flat" cmpd="sng">
              <a:solidFill>
                <a:schemeClr val="dk1"/>
              </a:solidFill>
              <a:prstDash val="solid"/>
              <a:miter lim="5219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9"/>
            <p:cNvSpPr/>
            <p:nvPr/>
          </p:nvSpPr>
          <p:spPr>
            <a:xfrm>
              <a:off x="3742125" y="4138150"/>
              <a:ext cx="842925" cy="1092125"/>
            </a:xfrm>
            <a:custGeom>
              <a:avLst/>
              <a:gdLst/>
              <a:ahLst/>
              <a:cxnLst/>
              <a:rect l="l" t="t" r="r" b="b"/>
              <a:pathLst>
                <a:path w="33717" h="43685" extrusionOk="0">
                  <a:moveTo>
                    <a:pt x="9604" y="0"/>
                  </a:moveTo>
                  <a:lnTo>
                    <a:pt x="1" y="6159"/>
                  </a:lnTo>
                  <a:lnTo>
                    <a:pt x="24113" y="43685"/>
                  </a:lnTo>
                  <a:lnTo>
                    <a:pt x="25679" y="35595"/>
                  </a:lnTo>
                  <a:lnTo>
                    <a:pt x="33716" y="37526"/>
                  </a:lnTo>
                  <a:lnTo>
                    <a:pt x="960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9"/>
            <p:cNvSpPr/>
            <p:nvPr/>
          </p:nvSpPr>
          <p:spPr>
            <a:xfrm>
              <a:off x="1526600" y="464775"/>
              <a:ext cx="4343675" cy="4627200"/>
            </a:xfrm>
            <a:custGeom>
              <a:avLst/>
              <a:gdLst/>
              <a:ahLst/>
              <a:cxnLst/>
              <a:rect l="l" t="t" r="r" b="b"/>
              <a:pathLst>
                <a:path w="173747" h="185088" extrusionOk="0">
                  <a:moveTo>
                    <a:pt x="91115" y="1"/>
                  </a:moveTo>
                  <a:cubicBezTo>
                    <a:pt x="90634" y="1"/>
                    <a:pt x="90147" y="140"/>
                    <a:pt x="89718" y="433"/>
                  </a:cubicBezTo>
                  <a:lnTo>
                    <a:pt x="0" y="59357"/>
                  </a:lnTo>
                  <a:lnTo>
                    <a:pt x="82515" y="185087"/>
                  </a:lnTo>
                  <a:lnTo>
                    <a:pt x="172285" y="126163"/>
                  </a:lnTo>
                  <a:cubicBezTo>
                    <a:pt x="173433" y="125380"/>
                    <a:pt x="173746" y="123866"/>
                    <a:pt x="172963" y="122718"/>
                  </a:cubicBezTo>
                  <a:lnTo>
                    <a:pt x="93162" y="1111"/>
                  </a:lnTo>
                  <a:cubicBezTo>
                    <a:pt x="92705" y="392"/>
                    <a:pt x="91920" y="1"/>
                    <a:pt x="911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9"/>
            <p:cNvSpPr/>
            <p:nvPr/>
          </p:nvSpPr>
          <p:spPr>
            <a:xfrm>
              <a:off x="1636200" y="1843000"/>
              <a:ext cx="2130750" cy="3199400"/>
            </a:xfrm>
            <a:custGeom>
              <a:avLst/>
              <a:gdLst/>
              <a:ahLst/>
              <a:cxnLst/>
              <a:rect l="l" t="t" r="r" b="b"/>
              <a:pathLst>
                <a:path w="85230" h="127976" extrusionOk="0">
                  <a:moveTo>
                    <a:pt x="2506" y="1"/>
                  </a:moveTo>
                  <a:lnTo>
                    <a:pt x="0" y="1619"/>
                  </a:lnTo>
                  <a:lnTo>
                    <a:pt x="82724" y="127975"/>
                  </a:lnTo>
                  <a:lnTo>
                    <a:pt x="85229" y="126357"/>
                  </a:lnTo>
                  <a:lnTo>
                    <a:pt x="250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9"/>
            <p:cNvSpPr/>
            <p:nvPr/>
          </p:nvSpPr>
          <p:spPr>
            <a:xfrm>
              <a:off x="2647400" y="1567700"/>
              <a:ext cx="2116400" cy="2399550"/>
            </a:xfrm>
            <a:custGeom>
              <a:avLst/>
              <a:gdLst/>
              <a:ahLst/>
              <a:cxnLst/>
              <a:rect l="l" t="t" r="r" b="b"/>
              <a:pathLst>
                <a:path w="84656" h="95982" fill="none" extrusionOk="0">
                  <a:moveTo>
                    <a:pt x="82777" y="71347"/>
                  </a:moveTo>
                  <a:cubicBezTo>
                    <a:pt x="82777" y="69937"/>
                    <a:pt x="83507" y="68633"/>
                    <a:pt x="84656" y="67850"/>
                  </a:cubicBezTo>
                  <a:lnTo>
                    <a:pt x="40919" y="1201"/>
                  </a:lnTo>
                  <a:cubicBezTo>
                    <a:pt x="38988" y="2453"/>
                    <a:pt x="36431" y="1932"/>
                    <a:pt x="35178" y="0"/>
                  </a:cubicBezTo>
                  <a:lnTo>
                    <a:pt x="1149" y="22286"/>
                  </a:lnTo>
                  <a:cubicBezTo>
                    <a:pt x="2454" y="24217"/>
                    <a:pt x="1932" y="26827"/>
                    <a:pt x="1" y="28080"/>
                  </a:cubicBezTo>
                  <a:lnTo>
                    <a:pt x="43737" y="94729"/>
                  </a:lnTo>
                  <a:cubicBezTo>
                    <a:pt x="45668" y="93476"/>
                    <a:pt x="48226" y="94050"/>
                    <a:pt x="49478" y="95981"/>
                  </a:cubicBezTo>
                  <a:lnTo>
                    <a:pt x="83455" y="73643"/>
                  </a:lnTo>
                  <a:cubicBezTo>
                    <a:pt x="82985" y="72965"/>
                    <a:pt x="82777" y="72182"/>
                    <a:pt x="82777" y="71347"/>
                  </a:cubicBezTo>
                  <a:close/>
                </a:path>
              </a:pathLst>
            </a:custGeom>
            <a:solidFill>
              <a:schemeClr val="lt1"/>
            </a:solidFill>
            <a:ln w="14350" cap="flat" cmpd="sng">
              <a:solidFill>
                <a:schemeClr val="lt1"/>
              </a:solidFill>
              <a:prstDash val="solid"/>
              <a:miter lim="5219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8" name="Google Shape;408;p9"/>
          <p:cNvGrpSpPr/>
          <p:nvPr/>
        </p:nvGrpSpPr>
        <p:grpSpPr>
          <a:xfrm>
            <a:off x="-774856" y="4828019"/>
            <a:ext cx="2572187" cy="2440845"/>
            <a:chOff x="-356100" y="3692425"/>
            <a:chExt cx="1728775" cy="1640500"/>
          </a:xfrm>
        </p:grpSpPr>
        <p:sp>
          <p:nvSpPr>
            <p:cNvPr id="409" name="Google Shape;409;p9"/>
            <p:cNvSpPr/>
            <p:nvPr/>
          </p:nvSpPr>
          <p:spPr>
            <a:xfrm>
              <a:off x="-242675" y="3755800"/>
              <a:ext cx="1615350" cy="1577125"/>
            </a:xfrm>
            <a:custGeom>
              <a:avLst/>
              <a:gdLst/>
              <a:ahLst/>
              <a:cxnLst/>
              <a:rect l="l" t="t" r="r" b="b"/>
              <a:pathLst>
                <a:path w="64614" h="63085" extrusionOk="0">
                  <a:moveTo>
                    <a:pt x="22503" y="1"/>
                  </a:moveTo>
                  <a:cubicBezTo>
                    <a:pt x="22082" y="1"/>
                    <a:pt x="21688" y="233"/>
                    <a:pt x="21482" y="621"/>
                  </a:cubicBezTo>
                  <a:lnTo>
                    <a:pt x="0" y="41284"/>
                  </a:lnTo>
                  <a:lnTo>
                    <a:pt x="40729" y="62799"/>
                  </a:lnTo>
                  <a:cubicBezTo>
                    <a:pt x="41087" y="62993"/>
                    <a:pt x="41470" y="63084"/>
                    <a:pt x="41847" y="63084"/>
                  </a:cubicBezTo>
                  <a:cubicBezTo>
                    <a:pt x="42701" y="63084"/>
                    <a:pt x="43525" y="62618"/>
                    <a:pt x="43965" y="61832"/>
                  </a:cubicBezTo>
                  <a:lnTo>
                    <a:pt x="64313" y="23271"/>
                  </a:lnTo>
                  <a:cubicBezTo>
                    <a:pt x="64613" y="22704"/>
                    <a:pt x="64413" y="21970"/>
                    <a:pt x="63813" y="21670"/>
                  </a:cubicBezTo>
                  <a:lnTo>
                    <a:pt x="23083" y="154"/>
                  </a:lnTo>
                  <a:cubicBezTo>
                    <a:pt x="22895" y="49"/>
                    <a:pt x="22696" y="1"/>
                    <a:pt x="225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9"/>
            <p:cNvSpPr/>
            <p:nvPr/>
          </p:nvSpPr>
          <p:spPr>
            <a:xfrm>
              <a:off x="-356100" y="3692425"/>
              <a:ext cx="1647050" cy="1619200"/>
            </a:xfrm>
            <a:custGeom>
              <a:avLst/>
              <a:gdLst/>
              <a:ahLst/>
              <a:cxnLst/>
              <a:rect l="l" t="t" r="r" b="b"/>
              <a:pathLst>
                <a:path w="65882" h="64768" extrusionOk="0">
                  <a:moveTo>
                    <a:pt x="22170" y="0"/>
                  </a:moveTo>
                  <a:cubicBezTo>
                    <a:pt x="21749" y="0"/>
                    <a:pt x="21355" y="232"/>
                    <a:pt x="21149" y="621"/>
                  </a:cubicBezTo>
                  <a:lnTo>
                    <a:pt x="401" y="39883"/>
                  </a:lnTo>
                  <a:cubicBezTo>
                    <a:pt x="1" y="40650"/>
                    <a:pt x="301" y="41617"/>
                    <a:pt x="1068" y="42051"/>
                  </a:cubicBezTo>
                  <a:lnTo>
                    <a:pt x="44099" y="64767"/>
                  </a:lnTo>
                  <a:lnTo>
                    <a:pt x="65581" y="24105"/>
                  </a:lnTo>
                  <a:cubicBezTo>
                    <a:pt x="65881" y="23504"/>
                    <a:pt x="65648" y="22804"/>
                    <a:pt x="65081" y="22503"/>
                  </a:cubicBezTo>
                  <a:lnTo>
                    <a:pt x="22750" y="154"/>
                  </a:lnTo>
                  <a:cubicBezTo>
                    <a:pt x="22562" y="49"/>
                    <a:pt x="22363" y="0"/>
                    <a:pt x="221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9"/>
            <p:cNvSpPr/>
            <p:nvPr/>
          </p:nvSpPr>
          <p:spPr>
            <a:xfrm>
              <a:off x="-161800" y="3833875"/>
              <a:ext cx="1314300" cy="1215875"/>
            </a:xfrm>
            <a:custGeom>
              <a:avLst/>
              <a:gdLst/>
              <a:ahLst/>
              <a:cxnLst/>
              <a:rect l="l" t="t" r="r" b="b"/>
              <a:pathLst>
                <a:path w="52572" h="48635" fill="none" extrusionOk="0">
                  <a:moveTo>
                    <a:pt x="51738" y="18513"/>
                  </a:moveTo>
                  <a:lnTo>
                    <a:pt x="16713" y="0"/>
                  </a:lnTo>
                  <a:cubicBezTo>
                    <a:pt x="16213" y="967"/>
                    <a:pt x="15012" y="1334"/>
                    <a:pt x="14078" y="834"/>
                  </a:cubicBezTo>
                  <a:lnTo>
                    <a:pt x="1" y="27486"/>
                  </a:lnTo>
                  <a:cubicBezTo>
                    <a:pt x="968" y="27987"/>
                    <a:pt x="1335" y="29188"/>
                    <a:pt x="835" y="30155"/>
                  </a:cubicBezTo>
                  <a:lnTo>
                    <a:pt x="35860" y="48635"/>
                  </a:lnTo>
                  <a:cubicBezTo>
                    <a:pt x="36360" y="47668"/>
                    <a:pt x="37528" y="47301"/>
                    <a:pt x="38495" y="47801"/>
                  </a:cubicBezTo>
                  <a:lnTo>
                    <a:pt x="52572" y="21182"/>
                  </a:lnTo>
                  <a:cubicBezTo>
                    <a:pt x="51604" y="20648"/>
                    <a:pt x="51238" y="19481"/>
                    <a:pt x="51738" y="18513"/>
                  </a:cubicBezTo>
                  <a:close/>
                </a:path>
              </a:pathLst>
            </a:custGeom>
            <a:solidFill>
              <a:schemeClr val="dk1"/>
            </a:solid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9"/>
            <p:cNvSpPr/>
            <p:nvPr/>
          </p:nvSpPr>
          <p:spPr>
            <a:xfrm>
              <a:off x="768050" y="4308375"/>
              <a:ext cx="555425" cy="979325"/>
            </a:xfrm>
            <a:custGeom>
              <a:avLst/>
              <a:gdLst/>
              <a:ahLst/>
              <a:cxnLst/>
              <a:rect l="l" t="t" r="r" b="b"/>
              <a:pathLst>
                <a:path w="22217" h="39173" extrusionOk="0">
                  <a:moveTo>
                    <a:pt x="20315" y="0"/>
                  </a:moveTo>
                  <a:lnTo>
                    <a:pt x="0" y="38495"/>
                  </a:lnTo>
                  <a:lnTo>
                    <a:pt x="968" y="39028"/>
                  </a:lnTo>
                  <a:cubicBezTo>
                    <a:pt x="1154" y="39127"/>
                    <a:pt x="1356" y="39173"/>
                    <a:pt x="1555" y="39173"/>
                  </a:cubicBezTo>
                  <a:cubicBezTo>
                    <a:pt x="2033" y="39173"/>
                    <a:pt x="2500" y="38908"/>
                    <a:pt x="2735" y="38461"/>
                  </a:cubicBezTo>
                  <a:lnTo>
                    <a:pt x="21882" y="2235"/>
                  </a:lnTo>
                  <a:cubicBezTo>
                    <a:pt x="22216" y="1635"/>
                    <a:pt x="21983" y="868"/>
                    <a:pt x="21382" y="567"/>
                  </a:cubicBezTo>
                  <a:lnTo>
                    <a:pt x="203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9"/>
            <p:cNvSpPr/>
            <p:nvPr/>
          </p:nvSpPr>
          <p:spPr>
            <a:xfrm>
              <a:off x="-356100" y="4621925"/>
              <a:ext cx="1156700" cy="689700"/>
            </a:xfrm>
            <a:custGeom>
              <a:avLst/>
              <a:gdLst/>
              <a:ahLst/>
              <a:cxnLst/>
              <a:rect l="l" t="t" r="r" b="b"/>
              <a:pathLst>
                <a:path w="46268" h="27588" extrusionOk="0">
                  <a:moveTo>
                    <a:pt x="1835" y="1"/>
                  </a:moveTo>
                  <a:lnTo>
                    <a:pt x="401" y="2669"/>
                  </a:lnTo>
                  <a:cubicBezTo>
                    <a:pt x="1" y="3470"/>
                    <a:pt x="301" y="4437"/>
                    <a:pt x="1068" y="4837"/>
                  </a:cubicBezTo>
                  <a:lnTo>
                    <a:pt x="44099" y="27587"/>
                  </a:lnTo>
                  <a:lnTo>
                    <a:pt x="46267" y="23484"/>
                  </a:lnTo>
                  <a:lnTo>
                    <a:pt x="1835" y="1"/>
                  </a:lnTo>
                  <a:close/>
                </a:path>
              </a:pathLst>
            </a:custGeom>
            <a:solidFill>
              <a:srgbClr val="E24747">
                <a:alpha val="95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9"/>
            <p:cNvSpPr/>
            <p:nvPr/>
          </p:nvSpPr>
          <p:spPr>
            <a:xfrm>
              <a:off x="768050" y="4308375"/>
              <a:ext cx="521225" cy="969050"/>
            </a:xfrm>
            <a:custGeom>
              <a:avLst/>
              <a:gdLst/>
              <a:ahLst/>
              <a:cxnLst/>
              <a:rect l="l" t="t" r="r" b="b"/>
              <a:pathLst>
                <a:path w="20849" h="38762" extrusionOk="0">
                  <a:moveTo>
                    <a:pt x="20315" y="0"/>
                  </a:moveTo>
                  <a:lnTo>
                    <a:pt x="0" y="38495"/>
                  </a:lnTo>
                  <a:lnTo>
                    <a:pt x="501" y="38761"/>
                  </a:lnTo>
                  <a:lnTo>
                    <a:pt x="20848" y="267"/>
                  </a:lnTo>
                  <a:lnTo>
                    <a:pt x="2031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9"/>
            <p:cNvSpPr/>
            <p:nvPr/>
          </p:nvSpPr>
          <p:spPr>
            <a:xfrm>
              <a:off x="798075" y="4325050"/>
              <a:ext cx="516225" cy="962725"/>
            </a:xfrm>
            <a:custGeom>
              <a:avLst/>
              <a:gdLst/>
              <a:ahLst/>
              <a:cxnLst/>
              <a:rect l="l" t="t" r="r" b="b"/>
              <a:pathLst>
                <a:path w="20649" h="38509" extrusionOk="0">
                  <a:moveTo>
                    <a:pt x="20348" y="1"/>
                  </a:moveTo>
                  <a:lnTo>
                    <a:pt x="0" y="38461"/>
                  </a:lnTo>
                  <a:cubicBezTo>
                    <a:pt x="118" y="38485"/>
                    <a:pt x="236" y="38509"/>
                    <a:pt x="354" y="38509"/>
                  </a:cubicBezTo>
                  <a:cubicBezTo>
                    <a:pt x="403" y="38509"/>
                    <a:pt x="452" y="38504"/>
                    <a:pt x="500" y="38495"/>
                  </a:cubicBezTo>
                  <a:lnTo>
                    <a:pt x="20648" y="334"/>
                  </a:lnTo>
                  <a:cubicBezTo>
                    <a:pt x="20581" y="201"/>
                    <a:pt x="20448" y="101"/>
                    <a:pt x="203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9"/>
            <p:cNvSpPr/>
            <p:nvPr/>
          </p:nvSpPr>
          <p:spPr>
            <a:xfrm>
              <a:off x="850600" y="5092275"/>
              <a:ext cx="175975" cy="130950"/>
            </a:xfrm>
            <a:custGeom>
              <a:avLst/>
              <a:gdLst/>
              <a:ahLst/>
              <a:cxnLst/>
              <a:rect l="l" t="t" r="r" b="b"/>
              <a:pathLst>
                <a:path w="7039" h="5238" extrusionOk="0">
                  <a:moveTo>
                    <a:pt x="1101" y="0"/>
                  </a:moveTo>
                  <a:lnTo>
                    <a:pt x="1" y="2102"/>
                  </a:lnTo>
                  <a:lnTo>
                    <a:pt x="5905" y="5237"/>
                  </a:lnTo>
                  <a:lnTo>
                    <a:pt x="5571" y="3703"/>
                  </a:lnTo>
                  <a:lnTo>
                    <a:pt x="7039" y="3136"/>
                  </a:lnTo>
                  <a:lnTo>
                    <a:pt x="110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7" name="Google Shape;417;p9"/>
          <p:cNvGrpSpPr/>
          <p:nvPr/>
        </p:nvGrpSpPr>
        <p:grpSpPr>
          <a:xfrm rot="-400487" flipH="1">
            <a:off x="9724591" y="5392873"/>
            <a:ext cx="3042492" cy="2387332"/>
            <a:chOff x="-2415600" y="2986400"/>
            <a:chExt cx="1943075" cy="1524659"/>
          </a:xfrm>
        </p:grpSpPr>
        <p:sp>
          <p:nvSpPr>
            <p:cNvPr id="418" name="Google Shape;418;p9"/>
            <p:cNvSpPr/>
            <p:nvPr/>
          </p:nvSpPr>
          <p:spPr>
            <a:xfrm>
              <a:off x="-2415600" y="2986400"/>
              <a:ext cx="1117375" cy="1251275"/>
            </a:xfrm>
            <a:custGeom>
              <a:avLst/>
              <a:gdLst/>
              <a:ahLst/>
              <a:cxnLst/>
              <a:rect l="l" t="t" r="r" b="b"/>
              <a:pathLst>
                <a:path w="44695" h="50051" extrusionOk="0">
                  <a:moveTo>
                    <a:pt x="11387" y="1"/>
                  </a:moveTo>
                  <a:cubicBezTo>
                    <a:pt x="10743" y="1"/>
                    <a:pt x="10152" y="449"/>
                    <a:pt x="10001" y="1099"/>
                  </a:cubicBezTo>
                  <a:lnTo>
                    <a:pt x="180" y="41127"/>
                  </a:lnTo>
                  <a:cubicBezTo>
                    <a:pt x="0" y="41896"/>
                    <a:pt x="462" y="42665"/>
                    <a:pt x="1257" y="42871"/>
                  </a:cubicBezTo>
                  <a:lnTo>
                    <a:pt x="33617" y="50051"/>
                  </a:lnTo>
                  <a:lnTo>
                    <a:pt x="44695" y="8433"/>
                  </a:lnTo>
                  <a:lnTo>
                    <a:pt x="11744" y="48"/>
                  </a:lnTo>
                  <a:cubicBezTo>
                    <a:pt x="11625" y="16"/>
                    <a:pt x="11505" y="1"/>
                    <a:pt x="113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9"/>
            <p:cNvSpPr/>
            <p:nvPr/>
          </p:nvSpPr>
          <p:spPr>
            <a:xfrm>
              <a:off x="-1586075" y="3188225"/>
              <a:ext cx="1113550" cy="1279575"/>
            </a:xfrm>
            <a:custGeom>
              <a:avLst/>
              <a:gdLst/>
              <a:ahLst/>
              <a:cxnLst/>
              <a:rect l="l" t="t" r="r" b="b"/>
              <a:pathLst>
                <a:path w="44542" h="51183" extrusionOk="0">
                  <a:moveTo>
                    <a:pt x="10411" y="1"/>
                  </a:moveTo>
                  <a:lnTo>
                    <a:pt x="0" y="41772"/>
                  </a:lnTo>
                  <a:lnTo>
                    <a:pt x="31797" y="51132"/>
                  </a:lnTo>
                  <a:cubicBezTo>
                    <a:pt x="31925" y="51166"/>
                    <a:pt x="32054" y="51182"/>
                    <a:pt x="32181" y="51182"/>
                  </a:cubicBezTo>
                  <a:cubicBezTo>
                    <a:pt x="32815" y="51182"/>
                    <a:pt x="33395" y="50773"/>
                    <a:pt x="33566" y="50132"/>
                  </a:cubicBezTo>
                  <a:lnTo>
                    <a:pt x="44336" y="10360"/>
                  </a:lnTo>
                  <a:cubicBezTo>
                    <a:pt x="44541" y="9591"/>
                    <a:pt x="44080" y="8796"/>
                    <a:pt x="43310" y="8591"/>
                  </a:cubicBezTo>
                  <a:lnTo>
                    <a:pt x="104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9"/>
            <p:cNvSpPr/>
            <p:nvPr/>
          </p:nvSpPr>
          <p:spPr>
            <a:xfrm>
              <a:off x="-2402775" y="2994000"/>
              <a:ext cx="1133400" cy="1217400"/>
            </a:xfrm>
            <a:custGeom>
              <a:avLst/>
              <a:gdLst/>
              <a:ahLst/>
              <a:cxnLst/>
              <a:rect l="l" t="t" r="r" b="b"/>
              <a:pathLst>
                <a:path w="45336" h="48696" extrusionOk="0">
                  <a:moveTo>
                    <a:pt x="12283" y="0"/>
                  </a:moveTo>
                  <a:lnTo>
                    <a:pt x="0" y="41900"/>
                  </a:lnTo>
                  <a:lnTo>
                    <a:pt x="19104" y="42131"/>
                  </a:lnTo>
                  <a:cubicBezTo>
                    <a:pt x="23976" y="42823"/>
                    <a:pt x="28540" y="44874"/>
                    <a:pt x="32309" y="48054"/>
                  </a:cubicBezTo>
                  <a:lnTo>
                    <a:pt x="33053" y="48695"/>
                  </a:lnTo>
                  <a:lnTo>
                    <a:pt x="45336" y="6770"/>
                  </a:lnTo>
                  <a:lnTo>
                    <a:pt x="44567" y="6129"/>
                  </a:lnTo>
                  <a:cubicBezTo>
                    <a:pt x="40797" y="2975"/>
                    <a:pt x="36233" y="923"/>
                    <a:pt x="31361" y="231"/>
                  </a:cubicBezTo>
                  <a:lnTo>
                    <a:pt x="1228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9"/>
            <p:cNvSpPr/>
            <p:nvPr/>
          </p:nvSpPr>
          <p:spPr>
            <a:xfrm>
              <a:off x="-2351263" y="3014809"/>
              <a:ext cx="1085975" cy="1231500"/>
            </a:xfrm>
            <a:custGeom>
              <a:avLst/>
              <a:gdLst/>
              <a:ahLst/>
              <a:cxnLst/>
              <a:rect l="l" t="t" r="r" b="b"/>
              <a:pathLst>
                <a:path w="43439" h="49260" extrusionOk="0">
                  <a:moveTo>
                    <a:pt x="12258" y="0"/>
                  </a:moveTo>
                  <a:lnTo>
                    <a:pt x="1" y="41925"/>
                  </a:lnTo>
                  <a:lnTo>
                    <a:pt x="17207" y="42695"/>
                  </a:lnTo>
                  <a:cubicBezTo>
                    <a:pt x="22079" y="43387"/>
                    <a:pt x="26643" y="45438"/>
                    <a:pt x="30412" y="48618"/>
                  </a:cubicBezTo>
                  <a:lnTo>
                    <a:pt x="31156" y="49259"/>
                  </a:lnTo>
                  <a:lnTo>
                    <a:pt x="43439" y="7334"/>
                  </a:lnTo>
                  <a:lnTo>
                    <a:pt x="42670" y="6693"/>
                  </a:lnTo>
                  <a:cubicBezTo>
                    <a:pt x="38900" y="3539"/>
                    <a:pt x="34336" y="1487"/>
                    <a:pt x="29464" y="769"/>
                  </a:cubicBezTo>
                  <a:lnTo>
                    <a:pt x="12258" y="0"/>
                  </a:ln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9"/>
            <p:cNvSpPr/>
            <p:nvPr/>
          </p:nvSpPr>
          <p:spPr>
            <a:xfrm>
              <a:off x="-1573663" y="3188659"/>
              <a:ext cx="1070600" cy="1322400"/>
            </a:xfrm>
            <a:custGeom>
              <a:avLst/>
              <a:gdLst/>
              <a:ahLst/>
              <a:cxnLst/>
              <a:rect l="l" t="t" r="r" b="b"/>
              <a:pathLst>
                <a:path w="42824" h="52896" extrusionOk="0">
                  <a:moveTo>
                    <a:pt x="17135" y="1"/>
                  </a:moveTo>
                  <a:cubicBezTo>
                    <a:pt x="15803" y="1"/>
                    <a:pt x="14490" y="86"/>
                    <a:pt x="13232" y="252"/>
                  </a:cubicBezTo>
                  <a:lnTo>
                    <a:pt x="12258" y="380"/>
                  </a:lnTo>
                  <a:lnTo>
                    <a:pt x="1" y="42280"/>
                  </a:lnTo>
                  <a:lnTo>
                    <a:pt x="975" y="42151"/>
                  </a:lnTo>
                  <a:cubicBezTo>
                    <a:pt x="2113" y="42002"/>
                    <a:pt x="3255" y="41927"/>
                    <a:pt x="4394" y="41927"/>
                  </a:cubicBezTo>
                  <a:cubicBezTo>
                    <a:pt x="8133" y="41927"/>
                    <a:pt x="11844" y="42727"/>
                    <a:pt x="15284" y="44280"/>
                  </a:cubicBezTo>
                  <a:lnTo>
                    <a:pt x="30208" y="52895"/>
                  </a:lnTo>
                  <a:lnTo>
                    <a:pt x="42824" y="9124"/>
                  </a:lnTo>
                  <a:lnTo>
                    <a:pt x="28284" y="2226"/>
                  </a:lnTo>
                  <a:cubicBezTo>
                    <a:pt x="24955" y="704"/>
                    <a:pt x="20963" y="1"/>
                    <a:pt x="17135"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23" name="Google Shape;423;p9"/>
            <p:cNvGrpSpPr/>
            <p:nvPr/>
          </p:nvGrpSpPr>
          <p:grpSpPr>
            <a:xfrm>
              <a:off x="-2218800" y="3088875"/>
              <a:ext cx="1598825" cy="1190475"/>
              <a:chOff x="-2218800" y="3088875"/>
              <a:chExt cx="1598825" cy="1190475"/>
            </a:xfrm>
          </p:grpSpPr>
          <p:sp>
            <p:nvSpPr>
              <p:cNvPr id="424" name="Google Shape;424;p9"/>
              <p:cNvSpPr/>
              <p:nvPr/>
            </p:nvSpPr>
            <p:spPr>
              <a:xfrm>
                <a:off x="-2218800" y="3088875"/>
                <a:ext cx="841100" cy="985325"/>
              </a:xfrm>
              <a:custGeom>
                <a:avLst/>
                <a:gdLst/>
                <a:ahLst/>
                <a:cxnLst/>
                <a:rect l="l" t="t" r="r" b="b"/>
                <a:pathLst>
                  <a:path w="33644" h="39413" extrusionOk="0">
                    <a:moveTo>
                      <a:pt x="9539" y="0"/>
                    </a:moveTo>
                    <a:lnTo>
                      <a:pt x="9462" y="667"/>
                    </a:lnTo>
                    <a:lnTo>
                      <a:pt x="22412" y="2385"/>
                    </a:lnTo>
                    <a:cubicBezTo>
                      <a:pt x="26027" y="3077"/>
                      <a:pt x="29489" y="4436"/>
                      <a:pt x="32643" y="6360"/>
                    </a:cubicBezTo>
                    <a:lnTo>
                      <a:pt x="33284" y="6744"/>
                    </a:lnTo>
                    <a:lnTo>
                      <a:pt x="33643" y="6154"/>
                    </a:lnTo>
                    <a:lnTo>
                      <a:pt x="33002" y="5770"/>
                    </a:lnTo>
                    <a:cubicBezTo>
                      <a:pt x="29797" y="3795"/>
                      <a:pt x="26233" y="2411"/>
                      <a:pt x="22540" y="1693"/>
                    </a:cubicBezTo>
                    <a:lnTo>
                      <a:pt x="9539" y="0"/>
                    </a:lnTo>
                    <a:close/>
                    <a:moveTo>
                      <a:pt x="8668" y="2385"/>
                    </a:moveTo>
                    <a:lnTo>
                      <a:pt x="8591" y="3052"/>
                    </a:lnTo>
                    <a:lnTo>
                      <a:pt x="21540" y="4770"/>
                    </a:lnTo>
                    <a:cubicBezTo>
                      <a:pt x="25156" y="5462"/>
                      <a:pt x="28617" y="6821"/>
                      <a:pt x="31771" y="8744"/>
                    </a:cubicBezTo>
                    <a:lnTo>
                      <a:pt x="32387" y="9129"/>
                    </a:lnTo>
                    <a:lnTo>
                      <a:pt x="32771" y="8565"/>
                    </a:lnTo>
                    <a:lnTo>
                      <a:pt x="32130" y="8180"/>
                    </a:lnTo>
                    <a:cubicBezTo>
                      <a:pt x="28899" y="6206"/>
                      <a:pt x="25361" y="4821"/>
                      <a:pt x="21668" y="4103"/>
                    </a:cubicBezTo>
                    <a:lnTo>
                      <a:pt x="8668" y="2385"/>
                    </a:lnTo>
                    <a:close/>
                    <a:moveTo>
                      <a:pt x="7796" y="4795"/>
                    </a:moveTo>
                    <a:lnTo>
                      <a:pt x="7719" y="5488"/>
                    </a:lnTo>
                    <a:lnTo>
                      <a:pt x="20668" y="7180"/>
                    </a:lnTo>
                    <a:cubicBezTo>
                      <a:pt x="24284" y="7898"/>
                      <a:pt x="27746" y="9232"/>
                      <a:pt x="30900" y="11180"/>
                    </a:cubicBezTo>
                    <a:lnTo>
                      <a:pt x="31515" y="11565"/>
                    </a:lnTo>
                    <a:lnTo>
                      <a:pt x="31874" y="10975"/>
                    </a:lnTo>
                    <a:lnTo>
                      <a:pt x="31259" y="10591"/>
                    </a:lnTo>
                    <a:cubicBezTo>
                      <a:pt x="28028" y="8616"/>
                      <a:pt x="24489" y="7231"/>
                      <a:pt x="20796" y="6513"/>
                    </a:cubicBezTo>
                    <a:lnTo>
                      <a:pt x="7796" y="4795"/>
                    </a:lnTo>
                    <a:close/>
                    <a:moveTo>
                      <a:pt x="6873" y="9206"/>
                    </a:moveTo>
                    <a:lnTo>
                      <a:pt x="6770" y="9873"/>
                    </a:lnTo>
                    <a:lnTo>
                      <a:pt x="19745" y="11591"/>
                    </a:lnTo>
                    <a:cubicBezTo>
                      <a:pt x="23361" y="12283"/>
                      <a:pt x="26822" y="13642"/>
                      <a:pt x="29976" y="15565"/>
                    </a:cubicBezTo>
                    <a:lnTo>
                      <a:pt x="30592" y="15950"/>
                    </a:lnTo>
                    <a:lnTo>
                      <a:pt x="30951" y="15386"/>
                    </a:lnTo>
                    <a:lnTo>
                      <a:pt x="30335" y="15001"/>
                    </a:lnTo>
                    <a:cubicBezTo>
                      <a:pt x="27104" y="13027"/>
                      <a:pt x="23566" y="11642"/>
                      <a:pt x="19848" y="10924"/>
                    </a:cubicBezTo>
                    <a:lnTo>
                      <a:pt x="6873" y="9206"/>
                    </a:lnTo>
                    <a:close/>
                    <a:moveTo>
                      <a:pt x="5975" y="11616"/>
                    </a:moveTo>
                    <a:lnTo>
                      <a:pt x="5898" y="12283"/>
                    </a:lnTo>
                    <a:lnTo>
                      <a:pt x="18848" y="14001"/>
                    </a:lnTo>
                    <a:cubicBezTo>
                      <a:pt x="22463" y="14693"/>
                      <a:pt x="25925" y="16052"/>
                      <a:pt x="29079" y="17976"/>
                    </a:cubicBezTo>
                    <a:lnTo>
                      <a:pt x="29694" y="18360"/>
                    </a:lnTo>
                    <a:lnTo>
                      <a:pt x="30079" y="17796"/>
                    </a:lnTo>
                    <a:lnTo>
                      <a:pt x="29438" y="17411"/>
                    </a:lnTo>
                    <a:cubicBezTo>
                      <a:pt x="26207" y="15437"/>
                      <a:pt x="22668" y="14052"/>
                      <a:pt x="18976" y="13334"/>
                    </a:cubicBezTo>
                    <a:lnTo>
                      <a:pt x="5975" y="11616"/>
                    </a:lnTo>
                    <a:close/>
                    <a:moveTo>
                      <a:pt x="5078" y="14027"/>
                    </a:moveTo>
                    <a:lnTo>
                      <a:pt x="5001" y="14693"/>
                    </a:lnTo>
                    <a:lnTo>
                      <a:pt x="17950" y="16411"/>
                    </a:lnTo>
                    <a:cubicBezTo>
                      <a:pt x="21566" y="17104"/>
                      <a:pt x="25027" y="18463"/>
                      <a:pt x="28181" y="20386"/>
                    </a:cubicBezTo>
                    <a:lnTo>
                      <a:pt x="28797" y="20796"/>
                    </a:lnTo>
                    <a:lnTo>
                      <a:pt x="29181" y="20206"/>
                    </a:lnTo>
                    <a:lnTo>
                      <a:pt x="28566" y="19822"/>
                    </a:lnTo>
                    <a:cubicBezTo>
                      <a:pt x="25335" y="17847"/>
                      <a:pt x="21796" y="16463"/>
                      <a:pt x="18104" y="15745"/>
                    </a:cubicBezTo>
                    <a:lnTo>
                      <a:pt x="5078" y="14027"/>
                    </a:lnTo>
                    <a:close/>
                    <a:moveTo>
                      <a:pt x="4078" y="19053"/>
                    </a:moveTo>
                    <a:lnTo>
                      <a:pt x="4001" y="19719"/>
                    </a:lnTo>
                    <a:lnTo>
                      <a:pt x="16950" y="21437"/>
                    </a:lnTo>
                    <a:cubicBezTo>
                      <a:pt x="20591" y="22130"/>
                      <a:pt x="24053" y="23489"/>
                      <a:pt x="27207" y="25412"/>
                    </a:cubicBezTo>
                    <a:lnTo>
                      <a:pt x="27822" y="25797"/>
                    </a:lnTo>
                    <a:lnTo>
                      <a:pt x="28181" y="25232"/>
                    </a:lnTo>
                    <a:lnTo>
                      <a:pt x="27566" y="24822"/>
                    </a:lnTo>
                    <a:cubicBezTo>
                      <a:pt x="24335" y="22848"/>
                      <a:pt x="20796" y="21463"/>
                      <a:pt x="17104" y="20745"/>
                    </a:cubicBezTo>
                    <a:lnTo>
                      <a:pt x="4078" y="19053"/>
                    </a:lnTo>
                    <a:close/>
                    <a:moveTo>
                      <a:pt x="3231" y="21463"/>
                    </a:moveTo>
                    <a:lnTo>
                      <a:pt x="3129" y="22130"/>
                    </a:lnTo>
                    <a:lnTo>
                      <a:pt x="16078" y="23848"/>
                    </a:lnTo>
                    <a:cubicBezTo>
                      <a:pt x="19899" y="24617"/>
                      <a:pt x="24438" y="26668"/>
                      <a:pt x="26310" y="27848"/>
                    </a:cubicBezTo>
                    <a:lnTo>
                      <a:pt x="26925" y="28233"/>
                    </a:lnTo>
                    <a:lnTo>
                      <a:pt x="27310" y="27643"/>
                    </a:lnTo>
                    <a:lnTo>
                      <a:pt x="26669" y="27258"/>
                    </a:lnTo>
                    <a:cubicBezTo>
                      <a:pt x="24745" y="26053"/>
                      <a:pt x="20104" y="23925"/>
                      <a:pt x="16206" y="23155"/>
                    </a:cubicBezTo>
                    <a:lnTo>
                      <a:pt x="3231" y="21463"/>
                    </a:lnTo>
                    <a:close/>
                    <a:moveTo>
                      <a:pt x="2334" y="23848"/>
                    </a:moveTo>
                    <a:lnTo>
                      <a:pt x="2231" y="24514"/>
                    </a:lnTo>
                    <a:lnTo>
                      <a:pt x="15206" y="26232"/>
                    </a:lnTo>
                    <a:cubicBezTo>
                      <a:pt x="18925" y="26976"/>
                      <a:pt x="24540" y="29669"/>
                      <a:pt x="25438" y="30233"/>
                    </a:cubicBezTo>
                    <a:lnTo>
                      <a:pt x="26053" y="30617"/>
                    </a:lnTo>
                    <a:lnTo>
                      <a:pt x="26412" y="30053"/>
                    </a:lnTo>
                    <a:lnTo>
                      <a:pt x="25797" y="29669"/>
                    </a:lnTo>
                    <a:cubicBezTo>
                      <a:pt x="24848" y="29079"/>
                      <a:pt x="19207" y="26335"/>
                      <a:pt x="15335" y="25566"/>
                    </a:cubicBezTo>
                    <a:lnTo>
                      <a:pt x="2334" y="23848"/>
                    </a:lnTo>
                    <a:close/>
                    <a:moveTo>
                      <a:pt x="1283" y="27592"/>
                    </a:moveTo>
                    <a:lnTo>
                      <a:pt x="1180" y="28284"/>
                    </a:lnTo>
                    <a:lnTo>
                      <a:pt x="14155" y="29976"/>
                    </a:lnTo>
                    <a:cubicBezTo>
                      <a:pt x="17771" y="30694"/>
                      <a:pt x="21232" y="32053"/>
                      <a:pt x="24361" y="33976"/>
                    </a:cubicBezTo>
                    <a:lnTo>
                      <a:pt x="25002" y="34361"/>
                    </a:lnTo>
                    <a:lnTo>
                      <a:pt x="25361" y="33797"/>
                    </a:lnTo>
                    <a:lnTo>
                      <a:pt x="24745" y="33387"/>
                    </a:lnTo>
                    <a:cubicBezTo>
                      <a:pt x="21514" y="31412"/>
                      <a:pt x="17976" y="30028"/>
                      <a:pt x="14258" y="29310"/>
                    </a:cubicBezTo>
                    <a:lnTo>
                      <a:pt x="1283" y="27592"/>
                    </a:lnTo>
                    <a:close/>
                    <a:moveTo>
                      <a:pt x="693" y="30156"/>
                    </a:moveTo>
                    <a:lnTo>
                      <a:pt x="590" y="30822"/>
                    </a:lnTo>
                    <a:lnTo>
                      <a:pt x="13565" y="32541"/>
                    </a:lnTo>
                    <a:cubicBezTo>
                      <a:pt x="17181" y="33233"/>
                      <a:pt x="20643" y="34592"/>
                      <a:pt x="23797" y="36515"/>
                    </a:cubicBezTo>
                    <a:lnTo>
                      <a:pt x="24412" y="36900"/>
                    </a:lnTo>
                    <a:lnTo>
                      <a:pt x="24771" y="36310"/>
                    </a:lnTo>
                    <a:lnTo>
                      <a:pt x="24130" y="35925"/>
                    </a:lnTo>
                    <a:cubicBezTo>
                      <a:pt x="20925" y="33951"/>
                      <a:pt x="17386" y="32566"/>
                      <a:pt x="13668" y="31874"/>
                    </a:cubicBezTo>
                    <a:lnTo>
                      <a:pt x="693" y="30156"/>
                    </a:lnTo>
                    <a:close/>
                    <a:moveTo>
                      <a:pt x="103" y="32643"/>
                    </a:moveTo>
                    <a:lnTo>
                      <a:pt x="0" y="33335"/>
                    </a:lnTo>
                    <a:lnTo>
                      <a:pt x="12975" y="35053"/>
                    </a:lnTo>
                    <a:cubicBezTo>
                      <a:pt x="16591" y="35746"/>
                      <a:pt x="20053" y="37105"/>
                      <a:pt x="23207" y="39028"/>
                    </a:cubicBezTo>
                    <a:lnTo>
                      <a:pt x="23848" y="39413"/>
                    </a:lnTo>
                    <a:lnTo>
                      <a:pt x="24181" y="38823"/>
                    </a:lnTo>
                    <a:lnTo>
                      <a:pt x="23540" y="38438"/>
                    </a:lnTo>
                    <a:cubicBezTo>
                      <a:pt x="20335" y="36464"/>
                      <a:pt x="16796" y="35079"/>
                      <a:pt x="13104" y="34361"/>
                    </a:cubicBezTo>
                    <a:lnTo>
                      <a:pt x="103" y="3264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9"/>
              <p:cNvSpPr/>
              <p:nvPr/>
            </p:nvSpPr>
            <p:spPr>
              <a:xfrm>
                <a:off x="-1461075" y="3283625"/>
                <a:ext cx="841100" cy="995725"/>
              </a:xfrm>
              <a:custGeom>
                <a:avLst/>
                <a:gdLst/>
                <a:ahLst/>
                <a:cxnLst/>
                <a:rect l="l" t="t" r="r" b="b"/>
                <a:pathLst>
                  <a:path w="33644" h="39829" extrusionOk="0">
                    <a:moveTo>
                      <a:pt x="11739" y="1"/>
                    </a:moveTo>
                    <a:cubicBezTo>
                      <a:pt x="10432" y="1"/>
                      <a:pt x="9481" y="31"/>
                      <a:pt x="9386" y="31"/>
                    </a:cubicBezTo>
                    <a:lnTo>
                      <a:pt x="9386" y="698"/>
                    </a:lnTo>
                    <a:cubicBezTo>
                      <a:pt x="9406" y="698"/>
                      <a:pt x="10284" y="673"/>
                      <a:pt x="11526" y="673"/>
                    </a:cubicBezTo>
                    <a:cubicBezTo>
                      <a:pt x="13388" y="673"/>
                      <a:pt x="16068" y="729"/>
                      <a:pt x="17899" y="1006"/>
                    </a:cubicBezTo>
                    <a:cubicBezTo>
                      <a:pt x="22643" y="1775"/>
                      <a:pt x="29618" y="4878"/>
                      <a:pt x="32618" y="6750"/>
                    </a:cubicBezTo>
                    <a:lnTo>
                      <a:pt x="33259" y="7134"/>
                    </a:lnTo>
                    <a:lnTo>
                      <a:pt x="33644" y="6570"/>
                    </a:lnTo>
                    <a:lnTo>
                      <a:pt x="33028" y="6185"/>
                    </a:lnTo>
                    <a:cubicBezTo>
                      <a:pt x="29977" y="4288"/>
                      <a:pt x="22874" y="1108"/>
                      <a:pt x="18053" y="365"/>
                    </a:cubicBezTo>
                    <a:cubicBezTo>
                      <a:pt x="16198" y="63"/>
                      <a:pt x="13606" y="1"/>
                      <a:pt x="11739" y="1"/>
                    </a:cubicBezTo>
                    <a:close/>
                    <a:moveTo>
                      <a:pt x="8770" y="2801"/>
                    </a:moveTo>
                    <a:lnTo>
                      <a:pt x="8770" y="3493"/>
                    </a:lnTo>
                    <a:cubicBezTo>
                      <a:pt x="8847" y="3493"/>
                      <a:pt x="16130" y="3519"/>
                      <a:pt x="19258" y="4288"/>
                    </a:cubicBezTo>
                    <a:cubicBezTo>
                      <a:pt x="22976" y="5211"/>
                      <a:pt x="28489" y="7134"/>
                      <a:pt x="31746" y="9160"/>
                    </a:cubicBezTo>
                    <a:lnTo>
                      <a:pt x="32387" y="9545"/>
                    </a:lnTo>
                    <a:lnTo>
                      <a:pt x="32746" y="8980"/>
                    </a:lnTo>
                    <a:lnTo>
                      <a:pt x="32105" y="8570"/>
                    </a:lnTo>
                    <a:cubicBezTo>
                      <a:pt x="28797" y="6519"/>
                      <a:pt x="23207" y="4570"/>
                      <a:pt x="19412" y="3621"/>
                    </a:cubicBezTo>
                    <a:cubicBezTo>
                      <a:pt x="16207" y="2852"/>
                      <a:pt x="9078" y="2801"/>
                      <a:pt x="8770" y="2801"/>
                    </a:cubicBezTo>
                    <a:close/>
                    <a:moveTo>
                      <a:pt x="8129" y="5570"/>
                    </a:moveTo>
                    <a:lnTo>
                      <a:pt x="8129" y="6262"/>
                    </a:lnTo>
                    <a:cubicBezTo>
                      <a:pt x="8232" y="6262"/>
                      <a:pt x="17412" y="6467"/>
                      <a:pt x="20592" y="7570"/>
                    </a:cubicBezTo>
                    <a:cubicBezTo>
                      <a:pt x="21463" y="7878"/>
                      <a:pt x="22361" y="8160"/>
                      <a:pt x="23233" y="8442"/>
                    </a:cubicBezTo>
                    <a:cubicBezTo>
                      <a:pt x="25976" y="9314"/>
                      <a:pt x="28592" y="10160"/>
                      <a:pt x="30874" y="11570"/>
                    </a:cubicBezTo>
                    <a:lnTo>
                      <a:pt x="31490" y="11955"/>
                    </a:lnTo>
                    <a:lnTo>
                      <a:pt x="31849" y="11391"/>
                    </a:lnTo>
                    <a:lnTo>
                      <a:pt x="31208" y="11006"/>
                    </a:lnTo>
                    <a:cubicBezTo>
                      <a:pt x="28874" y="9519"/>
                      <a:pt x="26079" y="8647"/>
                      <a:pt x="23412" y="7801"/>
                    </a:cubicBezTo>
                    <a:cubicBezTo>
                      <a:pt x="22540" y="7519"/>
                      <a:pt x="21669" y="7237"/>
                      <a:pt x="20797" y="6929"/>
                    </a:cubicBezTo>
                    <a:cubicBezTo>
                      <a:pt x="17540" y="5801"/>
                      <a:pt x="8514" y="5570"/>
                      <a:pt x="8129" y="5570"/>
                    </a:cubicBezTo>
                    <a:close/>
                    <a:moveTo>
                      <a:pt x="6822" y="9596"/>
                    </a:moveTo>
                    <a:lnTo>
                      <a:pt x="6745" y="10263"/>
                    </a:lnTo>
                    <a:lnTo>
                      <a:pt x="19694" y="11981"/>
                    </a:lnTo>
                    <a:cubicBezTo>
                      <a:pt x="23310" y="12699"/>
                      <a:pt x="26771" y="14032"/>
                      <a:pt x="29925" y="15981"/>
                    </a:cubicBezTo>
                    <a:lnTo>
                      <a:pt x="30566" y="16365"/>
                    </a:lnTo>
                    <a:lnTo>
                      <a:pt x="30925" y="15776"/>
                    </a:lnTo>
                    <a:lnTo>
                      <a:pt x="30284" y="15391"/>
                    </a:lnTo>
                    <a:cubicBezTo>
                      <a:pt x="27079" y="13417"/>
                      <a:pt x="23515" y="12032"/>
                      <a:pt x="19822" y="11314"/>
                    </a:cubicBezTo>
                    <a:lnTo>
                      <a:pt x="6822" y="9596"/>
                    </a:lnTo>
                    <a:close/>
                    <a:moveTo>
                      <a:pt x="5950" y="12006"/>
                    </a:moveTo>
                    <a:lnTo>
                      <a:pt x="5847" y="12673"/>
                    </a:lnTo>
                    <a:lnTo>
                      <a:pt x="18822" y="14391"/>
                    </a:lnTo>
                    <a:cubicBezTo>
                      <a:pt x="22438" y="15109"/>
                      <a:pt x="25900" y="16442"/>
                      <a:pt x="29054" y="18391"/>
                    </a:cubicBezTo>
                    <a:lnTo>
                      <a:pt x="29669" y="18776"/>
                    </a:lnTo>
                    <a:lnTo>
                      <a:pt x="30054" y="18186"/>
                    </a:lnTo>
                    <a:lnTo>
                      <a:pt x="29413" y="17801"/>
                    </a:lnTo>
                    <a:cubicBezTo>
                      <a:pt x="26182" y="15827"/>
                      <a:pt x="22643" y="14442"/>
                      <a:pt x="18925" y="13724"/>
                    </a:cubicBezTo>
                    <a:lnTo>
                      <a:pt x="5950" y="12006"/>
                    </a:lnTo>
                    <a:close/>
                    <a:moveTo>
                      <a:pt x="5052" y="14417"/>
                    </a:moveTo>
                    <a:lnTo>
                      <a:pt x="4975" y="15109"/>
                    </a:lnTo>
                    <a:lnTo>
                      <a:pt x="17925" y="16801"/>
                    </a:lnTo>
                    <a:cubicBezTo>
                      <a:pt x="21540" y="17519"/>
                      <a:pt x="25028" y="18853"/>
                      <a:pt x="28156" y="20802"/>
                    </a:cubicBezTo>
                    <a:lnTo>
                      <a:pt x="28797" y="21186"/>
                    </a:lnTo>
                    <a:lnTo>
                      <a:pt x="29156" y="20596"/>
                    </a:lnTo>
                    <a:lnTo>
                      <a:pt x="28515" y="20212"/>
                    </a:lnTo>
                    <a:cubicBezTo>
                      <a:pt x="25310" y="18237"/>
                      <a:pt x="21745" y="16853"/>
                      <a:pt x="18053" y="16135"/>
                    </a:cubicBezTo>
                    <a:lnTo>
                      <a:pt x="5052" y="14417"/>
                    </a:lnTo>
                    <a:close/>
                    <a:moveTo>
                      <a:pt x="4078" y="19443"/>
                    </a:moveTo>
                    <a:lnTo>
                      <a:pt x="4001" y="20109"/>
                    </a:lnTo>
                    <a:lnTo>
                      <a:pt x="16950" y="21827"/>
                    </a:lnTo>
                    <a:cubicBezTo>
                      <a:pt x="20566" y="22545"/>
                      <a:pt x="24028" y="23879"/>
                      <a:pt x="27182" y="25827"/>
                    </a:cubicBezTo>
                    <a:lnTo>
                      <a:pt x="27823" y="26212"/>
                    </a:lnTo>
                    <a:lnTo>
                      <a:pt x="28156" y="25622"/>
                    </a:lnTo>
                    <a:lnTo>
                      <a:pt x="27541" y="25238"/>
                    </a:lnTo>
                    <a:cubicBezTo>
                      <a:pt x="24310" y="23263"/>
                      <a:pt x="20771" y="21879"/>
                      <a:pt x="17079" y="21161"/>
                    </a:cubicBezTo>
                    <a:lnTo>
                      <a:pt x="4078" y="19443"/>
                    </a:lnTo>
                    <a:close/>
                    <a:moveTo>
                      <a:pt x="3180" y="21853"/>
                    </a:moveTo>
                    <a:lnTo>
                      <a:pt x="3103" y="22520"/>
                    </a:lnTo>
                    <a:lnTo>
                      <a:pt x="16053" y="24238"/>
                    </a:lnTo>
                    <a:cubicBezTo>
                      <a:pt x="19874" y="24981"/>
                      <a:pt x="24438" y="27058"/>
                      <a:pt x="26284" y="28212"/>
                    </a:cubicBezTo>
                    <a:lnTo>
                      <a:pt x="26925" y="28623"/>
                    </a:lnTo>
                    <a:lnTo>
                      <a:pt x="27284" y="28033"/>
                    </a:lnTo>
                    <a:lnTo>
                      <a:pt x="26643" y="27648"/>
                    </a:lnTo>
                    <a:cubicBezTo>
                      <a:pt x="24720" y="26443"/>
                      <a:pt x="20079" y="24340"/>
                      <a:pt x="16181" y="23571"/>
                    </a:cubicBezTo>
                    <a:lnTo>
                      <a:pt x="3180" y="21853"/>
                    </a:lnTo>
                    <a:close/>
                    <a:moveTo>
                      <a:pt x="2309" y="24263"/>
                    </a:moveTo>
                    <a:lnTo>
                      <a:pt x="2232" y="24930"/>
                    </a:lnTo>
                    <a:lnTo>
                      <a:pt x="15181" y="26648"/>
                    </a:lnTo>
                    <a:cubicBezTo>
                      <a:pt x="18925" y="27392"/>
                      <a:pt x="24515" y="30084"/>
                      <a:pt x="25412" y="30623"/>
                    </a:cubicBezTo>
                    <a:lnTo>
                      <a:pt x="26053" y="31007"/>
                    </a:lnTo>
                    <a:lnTo>
                      <a:pt x="26387" y="30443"/>
                    </a:lnTo>
                    <a:lnTo>
                      <a:pt x="25771" y="30058"/>
                    </a:lnTo>
                    <a:cubicBezTo>
                      <a:pt x="24823" y="29469"/>
                      <a:pt x="19181" y="26751"/>
                      <a:pt x="15309" y="25981"/>
                    </a:cubicBezTo>
                    <a:lnTo>
                      <a:pt x="2309" y="24263"/>
                    </a:lnTo>
                    <a:close/>
                    <a:moveTo>
                      <a:pt x="1257" y="28007"/>
                    </a:moveTo>
                    <a:lnTo>
                      <a:pt x="1180" y="28674"/>
                    </a:lnTo>
                    <a:lnTo>
                      <a:pt x="14130" y="30392"/>
                    </a:lnTo>
                    <a:cubicBezTo>
                      <a:pt x="17745" y="31110"/>
                      <a:pt x="21207" y="32443"/>
                      <a:pt x="24361" y="34392"/>
                    </a:cubicBezTo>
                    <a:lnTo>
                      <a:pt x="24976" y="34777"/>
                    </a:lnTo>
                    <a:lnTo>
                      <a:pt x="25335" y="34187"/>
                    </a:lnTo>
                    <a:lnTo>
                      <a:pt x="24720" y="33802"/>
                    </a:lnTo>
                    <a:cubicBezTo>
                      <a:pt x="21489" y="31828"/>
                      <a:pt x="17950" y="30443"/>
                      <a:pt x="14258" y="29725"/>
                    </a:cubicBezTo>
                    <a:lnTo>
                      <a:pt x="1257" y="28007"/>
                    </a:lnTo>
                    <a:close/>
                    <a:moveTo>
                      <a:pt x="667" y="30520"/>
                    </a:moveTo>
                    <a:lnTo>
                      <a:pt x="591" y="31212"/>
                    </a:lnTo>
                    <a:lnTo>
                      <a:pt x="13566" y="32905"/>
                    </a:lnTo>
                    <a:cubicBezTo>
                      <a:pt x="17155" y="33623"/>
                      <a:pt x="20617" y="34982"/>
                      <a:pt x="23771" y="36905"/>
                    </a:cubicBezTo>
                    <a:lnTo>
                      <a:pt x="24412" y="37290"/>
                    </a:lnTo>
                    <a:lnTo>
                      <a:pt x="24746" y="36726"/>
                    </a:lnTo>
                    <a:lnTo>
                      <a:pt x="24130" y="36315"/>
                    </a:lnTo>
                    <a:cubicBezTo>
                      <a:pt x="20899" y="34341"/>
                      <a:pt x="17361" y="32956"/>
                      <a:pt x="13668" y="32238"/>
                    </a:cubicBezTo>
                    <a:lnTo>
                      <a:pt x="667" y="30520"/>
                    </a:lnTo>
                    <a:close/>
                    <a:moveTo>
                      <a:pt x="103" y="33059"/>
                    </a:moveTo>
                    <a:lnTo>
                      <a:pt x="1" y="33725"/>
                    </a:lnTo>
                    <a:lnTo>
                      <a:pt x="12950" y="35443"/>
                    </a:lnTo>
                    <a:cubicBezTo>
                      <a:pt x="16566" y="36136"/>
                      <a:pt x="20027" y="37495"/>
                      <a:pt x="23181" y="39418"/>
                    </a:cubicBezTo>
                    <a:lnTo>
                      <a:pt x="23797" y="39828"/>
                    </a:lnTo>
                    <a:lnTo>
                      <a:pt x="24156" y="39238"/>
                    </a:lnTo>
                    <a:lnTo>
                      <a:pt x="23515" y="38854"/>
                    </a:lnTo>
                    <a:cubicBezTo>
                      <a:pt x="20310" y="36879"/>
                      <a:pt x="16745" y="35495"/>
                      <a:pt x="13053" y="34777"/>
                    </a:cubicBezTo>
                    <a:lnTo>
                      <a:pt x="103" y="3305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426" name="Google Shape;426;p9"/>
          <p:cNvGrpSpPr/>
          <p:nvPr/>
        </p:nvGrpSpPr>
        <p:grpSpPr>
          <a:xfrm rot="-1094791">
            <a:off x="8754417" y="5338714"/>
            <a:ext cx="2414599" cy="2495647"/>
            <a:chOff x="334100" y="971800"/>
            <a:chExt cx="1810984" cy="1871771"/>
          </a:xfrm>
        </p:grpSpPr>
        <p:sp>
          <p:nvSpPr>
            <p:cNvPr id="427" name="Google Shape;427;p9"/>
            <p:cNvSpPr/>
            <p:nvPr/>
          </p:nvSpPr>
          <p:spPr>
            <a:xfrm>
              <a:off x="341909" y="971800"/>
              <a:ext cx="1803175" cy="1871771"/>
            </a:xfrm>
            <a:custGeom>
              <a:avLst/>
              <a:gdLst/>
              <a:ahLst/>
              <a:cxnLst/>
              <a:rect l="l" t="t" r="r" b="b"/>
              <a:pathLst>
                <a:path w="88903" h="92285" extrusionOk="0">
                  <a:moveTo>
                    <a:pt x="44583" y="1"/>
                  </a:moveTo>
                  <a:cubicBezTo>
                    <a:pt x="44328" y="1"/>
                    <a:pt x="44071" y="83"/>
                    <a:pt x="43849" y="252"/>
                  </a:cubicBezTo>
                  <a:lnTo>
                    <a:pt x="0" y="33408"/>
                  </a:lnTo>
                  <a:lnTo>
                    <a:pt x="43131" y="91437"/>
                  </a:lnTo>
                  <a:cubicBezTo>
                    <a:pt x="43514" y="91989"/>
                    <a:pt x="44136" y="92284"/>
                    <a:pt x="44766" y="92284"/>
                  </a:cubicBezTo>
                  <a:cubicBezTo>
                    <a:pt x="45190" y="92284"/>
                    <a:pt x="45617" y="92151"/>
                    <a:pt x="45977" y="91873"/>
                  </a:cubicBezTo>
                  <a:lnTo>
                    <a:pt x="88261" y="59204"/>
                  </a:lnTo>
                  <a:cubicBezTo>
                    <a:pt x="88800" y="58794"/>
                    <a:pt x="88903" y="58050"/>
                    <a:pt x="88492" y="57512"/>
                  </a:cubicBezTo>
                  <a:lnTo>
                    <a:pt x="45541" y="483"/>
                  </a:lnTo>
                  <a:cubicBezTo>
                    <a:pt x="45300" y="167"/>
                    <a:pt x="44944" y="1"/>
                    <a:pt x="445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9"/>
            <p:cNvSpPr/>
            <p:nvPr/>
          </p:nvSpPr>
          <p:spPr>
            <a:xfrm>
              <a:off x="336189" y="976911"/>
              <a:ext cx="1795894" cy="1820273"/>
            </a:xfrm>
            <a:custGeom>
              <a:avLst/>
              <a:gdLst/>
              <a:ahLst/>
              <a:cxnLst/>
              <a:rect l="l" t="t" r="r" b="b"/>
              <a:pathLst>
                <a:path w="88544" h="89746" extrusionOk="0">
                  <a:moveTo>
                    <a:pt x="44131" y="0"/>
                  </a:moveTo>
                  <a:lnTo>
                    <a:pt x="0" y="33258"/>
                  </a:lnTo>
                  <a:lnTo>
                    <a:pt x="46208" y="89415"/>
                  </a:lnTo>
                  <a:cubicBezTo>
                    <a:pt x="46378" y="89632"/>
                    <a:pt x="46632" y="89746"/>
                    <a:pt x="46886" y="89746"/>
                  </a:cubicBezTo>
                  <a:cubicBezTo>
                    <a:pt x="47053" y="89746"/>
                    <a:pt x="47219" y="89697"/>
                    <a:pt x="47362" y="89595"/>
                  </a:cubicBezTo>
                  <a:lnTo>
                    <a:pt x="88543" y="58952"/>
                  </a:lnTo>
                  <a:lnTo>
                    <a:pt x="4413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29" name="Google Shape;429;p9"/>
            <p:cNvGrpSpPr/>
            <p:nvPr/>
          </p:nvGrpSpPr>
          <p:grpSpPr>
            <a:xfrm>
              <a:off x="1214129" y="978980"/>
              <a:ext cx="913828" cy="1211839"/>
              <a:chOff x="1214129" y="978980"/>
              <a:chExt cx="913828" cy="1211839"/>
            </a:xfrm>
          </p:grpSpPr>
          <p:sp>
            <p:nvSpPr>
              <p:cNvPr id="430" name="Google Shape;430;p9"/>
              <p:cNvSpPr/>
              <p:nvPr/>
            </p:nvSpPr>
            <p:spPr>
              <a:xfrm>
                <a:off x="1222973" y="978980"/>
                <a:ext cx="904985" cy="1199365"/>
              </a:xfrm>
              <a:custGeom>
                <a:avLst/>
                <a:gdLst/>
                <a:ahLst/>
                <a:cxnLst/>
                <a:rect l="l" t="t" r="r" b="b"/>
                <a:pathLst>
                  <a:path w="44619" h="59133" extrusionOk="0">
                    <a:moveTo>
                      <a:pt x="206" y="1"/>
                    </a:moveTo>
                    <a:lnTo>
                      <a:pt x="1" y="129"/>
                    </a:lnTo>
                    <a:lnTo>
                      <a:pt x="44439" y="59132"/>
                    </a:lnTo>
                    <a:lnTo>
                      <a:pt x="44618" y="58978"/>
                    </a:lnTo>
                    <a:lnTo>
                      <a:pt x="20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9"/>
              <p:cNvSpPr/>
              <p:nvPr/>
            </p:nvSpPr>
            <p:spPr>
              <a:xfrm>
                <a:off x="1214129" y="991475"/>
                <a:ext cx="904985" cy="1199345"/>
              </a:xfrm>
              <a:custGeom>
                <a:avLst/>
                <a:gdLst/>
                <a:ahLst/>
                <a:cxnLst/>
                <a:rect l="l" t="t" r="r" b="b"/>
                <a:pathLst>
                  <a:path w="44619" h="59132" extrusionOk="0">
                    <a:moveTo>
                      <a:pt x="206" y="0"/>
                    </a:moveTo>
                    <a:lnTo>
                      <a:pt x="1" y="154"/>
                    </a:lnTo>
                    <a:lnTo>
                      <a:pt x="44439" y="59132"/>
                    </a:lnTo>
                    <a:lnTo>
                      <a:pt x="44618" y="59003"/>
                    </a:lnTo>
                    <a:lnTo>
                      <a:pt x="20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32" name="Google Shape;432;p9"/>
            <p:cNvSpPr/>
            <p:nvPr/>
          </p:nvSpPr>
          <p:spPr>
            <a:xfrm>
              <a:off x="334100" y="1004578"/>
              <a:ext cx="1741293" cy="1810882"/>
            </a:xfrm>
            <a:custGeom>
              <a:avLst/>
              <a:gdLst/>
              <a:ahLst/>
              <a:cxnLst/>
              <a:rect l="l" t="t" r="r" b="b"/>
              <a:pathLst>
                <a:path w="85852" h="89283" extrusionOk="0">
                  <a:moveTo>
                    <a:pt x="42828" y="0"/>
                  </a:moveTo>
                  <a:cubicBezTo>
                    <a:pt x="42573" y="0"/>
                    <a:pt x="42317" y="82"/>
                    <a:pt x="42106" y="252"/>
                  </a:cubicBezTo>
                  <a:lnTo>
                    <a:pt x="1" y="31946"/>
                  </a:lnTo>
                  <a:lnTo>
                    <a:pt x="43131" y="89282"/>
                  </a:lnTo>
                  <a:lnTo>
                    <a:pt x="85210" y="57588"/>
                  </a:lnTo>
                  <a:cubicBezTo>
                    <a:pt x="85749" y="57178"/>
                    <a:pt x="85851" y="56409"/>
                    <a:pt x="85441" y="55870"/>
                  </a:cubicBezTo>
                  <a:lnTo>
                    <a:pt x="43798" y="482"/>
                  </a:lnTo>
                  <a:cubicBezTo>
                    <a:pt x="43557" y="166"/>
                    <a:pt x="43192" y="0"/>
                    <a:pt x="428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9"/>
            <p:cNvSpPr/>
            <p:nvPr/>
          </p:nvSpPr>
          <p:spPr>
            <a:xfrm>
              <a:off x="373105" y="1605205"/>
              <a:ext cx="899265" cy="1180097"/>
            </a:xfrm>
            <a:custGeom>
              <a:avLst/>
              <a:gdLst/>
              <a:ahLst/>
              <a:cxnLst/>
              <a:rect l="l" t="t" r="r" b="b"/>
              <a:pathLst>
                <a:path w="44337" h="58183" extrusionOk="0">
                  <a:moveTo>
                    <a:pt x="1155" y="0"/>
                  </a:moveTo>
                  <a:lnTo>
                    <a:pt x="1" y="872"/>
                  </a:lnTo>
                  <a:lnTo>
                    <a:pt x="43157" y="58183"/>
                  </a:lnTo>
                  <a:lnTo>
                    <a:pt x="44337" y="57311"/>
                  </a:lnTo>
                  <a:lnTo>
                    <a:pt x="115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9"/>
            <p:cNvSpPr/>
            <p:nvPr/>
          </p:nvSpPr>
          <p:spPr>
            <a:xfrm>
              <a:off x="762685" y="1424197"/>
              <a:ext cx="916931" cy="993396"/>
            </a:xfrm>
            <a:custGeom>
              <a:avLst/>
              <a:gdLst/>
              <a:ahLst/>
              <a:cxnLst/>
              <a:rect l="l" t="t" r="r" b="b"/>
              <a:pathLst>
                <a:path w="45208" h="48978" extrusionOk="0">
                  <a:moveTo>
                    <a:pt x="19206" y="1"/>
                  </a:moveTo>
                  <a:lnTo>
                    <a:pt x="0" y="14463"/>
                  </a:lnTo>
                  <a:lnTo>
                    <a:pt x="26001" y="48978"/>
                  </a:lnTo>
                  <a:lnTo>
                    <a:pt x="45208" y="34515"/>
                  </a:lnTo>
                  <a:lnTo>
                    <a:pt x="1920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5" name="Google Shape;435;p9"/>
          <p:cNvGrpSpPr/>
          <p:nvPr/>
        </p:nvGrpSpPr>
        <p:grpSpPr>
          <a:xfrm rot="2395717" flipH="1">
            <a:off x="8122896" y="-1062137"/>
            <a:ext cx="3369253" cy="2719109"/>
            <a:chOff x="-729163" y="3851975"/>
            <a:chExt cx="2464103" cy="1988620"/>
          </a:xfrm>
        </p:grpSpPr>
        <p:sp>
          <p:nvSpPr>
            <p:cNvPr id="436" name="Google Shape;436;p9"/>
            <p:cNvSpPr/>
            <p:nvPr/>
          </p:nvSpPr>
          <p:spPr>
            <a:xfrm rot="363082">
              <a:off x="-642946" y="3967874"/>
              <a:ext cx="2291669" cy="1756822"/>
            </a:xfrm>
            <a:custGeom>
              <a:avLst/>
              <a:gdLst/>
              <a:ahLst/>
              <a:cxnLst/>
              <a:rect l="l" t="t" r="r" b="b"/>
              <a:pathLst>
                <a:path w="73153" h="56080" extrusionOk="0">
                  <a:moveTo>
                    <a:pt x="12829" y="0"/>
                  </a:moveTo>
                  <a:cubicBezTo>
                    <a:pt x="12663" y="0"/>
                    <a:pt x="12517" y="100"/>
                    <a:pt x="12443" y="272"/>
                  </a:cubicBezTo>
                  <a:lnTo>
                    <a:pt x="101" y="32729"/>
                  </a:lnTo>
                  <a:cubicBezTo>
                    <a:pt x="1" y="32929"/>
                    <a:pt x="134" y="33196"/>
                    <a:pt x="334" y="33262"/>
                  </a:cubicBezTo>
                  <a:lnTo>
                    <a:pt x="60143" y="56045"/>
                  </a:lnTo>
                  <a:cubicBezTo>
                    <a:pt x="60198" y="56069"/>
                    <a:pt x="60253" y="56079"/>
                    <a:pt x="60306" y="56079"/>
                  </a:cubicBezTo>
                  <a:cubicBezTo>
                    <a:pt x="60479" y="56079"/>
                    <a:pt x="60634" y="55965"/>
                    <a:pt x="60711" y="55812"/>
                  </a:cubicBezTo>
                  <a:lnTo>
                    <a:pt x="73053" y="23355"/>
                  </a:lnTo>
                  <a:cubicBezTo>
                    <a:pt x="73153" y="23155"/>
                    <a:pt x="73053" y="22888"/>
                    <a:pt x="72819" y="22822"/>
                  </a:cubicBezTo>
                  <a:lnTo>
                    <a:pt x="13010" y="39"/>
                  </a:lnTo>
                  <a:cubicBezTo>
                    <a:pt x="12949" y="13"/>
                    <a:pt x="12888" y="0"/>
                    <a:pt x="128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9"/>
            <p:cNvSpPr/>
            <p:nvPr/>
          </p:nvSpPr>
          <p:spPr>
            <a:xfrm rot="363082">
              <a:off x="792956" y="4622556"/>
              <a:ext cx="778540" cy="1132818"/>
            </a:xfrm>
            <a:custGeom>
              <a:avLst/>
              <a:gdLst/>
              <a:ahLst/>
              <a:cxnLst/>
              <a:rect l="l" t="t" r="r" b="b"/>
              <a:pathLst>
                <a:path w="24852" h="36161" extrusionOk="0">
                  <a:moveTo>
                    <a:pt x="11909" y="1"/>
                  </a:moveTo>
                  <a:lnTo>
                    <a:pt x="0" y="31223"/>
                  </a:lnTo>
                  <a:lnTo>
                    <a:pt x="12943" y="36160"/>
                  </a:lnTo>
                  <a:lnTo>
                    <a:pt x="24851" y="4904"/>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9"/>
            <p:cNvSpPr/>
            <p:nvPr/>
          </p:nvSpPr>
          <p:spPr>
            <a:xfrm rot="363082">
              <a:off x="289098" y="4363311"/>
              <a:ext cx="1166244" cy="1323976"/>
            </a:xfrm>
            <a:custGeom>
              <a:avLst/>
              <a:gdLst/>
              <a:ahLst/>
              <a:cxnLst/>
              <a:rect l="l" t="t" r="r" b="b"/>
              <a:pathLst>
                <a:path w="37228" h="42263" extrusionOk="0">
                  <a:moveTo>
                    <a:pt x="13388" y="0"/>
                  </a:moveTo>
                  <a:cubicBezTo>
                    <a:pt x="12947" y="0"/>
                    <a:pt x="12544" y="279"/>
                    <a:pt x="12376" y="699"/>
                  </a:cubicBezTo>
                  <a:lnTo>
                    <a:pt x="6272" y="16711"/>
                  </a:lnTo>
                  <a:lnTo>
                    <a:pt x="201" y="32722"/>
                  </a:lnTo>
                  <a:cubicBezTo>
                    <a:pt x="1" y="33189"/>
                    <a:pt x="201" y="33756"/>
                    <a:pt x="668" y="34023"/>
                  </a:cubicBezTo>
                  <a:cubicBezTo>
                    <a:pt x="4271" y="35924"/>
                    <a:pt x="7973" y="37659"/>
                    <a:pt x="11743" y="39160"/>
                  </a:cubicBezTo>
                  <a:cubicBezTo>
                    <a:pt x="17146" y="41262"/>
                    <a:pt x="24952" y="42262"/>
                    <a:pt x="24952" y="42262"/>
                  </a:cubicBezTo>
                  <a:lnTo>
                    <a:pt x="31090" y="26151"/>
                  </a:lnTo>
                  <a:lnTo>
                    <a:pt x="37227" y="10039"/>
                  </a:lnTo>
                  <a:cubicBezTo>
                    <a:pt x="37227" y="10039"/>
                    <a:pt x="30756" y="5636"/>
                    <a:pt x="25319" y="3568"/>
                  </a:cubicBezTo>
                  <a:cubicBezTo>
                    <a:pt x="21483" y="2167"/>
                    <a:pt x="17580" y="999"/>
                    <a:pt x="13644" y="32"/>
                  </a:cubicBezTo>
                  <a:cubicBezTo>
                    <a:pt x="13558" y="11"/>
                    <a:pt x="13472" y="0"/>
                    <a:pt x="13388"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9"/>
            <p:cNvSpPr/>
            <p:nvPr/>
          </p:nvSpPr>
          <p:spPr>
            <a:xfrm rot="363082">
              <a:off x="1066041" y="4735131"/>
              <a:ext cx="399201" cy="988588"/>
            </a:xfrm>
            <a:custGeom>
              <a:avLst/>
              <a:gdLst/>
              <a:ahLst/>
              <a:cxnLst/>
              <a:rect l="l" t="t" r="r" b="b"/>
              <a:pathLst>
                <a:path w="12743" h="31557" extrusionOk="0">
                  <a:moveTo>
                    <a:pt x="11909" y="1"/>
                  </a:moveTo>
                  <a:lnTo>
                    <a:pt x="0" y="31257"/>
                  </a:lnTo>
                  <a:lnTo>
                    <a:pt x="834" y="31557"/>
                  </a:lnTo>
                  <a:lnTo>
                    <a:pt x="12743" y="334"/>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9"/>
            <p:cNvSpPr/>
            <p:nvPr/>
          </p:nvSpPr>
          <p:spPr>
            <a:xfrm rot="363082">
              <a:off x="1086646" y="4743259"/>
              <a:ext cx="390836" cy="979190"/>
            </a:xfrm>
            <a:custGeom>
              <a:avLst/>
              <a:gdLst/>
              <a:ahLst/>
              <a:cxnLst/>
              <a:rect l="l" t="t" r="r" b="b"/>
              <a:pathLst>
                <a:path w="12476" h="31257" extrusionOk="0">
                  <a:moveTo>
                    <a:pt x="12042" y="1"/>
                  </a:moveTo>
                  <a:lnTo>
                    <a:pt x="0" y="31090"/>
                  </a:lnTo>
                  <a:lnTo>
                    <a:pt x="434" y="31256"/>
                  </a:lnTo>
                  <a:lnTo>
                    <a:pt x="12476" y="167"/>
                  </a:lnTo>
                  <a:lnTo>
                    <a:pt x="120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9"/>
            <p:cNvSpPr/>
            <p:nvPr/>
          </p:nvSpPr>
          <p:spPr>
            <a:xfrm rot="363082">
              <a:off x="-564252" y="3933299"/>
              <a:ext cx="778540" cy="1133852"/>
            </a:xfrm>
            <a:custGeom>
              <a:avLst/>
              <a:gdLst/>
              <a:ahLst/>
              <a:cxnLst/>
              <a:rect l="l" t="t" r="r" b="b"/>
              <a:pathLst>
                <a:path w="24852" h="36194" extrusionOk="0">
                  <a:moveTo>
                    <a:pt x="11909" y="1"/>
                  </a:moveTo>
                  <a:lnTo>
                    <a:pt x="0" y="31256"/>
                  </a:lnTo>
                  <a:lnTo>
                    <a:pt x="12943" y="36193"/>
                  </a:lnTo>
                  <a:lnTo>
                    <a:pt x="24851" y="4937"/>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9"/>
            <p:cNvSpPr/>
            <p:nvPr/>
          </p:nvSpPr>
          <p:spPr>
            <a:xfrm rot="363082">
              <a:off x="-449612" y="4006479"/>
              <a:ext cx="1166244" cy="1323004"/>
            </a:xfrm>
            <a:custGeom>
              <a:avLst/>
              <a:gdLst/>
              <a:ahLst/>
              <a:cxnLst/>
              <a:rect l="l" t="t" r="r" b="b"/>
              <a:pathLst>
                <a:path w="37228" h="42232" extrusionOk="0">
                  <a:moveTo>
                    <a:pt x="12243" y="0"/>
                  </a:moveTo>
                  <a:lnTo>
                    <a:pt x="6105" y="16112"/>
                  </a:lnTo>
                  <a:lnTo>
                    <a:pt x="1" y="32190"/>
                  </a:lnTo>
                  <a:cubicBezTo>
                    <a:pt x="1" y="32190"/>
                    <a:pt x="6506" y="36593"/>
                    <a:pt x="11909" y="38694"/>
                  </a:cubicBezTo>
                  <a:cubicBezTo>
                    <a:pt x="15745" y="40062"/>
                    <a:pt x="19648" y="41230"/>
                    <a:pt x="23584" y="42197"/>
                  </a:cubicBezTo>
                  <a:cubicBezTo>
                    <a:pt x="23677" y="42220"/>
                    <a:pt x="23769" y="42231"/>
                    <a:pt x="23859" y="42231"/>
                  </a:cubicBezTo>
                  <a:cubicBezTo>
                    <a:pt x="24293" y="42231"/>
                    <a:pt x="24686" y="41977"/>
                    <a:pt x="24852" y="41563"/>
                  </a:cubicBezTo>
                  <a:lnTo>
                    <a:pt x="30923" y="25552"/>
                  </a:lnTo>
                  <a:lnTo>
                    <a:pt x="37027" y="9540"/>
                  </a:lnTo>
                  <a:cubicBezTo>
                    <a:pt x="37227" y="9040"/>
                    <a:pt x="37027" y="8473"/>
                    <a:pt x="36560" y="8239"/>
                  </a:cubicBezTo>
                  <a:cubicBezTo>
                    <a:pt x="32958" y="6305"/>
                    <a:pt x="29255" y="4603"/>
                    <a:pt x="25486" y="3069"/>
                  </a:cubicBezTo>
                  <a:cubicBezTo>
                    <a:pt x="20049" y="1001"/>
                    <a:pt x="12243" y="0"/>
                    <a:pt x="12243"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9"/>
            <p:cNvSpPr/>
            <p:nvPr/>
          </p:nvSpPr>
          <p:spPr>
            <a:xfrm rot="363082">
              <a:off x="-458078" y="3966041"/>
              <a:ext cx="400266" cy="988588"/>
            </a:xfrm>
            <a:custGeom>
              <a:avLst/>
              <a:gdLst/>
              <a:ahLst/>
              <a:cxnLst/>
              <a:rect l="l" t="t" r="r" b="b"/>
              <a:pathLst>
                <a:path w="12777" h="31557" extrusionOk="0">
                  <a:moveTo>
                    <a:pt x="11909" y="0"/>
                  </a:moveTo>
                  <a:lnTo>
                    <a:pt x="1" y="31223"/>
                  </a:lnTo>
                  <a:lnTo>
                    <a:pt x="868" y="31556"/>
                  </a:lnTo>
                  <a:lnTo>
                    <a:pt x="12777" y="300"/>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9"/>
            <p:cNvSpPr/>
            <p:nvPr/>
          </p:nvSpPr>
          <p:spPr>
            <a:xfrm rot="363082">
              <a:off x="-486520" y="3948733"/>
              <a:ext cx="386701" cy="983356"/>
            </a:xfrm>
            <a:custGeom>
              <a:avLst/>
              <a:gdLst/>
              <a:ahLst/>
              <a:cxnLst/>
              <a:rect l="l" t="t" r="r" b="b"/>
              <a:pathLst>
                <a:path w="12344" h="31390" extrusionOk="0">
                  <a:moveTo>
                    <a:pt x="11909" y="0"/>
                  </a:moveTo>
                  <a:lnTo>
                    <a:pt x="1" y="31223"/>
                  </a:lnTo>
                  <a:lnTo>
                    <a:pt x="435" y="31389"/>
                  </a:lnTo>
                  <a:lnTo>
                    <a:pt x="12343" y="167"/>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9"/>
            <p:cNvSpPr/>
            <p:nvPr/>
          </p:nvSpPr>
          <p:spPr>
            <a:xfrm rot="363082">
              <a:off x="-536791" y="3924334"/>
              <a:ext cx="403367" cy="990687"/>
            </a:xfrm>
            <a:custGeom>
              <a:avLst/>
              <a:gdLst/>
              <a:ahLst/>
              <a:cxnLst/>
              <a:rect l="l" t="t" r="r" b="b"/>
              <a:pathLst>
                <a:path w="12876" h="31624" extrusionOk="0">
                  <a:moveTo>
                    <a:pt x="11909" y="0"/>
                  </a:moveTo>
                  <a:lnTo>
                    <a:pt x="0" y="31223"/>
                  </a:lnTo>
                  <a:lnTo>
                    <a:pt x="967" y="31623"/>
                  </a:lnTo>
                  <a:lnTo>
                    <a:pt x="12876" y="367"/>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9"/>
            <p:cNvSpPr/>
            <p:nvPr/>
          </p:nvSpPr>
          <p:spPr>
            <a:xfrm rot="363082">
              <a:off x="633267" y="4549023"/>
              <a:ext cx="365775" cy="364741"/>
            </a:xfrm>
            <a:custGeom>
              <a:avLst/>
              <a:gdLst/>
              <a:ahLst/>
              <a:cxnLst/>
              <a:rect l="l" t="t" r="r" b="b"/>
              <a:pathLst>
                <a:path w="11676" h="11643" fill="none" extrusionOk="0">
                  <a:moveTo>
                    <a:pt x="3237" y="1"/>
                  </a:moveTo>
                  <a:lnTo>
                    <a:pt x="11676" y="3203"/>
                  </a:lnTo>
                  <a:lnTo>
                    <a:pt x="8440" y="11643"/>
                  </a:lnTo>
                  <a:lnTo>
                    <a:pt x="1" y="8407"/>
                  </a:lnTo>
                  <a:close/>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9"/>
            <p:cNvSpPr/>
            <p:nvPr/>
          </p:nvSpPr>
          <p:spPr>
            <a:xfrm rot="363082">
              <a:off x="-56388" y="4232909"/>
              <a:ext cx="499541" cy="423260"/>
            </a:xfrm>
            <a:custGeom>
              <a:avLst/>
              <a:gdLst/>
              <a:ahLst/>
              <a:cxnLst/>
              <a:rect l="l" t="t" r="r" b="b"/>
              <a:pathLst>
                <a:path w="15946" h="13511" fill="none" extrusionOk="0">
                  <a:moveTo>
                    <a:pt x="3303" y="1"/>
                  </a:moveTo>
                  <a:lnTo>
                    <a:pt x="15945" y="4804"/>
                  </a:lnTo>
                  <a:moveTo>
                    <a:pt x="2769" y="1435"/>
                  </a:moveTo>
                  <a:lnTo>
                    <a:pt x="15378" y="6272"/>
                  </a:lnTo>
                  <a:moveTo>
                    <a:pt x="2202" y="2903"/>
                  </a:moveTo>
                  <a:lnTo>
                    <a:pt x="14845" y="7740"/>
                  </a:lnTo>
                  <a:moveTo>
                    <a:pt x="14277" y="9174"/>
                  </a:moveTo>
                  <a:lnTo>
                    <a:pt x="1635" y="4337"/>
                  </a:lnTo>
                  <a:moveTo>
                    <a:pt x="1101" y="5805"/>
                  </a:moveTo>
                  <a:lnTo>
                    <a:pt x="13710" y="10608"/>
                  </a:lnTo>
                  <a:moveTo>
                    <a:pt x="534" y="7239"/>
                  </a:moveTo>
                  <a:lnTo>
                    <a:pt x="13177" y="12076"/>
                  </a:lnTo>
                  <a:moveTo>
                    <a:pt x="1" y="8707"/>
                  </a:moveTo>
                  <a:lnTo>
                    <a:pt x="12643" y="13511"/>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9"/>
            <p:cNvSpPr/>
            <p:nvPr/>
          </p:nvSpPr>
          <p:spPr>
            <a:xfrm rot="363082">
              <a:off x="940056" y="4735937"/>
              <a:ext cx="406531" cy="311454"/>
            </a:xfrm>
            <a:custGeom>
              <a:avLst/>
              <a:gdLst/>
              <a:ahLst/>
              <a:cxnLst/>
              <a:rect l="l" t="t" r="r" b="b"/>
              <a:pathLst>
                <a:path w="12977" h="9942" fill="none" extrusionOk="0">
                  <a:moveTo>
                    <a:pt x="12977" y="3903"/>
                  </a:moveTo>
                  <a:lnTo>
                    <a:pt x="2670" y="1"/>
                  </a:lnTo>
                  <a:moveTo>
                    <a:pt x="2002" y="1769"/>
                  </a:moveTo>
                  <a:lnTo>
                    <a:pt x="12276" y="5671"/>
                  </a:lnTo>
                  <a:moveTo>
                    <a:pt x="1335" y="3503"/>
                  </a:moveTo>
                  <a:lnTo>
                    <a:pt x="11609" y="7439"/>
                  </a:lnTo>
                  <a:moveTo>
                    <a:pt x="668" y="5271"/>
                  </a:moveTo>
                  <a:lnTo>
                    <a:pt x="10942" y="9174"/>
                  </a:lnTo>
                  <a:moveTo>
                    <a:pt x="7706" y="9941"/>
                  </a:moveTo>
                  <a:lnTo>
                    <a:pt x="1" y="7006"/>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9"/>
            <p:cNvSpPr/>
            <p:nvPr/>
          </p:nvSpPr>
          <p:spPr>
            <a:xfrm rot="363082">
              <a:off x="407066" y="4979342"/>
              <a:ext cx="760778" cy="501609"/>
            </a:xfrm>
            <a:custGeom>
              <a:avLst/>
              <a:gdLst/>
              <a:ahLst/>
              <a:cxnLst/>
              <a:rect l="l" t="t" r="r" b="b"/>
              <a:pathLst>
                <a:path w="24285" h="16012" fill="none" extrusionOk="0">
                  <a:moveTo>
                    <a:pt x="24285" y="6772"/>
                  </a:moveTo>
                  <a:lnTo>
                    <a:pt x="6472" y="0"/>
                  </a:lnTo>
                  <a:moveTo>
                    <a:pt x="3136" y="1067"/>
                  </a:moveTo>
                  <a:lnTo>
                    <a:pt x="23517" y="8806"/>
                  </a:lnTo>
                  <a:moveTo>
                    <a:pt x="2336" y="3069"/>
                  </a:moveTo>
                  <a:lnTo>
                    <a:pt x="22717" y="10841"/>
                  </a:lnTo>
                  <a:moveTo>
                    <a:pt x="1568" y="5137"/>
                  </a:moveTo>
                  <a:lnTo>
                    <a:pt x="21950" y="12909"/>
                  </a:lnTo>
                  <a:moveTo>
                    <a:pt x="801" y="7172"/>
                  </a:moveTo>
                  <a:lnTo>
                    <a:pt x="21182" y="14944"/>
                  </a:lnTo>
                  <a:moveTo>
                    <a:pt x="1" y="9240"/>
                  </a:moveTo>
                  <a:lnTo>
                    <a:pt x="17847" y="16011"/>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50" name="Google Shape;450;p9"/>
          <p:cNvSpPr txBox="1">
            <a:spLocks noGrp="1"/>
          </p:cNvSpPr>
          <p:nvPr>
            <p:ph type="title"/>
          </p:nvPr>
        </p:nvSpPr>
        <p:spPr>
          <a:xfrm>
            <a:off x="2848800" y="2095917"/>
            <a:ext cx="6494400" cy="1105200"/>
          </a:xfrm>
          <a:prstGeom prst="rect">
            <a:avLst/>
          </a:prstGeom>
        </p:spPr>
        <p:txBody>
          <a:bodyPr spcFirstLastPara="1" wrap="square" lIns="91425" tIns="91425" rIns="91425" bIns="91425" anchor="ctr"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451" name="Google Shape;451;p9"/>
          <p:cNvSpPr txBox="1">
            <a:spLocks noGrp="1"/>
          </p:cNvSpPr>
          <p:nvPr>
            <p:ph type="subTitle" idx="1"/>
          </p:nvPr>
        </p:nvSpPr>
        <p:spPr>
          <a:xfrm>
            <a:off x="2525400" y="3115267"/>
            <a:ext cx="7141200" cy="16468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600"/>
              <a:buNone/>
              <a:defRPr sz="2133"/>
            </a:lvl1pPr>
            <a:lvl2pPr lvl="1" algn="ctr">
              <a:lnSpc>
                <a:spcPct val="100000"/>
              </a:lnSpc>
              <a:spcBef>
                <a:spcPts val="0"/>
              </a:spcBef>
              <a:spcAft>
                <a:spcPts val="0"/>
              </a:spcAft>
              <a:buSzPts val="1600"/>
              <a:buNone/>
              <a:defRPr sz="2133"/>
            </a:lvl2pPr>
            <a:lvl3pPr lvl="2" algn="ctr">
              <a:lnSpc>
                <a:spcPct val="100000"/>
              </a:lnSpc>
              <a:spcBef>
                <a:spcPts val="0"/>
              </a:spcBef>
              <a:spcAft>
                <a:spcPts val="0"/>
              </a:spcAft>
              <a:buSzPts val="1600"/>
              <a:buNone/>
              <a:defRPr sz="2133"/>
            </a:lvl3pPr>
            <a:lvl4pPr lvl="3" algn="ctr">
              <a:lnSpc>
                <a:spcPct val="100000"/>
              </a:lnSpc>
              <a:spcBef>
                <a:spcPts val="0"/>
              </a:spcBef>
              <a:spcAft>
                <a:spcPts val="0"/>
              </a:spcAft>
              <a:buSzPts val="1600"/>
              <a:buNone/>
              <a:defRPr sz="2133"/>
            </a:lvl4pPr>
            <a:lvl5pPr lvl="4" algn="ctr">
              <a:lnSpc>
                <a:spcPct val="100000"/>
              </a:lnSpc>
              <a:spcBef>
                <a:spcPts val="0"/>
              </a:spcBef>
              <a:spcAft>
                <a:spcPts val="0"/>
              </a:spcAft>
              <a:buSzPts val="1600"/>
              <a:buNone/>
              <a:defRPr sz="2133"/>
            </a:lvl5pPr>
            <a:lvl6pPr lvl="5" algn="ctr">
              <a:lnSpc>
                <a:spcPct val="100000"/>
              </a:lnSpc>
              <a:spcBef>
                <a:spcPts val="0"/>
              </a:spcBef>
              <a:spcAft>
                <a:spcPts val="0"/>
              </a:spcAft>
              <a:buSzPts val="1600"/>
              <a:buNone/>
              <a:defRPr sz="2133"/>
            </a:lvl6pPr>
            <a:lvl7pPr lvl="6" algn="ctr">
              <a:lnSpc>
                <a:spcPct val="100000"/>
              </a:lnSpc>
              <a:spcBef>
                <a:spcPts val="0"/>
              </a:spcBef>
              <a:spcAft>
                <a:spcPts val="0"/>
              </a:spcAft>
              <a:buSzPts val="1600"/>
              <a:buNone/>
              <a:defRPr sz="2133"/>
            </a:lvl7pPr>
            <a:lvl8pPr lvl="7" algn="ctr">
              <a:lnSpc>
                <a:spcPct val="100000"/>
              </a:lnSpc>
              <a:spcBef>
                <a:spcPts val="0"/>
              </a:spcBef>
              <a:spcAft>
                <a:spcPts val="0"/>
              </a:spcAft>
              <a:buSzPts val="1600"/>
              <a:buNone/>
              <a:defRPr sz="2133"/>
            </a:lvl8pPr>
            <a:lvl9pPr lvl="8" algn="ctr">
              <a:lnSpc>
                <a:spcPct val="100000"/>
              </a:lnSpc>
              <a:spcBef>
                <a:spcPts val="0"/>
              </a:spcBef>
              <a:spcAft>
                <a:spcPts val="0"/>
              </a:spcAft>
              <a:buSzPts val="1600"/>
              <a:buNone/>
              <a:defRPr sz="2133"/>
            </a:lvl9pPr>
          </a:lstStyle>
          <a:p>
            <a:endParaRPr/>
          </a:p>
        </p:txBody>
      </p:sp>
    </p:spTree>
    <p:extLst>
      <p:ext uri="{BB962C8B-B14F-4D97-AF65-F5344CB8AC3E}">
        <p14:creationId xmlns:p14="http://schemas.microsoft.com/office/powerpoint/2010/main" val="233321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562"/>
        <p:cNvGrpSpPr/>
        <p:nvPr/>
      </p:nvGrpSpPr>
      <p:grpSpPr>
        <a:xfrm>
          <a:off x="0" y="0"/>
          <a:ext cx="0" cy="0"/>
          <a:chOff x="0" y="0"/>
          <a:chExt cx="0" cy="0"/>
        </a:xfrm>
      </p:grpSpPr>
      <p:pic>
        <p:nvPicPr>
          <p:cNvPr id="563" name="Google Shape;563;p13"/>
          <p:cNvPicPr preferRelativeResize="0"/>
          <p:nvPr/>
        </p:nvPicPr>
        <p:blipFill>
          <a:blip r:embed="rId2">
            <a:alphaModFix/>
          </a:blip>
          <a:stretch>
            <a:fillRect/>
          </a:stretch>
        </p:blipFill>
        <p:spPr>
          <a:xfrm>
            <a:off x="-75466" y="-36433"/>
            <a:ext cx="12342935" cy="7005332"/>
          </a:xfrm>
          <a:prstGeom prst="rect">
            <a:avLst/>
          </a:prstGeom>
          <a:noFill/>
          <a:ln>
            <a:noFill/>
          </a:ln>
        </p:spPr>
      </p:pic>
      <p:grpSp>
        <p:nvGrpSpPr>
          <p:cNvPr id="564" name="Google Shape;564;p13"/>
          <p:cNvGrpSpPr/>
          <p:nvPr/>
        </p:nvGrpSpPr>
        <p:grpSpPr>
          <a:xfrm>
            <a:off x="-933517" y="5078269"/>
            <a:ext cx="2555540" cy="2750232"/>
            <a:chOff x="-700138" y="3808702"/>
            <a:chExt cx="1916655" cy="2062674"/>
          </a:xfrm>
        </p:grpSpPr>
        <p:sp>
          <p:nvSpPr>
            <p:cNvPr id="565" name="Google Shape;565;p13"/>
            <p:cNvSpPr/>
            <p:nvPr/>
          </p:nvSpPr>
          <p:spPr>
            <a:xfrm rot="-1128775">
              <a:off x="-425908" y="4068745"/>
              <a:ext cx="1419635" cy="1616920"/>
            </a:xfrm>
            <a:custGeom>
              <a:avLst/>
              <a:gdLst/>
              <a:ahLst/>
              <a:cxnLst/>
              <a:rect l="l" t="t" r="r" b="b"/>
              <a:pathLst>
                <a:path w="39095" h="44528" extrusionOk="0">
                  <a:moveTo>
                    <a:pt x="26633" y="0"/>
                  </a:moveTo>
                  <a:cubicBezTo>
                    <a:pt x="26552" y="0"/>
                    <a:pt x="26469" y="13"/>
                    <a:pt x="26386" y="38"/>
                  </a:cubicBezTo>
                  <a:lnTo>
                    <a:pt x="0" y="8878"/>
                  </a:lnTo>
                  <a:lnTo>
                    <a:pt x="11575" y="43436"/>
                  </a:lnTo>
                  <a:cubicBezTo>
                    <a:pt x="11787" y="44097"/>
                    <a:pt x="12397" y="44528"/>
                    <a:pt x="13057" y="44528"/>
                  </a:cubicBezTo>
                  <a:cubicBezTo>
                    <a:pt x="13229" y="44528"/>
                    <a:pt x="13404" y="44499"/>
                    <a:pt x="13577" y="44437"/>
                  </a:cubicBezTo>
                  <a:lnTo>
                    <a:pt x="38494" y="36097"/>
                  </a:lnTo>
                  <a:cubicBezTo>
                    <a:pt x="38861" y="35964"/>
                    <a:pt x="39095" y="35530"/>
                    <a:pt x="38961" y="35130"/>
                  </a:cubicBezTo>
                  <a:lnTo>
                    <a:pt x="27386" y="538"/>
                  </a:lnTo>
                  <a:cubicBezTo>
                    <a:pt x="27279" y="215"/>
                    <a:pt x="26975" y="0"/>
                    <a:pt x="266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13"/>
            <p:cNvSpPr/>
            <p:nvPr/>
          </p:nvSpPr>
          <p:spPr>
            <a:xfrm rot="-1128775">
              <a:off x="-474625" y="3993204"/>
              <a:ext cx="1414805" cy="1633006"/>
            </a:xfrm>
            <a:custGeom>
              <a:avLst/>
              <a:gdLst/>
              <a:ahLst/>
              <a:cxnLst/>
              <a:rect l="l" t="t" r="r" b="b"/>
              <a:pathLst>
                <a:path w="38962" h="44971" extrusionOk="0">
                  <a:moveTo>
                    <a:pt x="26500" y="0"/>
                  </a:moveTo>
                  <a:cubicBezTo>
                    <a:pt x="26418" y="0"/>
                    <a:pt x="26335" y="12"/>
                    <a:pt x="26252" y="38"/>
                  </a:cubicBezTo>
                  <a:lnTo>
                    <a:pt x="867" y="8544"/>
                  </a:lnTo>
                  <a:cubicBezTo>
                    <a:pt x="300" y="8744"/>
                    <a:pt x="0" y="9345"/>
                    <a:pt x="200" y="9912"/>
                  </a:cubicBezTo>
                  <a:lnTo>
                    <a:pt x="11942" y="44970"/>
                  </a:lnTo>
                  <a:lnTo>
                    <a:pt x="38327" y="36131"/>
                  </a:lnTo>
                  <a:cubicBezTo>
                    <a:pt x="38761" y="35997"/>
                    <a:pt x="38961" y="35563"/>
                    <a:pt x="38828" y="35163"/>
                  </a:cubicBezTo>
                  <a:lnTo>
                    <a:pt x="27253" y="538"/>
                  </a:lnTo>
                  <a:cubicBezTo>
                    <a:pt x="27145" y="215"/>
                    <a:pt x="26841" y="0"/>
                    <a:pt x="265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13"/>
            <p:cNvSpPr/>
            <p:nvPr/>
          </p:nvSpPr>
          <p:spPr>
            <a:xfrm rot="-1128775">
              <a:off x="411142" y="5063464"/>
              <a:ext cx="300449" cy="167182"/>
            </a:xfrm>
            <a:custGeom>
              <a:avLst/>
              <a:gdLst/>
              <a:ahLst/>
              <a:cxnLst/>
              <a:rect l="l" t="t" r="r" b="b"/>
              <a:pathLst>
                <a:path w="8274" h="4604" fill="none" extrusionOk="0">
                  <a:moveTo>
                    <a:pt x="835" y="1935"/>
                  </a:moveTo>
                  <a:lnTo>
                    <a:pt x="6539" y="0"/>
                  </a:lnTo>
                  <a:moveTo>
                    <a:pt x="1" y="3202"/>
                  </a:moveTo>
                  <a:lnTo>
                    <a:pt x="7973" y="534"/>
                  </a:lnTo>
                  <a:moveTo>
                    <a:pt x="335" y="4103"/>
                  </a:moveTo>
                  <a:lnTo>
                    <a:pt x="8274" y="1435"/>
                  </a:lnTo>
                  <a:moveTo>
                    <a:pt x="1736" y="4603"/>
                  </a:moveTo>
                  <a:lnTo>
                    <a:pt x="7440" y="2702"/>
                  </a:lnTo>
                </a:path>
              </a:pathLst>
            </a:custGeom>
            <a:noFill/>
            <a:ln w="9525"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13"/>
            <p:cNvSpPr/>
            <p:nvPr/>
          </p:nvSpPr>
          <p:spPr>
            <a:xfrm rot="-1128775">
              <a:off x="206184" y="5200882"/>
              <a:ext cx="918160" cy="352049"/>
            </a:xfrm>
            <a:custGeom>
              <a:avLst/>
              <a:gdLst/>
              <a:ahLst/>
              <a:cxnLst/>
              <a:rect l="l" t="t" r="r" b="b"/>
              <a:pathLst>
                <a:path w="25285" h="9695" extrusionOk="0">
                  <a:moveTo>
                    <a:pt x="24884" y="1"/>
                  </a:moveTo>
                  <a:lnTo>
                    <a:pt x="0" y="8340"/>
                  </a:lnTo>
                  <a:lnTo>
                    <a:pt x="267" y="9107"/>
                  </a:lnTo>
                  <a:cubicBezTo>
                    <a:pt x="371" y="9473"/>
                    <a:pt x="700" y="9695"/>
                    <a:pt x="1061" y="9695"/>
                  </a:cubicBezTo>
                  <a:cubicBezTo>
                    <a:pt x="1162" y="9695"/>
                    <a:pt x="1266" y="9678"/>
                    <a:pt x="1368" y="9641"/>
                  </a:cubicBezTo>
                  <a:lnTo>
                    <a:pt x="24618" y="1869"/>
                  </a:lnTo>
                  <a:cubicBezTo>
                    <a:pt x="25051" y="1736"/>
                    <a:pt x="25285" y="1235"/>
                    <a:pt x="25151" y="835"/>
                  </a:cubicBezTo>
                  <a:lnTo>
                    <a:pt x="2488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13"/>
            <p:cNvSpPr/>
            <p:nvPr/>
          </p:nvSpPr>
          <p:spPr>
            <a:xfrm rot="-1128775">
              <a:off x="-404925" y="4413984"/>
              <a:ext cx="539022" cy="1345775"/>
            </a:xfrm>
            <a:custGeom>
              <a:avLst/>
              <a:gdLst/>
              <a:ahLst/>
              <a:cxnLst/>
              <a:rect l="l" t="t" r="r" b="b"/>
              <a:pathLst>
                <a:path w="14844" h="37061" extrusionOk="0">
                  <a:moveTo>
                    <a:pt x="2769" y="0"/>
                  </a:moveTo>
                  <a:lnTo>
                    <a:pt x="867" y="634"/>
                  </a:lnTo>
                  <a:cubicBezTo>
                    <a:pt x="300" y="834"/>
                    <a:pt x="0" y="1435"/>
                    <a:pt x="200" y="2002"/>
                  </a:cubicBezTo>
                  <a:lnTo>
                    <a:pt x="11942" y="37060"/>
                  </a:lnTo>
                  <a:lnTo>
                    <a:pt x="14844" y="36093"/>
                  </a:lnTo>
                  <a:lnTo>
                    <a:pt x="276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13"/>
            <p:cNvSpPr/>
            <p:nvPr/>
          </p:nvSpPr>
          <p:spPr>
            <a:xfrm rot="-1128775">
              <a:off x="-276077" y="4234377"/>
              <a:ext cx="661395" cy="495483"/>
            </a:xfrm>
            <a:custGeom>
              <a:avLst/>
              <a:gdLst/>
              <a:ahLst/>
              <a:cxnLst/>
              <a:rect l="l" t="t" r="r" b="b"/>
              <a:pathLst>
                <a:path w="18214" h="13645" fill="none" extrusionOk="0">
                  <a:moveTo>
                    <a:pt x="18214" y="7373"/>
                  </a:moveTo>
                  <a:lnTo>
                    <a:pt x="16045" y="935"/>
                  </a:lnTo>
                  <a:cubicBezTo>
                    <a:pt x="15278" y="1202"/>
                    <a:pt x="14444" y="802"/>
                    <a:pt x="14177" y="1"/>
                  </a:cubicBezTo>
                  <a:lnTo>
                    <a:pt x="935" y="4437"/>
                  </a:lnTo>
                  <a:cubicBezTo>
                    <a:pt x="1201" y="5205"/>
                    <a:pt x="801" y="6039"/>
                    <a:pt x="1" y="6305"/>
                  </a:cubicBezTo>
                  <a:lnTo>
                    <a:pt x="2169" y="12743"/>
                  </a:lnTo>
                  <a:cubicBezTo>
                    <a:pt x="2936" y="12477"/>
                    <a:pt x="3770" y="12877"/>
                    <a:pt x="4037" y="13644"/>
                  </a:cubicBezTo>
                  <a:lnTo>
                    <a:pt x="17280" y="9241"/>
                  </a:lnTo>
                  <a:cubicBezTo>
                    <a:pt x="17013" y="8440"/>
                    <a:pt x="17413" y="7606"/>
                    <a:pt x="18214" y="7373"/>
                  </a:cubicBezTo>
                  <a:close/>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13"/>
            <p:cNvSpPr/>
            <p:nvPr/>
          </p:nvSpPr>
          <p:spPr>
            <a:xfrm rot="-1128775">
              <a:off x="201603" y="5203043"/>
              <a:ext cx="909699" cy="322237"/>
            </a:xfrm>
            <a:custGeom>
              <a:avLst/>
              <a:gdLst/>
              <a:ahLst/>
              <a:cxnLst/>
              <a:rect l="l" t="t" r="r" b="b"/>
              <a:pathLst>
                <a:path w="25052" h="8874" extrusionOk="0">
                  <a:moveTo>
                    <a:pt x="24884" y="1"/>
                  </a:moveTo>
                  <a:lnTo>
                    <a:pt x="0" y="8340"/>
                  </a:lnTo>
                  <a:lnTo>
                    <a:pt x="200" y="8874"/>
                  </a:lnTo>
                  <a:lnTo>
                    <a:pt x="25051" y="568"/>
                  </a:lnTo>
                  <a:lnTo>
                    <a:pt x="2488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13"/>
            <p:cNvSpPr/>
            <p:nvPr/>
          </p:nvSpPr>
          <p:spPr>
            <a:xfrm rot="-1128775">
              <a:off x="222822" y="5233880"/>
              <a:ext cx="902437" cy="311343"/>
            </a:xfrm>
            <a:custGeom>
              <a:avLst/>
              <a:gdLst/>
              <a:ahLst/>
              <a:cxnLst/>
              <a:rect l="l" t="t" r="r" b="b"/>
              <a:pathLst>
                <a:path w="24852" h="8574" extrusionOk="0">
                  <a:moveTo>
                    <a:pt x="24852" y="0"/>
                  </a:moveTo>
                  <a:lnTo>
                    <a:pt x="1" y="8340"/>
                  </a:lnTo>
                  <a:cubicBezTo>
                    <a:pt x="34" y="8406"/>
                    <a:pt x="134" y="8506"/>
                    <a:pt x="201" y="8573"/>
                  </a:cubicBezTo>
                  <a:lnTo>
                    <a:pt x="24818" y="334"/>
                  </a:lnTo>
                  <a:cubicBezTo>
                    <a:pt x="24852" y="200"/>
                    <a:pt x="24852" y="100"/>
                    <a:pt x="248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13"/>
            <p:cNvSpPr/>
            <p:nvPr/>
          </p:nvSpPr>
          <p:spPr>
            <a:xfrm rot="-1128775">
              <a:off x="421575" y="5546080"/>
              <a:ext cx="96954" cy="205964"/>
            </a:xfrm>
            <a:custGeom>
              <a:avLst/>
              <a:gdLst/>
              <a:ahLst/>
              <a:cxnLst/>
              <a:rect l="l" t="t" r="r" b="b"/>
              <a:pathLst>
                <a:path w="2670" h="5672" extrusionOk="0">
                  <a:moveTo>
                    <a:pt x="901" y="1"/>
                  </a:moveTo>
                  <a:lnTo>
                    <a:pt x="1" y="301"/>
                  </a:lnTo>
                  <a:lnTo>
                    <a:pt x="1769" y="5672"/>
                  </a:lnTo>
                  <a:lnTo>
                    <a:pt x="2002" y="4871"/>
                  </a:lnTo>
                  <a:lnTo>
                    <a:pt x="2669" y="5371"/>
                  </a:lnTo>
                  <a:lnTo>
                    <a:pt x="90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4" name="Google Shape;574;p13"/>
          <p:cNvGrpSpPr/>
          <p:nvPr/>
        </p:nvGrpSpPr>
        <p:grpSpPr>
          <a:xfrm rot="6373967">
            <a:off x="-211459" y="-1003336"/>
            <a:ext cx="1932160" cy="2824509"/>
            <a:chOff x="-2055400" y="2385325"/>
            <a:chExt cx="1520600" cy="2222875"/>
          </a:xfrm>
        </p:grpSpPr>
        <p:grpSp>
          <p:nvGrpSpPr>
            <p:cNvPr id="575" name="Google Shape;575;p13"/>
            <p:cNvGrpSpPr/>
            <p:nvPr/>
          </p:nvGrpSpPr>
          <p:grpSpPr>
            <a:xfrm>
              <a:off x="-1858600" y="2385325"/>
              <a:ext cx="523125" cy="1635025"/>
              <a:chOff x="-1858600" y="2385325"/>
              <a:chExt cx="523125" cy="1635025"/>
            </a:xfrm>
          </p:grpSpPr>
          <p:sp>
            <p:nvSpPr>
              <p:cNvPr id="576" name="Google Shape;576;p13"/>
              <p:cNvSpPr/>
              <p:nvPr/>
            </p:nvSpPr>
            <p:spPr>
              <a:xfrm>
                <a:off x="-1804750" y="2385325"/>
                <a:ext cx="469275" cy="1635025"/>
              </a:xfrm>
              <a:custGeom>
                <a:avLst/>
                <a:gdLst/>
                <a:ahLst/>
                <a:cxnLst/>
                <a:rect l="l" t="t" r="r" b="b"/>
                <a:pathLst>
                  <a:path w="18771" h="65401" extrusionOk="0">
                    <a:moveTo>
                      <a:pt x="12062" y="1"/>
                    </a:moveTo>
                    <a:cubicBezTo>
                      <a:pt x="9693" y="1"/>
                      <a:pt x="7259" y="1264"/>
                      <a:pt x="5667" y="3115"/>
                    </a:cubicBezTo>
                    <a:cubicBezTo>
                      <a:pt x="3462" y="5679"/>
                      <a:pt x="2513" y="9064"/>
                      <a:pt x="1872" y="12397"/>
                    </a:cubicBezTo>
                    <a:lnTo>
                      <a:pt x="1872" y="12372"/>
                    </a:lnTo>
                    <a:cubicBezTo>
                      <a:pt x="129" y="21270"/>
                      <a:pt x="0" y="30373"/>
                      <a:pt x="975" y="39373"/>
                    </a:cubicBezTo>
                    <a:cubicBezTo>
                      <a:pt x="1308" y="42476"/>
                      <a:pt x="1308" y="44861"/>
                      <a:pt x="1462" y="47989"/>
                    </a:cubicBezTo>
                    <a:cubicBezTo>
                      <a:pt x="1795" y="54796"/>
                      <a:pt x="6238" y="62496"/>
                      <a:pt x="6079" y="65382"/>
                    </a:cubicBezTo>
                    <a:lnTo>
                      <a:pt x="6079" y="65382"/>
                    </a:lnTo>
                    <a:cubicBezTo>
                      <a:pt x="6979" y="50077"/>
                      <a:pt x="11644" y="31239"/>
                      <a:pt x="16694" y="16756"/>
                    </a:cubicBezTo>
                    <a:cubicBezTo>
                      <a:pt x="17694" y="13936"/>
                      <a:pt x="18771" y="11064"/>
                      <a:pt x="18745" y="8089"/>
                    </a:cubicBezTo>
                    <a:cubicBezTo>
                      <a:pt x="18745" y="5089"/>
                      <a:pt x="17412" y="1909"/>
                      <a:pt x="14719" y="602"/>
                    </a:cubicBezTo>
                    <a:cubicBezTo>
                      <a:pt x="13878" y="188"/>
                      <a:pt x="12974" y="1"/>
                      <a:pt x="12062" y="1"/>
                    </a:cubicBezTo>
                    <a:close/>
                    <a:moveTo>
                      <a:pt x="6079" y="65382"/>
                    </a:moveTo>
                    <a:lnTo>
                      <a:pt x="6079" y="65382"/>
                    </a:lnTo>
                    <a:cubicBezTo>
                      <a:pt x="6078" y="65388"/>
                      <a:pt x="6078" y="65394"/>
                      <a:pt x="6078" y="65400"/>
                    </a:cubicBezTo>
                    <a:cubicBezTo>
                      <a:pt x="6078" y="65394"/>
                      <a:pt x="6078" y="65388"/>
                      <a:pt x="6079" y="653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13"/>
              <p:cNvSpPr/>
              <p:nvPr/>
            </p:nvSpPr>
            <p:spPr>
              <a:xfrm>
                <a:off x="-1858600" y="2385425"/>
                <a:ext cx="469275" cy="1634925"/>
              </a:xfrm>
              <a:custGeom>
                <a:avLst/>
                <a:gdLst/>
                <a:ahLst/>
                <a:cxnLst/>
                <a:rect l="l" t="t" r="r" b="b"/>
                <a:pathLst>
                  <a:path w="18771" h="65397" extrusionOk="0">
                    <a:moveTo>
                      <a:pt x="12088" y="1"/>
                    </a:moveTo>
                    <a:cubicBezTo>
                      <a:pt x="9704" y="1"/>
                      <a:pt x="7263" y="1274"/>
                      <a:pt x="5667" y="3111"/>
                    </a:cubicBezTo>
                    <a:cubicBezTo>
                      <a:pt x="3462" y="5649"/>
                      <a:pt x="2513" y="9060"/>
                      <a:pt x="1872" y="12393"/>
                    </a:cubicBezTo>
                    <a:lnTo>
                      <a:pt x="1872" y="12368"/>
                    </a:lnTo>
                    <a:cubicBezTo>
                      <a:pt x="129" y="21266"/>
                      <a:pt x="0" y="30369"/>
                      <a:pt x="975" y="39369"/>
                    </a:cubicBezTo>
                    <a:cubicBezTo>
                      <a:pt x="1308" y="42472"/>
                      <a:pt x="1308" y="44857"/>
                      <a:pt x="1462" y="47985"/>
                    </a:cubicBezTo>
                    <a:cubicBezTo>
                      <a:pt x="1795" y="54792"/>
                      <a:pt x="6239" y="62492"/>
                      <a:pt x="6079" y="65378"/>
                    </a:cubicBezTo>
                    <a:lnTo>
                      <a:pt x="6079" y="65378"/>
                    </a:lnTo>
                    <a:cubicBezTo>
                      <a:pt x="6979" y="50073"/>
                      <a:pt x="11670" y="31235"/>
                      <a:pt x="16694" y="16752"/>
                    </a:cubicBezTo>
                    <a:cubicBezTo>
                      <a:pt x="17694" y="13932"/>
                      <a:pt x="18771" y="11060"/>
                      <a:pt x="18771" y="8085"/>
                    </a:cubicBezTo>
                    <a:cubicBezTo>
                      <a:pt x="18745" y="5085"/>
                      <a:pt x="17412" y="1905"/>
                      <a:pt x="14745" y="598"/>
                    </a:cubicBezTo>
                    <a:cubicBezTo>
                      <a:pt x="13901" y="187"/>
                      <a:pt x="12999" y="1"/>
                      <a:pt x="12088" y="1"/>
                    </a:cubicBezTo>
                    <a:close/>
                    <a:moveTo>
                      <a:pt x="6079" y="65378"/>
                    </a:moveTo>
                    <a:cubicBezTo>
                      <a:pt x="6078" y="65384"/>
                      <a:pt x="6078" y="65390"/>
                      <a:pt x="6078" y="65396"/>
                    </a:cubicBezTo>
                    <a:cubicBezTo>
                      <a:pt x="6078" y="65390"/>
                      <a:pt x="6078" y="65384"/>
                      <a:pt x="6079" y="6537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13"/>
              <p:cNvSpPr/>
              <p:nvPr/>
            </p:nvSpPr>
            <p:spPr>
              <a:xfrm>
                <a:off x="-1766300" y="2414375"/>
                <a:ext cx="329125" cy="283550"/>
              </a:xfrm>
              <a:custGeom>
                <a:avLst/>
                <a:gdLst/>
                <a:ahLst/>
                <a:cxnLst/>
                <a:rect l="l" t="t" r="r" b="b"/>
                <a:pathLst>
                  <a:path w="13165" h="11342" extrusionOk="0">
                    <a:moveTo>
                      <a:pt x="7214" y="1"/>
                    </a:moveTo>
                    <a:cubicBezTo>
                      <a:pt x="7203" y="1"/>
                      <a:pt x="7192" y="2"/>
                      <a:pt x="7181" y="4"/>
                    </a:cubicBezTo>
                    <a:cubicBezTo>
                      <a:pt x="7053" y="55"/>
                      <a:pt x="6976" y="260"/>
                      <a:pt x="7104" y="337"/>
                    </a:cubicBezTo>
                    <a:cubicBezTo>
                      <a:pt x="7130" y="363"/>
                      <a:pt x="7155" y="363"/>
                      <a:pt x="7181" y="363"/>
                    </a:cubicBezTo>
                    <a:cubicBezTo>
                      <a:pt x="7258" y="363"/>
                      <a:pt x="7335" y="337"/>
                      <a:pt x="7386" y="260"/>
                    </a:cubicBezTo>
                    <a:cubicBezTo>
                      <a:pt x="7433" y="120"/>
                      <a:pt x="7330" y="1"/>
                      <a:pt x="7214" y="1"/>
                    </a:cubicBezTo>
                    <a:close/>
                    <a:moveTo>
                      <a:pt x="10096" y="914"/>
                    </a:moveTo>
                    <a:cubicBezTo>
                      <a:pt x="10065" y="914"/>
                      <a:pt x="10033" y="918"/>
                      <a:pt x="10001" y="927"/>
                    </a:cubicBezTo>
                    <a:cubicBezTo>
                      <a:pt x="9719" y="1004"/>
                      <a:pt x="9591" y="1440"/>
                      <a:pt x="9848" y="1619"/>
                    </a:cubicBezTo>
                    <a:cubicBezTo>
                      <a:pt x="9899" y="1619"/>
                      <a:pt x="9950" y="1645"/>
                      <a:pt x="10001" y="1645"/>
                    </a:cubicBezTo>
                    <a:cubicBezTo>
                      <a:pt x="10024" y="1648"/>
                      <a:pt x="10046" y="1650"/>
                      <a:pt x="10069" y="1650"/>
                    </a:cubicBezTo>
                    <a:cubicBezTo>
                      <a:pt x="10224" y="1650"/>
                      <a:pt x="10370" y="1571"/>
                      <a:pt x="10437" y="1414"/>
                    </a:cubicBezTo>
                    <a:cubicBezTo>
                      <a:pt x="10528" y="1164"/>
                      <a:pt x="10337" y="914"/>
                      <a:pt x="10096" y="914"/>
                    </a:cubicBezTo>
                    <a:close/>
                    <a:moveTo>
                      <a:pt x="4839" y="1534"/>
                    </a:moveTo>
                    <a:cubicBezTo>
                      <a:pt x="4695" y="1534"/>
                      <a:pt x="4554" y="1605"/>
                      <a:pt x="4540" y="1748"/>
                    </a:cubicBezTo>
                    <a:cubicBezTo>
                      <a:pt x="4540" y="1799"/>
                      <a:pt x="4540" y="1824"/>
                      <a:pt x="4540" y="1876"/>
                    </a:cubicBezTo>
                    <a:cubicBezTo>
                      <a:pt x="4591" y="2030"/>
                      <a:pt x="4719" y="2158"/>
                      <a:pt x="4873" y="2183"/>
                    </a:cubicBezTo>
                    <a:cubicBezTo>
                      <a:pt x="5129" y="2183"/>
                      <a:pt x="5309" y="1876"/>
                      <a:pt x="5129" y="1671"/>
                    </a:cubicBezTo>
                    <a:cubicBezTo>
                      <a:pt x="5072" y="1579"/>
                      <a:pt x="4955" y="1534"/>
                      <a:pt x="4839" y="1534"/>
                    </a:cubicBezTo>
                    <a:close/>
                    <a:moveTo>
                      <a:pt x="7873" y="1434"/>
                    </a:moveTo>
                    <a:cubicBezTo>
                      <a:pt x="7815" y="1434"/>
                      <a:pt x="7755" y="1444"/>
                      <a:pt x="7694" y="1465"/>
                    </a:cubicBezTo>
                    <a:cubicBezTo>
                      <a:pt x="7309" y="1542"/>
                      <a:pt x="7104" y="2183"/>
                      <a:pt x="7488" y="2414"/>
                    </a:cubicBezTo>
                    <a:lnTo>
                      <a:pt x="7514" y="2414"/>
                    </a:lnTo>
                    <a:cubicBezTo>
                      <a:pt x="7565" y="2440"/>
                      <a:pt x="7642" y="2466"/>
                      <a:pt x="7694" y="2491"/>
                    </a:cubicBezTo>
                    <a:cubicBezTo>
                      <a:pt x="7715" y="2493"/>
                      <a:pt x="7737" y="2494"/>
                      <a:pt x="7759" y="2494"/>
                    </a:cubicBezTo>
                    <a:cubicBezTo>
                      <a:pt x="7992" y="2494"/>
                      <a:pt x="8217" y="2369"/>
                      <a:pt x="8335" y="2158"/>
                    </a:cubicBezTo>
                    <a:cubicBezTo>
                      <a:pt x="8489" y="1805"/>
                      <a:pt x="8227" y="1434"/>
                      <a:pt x="7873" y="1434"/>
                    </a:cubicBezTo>
                    <a:close/>
                    <a:moveTo>
                      <a:pt x="12521" y="1809"/>
                    </a:moveTo>
                    <a:cubicBezTo>
                      <a:pt x="12477" y="1809"/>
                      <a:pt x="12432" y="1814"/>
                      <a:pt x="12386" y="1824"/>
                    </a:cubicBezTo>
                    <a:cubicBezTo>
                      <a:pt x="12002" y="1927"/>
                      <a:pt x="11796" y="2568"/>
                      <a:pt x="12181" y="2799"/>
                    </a:cubicBezTo>
                    <a:cubicBezTo>
                      <a:pt x="12232" y="2825"/>
                      <a:pt x="12309" y="2850"/>
                      <a:pt x="12386" y="2850"/>
                    </a:cubicBezTo>
                    <a:cubicBezTo>
                      <a:pt x="12424" y="2858"/>
                      <a:pt x="12461" y="2861"/>
                      <a:pt x="12498" y="2861"/>
                    </a:cubicBezTo>
                    <a:cubicBezTo>
                      <a:pt x="12709" y="2861"/>
                      <a:pt x="12896" y="2739"/>
                      <a:pt x="13027" y="2542"/>
                    </a:cubicBezTo>
                    <a:cubicBezTo>
                      <a:pt x="13165" y="2175"/>
                      <a:pt x="12892" y="1809"/>
                      <a:pt x="12521" y="1809"/>
                    </a:cubicBezTo>
                    <a:close/>
                    <a:moveTo>
                      <a:pt x="10496" y="2693"/>
                    </a:moveTo>
                    <a:cubicBezTo>
                      <a:pt x="10485" y="2693"/>
                      <a:pt x="10474" y="2694"/>
                      <a:pt x="10463" y="2696"/>
                    </a:cubicBezTo>
                    <a:cubicBezTo>
                      <a:pt x="10335" y="2722"/>
                      <a:pt x="10258" y="2953"/>
                      <a:pt x="10386" y="3030"/>
                    </a:cubicBezTo>
                    <a:cubicBezTo>
                      <a:pt x="10412" y="3055"/>
                      <a:pt x="10412" y="3055"/>
                      <a:pt x="10437" y="3055"/>
                    </a:cubicBezTo>
                    <a:cubicBezTo>
                      <a:pt x="10540" y="3055"/>
                      <a:pt x="10617" y="3030"/>
                      <a:pt x="10668" y="2953"/>
                    </a:cubicBezTo>
                    <a:cubicBezTo>
                      <a:pt x="10715" y="2812"/>
                      <a:pt x="10612" y="2693"/>
                      <a:pt x="10496" y="2693"/>
                    </a:cubicBezTo>
                    <a:close/>
                    <a:moveTo>
                      <a:pt x="3134" y="3127"/>
                    </a:moveTo>
                    <a:cubicBezTo>
                      <a:pt x="3124" y="3127"/>
                      <a:pt x="3114" y="3129"/>
                      <a:pt x="3104" y="3132"/>
                    </a:cubicBezTo>
                    <a:cubicBezTo>
                      <a:pt x="3027" y="3158"/>
                      <a:pt x="3001" y="3260"/>
                      <a:pt x="3078" y="3312"/>
                    </a:cubicBezTo>
                    <a:lnTo>
                      <a:pt x="3078" y="3337"/>
                    </a:lnTo>
                    <a:lnTo>
                      <a:pt x="3104" y="3337"/>
                    </a:lnTo>
                    <a:cubicBezTo>
                      <a:pt x="3155" y="3337"/>
                      <a:pt x="3206" y="3312"/>
                      <a:pt x="3232" y="3260"/>
                    </a:cubicBezTo>
                    <a:cubicBezTo>
                      <a:pt x="3254" y="3194"/>
                      <a:pt x="3199" y="3127"/>
                      <a:pt x="3134" y="3127"/>
                    </a:cubicBezTo>
                    <a:close/>
                    <a:moveTo>
                      <a:pt x="6219" y="3536"/>
                    </a:moveTo>
                    <a:cubicBezTo>
                      <a:pt x="6072" y="3536"/>
                      <a:pt x="5928" y="3614"/>
                      <a:pt x="5899" y="3773"/>
                    </a:cubicBezTo>
                    <a:lnTo>
                      <a:pt x="5924" y="3773"/>
                    </a:lnTo>
                    <a:cubicBezTo>
                      <a:pt x="5924" y="3799"/>
                      <a:pt x="5924" y="3850"/>
                      <a:pt x="5924" y="3902"/>
                    </a:cubicBezTo>
                    <a:cubicBezTo>
                      <a:pt x="5950" y="4055"/>
                      <a:pt x="6078" y="4158"/>
                      <a:pt x="6232" y="4184"/>
                    </a:cubicBezTo>
                    <a:cubicBezTo>
                      <a:pt x="6243" y="4185"/>
                      <a:pt x="6254" y="4185"/>
                      <a:pt x="6265" y="4185"/>
                    </a:cubicBezTo>
                    <a:cubicBezTo>
                      <a:pt x="6526" y="4185"/>
                      <a:pt x="6662" y="3892"/>
                      <a:pt x="6514" y="3671"/>
                    </a:cubicBezTo>
                    <a:cubicBezTo>
                      <a:pt x="6447" y="3582"/>
                      <a:pt x="6332" y="3536"/>
                      <a:pt x="6219" y="3536"/>
                    </a:cubicBezTo>
                    <a:close/>
                    <a:moveTo>
                      <a:pt x="3009" y="4870"/>
                    </a:moveTo>
                    <a:cubicBezTo>
                      <a:pt x="2866" y="4870"/>
                      <a:pt x="2722" y="4947"/>
                      <a:pt x="2693" y="5107"/>
                    </a:cubicBezTo>
                    <a:lnTo>
                      <a:pt x="2719" y="5107"/>
                    </a:lnTo>
                    <a:cubicBezTo>
                      <a:pt x="2693" y="5158"/>
                      <a:pt x="2693" y="5184"/>
                      <a:pt x="2719" y="5235"/>
                    </a:cubicBezTo>
                    <a:cubicBezTo>
                      <a:pt x="2745" y="5389"/>
                      <a:pt x="2873" y="5517"/>
                      <a:pt x="3027" y="5517"/>
                    </a:cubicBezTo>
                    <a:cubicBezTo>
                      <a:pt x="3038" y="5518"/>
                      <a:pt x="3049" y="5518"/>
                      <a:pt x="3059" y="5518"/>
                    </a:cubicBezTo>
                    <a:cubicBezTo>
                      <a:pt x="3320" y="5518"/>
                      <a:pt x="3456" y="5226"/>
                      <a:pt x="3283" y="5004"/>
                    </a:cubicBezTo>
                    <a:cubicBezTo>
                      <a:pt x="3228" y="4915"/>
                      <a:pt x="3119" y="4870"/>
                      <a:pt x="3009" y="4870"/>
                    </a:cubicBezTo>
                    <a:close/>
                    <a:moveTo>
                      <a:pt x="6277" y="5340"/>
                    </a:moveTo>
                    <a:cubicBezTo>
                      <a:pt x="6229" y="5340"/>
                      <a:pt x="6179" y="5348"/>
                      <a:pt x="6129" y="5363"/>
                    </a:cubicBezTo>
                    <a:cubicBezTo>
                      <a:pt x="5745" y="5466"/>
                      <a:pt x="5540" y="6107"/>
                      <a:pt x="5924" y="6312"/>
                    </a:cubicBezTo>
                    <a:cubicBezTo>
                      <a:pt x="5976" y="6363"/>
                      <a:pt x="6053" y="6363"/>
                      <a:pt x="6129" y="6389"/>
                    </a:cubicBezTo>
                    <a:cubicBezTo>
                      <a:pt x="6151" y="6391"/>
                      <a:pt x="6173" y="6392"/>
                      <a:pt x="6194" y="6392"/>
                    </a:cubicBezTo>
                    <a:cubicBezTo>
                      <a:pt x="6424" y="6392"/>
                      <a:pt x="6630" y="6267"/>
                      <a:pt x="6771" y="6055"/>
                    </a:cubicBezTo>
                    <a:cubicBezTo>
                      <a:pt x="6906" y="5718"/>
                      <a:pt x="6625" y="5340"/>
                      <a:pt x="6277" y="5340"/>
                    </a:cubicBezTo>
                    <a:close/>
                    <a:moveTo>
                      <a:pt x="1163" y="6898"/>
                    </a:moveTo>
                    <a:cubicBezTo>
                      <a:pt x="1152" y="6898"/>
                      <a:pt x="1140" y="6899"/>
                      <a:pt x="1129" y="6902"/>
                    </a:cubicBezTo>
                    <a:cubicBezTo>
                      <a:pt x="1001" y="6927"/>
                      <a:pt x="924" y="7158"/>
                      <a:pt x="1052" y="7235"/>
                    </a:cubicBezTo>
                    <a:cubicBezTo>
                      <a:pt x="1078" y="7235"/>
                      <a:pt x="1104" y="7261"/>
                      <a:pt x="1129" y="7261"/>
                    </a:cubicBezTo>
                    <a:cubicBezTo>
                      <a:pt x="1206" y="7261"/>
                      <a:pt x="1283" y="7235"/>
                      <a:pt x="1334" y="7132"/>
                    </a:cubicBezTo>
                    <a:cubicBezTo>
                      <a:pt x="1381" y="7015"/>
                      <a:pt x="1278" y="6898"/>
                      <a:pt x="1163" y="6898"/>
                    </a:cubicBezTo>
                    <a:close/>
                    <a:moveTo>
                      <a:pt x="5001" y="7850"/>
                    </a:moveTo>
                    <a:cubicBezTo>
                      <a:pt x="4924" y="7876"/>
                      <a:pt x="4899" y="8004"/>
                      <a:pt x="4950" y="8056"/>
                    </a:cubicBezTo>
                    <a:lnTo>
                      <a:pt x="5001" y="8056"/>
                    </a:lnTo>
                    <a:cubicBezTo>
                      <a:pt x="5052" y="8056"/>
                      <a:pt x="5104" y="8030"/>
                      <a:pt x="5129" y="8004"/>
                    </a:cubicBezTo>
                    <a:cubicBezTo>
                      <a:pt x="5155" y="7927"/>
                      <a:pt x="5078" y="7850"/>
                      <a:pt x="5001" y="7850"/>
                    </a:cubicBezTo>
                    <a:close/>
                    <a:moveTo>
                      <a:pt x="2940" y="7598"/>
                    </a:moveTo>
                    <a:cubicBezTo>
                      <a:pt x="2902" y="7598"/>
                      <a:pt x="2862" y="7605"/>
                      <a:pt x="2822" y="7620"/>
                    </a:cubicBezTo>
                    <a:cubicBezTo>
                      <a:pt x="2565" y="7697"/>
                      <a:pt x="2437" y="8107"/>
                      <a:pt x="2693" y="8235"/>
                    </a:cubicBezTo>
                    <a:cubicBezTo>
                      <a:pt x="2719" y="8261"/>
                      <a:pt x="2770" y="8286"/>
                      <a:pt x="2822" y="8286"/>
                    </a:cubicBezTo>
                    <a:cubicBezTo>
                      <a:pt x="2838" y="8289"/>
                      <a:pt x="2854" y="8290"/>
                      <a:pt x="2870" y="8290"/>
                    </a:cubicBezTo>
                    <a:cubicBezTo>
                      <a:pt x="3007" y="8290"/>
                      <a:pt x="3137" y="8196"/>
                      <a:pt x="3206" y="8081"/>
                    </a:cubicBezTo>
                    <a:cubicBezTo>
                      <a:pt x="3338" y="7840"/>
                      <a:pt x="3169" y="7598"/>
                      <a:pt x="2940" y="7598"/>
                    </a:cubicBezTo>
                    <a:close/>
                    <a:moveTo>
                      <a:pt x="6698" y="7919"/>
                    </a:moveTo>
                    <a:cubicBezTo>
                      <a:pt x="6554" y="7919"/>
                      <a:pt x="6414" y="7990"/>
                      <a:pt x="6386" y="8133"/>
                    </a:cubicBezTo>
                    <a:lnTo>
                      <a:pt x="6412" y="8133"/>
                    </a:lnTo>
                    <a:cubicBezTo>
                      <a:pt x="6412" y="8184"/>
                      <a:pt x="6412" y="8235"/>
                      <a:pt x="6412" y="8261"/>
                    </a:cubicBezTo>
                    <a:cubicBezTo>
                      <a:pt x="6437" y="8415"/>
                      <a:pt x="6565" y="8543"/>
                      <a:pt x="6745" y="8568"/>
                    </a:cubicBezTo>
                    <a:cubicBezTo>
                      <a:pt x="7001" y="8568"/>
                      <a:pt x="7181" y="8261"/>
                      <a:pt x="7001" y="8056"/>
                    </a:cubicBezTo>
                    <a:cubicBezTo>
                      <a:pt x="6933" y="7964"/>
                      <a:pt x="6814" y="7919"/>
                      <a:pt x="6698" y="7919"/>
                    </a:cubicBezTo>
                    <a:close/>
                    <a:moveTo>
                      <a:pt x="4317" y="9878"/>
                    </a:moveTo>
                    <a:cubicBezTo>
                      <a:pt x="4265" y="9878"/>
                      <a:pt x="4210" y="9886"/>
                      <a:pt x="4155" y="9902"/>
                    </a:cubicBezTo>
                    <a:cubicBezTo>
                      <a:pt x="3770" y="9979"/>
                      <a:pt x="3565" y="10645"/>
                      <a:pt x="3950" y="10851"/>
                    </a:cubicBezTo>
                    <a:cubicBezTo>
                      <a:pt x="4001" y="10876"/>
                      <a:pt x="4078" y="10902"/>
                      <a:pt x="4129" y="10928"/>
                    </a:cubicBezTo>
                    <a:cubicBezTo>
                      <a:pt x="4153" y="10930"/>
                      <a:pt x="4177" y="10931"/>
                      <a:pt x="4200" y="10931"/>
                    </a:cubicBezTo>
                    <a:cubicBezTo>
                      <a:pt x="4454" y="10931"/>
                      <a:pt x="4677" y="10805"/>
                      <a:pt x="4770" y="10594"/>
                    </a:cubicBezTo>
                    <a:cubicBezTo>
                      <a:pt x="4927" y="10236"/>
                      <a:pt x="4673" y="9878"/>
                      <a:pt x="4317" y="9878"/>
                    </a:cubicBezTo>
                    <a:close/>
                    <a:moveTo>
                      <a:pt x="746" y="10289"/>
                    </a:moveTo>
                    <a:cubicBezTo>
                      <a:pt x="696" y="10289"/>
                      <a:pt x="644" y="10297"/>
                      <a:pt x="591" y="10312"/>
                    </a:cubicBezTo>
                    <a:cubicBezTo>
                      <a:pt x="206" y="10415"/>
                      <a:pt x="1" y="11056"/>
                      <a:pt x="386" y="11287"/>
                    </a:cubicBezTo>
                    <a:lnTo>
                      <a:pt x="386" y="11261"/>
                    </a:lnTo>
                    <a:cubicBezTo>
                      <a:pt x="437" y="11312"/>
                      <a:pt x="514" y="11338"/>
                      <a:pt x="565" y="11338"/>
                    </a:cubicBezTo>
                    <a:cubicBezTo>
                      <a:pt x="589" y="11340"/>
                      <a:pt x="613" y="11341"/>
                      <a:pt x="636" y="11341"/>
                    </a:cubicBezTo>
                    <a:cubicBezTo>
                      <a:pt x="889" y="11341"/>
                      <a:pt x="1112" y="11216"/>
                      <a:pt x="1206" y="11004"/>
                    </a:cubicBezTo>
                    <a:cubicBezTo>
                      <a:pt x="1364" y="10667"/>
                      <a:pt x="1106" y="10289"/>
                      <a:pt x="746" y="1028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13"/>
              <p:cNvSpPr/>
              <p:nvPr/>
            </p:nvSpPr>
            <p:spPr>
              <a:xfrm>
                <a:off x="-1809250" y="2563500"/>
                <a:ext cx="247275" cy="1438900"/>
              </a:xfrm>
              <a:custGeom>
                <a:avLst/>
                <a:gdLst/>
                <a:ahLst/>
                <a:cxnLst/>
                <a:rect l="l" t="t" r="r" b="b"/>
                <a:pathLst>
                  <a:path w="9891" h="57556" extrusionOk="0">
                    <a:moveTo>
                      <a:pt x="9445" y="0"/>
                    </a:moveTo>
                    <a:cubicBezTo>
                      <a:pt x="9304" y="0"/>
                      <a:pt x="9164" y="81"/>
                      <a:pt x="9104" y="270"/>
                    </a:cubicBezTo>
                    <a:cubicBezTo>
                      <a:pt x="4617" y="13912"/>
                      <a:pt x="1" y="34913"/>
                      <a:pt x="3386" y="57247"/>
                    </a:cubicBezTo>
                    <a:cubicBezTo>
                      <a:pt x="3411" y="57427"/>
                      <a:pt x="3565" y="57555"/>
                      <a:pt x="3745" y="57555"/>
                    </a:cubicBezTo>
                    <a:lnTo>
                      <a:pt x="3822" y="57555"/>
                    </a:lnTo>
                    <a:cubicBezTo>
                      <a:pt x="4027" y="57530"/>
                      <a:pt x="4155" y="57324"/>
                      <a:pt x="4129" y="57119"/>
                    </a:cubicBezTo>
                    <a:cubicBezTo>
                      <a:pt x="796" y="34939"/>
                      <a:pt x="5360" y="14091"/>
                      <a:pt x="9796" y="501"/>
                    </a:cubicBezTo>
                    <a:cubicBezTo>
                      <a:pt x="9890" y="202"/>
                      <a:pt x="9667" y="0"/>
                      <a:pt x="94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0" name="Google Shape;580;p13"/>
            <p:cNvGrpSpPr/>
            <p:nvPr/>
          </p:nvGrpSpPr>
          <p:grpSpPr>
            <a:xfrm>
              <a:off x="-1779100" y="2408800"/>
              <a:ext cx="1032750" cy="1807075"/>
              <a:chOff x="-1779100" y="2408800"/>
              <a:chExt cx="1032750" cy="1807075"/>
            </a:xfrm>
          </p:grpSpPr>
          <p:sp>
            <p:nvSpPr>
              <p:cNvPr id="581" name="Google Shape;581;p13"/>
              <p:cNvSpPr/>
              <p:nvPr/>
            </p:nvSpPr>
            <p:spPr>
              <a:xfrm>
                <a:off x="-1779100" y="2498825"/>
                <a:ext cx="1032750" cy="1717050"/>
              </a:xfrm>
              <a:custGeom>
                <a:avLst/>
                <a:gdLst/>
                <a:ahLst/>
                <a:cxnLst/>
                <a:rect l="l" t="t" r="r" b="b"/>
                <a:pathLst>
                  <a:path w="41310" h="68682" extrusionOk="0">
                    <a:moveTo>
                      <a:pt x="32843" y="0"/>
                    </a:moveTo>
                    <a:cubicBezTo>
                      <a:pt x="31194" y="0"/>
                      <a:pt x="29516" y="392"/>
                      <a:pt x="28053" y="1113"/>
                    </a:cubicBezTo>
                    <a:cubicBezTo>
                      <a:pt x="24489" y="2883"/>
                      <a:pt x="21924" y="6139"/>
                      <a:pt x="19719" y="9421"/>
                    </a:cubicBezTo>
                    <a:lnTo>
                      <a:pt x="19719" y="9396"/>
                    </a:lnTo>
                    <a:cubicBezTo>
                      <a:pt x="13744" y="18242"/>
                      <a:pt x="9436" y="27987"/>
                      <a:pt x="6385" y="38167"/>
                    </a:cubicBezTo>
                    <a:cubicBezTo>
                      <a:pt x="5308" y="41705"/>
                      <a:pt x="4231" y="44270"/>
                      <a:pt x="2949" y="47731"/>
                    </a:cubicBezTo>
                    <a:cubicBezTo>
                      <a:pt x="205" y="55244"/>
                      <a:pt x="1487" y="65630"/>
                      <a:pt x="0" y="68681"/>
                    </a:cubicBezTo>
                    <a:cubicBezTo>
                      <a:pt x="7975" y="52526"/>
                      <a:pt x="21642" y="34269"/>
                      <a:pt x="33745" y="20935"/>
                    </a:cubicBezTo>
                    <a:cubicBezTo>
                      <a:pt x="36105" y="18319"/>
                      <a:pt x="38566" y="15704"/>
                      <a:pt x="39951" y="12473"/>
                    </a:cubicBezTo>
                    <a:cubicBezTo>
                      <a:pt x="41310" y="9242"/>
                      <a:pt x="41310" y="5190"/>
                      <a:pt x="39002" y="2549"/>
                    </a:cubicBezTo>
                    <a:cubicBezTo>
                      <a:pt x="37468" y="790"/>
                      <a:pt x="35184" y="0"/>
                      <a:pt x="3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13"/>
              <p:cNvSpPr/>
              <p:nvPr/>
            </p:nvSpPr>
            <p:spPr>
              <a:xfrm>
                <a:off x="-1776550" y="2408800"/>
                <a:ext cx="973150" cy="1753225"/>
              </a:xfrm>
              <a:custGeom>
                <a:avLst/>
                <a:gdLst/>
                <a:ahLst/>
                <a:cxnLst/>
                <a:rect l="l" t="t" r="r" b="b"/>
                <a:pathLst>
                  <a:path w="38926" h="70129" extrusionOk="0">
                    <a:moveTo>
                      <a:pt x="30542" y="0"/>
                    </a:moveTo>
                    <a:cubicBezTo>
                      <a:pt x="28732" y="0"/>
                      <a:pt x="26881" y="482"/>
                      <a:pt x="25310" y="1355"/>
                    </a:cubicBezTo>
                    <a:cubicBezTo>
                      <a:pt x="21848" y="3253"/>
                      <a:pt x="19438" y="6637"/>
                      <a:pt x="17361" y="10022"/>
                    </a:cubicBezTo>
                    <a:cubicBezTo>
                      <a:pt x="11822" y="19100"/>
                      <a:pt x="7975" y="29049"/>
                      <a:pt x="5386" y="39357"/>
                    </a:cubicBezTo>
                    <a:cubicBezTo>
                      <a:pt x="4488" y="42947"/>
                      <a:pt x="3514" y="45537"/>
                      <a:pt x="2411" y="49076"/>
                    </a:cubicBezTo>
                    <a:cubicBezTo>
                      <a:pt x="1" y="56717"/>
                      <a:pt x="1770" y="67025"/>
                      <a:pt x="411" y="70128"/>
                    </a:cubicBezTo>
                    <a:cubicBezTo>
                      <a:pt x="7642" y="53640"/>
                      <a:pt x="20463" y="34767"/>
                      <a:pt x="31925" y="20869"/>
                    </a:cubicBezTo>
                    <a:cubicBezTo>
                      <a:pt x="34156" y="18177"/>
                      <a:pt x="36515" y="15433"/>
                      <a:pt x="37721" y="12151"/>
                    </a:cubicBezTo>
                    <a:cubicBezTo>
                      <a:pt x="38926" y="8843"/>
                      <a:pt x="38772" y="4791"/>
                      <a:pt x="36336" y="2253"/>
                    </a:cubicBezTo>
                    <a:cubicBezTo>
                      <a:pt x="34837" y="698"/>
                      <a:pt x="32720" y="0"/>
                      <a:pt x="305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13"/>
              <p:cNvSpPr/>
              <p:nvPr/>
            </p:nvSpPr>
            <p:spPr>
              <a:xfrm>
                <a:off x="-1311125" y="2430900"/>
                <a:ext cx="402150" cy="319125"/>
              </a:xfrm>
              <a:custGeom>
                <a:avLst/>
                <a:gdLst/>
                <a:ahLst/>
                <a:cxnLst/>
                <a:rect l="l" t="t" r="r" b="b"/>
                <a:pathLst>
                  <a:path w="16086" h="12765" extrusionOk="0">
                    <a:moveTo>
                      <a:pt x="9413" y="1"/>
                    </a:moveTo>
                    <a:cubicBezTo>
                      <a:pt x="9396" y="1"/>
                      <a:pt x="9378" y="3"/>
                      <a:pt x="9359" y="10"/>
                    </a:cubicBezTo>
                    <a:cubicBezTo>
                      <a:pt x="9206" y="35"/>
                      <a:pt x="9103" y="266"/>
                      <a:pt x="9231" y="369"/>
                    </a:cubicBezTo>
                    <a:cubicBezTo>
                      <a:pt x="9257" y="394"/>
                      <a:pt x="9283" y="394"/>
                      <a:pt x="9308" y="394"/>
                    </a:cubicBezTo>
                    <a:cubicBezTo>
                      <a:pt x="9332" y="400"/>
                      <a:pt x="9357" y="403"/>
                      <a:pt x="9380" y="403"/>
                    </a:cubicBezTo>
                    <a:cubicBezTo>
                      <a:pt x="9458" y="403"/>
                      <a:pt x="9531" y="370"/>
                      <a:pt x="9590" y="292"/>
                    </a:cubicBezTo>
                    <a:cubicBezTo>
                      <a:pt x="9635" y="156"/>
                      <a:pt x="9541" y="1"/>
                      <a:pt x="9413" y="1"/>
                    </a:cubicBezTo>
                    <a:close/>
                    <a:moveTo>
                      <a:pt x="12560" y="1256"/>
                    </a:moveTo>
                    <a:cubicBezTo>
                      <a:pt x="12528" y="1256"/>
                      <a:pt x="12496" y="1259"/>
                      <a:pt x="12462" y="1266"/>
                    </a:cubicBezTo>
                    <a:cubicBezTo>
                      <a:pt x="12154" y="1317"/>
                      <a:pt x="11949" y="1856"/>
                      <a:pt x="12257" y="2061"/>
                    </a:cubicBezTo>
                    <a:cubicBezTo>
                      <a:pt x="12283" y="2087"/>
                      <a:pt x="12360" y="2112"/>
                      <a:pt x="12411" y="2112"/>
                    </a:cubicBezTo>
                    <a:cubicBezTo>
                      <a:pt x="12447" y="2121"/>
                      <a:pt x="12482" y="2125"/>
                      <a:pt x="12518" y="2125"/>
                    </a:cubicBezTo>
                    <a:cubicBezTo>
                      <a:pt x="12685" y="2125"/>
                      <a:pt x="12844" y="2030"/>
                      <a:pt x="12949" y="1881"/>
                    </a:cubicBezTo>
                    <a:cubicBezTo>
                      <a:pt x="13089" y="1579"/>
                      <a:pt x="12870" y="1256"/>
                      <a:pt x="12560" y="1256"/>
                    </a:cubicBezTo>
                    <a:close/>
                    <a:moveTo>
                      <a:pt x="6402" y="1567"/>
                    </a:moveTo>
                    <a:cubicBezTo>
                      <a:pt x="6244" y="1567"/>
                      <a:pt x="6092" y="1644"/>
                      <a:pt x="6052" y="1805"/>
                    </a:cubicBezTo>
                    <a:cubicBezTo>
                      <a:pt x="6026" y="1856"/>
                      <a:pt x="6026" y="1907"/>
                      <a:pt x="6052" y="1958"/>
                    </a:cubicBezTo>
                    <a:cubicBezTo>
                      <a:pt x="6077" y="2138"/>
                      <a:pt x="6231" y="2292"/>
                      <a:pt x="6411" y="2317"/>
                    </a:cubicBezTo>
                    <a:cubicBezTo>
                      <a:pt x="6431" y="2321"/>
                      <a:pt x="6450" y="2322"/>
                      <a:pt x="6470" y="2322"/>
                    </a:cubicBezTo>
                    <a:cubicBezTo>
                      <a:pt x="6747" y="2322"/>
                      <a:pt x="6937" y="1993"/>
                      <a:pt x="6770" y="1753"/>
                    </a:cubicBezTo>
                    <a:cubicBezTo>
                      <a:pt x="6696" y="1631"/>
                      <a:pt x="6547" y="1567"/>
                      <a:pt x="6402" y="1567"/>
                    </a:cubicBezTo>
                    <a:close/>
                    <a:moveTo>
                      <a:pt x="9895" y="1689"/>
                    </a:moveTo>
                    <a:cubicBezTo>
                      <a:pt x="9854" y="1689"/>
                      <a:pt x="9812" y="1693"/>
                      <a:pt x="9770" y="1702"/>
                    </a:cubicBezTo>
                    <a:cubicBezTo>
                      <a:pt x="9308" y="1779"/>
                      <a:pt x="9000" y="2523"/>
                      <a:pt x="9436" y="2830"/>
                    </a:cubicBezTo>
                    <a:cubicBezTo>
                      <a:pt x="9513" y="2856"/>
                      <a:pt x="9590" y="2907"/>
                      <a:pt x="9667" y="2907"/>
                    </a:cubicBezTo>
                    <a:cubicBezTo>
                      <a:pt x="9721" y="2921"/>
                      <a:pt x="9775" y="2927"/>
                      <a:pt x="9828" y="2927"/>
                    </a:cubicBezTo>
                    <a:cubicBezTo>
                      <a:pt x="10078" y="2927"/>
                      <a:pt x="10310" y="2785"/>
                      <a:pt x="10436" y="2574"/>
                    </a:cubicBezTo>
                    <a:cubicBezTo>
                      <a:pt x="10647" y="2153"/>
                      <a:pt x="10324" y="1689"/>
                      <a:pt x="9895" y="1689"/>
                    </a:cubicBezTo>
                    <a:close/>
                    <a:moveTo>
                      <a:pt x="4359" y="3369"/>
                    </a:moveTo>
                    <a:cubicBezTo>
                      <a:pt x="4257" y="3369"/>
                      <a:pt x="4205" y="3523"/>
                      <a:pt x="4282" y="3599"/>
                    </a:cubicBezTo>
                    <a:lnTo>
                      <a:pt x="4334" y="3599"/>
                    </a:lnTo>
                    <a:cubicBezTo>
                      <a:pt x="4347" y="3606"/>
                      <a:pt x="4363" y="3610"/>
                      <a:pt x="4379" y="3610"/>
                    </a:cubicBezTo>
                    <a:cubicBezTo>
                      <a:pt x="4422" y="3610"/>
                      <a:pt x="4469" y="3586"/>
                      <a:pt x="4487" y="3548"/>
                    </a:cubicBezTo>
                    <a:cubicBezTo>
                      <a:pt x="4513" y="3446"/>
                      <a:pt x="4436" y="3369"/>
                      <a:pt x="4359" y="3369"/>
                    </a:cubicBezTo>
                    <a:close/>
                    <a:moveTo>
                      <a:pt x="15337" y="2484"/>
                    </a:moveTo>
                    <a:cubicBezTo>
                      <a:pt x="15295" y="2484"/>
                      <a:pt x="15251" y="2488"/>
                      <a:pt x="15206" y="2497"/>
                    </a:cubicBezTo>
                    <a:cubicBezTo>
                      <a:pt x="14744" y="2574"/>
                      <a:pt x="14462" y="3317"/>
                      <a:pt x="14898" y="3599"/>
                    </a:cubicBezTo>
                    <a:cubicBezTo>
                      <a:pt x="14950" y="3651"/>
                      <a:pt x="15026" y="3676"/>
                      <a:pt x="15129" y="3702"/>
                    </a:cubicBezTo>
                    <a:cubicBezTo>
                      <a:pt x="15170" y="3710"/>
                      <a:pt x="15212" y="3713"/>
                      <a:pt x="15254" y="3713"/>
                    </a:cubicBezTo>
                    <a:cubicBezTo>
                      <a:pt x="15498" y="3713"/>
                      <a:pt x="15745" y="3588"/>
                      <a:pt x="15898" y="3369"/>
                    </a:cubicBezTo>
                    <a:cubicBezTo>
                      <a:pt x="16085" y="2948"/>
                      <a:pt x="15782" y="2484"/>
                      <a:pt x="15337" y="2484"/>
                    </a:cubicBezTo>
                    <a:close/>
                    <a:moveTo>
                      <a:pt x="13055" y="3385"/>
                    </a:moveTo>
                    <a:cubicBezTo>
                      <a:pt x="13037" y="3385"/>
                      <a:pt x="13019" y="3388"/>
                      <a:pt x="13001" y="3394"/>
                    </a:cubicBezTo>
                    <a:cubicBezTo>
                      <a:pt x="12847" y="3420"/>
                      <a:pt x="12744" y="3676"/>
                      <a:pt x="12898" y="3779"/>
                    </a:cubicBezTo>
                    <a:cubicBezTo>
                      <a:pt x="12898" y="3779"/>
                      <a:pt x="12924" y="3779"/>
                      <a:pt x="12975" y="3805"/>
                    </a:cubicBezTo>
                    <a:cubicBezTo>
                      <a:pt x="12993" y="3809"/>
                      <a:pt x="13010" y="3811"/>
                      <a:pt x="13028" y="3811"/>
                    </a:cubicBezTo>
                    <a:cubicBezTo>
                      <a:pt x="13111" y="3811"/>
                      <a:pt x="13189" y="3761"/>
                      <a:pt x="13231" y="3676"/>
                    </a:cubicBezTo>
                    <a:cubicBezTo>
                      <a:pt x="13299" y="3541"/>
                      <a:pt x="13188" y="3385"/>
                      <a:pt x="13055" y="3385"/>
                    </a:cubicBezTo>
                    <a:close/>
                    <a:moveTo>
                      <a:pt x="7890" y="4029"/>
                    </a:moveTo>
                    <a:cubicBezTo>
                      <a:pt x="7731" y="4029"/>
                      <a:pt x="7579" y="4105"/>
                      <a:pt x="7539" y="4266"/>
                    </a:cubicBezTo>
                    <a:cubicBezTo>
                      <a:pt x="7513" y="4317"/>
                      <a:pt x="7513" y="4369"/>
                      <a:pt x="7539" y="4420"/>
                    </a:cubicBezTo>
                    <a:cubicBezTo>
                      <a:pt x="7565" y="4625"/>
                      <a:pt x="7718" y="4779"/>
                      <a:pt x="7898" y="4805"/>
                    </a:cubicBezTo>
                    <a:cubicBezTo>
                      <a:pt x="7908" y="4806"/>
                      <a:pt x="7919" y="4806"/>
                      <a:pt x="7929" y="4806"/>
                    </a:cubicBezTo>
                    <a:cubicBezTo>
                      <a:pt x="8221" y="4806"/>
                      <a:pt x="8430" y="4463"/>
                      <a:pt x="8257" y="4215"/>
                    </a:cubicBezTo>
                    <a:cubicBezTo>
                      <a:pt x="8183" y="4093"/>
                      <a:pt x="8034" y="4029"/>
                      <a:pt x="7890" y="4029"/>
                    </a:cubicBezTo>
                    <a:close/>
                    <a:moveTo>
                      <a:pt x="4081" y="5358"/>
                    </a:moveTo>
                    <a:cubicBezTo>
                      <a:pt x="3918" y="5358"/>
                      <a:pt x="3759" y="5435"/>
                      <a:pt x="3718" y="5600"/>
                    </a:cubicBezTo>
                    <a:cubicBezTo>
                      <a:pt x="3693" y="5651"/>
                      <a:pt x="3693" y="5702"/>
                      <a:pt x="3718" y="5753"/>
                    </a:cubicBezTo>
                    <a:cubicBezTo>
                      <a:pt x="3744" y="5933"/>
                      <a:pt x="3898" y="6087"/>
                      <a:pt x="4077" y="6112"/>
                    </a:cubicBezTo>
                    <a:cubicBezTo>
                      <a:pt x="4088" y="6113"/>
                      <a:pt x="4099" y="6114"/>
                      <a:pt x="4110" y="6114"/>
                    </a:cubicBezTo>
                    <a:cubicBezTo>
                      <a:pt x="4401" y="6114"/>
                      <a:pt x="4609" y="5794"/>
                      <a:pt x="4436" y="5523"/>
                    </a:cubicBezTo>
                    <a:cubicBezTo>
                      <a:pt x="4365" y="5416"/>
                      <a:pt x="4222" y="5358"/>
                      <a:pt x="4081" y="5358"/>
                    </a:cubicBezTo>
                    <a:close/>
                    <a:moveTo>
                      <a:pt x="7747" y="6125"/>
                    </a:moveTo>
                    <a:cubicBezTo>
                      <a:pt x="7705" y="6125"/>
                      <a:pt x="7661" y="6129"/>
                      <a:pt x="7616" y="6138"/>
                    </a:cubicBezTo>
                    <a:cubicBezTo>
                      <a:pt x="7154" y="6215"/>
                      <a:pt x="6872" y="6959"/>
                      <a:pt x="7308" y="7266"/>
                    </a:cubicBezTo>
                    <a:cubicBezTo>
                      <a:pt x="7359" y="7292"/>
                      <a:pt x="7436" y="7343"/>
                      <a:pt x="7539" y="7343"/>
                    </a:cubicBezTo>
                    <a:cubicBezTo>
                      <a:pt x="7588" y="7357"/>
                      <a:pt x="7639" y="7363"/>
                      <a:pt x="7691" y="7363"/>
                    </a:cubicBezTo>
                    <a:cubicBezTo>
                      <a:pt x="7932" y="7363"/>
                      <a:pt x="8181" y="7221"/>
                      <a:pt x="8308" y="7010"/>
                    </a:cubicBezTo>
                    <a:cubicBezTo>
                      <a:pt x="8495" y="6589"/>
                      <a:pt x="8191" y="6125"/>
                      <a:pt x="7747" y="6125"/>
                    </a:cubicBezTo>
                    <a:close/>
                    <a:moveTo>
                      <a:pt x="1797" y="7616"/>
                    </a:moveTo>
                    <a:cubicBezTo>
                      <a:pt x="1780" y="7616"/>
                      <a:pt x="1762" y="7619"/>
                      <a:pt x="1744" y="7625"/>
                    </a:cubicBezTo>
                    <a:cubicBezTo>
                      <a:pt x="1590" y="7651"/>
                      <a:pt x="1487" y="7882"/>
                      <a:pt x="1615" y="7984"/>
                    </a:cubicBezTo>
                    <a:lnTo>
                      <a:pt x="1615" y="8010"/>
                    </a:lnTo>
                    <a:cubicBezTo>
                      <a:pt x="1641" y="8010"/>
                      <a:pt x="1667" y="8010"/>
                      <a:pt x="1692" y="8036"/>
                    </a:cubicBezTo>
                    <a:cubicBezTo>
                      <a:pt x="1795" y="8036"/>
                      <a:pt x="1898" y="8010"/>
                      <a:pt x="1974" y="7907"/>
                    </a:cubicBezTo>
                    <a:cubicBezTo>
                      <a:pt x="2020" y="7772"/>
                      <a:pt x="1926" y="7616"/>
                      <a:pt x="1797" y="7616"/>
                    </a:cubicBezTo>
                    <a:close/>
                    <a:moveTo>
                      <a:pt x="6237" y="9057"/>
                    </a:moveTo>
                    <a:cubicBezTo>
                      <a:pt x="6227" y="9057"/>
                      <a:pt x="6216" y="9059"/>
                      <a:pt x="6205" y="9061"/>
                    </a:cubicBezTo>
                    <a:cubicBezTo>
                      <a:pt x="6129" y="9087"/>
                      <a:pt x="6077" y="9215"/>
                      <a:pt x="6154" y="9292"/>
                    </a:cubicBezTo>
                    <a:lnTo>
                      <a:pt x="6205" y="9292"/>
                    </a:lnTo>
                    <a:cubicBezTo>
                      <a:pt x="6219" y="9299"/>
                      <a:pt x="6233" y="9302"/>
                      <a:pt x="6246" y="9302"/>
                    </a:cubicBezTo>
                    <a:cubicBezTo>
                      <a:pt x="6282" y="9302"/>
                      <a:pt x="6315" y="9278"/>
                      <a:pt x="6334" y="9241"/>
                    </a:cubicBezTo>
                    <a:cubicBezTo>
                      <a:pt x="6380" y="9149"/>
                      <a:pt x="6323" y="9057"/>
                      <a:pt x="6237" y="9057"/>
                    </a:cubicBezTo>
                    <a:close/>
                    <a:moveTo>
                      <a:pt x="3654" y="8563"/>
                    </a:moveTo>
                    <a:cubicBezTo>
                      <a:pt x="3625" y="8563"/>
                      <a:pt x="3595" y="8566"/>
                      <a:pt x="3564" y="8574"/>
                    </a:cubicBezTo>
                    <a:cubicBezTo>
                      <a:pt x="3282" y="8625"/>
                      <a:pt x="3077" y="9087"/>
                      <a:pt x="3359" y="9292"/>
                    </a:cubicBezTo>
                    <a:cubicBezTo>
                      <a:pt x="3410" y="9318"/>
                      <a:pt x="3462" y="9318"/>
                      <a:pt x="3513" y="9343"/>
                    </a:cubicBezTo>
                    <a:cubicBezTo>
                      <a:pt x="3535" y="9347"/>
                      <a:pt x="3558" y="9348"/>
                      <a:pt x="3581" y="9348"/>
                    </a:cubicBezTo>
                    <a:cubicBezTo>
                      <a:pt x="3742" y="9348"/>
                      <a:pt x="3910" y="9270"/>
                      <a:pt x="4000" y="9113"/>
                    </a:cubicBezTo>
                    <a:cubicBezTo>
                      <a:pt x="4116" y="8859"/>
                      <a:pt x="3919" y="8563"/>
                      <a:pt x="3654" y="8563"/>
                    </a:cubicBezTo>
                    <a:close/>
                    <a:moveTo>
                      <a:pt x="8158" y="9205"/>
                    </a:moveTo>
                    <a:cubicBezTo>
                      <a:pt x="7996" y="9205"/>
                      <a:pt x="7837" y="9281"/>
                      <a:pt x="7795" y="9446"/>
                    </a:cubicBezTo>
                    <a:cubicBezTo>
                      <a:pt x="7795" y="9497"/>
                      <a:pt x="7795" y="9549"/>
                      <a:pt x="7795" y="9600"/>
                    </a:cubicBezTo>
                    <a:cubicBezTo>
                      <a:pt x="7821" y="9779"/>
                      <a:pt x="7975" y="9933"/>
                      <a:pt x="8154" y="9959"/>
                    </a:cubicBezTo>
                    <a:cubicBezTo>
                      <a:pt x="8166" y="9960"/>
                      <a:pt x="8178" y="9960"/>
                      <a:pt x="8190" y="9960"/>
                    </a:cubicBezTo>
                    <a:cubicBezTo>
                      <a:pt x="8502" y="9960"/>
                      <a:pt x="8686" y="9641"/>
                      <a:pt x="8513" y="9369"/>
                    </a:cubicBezTo>
                    <a:cubicBezTo>
                      <a:pt x="8442" y="9262"/>
                      <a:pt x="8299" y="9205"/>
                      <a:pt x="8158" y="9205"/>
                    </a:cubicBezTo>
                    <a:close/>
                    <a:moveTo>
                      <a:pt x="5080" y="11305"/>
                    </a:moveTo>
                    <a:cubicBezTo>
                      <a:pt x="5038" y="11305"/>
                      <a:pt x="4994" y="11309"/>
                      <a:pt x="4949" y="11318"/>
                    </a:cubicBezTo>
                    <a:cubicBezTo>
                      <a:pt x="4487" y="11395"/>
                      <a:pt x="4205" y="12138"/>
                      <a:pt x="4641" y="12446"/>
                    </a:cubicBezTo>
                    <a:cubicBezTo>
                      <a:pt x="4693" y="12472"/>
                      <a:pt x="4769" y="12523"/>
                      <a:pt x="4872" y="12523"/>
                    </a:cubicBezTo>
                    <a:cubicBezTo>
                      <a:pt x="4921" y="12537"/>
                      <a:pt x="4972" y="12543"/>
                      <a:pt x="5022" y="12543"/>
                    </a:cubicBezTo>
                    <a:cubicBezTo>
                      <a:pt x="5258" y="12543"/>
                      <a:pt x="5493" y="12401"/>
                      <a:pt x="5641" y="12190"/>
                    </a:cubicBezTo>
                    <a:cubicBezTo>
                      <a:pt x="5829" y="11769"/>
                      <a:pt x="5525" y="11305"/>
                      <a:pt x="5080" y="11305"/>
                    </a:cubicBezTo>
                    <a:close/>
                    <a:moveTo>
                      <a:pt x="897" y="11529"/>
                    </a:moveTo>
                    <a:cubicBezTo>
                      <a:pt x="847" y="11529"/>
                      <a:pt x="796" y="11536"/>
                      <a:pt x="744" y="11549"/>
                    </a:cubicBezTo>
                    <a:cubicBezTo>
                      <a:pt x="282" y="11626"/>
                      <a:pt x="0" y="12369"/>
                      <a:pt x="436" y="12651"/>
                    </a:cubicBezTo>
                    <a:cubicBezTo>
                      <a:pt x="513" y="12703"/>
                      <a:pt x="590" y="12728"/>
                      <a:pt x="667" y="12754"/>
                    </a:cubicBezTo>
                    <a:cubicBezTo>
                      <a:pt x="712" y="12761"/>
                      <a:pt x="756" y="12765"/>
                      <a:pt x="801" y="12765"/>
                    </a:cubicBezTo>
                    <a:cubicBezTo>
                      <a:pt x="1061" y="12765"/>
                      <a:pt x="1305" y="12640"/>
                      <a:pt x="1436" y="12420"/>
                    </a:cubicBezTo>
                    <a:cubicBezTo>
                      <a:pt x="1643" y="12006"/>
                      <a:pt x="1333" y="11529"/>
                      <a:pt x="897" y="1152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13"/>
              <p:cNvSpPr/>
              <p:nvPr/>
            </p:nvSpPr>
            <p:spPr>
              <a:xfrm>
                <a:off x="-1775275" y="2546100"/>
                <a:ext cx="795475" cy="1591550"/>
              </a:xfrm>
              <a:custGeom>
                <a:avLst/>
                <a:gdLst/>
                <a:ahLst/>
                <a:cxnLst/>
                <a:rect l="l" t="t" r="r" b="b"/>
                <a:pathLst>
                  <a:path w="31819" h="63662" extrusionOk="0">
                    <a:moveTo>
                      <a:pt x="31286" y="1"/>
                    </a:moveTo>
                    <a:cubicBezTo>
                      <a:pt x="31186" y="1"/>
                      <a:pt x="31084" y="43"/>
                      <a:pt x="31003" y="145"/>
                    </a:cubicBezTo>
                    <a:cubicBezTo>
                      <a:pt x="15822" y="19300"/>
                      <a:pt x="4258" y="42891"/>
                      <a:pt x="52" y="63200"/>
                    </a:cubicBezTo>
                    <a:cubicBezTo>
                      <a:pt x="1" y="63405"/>
                      <a:pt x="129" y="63610"/>
                      <a:pt x="334" y="63662"/>
                    </a:cubicBezTo>
                    <a:lnTo>
                      <a:pt x="411" y="63662"/>
                    </a:lnTo>
                    <a:cubicBezTo>
                      <a:pt x="591" y="63662"/>
                      <a:pt x="745" y="63534"/>
                      <a:pt x="796" y="63354"/>
                    </a:cubicBezTo>
                    <a:cubicBezTo>
                      <a:pt x="4976" y="43148"/>
                      <a:pt x="16489" y="19685"/>
                      <a:pt x="31592" y="607"/>
                    </a:cubicBezTo>
                    <a:cubicBezTo>
                      <a:pt x="31818" y="325"/>
                      <a:pt x="31560" y="1"/>
                      <a:pt x="312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5" name="Google Shape;585;p13"/>
            <p:cNvGrpSpPr/>
            <p:nvPr/>
          </p:nvGrpSpPr>
          <p:grpSpPr>
            <a:xfrm>
              <a:off x="-2055400" y="3174000"/>
              <a:ext cx="1520600" cy="1434200"/>
              <a:chOff x="-2055400" y="3174000"/>
              <a:chExt cx="1520600" cy="1434200"/>
            </a:xfrm>
          </p:grpSpPr>
          <p:sp>
            <p:nvSpPr>
              <p:cNvPr id="586" name="Google Shape;586;p13"/>
              <p:cNvSpPr/>
              <p:nvPr/>
            </p:nvSpPr>
            <p:spPr>
              <a:xfrm>
                <a:off x="-2007975" y="3215025"/>
                <a:ext cx="1473175" cy="1393175"/>
              </a:xfrm>
              <a:custGeom>
                <a:avLst/>
                <a:gdLst/>
                <a:ahLst/>
                <a:cxnLst/>
                <a:rect l="l" t="t" r="r" b="b"/>
                <a:pathLst>
                  <a:path w="58927" h="55727" extrusionOk="0">
                    <a:moveTo>
                      <a:pt x="49062" y="0"/>
                    </a:moveTo>
                    <a:cubicBezTo>
                      <a:pt x="48551" y="0"/>
                      <a:pt x="48041" y="36"/>
                      <a:pt x="47542" y="108"/>
                    </a:cubicBezTo>
                    <a:cubicBezTo>
                      <a:pt x="43618" y="698"/>
                      <a:pt x="40182" y="3005"/>
                      <a:pt x="37054" y="5441"/>
                    </a:cubicBezTo>
                    <a:cubicBezTo>
                      <a:pt x="28669" y="11980"/>
                      <a:pt x="21566" y="19955"/>
                      <a:pt x="15489" y="28674"/>
                    </a:cubicBezTo>
                    <a:cubicBezTo>
                      <a:pt x="13386" y="31725"/>
                      <a:pt x="11591" y="33828"/>
                      <a:pt x="9309" y="36725"/>
                    </a:cubicBezTo>
                    <a:cubicBezTo>
                      <a:pt x="4366" y="43026"/>
                      <a:pt x="2390" y="53266"/>
                      <a:pt x="9" y="55718"/>
                    </a:cubicBezTo>
                    <a:lnTo>
                      <a:pt x="9" y="55718"/>
                    </a:lnTo>
                    <a:cubicBezTo>
                      <a:pt x="12574" y="42822"/>
                      <a:pt x="31237" y="29697"/>
                      <a:pt x="46849" y="20724"/>
                    </a:cubicBezTo>
                    <a:cubicBezTo>
                      <a:pt x="49901" y="18981"/>
                      <a:pt x="53055" y="17237"/>
                      <a:pt x="55363" y="14596"/>
                    </a:cubicBezTo>
                    <a:cubicBezTo>
                      <a:pt x="57645" y="11955"/>
                      <a:pt x="58927" y="8083"/>
                      <a:pt x="57542" y="4852"/>
                    </a:cubicBezTo>
                    <a:cubicBezTo>
                      <a:pt x="56177" y="1674"/>
                      <a:pt x="52567" y="0"/>
                      <a:pt x="49062" y="0"/>
                    </a:cubicBezTo>
                    <a:close/>
                    <a:moveTo>
                      <a:pt x="9" y="55718"/>
                    </a:moveTo>
                    <a:lnTo>
                      <a:pt x="9" y="55718"/>
                    </a:lnTo>
                    <a:cubicBezTo>
                      <a:pt x="6" y="55720"/>
                      <a:pt x="4" y="55723"/>
                      <a:pt x="1" y="55726"/>
                    </a:cubicBezTo>
                    <a:cubicBezTo>
                      <a:pt x="4" y="55723"/>
                      <a:pt x="6" y="55720"/>
                      <a:pt x="9" y="5571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13"/>
              <p:cNvSpPr/>
              <p:nvPr/>
            </p:nvSpPr>
            <p:spPr>
              <a:xfrm>
                <a:off x="-2055400" y="3174000"/>
                <a:ext cx="1472525" cy="1393175"/>
              </a:xfrm>
              <a:custGeom>
                <a:avLst/>
                <a:gdLst/>
                <a:ahLst/>
                <a:cxnLst/>
                <a:rect l="l" t="t" r="r" b="b"/>
                <a:pathLst>
                  <a:path w="58901" h="55727" extrusionOk="0">
                    <a:moveTo>
                      <a:pt x="49036" y="0"/>
                    </a:moveTo>
                    <a:cubicBezTo>
                      <a:pt x="48525" y="0"/>
                      <a:pt x="48015" y="36"/>
                      <a:pt x="47516" y="108"/>
                    </a:cubicBezTo>
                    <a:cubicBezTo>
                      <a:pt x="43592" y="697"/>
                      <a:pt x="40156" y="3005"/>
                      <a:pt x="37028" y="5441"/>
                    </a:cubicBezTo>
                    <a:lnTo>
                      <a:pt x="37053" y="5441"/>
                    </a:lnTo>
                    <a:cubicBezTo>
                      <a:pt x="28643" y="11980"/>
                      <a:pt x="21540" y="19955"/>
                      <a:pt x="15488" y="28673"/>
                    </a:cubicBezTo>
                    <a:cubicBezTo>
                      <a:pt x="13386" y="31725"/>
                      <a:pt x="11565" y="33828"/>
                      <a:pt x="9283" y="36725"/>
                    </a:cubicBezTo>
                    <a:cubicBezTo>
                      <a:pt x="4334" y="43033"/>
                      <a:pt x="2359" y="53290"/>
                      <a:pt x="0" y="55726"/>
                    </a:cubicBezTo>
                    <a:cubicBezTo>
                      <a:pt x="12565" y="42828"/>
                      <a:pt x="31207" y="29699"/>
                      <a:pt x="46823" y="20724"/>
                    </a:cubicBezTo>
                    <a:cubicBezTo>
                      <a:pt x="49875" y="18981"/>
                      <a:pt x="53029" y="17237"/>
                      <a:pt x="55336" y="14596"/>
                    </a:cubicBezTo>
                    <a:cubicBezTo>
                      <a:pt x="57619" y="11955"/>
                      <a:pt x="58901" y="8083"/>
                      <a:pt x="57516" y="4852"/>
                    </a:cubicBezTo>
                    <a:cubicBezTo>
                      <a:pt x="56151" y="1674"/>
                      <a:pt x="52541" y="0"/>
                      <a:pt x="490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13"/>
              <p:cNvSpPr/>
              <p:nvPr/>
            </p:nvSpPr>
            <p:spPr>
              <a:xfrm>
                <a:off x="-1083325" y="3219875"/>
                <a:ext cx="461350" cy="203475"/>
              </a:xfrm>
              <a:custGeom>
                <a:avLst/>
                <a:gdLst/>
                <a:ahLst/>
                <a:cxnLst/>
                <a:rect l="l" t="t" r="r" b="b"/>
                <a:pathLst>
                  <a:path w="18454" h="8139" extrusionOk="0">
                    <a:moveTo>
                      <a:pt x="8731" y="282"/>
                    </a:moveTo>
                    <a:cubicBezTo>
                      <a:pt x="8661" y="282"/>
                      <a:pt x="8587" y="347"/>
                      <a:pt x="8607" y="427"/>
                    </a:cubicBezTo>
                    <a:cubicBezTo>
                      <a:pt x="8607" y="452"/>
                      <a:pt x="8633" y="452"/>
                      <a:pt x="8633" y="478"/>
                    </a:cubicBezTo>
                    <a:cubicBezTo>
                      <a:pt x="8669" y="496"/>
                      <a:pt x="8705" y="514"/>
                      <a:pt x="8741" y="514"/>
                    </a:cubicBezTo>
                    <a:cubicBezTo>
                      <a:pt x="8756" y="514"/>
                      <a:pt x="8771" y="511"/>
                      <a:pt x="8786" y="504"/>
                    </a:cubicBezTo>
                    <a:cubicBezTo>
                      <a:pt x="8889" y="452"/>
                      <a:pt x="8889" y="350"/>
                      <a:pt x="8786" y="298"/>
                    </a:cubicBezTo>
                    <a:cubicBezTo>
                      <a:pt x="8770" y="287"/>
                      <a:pt x="8750" y="282"/>
                      <a:pt x="8731" y="282"/>
                    </a:cubicBezTo>
                    <a:close/>
                    <a:moveTo>
                      <a:pt x="11359" y="1"/>
                    </a:moveTo>
                    <a:cubicBezTo>
                      <a:pt x="11294" y="1"/>
                      <a:pt x="11229" y="21"/>
                      <a:pt x="11171" y="68"/>
                    </a:cubicBezTo>
                    <a:cubicBezTo>
                      <a:pt x="11120" y="119"/>
                      <a:pt x="11094" y="145"/>
                      <a:pt x="11069" y="196"/>
                    </a:cubicBezTo>
                    <a:cubicBezTo>
                      <a:pt x="10992" y="375"/>
                      <a:pt x="11017" y="581"/>
                      <a:pt x="11145" y="709"/>
                    </a:cubicBezTo>
                    <a:cubicBezTo>
                      <a:pt x="11221" y="785"/>
                      <a:pt x="11314" y="819"/>
                      <a:pt x="11405" y="819"/>
                    </a:cubicBezTo>
                    <a:cubicBezTo>
                      <a:pt x="11590" y="819"/>
                      <a:pt x="11769" y="676"/>
                      <a:pt x="11787" y="452"/>
                    </a:cubicBezTo>
                    <a:cubicBezTo>
                      <a:pt x="11806" y="234"/>
                      <a:pt x="11581" y="1"/>
                      <a:pt x="11359" y="1"/>
                    </a:cubicBezTo>
                    <a:close/>
                    <a:moveTo>
                      <a:pt x="14759" y="611"/>
                    </a:moveTo>
                    <a:cubicBezTo>
                      <a:pt x="14635" y="611"/>
                      <a:pt x="14488" y="737"/>
                      <a:pt x="14530" y="863"/>
                    </a:cubicBezTo>
                    <a:cubicBezTo>
                      <a:pt x="14530" y="888"/>
                      <a:pt x="14556" y="914"/>
                      <a:pt x="14556" y="940"/>
                    </a:cubicBezTo>
                    <a:cubicBezTo>
                      <a:pt x="14606" y="989"/>
                      <a:pt x="14666" y="1017"/>
                      <a:pt x="14730" y="1017"/>
                    </a:cubicBezTo>
                    <a:cubicBezTo>
                      <a:pt x="14765" y="1017"/>
                      <a:pt x="14802" y="1009"/>
                      <a:pt x="14838" y="991"/>
                    </a:cubicBezTo>
                    <a:cubicBezTo>
                      <a:pt x="14992" y="914"/>
                      <a:pt x="14992" y="709"/>
                      <a:pt x="14838" y="632"/>
                    </a:cubicBezTo>
                    <a:cubicBezTo>
                      <a:pt x="14814" y="618"/>
                      <a:pt x="14787" y="611"/>
                      <a:pt x="14759" y="611"/>
                    </a:cubicBezTo>
                    <a:close/>
                    <a:moveTo>
                      <a:pt x="7128" y="1616"/>
                    </a:moveTo>
                    <a:cubicBezTo>
                      <a:pt x="7063" y="1616"/>
                      <a:pt x="6998" y="1637"/>
                      <a:pt x="6940" y="1683"/>
                    </a:cubicBezTo>
                    <a:cubicBezTo>
                      <a:pt x="6889" y="1709"/>
                      <a:pt x="6863" y="1760"/>
                      <a:pt x="6838" y="1811"/>
                    </a:cubicBezTo>
                    <a:cubicBezTo>
                      <a:pt x="6761" y="1965"/>
                      <a:pt x="6786" y="2170"/>
                      <a:pt x="6914" y="2324"/>
                    </a:cubicBezTo>
                    <a:cubicBezTo>
                      <a:pt x="6987" y="2389"/>
                      <a:pt x="7075" y="2418"/>
                      <a:pt x="7161" y="2418"/>
                    </a:cubicBezTo>
                    <a:cubicBezTo>
                      <a:pt x="7351" y="2418"/>
                      <a:pt x="7538" y="2279"/>
                      <a:pt x="7556" y="2068"/>
                    </a:cubicBezTo>
                    <a:cubicBezTo>
                      <a:pt x="7575" y="1850"/>
                      <a:pt x="7350" y="1616"/>
                      <a:pt x="7128" y="1616"/>
                    </a:cubicBezTo>
                    <a:close/>
                    <a:moveTo>
                      <a:pt x="4071" y="2071"/>
                    </a:moveTo>
                    <a:cubicBezTo>
                      <a:pt x="3935" y="2071"/>
                      <a:pt x="3797" y="2181"/>
                      <a:pt x="3837" y="2324"/>
                    </a:cubicBezTo>
                    <a:cubicBezTo>
                      <a:pt x="3863" y="2350"/>
                      <a:pt x="3863" y="2376"/>
                      <a:pt x="3889" y="2401"/>
                    </a:cubicBezTo>
                    <a:cubicBezTo>
                      <a:pt x="3938" y="2451"/>
                      <a:pt x="3999" y="2479"/>
                      <a:pt x="4063" y="2479"/>
                    </a:cubicBezTo>
                    <a:cubicBezTo>
                      <a:pt x="4098" y="2479"/>
                      <a:pt x="4134" y="2471"/>
                      <a:pt x="4171" y="2452"/>
                    </a:cubicBezTo>
                    <a:cubicBezTo>
                      <a:pt x="4325" y="2376"/>
                      <a:pt x="4325" y="2170"/>
                      <a:pt x="4171" y="2093"/>
                    </a:cubicBezTo>
                    <a:cubicBezTo>
                      <a:pt x="4140" y="2078"/>
                      <a:pt x="4105" y="2071"/>
                      <a:pt x="4071" y="2071"/>
                    </a:cubicBezTo>
                    <a:close/>
                    <a:moveTo>
                      <a:pt x="13880" y="2168"/>
                    </a:moveTo>
                    <a:cubicBezTo>
                      <a:pt x="13496" y="2168"/>
                      <a:pt x="13071" y="2519"/>
                      <a:pt x="13197" y="2940"/>
                    </a:cubicBezTo>
                    <a:lnTo>
                      <a:pt x="13171" y="2914"/>
                    </a:lnTo>
                    <a:lnTo>
                      <a:pt x="13171" y="2914"/>
                    </a:lnTo>
                    <a:cubicBezTo>
                      <a:pt x="13197" y="3017"/>
                      <a:pt x="13248" y="3068"/>
                      <a:pt x="13299" y="3145"/>
                    </a:cubicBezTo>
                    <a:cubicBezTo>
                      <a:pt x="13438" y="3300"/>
                      <a:pt x="13634" y="3386"/>
                      <a:pt x="13834" y="3386"/>
                    </a:cubicBezTo>
                    <a:cubicBezTo>
                      <a:pt x="13931" y="3386"/>
                      <a:pt x="14028" y="3366"/>
                      <a:pt x="14120" y="3324"/>
                    </a:cubicBezTo>
                    <a:cubicBezTo>
                      <a:pt x="14582" y="3119"/>
                      <a:pt x="14582" y="2452"/>
                      <a:pt x="14120" y="2222"/>
                    </a:cubicBezTo>
                    <a:cubicBezTo>
                      <a:pt x="14046" y="2185"/>
                      <a:pt x="13964" y="2168"/>
                      <a:pt x="13880" y="2168"/>
                    </a:cubicBezTo>
                    <a:close/>
                    <a:moveTo>
                      <a:pt x="11052" y="2873"/>
                    </a:moveTo>
                    <a:cubicBezTo>
                      <a:pt x="10986" y="2873"/>
                      <a:pt x="10922" y="2893"/>
                      <a:pt x="10863" y="2940"/>
                    </a:cubicBezTo>
                    <a:cubicBezTo>
                      <a:pt x="10812" y="2965"/>
                      <a:pt x="10786" y="3017"/>
                      <a:pt x="10761" y="3068"/>
                    </a:cubicBezTo>
                    <a:cubicBezTo>
                      <a:pt x="10658" y="3222"/>
                      <a:pt x="10710" y="3427"/>
                      <a:pt x="10838" y="3581"/>
                    </a:cubicBezTo>
                    <a:cubicBezTo>
                      <a:pt x="10910" y="3645"/>
                      <a:pt x="10998" y="3674"/>
                      <a:pt x="11085" y="3674"/>
                    </a:cubicBezTo>
                    <a:cubicBezTo>
                      <a:pt x="11275" y="3674"/>
                      <a:pt x="11461" y="3535"/>
                      <a:pt x="11479" y="3324"/>
                    </a:cubicBezTo>
                    <a:cubicBezTo>
                      <a:pt x="11499" y="3106"/>
                      <a:pt x="11273" y="2873"/>
                      <a:pt x="11052" y="2873"/>
                    </a:cubicBezTo>
                    <a:close/>
                    <a:moveTo>
                      <a:pt x="16379" y="3486"/>
                    </a:moveTo>
                    <a:cubicBezTo>
                      <a:pt x="16118" y="3486"/>
                      <a:pt x="15832" y="3726"/>
                      <a:pt x="15915" y="4017"/>
                    </a:cubicBezTo>
                    <a:cubicBezTo>
                      <a:pt x="15915" y="4068"/>
                      <a:pt x="15941" y="4119"/>
                      <a:pt x="15992" y="4170"/>
                    </a:cubicBezTo>
                    <a:cubicBezTo>
                      <a:pt x="16098" y="4277"/>
                      <a:pt x="16241" y="4334"/>
                      <a:pt x="16378" y="4334"/>
                    </a:cubicBezTo>
                    <a:cubicBezTo>
                      <a:pt x="16440" y="4334"/>
                      <a:pt x="16500" y="4323"/>
                      <a:pt x="16556" y="4299"/>
                    </a:cubicBezTo>
                    <a:cubicBezTo>
                      <a:pt x="16889" y="4145"/>
                      <a:pt x="16889" y="3683"/>
                      <a:pt x="16556" y="3529"/>
                    </a:cubicBezTo>
                    <a:cubicBezTo>
                      <a:pt x="16502" y="3500"/>
                      <a:pt x="16441" y="3486"/>
                      <a:pt x="16379" y="3486"/>
                    </a:cubicBezTo>
                    <a:close/>
                    <a:moveTo>
                      <a:pt x="4904" y="3922"/>
                    </a:moveTo>
                    <a:cubicBezTo>
                      <a:pt x="4663" y="3922"/>
                      <a:pt x="4396" y="4153"/>
                      <a:pt x="4478" y="4401"/>
                    </a:cubicBezTo>
                    <a:cubicBezTo>
                      <a:pt x="4478" y="4453"/>
                      <a:pt x="4504" y="4504"/>
                      <a:pt x="4555" y="4529"/>
                    </a:cubicBezTo>
                    <a:cubicBezTo>
                      <a:pt x="4644" y="4636"/>
                      <a:pt x="4769" y="4693"/>
                      <a:pt x="4897" y="4693"/>
                    </a:cubicBezTo>
                    <a:cubicBezTo>
                      <a:pt x="4955" y="4693"/>
                      <a:pt x="5013" y="4681"/>
                      <a:pt x="5068" y="4658"/>
                    </a:cubicBezTo>
                    <a:cubicBezTo>
                      <a:pt x="5376" y="4529"/>
                      <a:pt x="5376" y="4094"/>
                      <a:pt x="5068" y="3965"/>
                    </a:cubicBezTo>
                    <a:cubicBezTo>
                      <a:pt x="5018" y="3935"/>
                      <a:pt x="4962" y="3922"/>
                      <a:pt x="4904" y="3922"/>
                    </a:cubicBezTo>
                    <a:close/>
                    <a:moveTo>
                      <a:pt x="9543" y="4424"/>
                    </a:moveTo>
                    <a:cubicBezTo>
                      <a:pt x="9154" y="4424"/>
                      <a:pt x="8716" y="4772"/>
                      <a:pt x="8863" y="5171"/>
                    </a:cubicBezTo>
                    <a:lnTo>
                      <a:pt x="8838" y="5171"/>
                    </a:lnTo>
                    <a:cubicBezTo>
                      <a:pt x="8863" y="5247"/>
                      <a:pt x="8915" y="5324"/>
                      <a:pt x="8966" y="5376"/>
                    </a:cubicBezTo>
                    <a:cubicBezTo>
                      <a:pt x="9111" y="5539"/>
                      <a:pt x="9321" y="5625"/>
                      <a:pt x="9531" y="5625"/>
                    </a:cubicBezTo>
                    <a:cubicBezTo>
                      <a:pt x="9617" y="5625"/>
                      <a:pt x="9704" y="5611"/>
                      <a:pt x="9786" y="5581"/>
                    </a:cubicBezTo>
                    <a:cubicBezTo>
                      <a:pt x="10248" y="5350"/>
                      <a:pt x="10248" y="4709"/>
                      <a:pt x="9786" y="4478"/>
                    </a:cubicBezTo>
                    <a:cubicBezTo>
                      <a:pt x="9712" y="4441"/>
                      <a:pt x="9629" y="4424"/>
                      <a:pt x="9543" y="4424"/>
                    </a:cubicBezTo>
                    <a:close/>
                    <a:moveTo>
                      <a:pt x="803" y="4566"/>
                    </a:moveTo>
                    <a:cubicBezTo>
                      <a:pt x="420" y="4566"/>
                      <a:pt x="1" y="4912"/>
                      <a:pt x="145" y="5324"/>
                    </a:cubicBezTo>
                    <a:lnTo>
                      <a:pt x="119" y="5324"/>
                    </a:lnTo>
                    <a:cubicBezTo>
                      <a:pt x="145" y="5401"/>
                      <a:pt x="196" y="5478"/>
                      <a:pt x="247" y="5530"/>
                    </a:cubicBezTo>
                    <a:cubicBezTo>
                      <a:pt x="393" y="5693"/>
                      <a:pt x="602" y="5779"/>
                      <a:pt x="812" y="5779"/>
                    </a:cubicBezTo>
                    <a:cubicBezTo>
                      <a:pt x="899" y="5779"/>
                      <a:pt x="986" y="5765"/>
                      <a:pt x="1068" y="5735"/>
                    </a:cubicBezTo>
                    <a:cubicBezTo>
                      <a:pt x="1530" y="5504"/>
                      <a:pt x="1530" y="4837"/>
                      <a:pt x="1068" y="4632"/>
                    </a:cubicBezTo>
                    <a:cubicBezTo>
                      <a:pt x="988" y="4587"/>
                      <a:pt x="896" y="4566"/>
                      <a:pt x="803" y="4566"/>
                    </a:cubicBezTo>
                    <a:close/>
                    <a:moveTo>
                      <a:pt x="15597" y="5507"/>
                    </a:moveTo>
                    <a:cubicBezTo>
                      <a:pt x="15474" y="5507"/>
                      <a:pt x="15336" y="5617"/>
                      <a:pt x="15376" y="5760"/>
                    </a:cubicBezTo>
                    <a:cubicBezTo>
                      <a:pt x="15376" y="5786"/>
                      <a:pt x="15402" y="5812"/>
                      <a:pt x="15428" y="5837"/>
                    </a:cubicBezTo>
                    <a:cubicBezTo>
                      <a:pt x="15461" y="5887"/>
                      <a:pt x="15515" y="5915"/>
                      <a:pt x="15577" y="5915"/>
                    </a:cubicBezTo>
                    <a:cubicBezTo>
                      <a:pt x="15612" y="5915"/>
                      <a:pt x="15648" y="5907"/>
                      <a:pt x="15684" y="5889"/>
                    </a:cubicBezTo>
                    <a:cubicBezTo>
                      <a:pt x="15838" y="5812"/>
                      <a:pt x="15838" y="5606"/>
                      <a:pt x="15684" y="5530"/>
                    </a:cubicBezTo>
                    <a:cubicBezTo>
                      <a:pt x="15658" y="5514"/>
                      <a:pt x="15628" y="5507"/>
                      <a:pt x="15597" y="5507"/>
                    </a:cubicBezTo>
                    <a:close/>
                    <a:moveTo>
                      <a:pt x="6804" y="5935"/>
                    </a:moveTo>
                    <a:cubicBezTo>
                      <a:pt x="6729" y="5935"/>
                      <a:pt x="6636" y="6001"/>
                      <a:pt x="6658" y="6068"/>
                    </a:cubicBezTo>
                    <a:cubicBezTo>
                      <a:pt x="6658" y="6094"/>
                      <a:pt x="6684" y="6094"/>
                      <a:pt x="6684" y="6119"/>
                    </a:cubicBezTo>
                    <a:cubicBezTo>
                      <a:pt x="6702" y="6137"/>
                      <a:pt x="6746" y="6156"/>
                      <a:pt x="6788" y="6156"/>
                    </a:cubicBezTo>
                    <a:cubicBezTo>
                      <a:pt x="6805" y="6156"/>
                      <a:pt x="6823" y="6152"/>
                      <a:pt x="6838" y="6145"/>
                    </a:cubicBezTo>
                    <a:cubicBezTo>
                      <a:pt x="6914" y="6119"/>
                      <a:pt x="6914" y="5991"/>
                      <a:pt x="6838" y="5940"/>
                    </a:cubicBezTo>
                    <a:cubicBezTo>
                      <a:pt x="6827" y="5936"/>
                      <a:pt x="6816" y="5935"/>
                      <a:pt x="6804" y="5935"/>
                    </a:cubicBezTo>
                    <a:close/>
                    <a:moveTo>
                      <a:pt x="17748" y="6091"/>
                    </a:moveTo>
                    <a:cubicBezTo>
                      <a:pt x="17360" y="6091"/>
                      <a:pt x="16922" y="6438"/>
                      <a:pt x="17069" y="6837"/>
                    </a:cubicBezTo>
                    <a:lnTo>
                      <a:pt x="17043" y="6837"/>
                    </a:lnTo>
                    <a:cubicBezTo>
                      <a:pt x="17069" y="6914"/>
                      <a:pt x="17120" y="6991"/>
                      <a:pt x="17171" y="7068"/>
                    </a:cubicBezTo>
                    <a:cubicBezTo>
                      <a:pt x="17310" y="7224"/>
                      <a:pt x="17506" y="7309"/>
                      <a:pt x="17706" y="7309"/>
                    </a:cubicBezTo>
                    <a:cubicBezTo>
                      <a:pt x="17803" y="7309"/>
                      <a:pt x="17900" y="7289"/>
                      <a:pt x="17992" y="7248"/>
                    </a:cubicBezTo>
                    <a:cubicBezTo>
                      <a:pt x="18454" y="7042"/>
                      <a:pt x="18454" y="6376"/>
                      <a:pt x="17992" y="6145"/>
                    </a:cubicBezTo>
                    <a:cubicBezTo>
                      <a:pt x="17918" y="6108"/>
                      <a:pt x="17834" y="6091"/>
                      <a:pt x="17748" y="6091"/>
                    </a:cubicBezTo>
                    <a:close/>
                    <a:moveTo>
                      <a:pt x="8075" y="7152"/>
                    </a:moveTo>
                    <a:cubicBezTo>
                      <a:pt x="8008" y="7152"/>
                      <a:pt x="7944" y="7173"/>
                      <a:pt x="7889" y="7222"/>
                    </a:cubicBezTo>
                    <a:lnTo>
                      <a:pt x="7863" y="7222"/>
                    </a:lnTo>
                    <a:cubicBezTo>
                      <a:pt x="7838" y="7248"/>
                      <a:pt x="7812" y="7273"/>
                      <a:pt x="7786" y="7324"/>
                    </a:cubicBezTo>
                    <a:cubicBezTo>
                      <a:pt x="7684" y="7504"/>
                      <a:pt x="7709" y="7709"/>
                      <a:pt x="7838" y="7837"/>
                    </a:cubicBezTo>
                    <a:cubicBezTo>
                      <a:pt x="7923" y="7914"/>
                      <a:pt x="8023" y="7948"/>
                      <a:pt x="8118" y="7948"/>
                    </a:cubicBezTo>
                    <a:cubicBezTo>
                      <a:pt x="8308" y="7948"/>
                      <a:pt x="8479" y="7812"/>
                      <a:pt x="8479" y="7607"/>
                    </a:cubicBezTo>
                    <a:cubicBezTo>
                      <a:pt x="8518" y="7372"/>
                      <a:pt x="8288" y="7152"/>
                      <a:pt x="8075" y="7152"/>
                    </a:cubicBezTo>
                    <a:close/>
                    <a:moveTo>
                      <a:pt x="4203" y="6925"/>
                    </a:moveTo>
                    <a:cubicBezTo>
                      <a:pt x="3813" y="6925"/>
                      <a:pt x="3406" y="7271"/>
                      <a:pt x="3530" y="7683"/>
                    </a:cubicBezTo>
                    <a:cubicBezTo>
                      <a:pt x="3555" y="7760"/>
                      <a:pt x="3607" y="7837"/>
                      <a:pt x="3658" y="7889"/>
                    </a:cubicBezTo>
                    <a:cubicBezTo>
                      <a:pt x="3803" y="8052"/>
                      <a:pt x="4013" y="8138"/>
                      <a:pt x="4223" y="8138"/>
                    </a:cubicBezTo>
                    <a:cubicBezTo>
                      <a:pt x="4309" y="8138"/>
                      <a:pt x="4396" y="8124"/>
                      <a:pt x="4478" y="8094"/>
                    </a:cubicBezTo>
                    <a:cubicBezTo>
                      <a:pt x="4940" y="7863"/>
                      <a:pt x="4940" y="7196"/>
                      <a:pt x="4478" y="6991"/>
                    </a:cubicBezTo>
                    <a:cubicBezTo>
                      <a:pt x="4393" y="6946"/>
                      <a:pt x="4299" y="6925"/>
                      <a:pt x="4203" y="692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89" name="Google Shape;589;p13"/>
            <p:cNvSpPr/>
            <p:nvPr/>
          </p:nvSpPr>
          <p:spPr>
            <a:xfrm>
              <a:off x="-2054775" y="3375800"/>
              <a:ext cx="1243175" cy="1169575"/>
            </a:xfrm>
            <a:custGeom>
              <a:avLst/>
              <a:gdLst/>
              <a:ahLst/>
              <a:cxnLst/>
              <a:rect l="l" t="t" r="r" b="b"/>
              <a:pathLst>
                <a:path w="49727" h="46783" extrusionOk="0">
                  <a:moveTo>
                    <a:pt x="49209" y="0"/>
                  </a:moveTo>
                  <a:cubicBezTo>
                    <a:pt x="49160" y="0"/>
                    <a:pt x="49108" y="11"/>
                    <a:pt x="49055" y="36"/>
                  </a:cubicBezTo>
                  <a:cubicBezTo>
                    <a:pt x="34592" y="8729"/>
                    <a:pt x="14361" y="23807"/>
                    <a:pt x="180" y="46218"/>
                  </a:cubicBezTo>
                  <a:cubicBezTo>
                    <a:pt x="1" y="46449"/>
                    <a:pt x="206" y="46782"/>
                    <a:pt x="488" y="46782"/>
                  </a:cubicBezTo>
                  <a:cubicBezTo>
                    <a:pt x="616" y="46782"/>
                    <a:pt x="744" y="46705"/>
                    <a:pt x="796" y="46603"/>
                  </a:cubicBezTo>
                  <a:cubicBezTo>
                    <a:pt x="14899" y="24320"/>
                    <a:pt x="35028" y="9319"/>
                    <a:pt x="49439" y="677"/>
                  </a:cubicBezTo>
                  <a:cubicBezTo>
                    <a:pt x="49727" y="434"/>
                    <a:pt x="49519" y="0"/>
                    <a:pt x="492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0" name="Google Shape;590;p13"/>
          <p:cNvGrpSpPr/>
          <p:nvPr/>
        </p:nvGrpSpPr>
        <p:grpSpPr>
          <a:xfrm rot="-489106" flipH="1">
            <a:off x="10445965" y="-507541"/>
            <a:ext cx="2156296" cy="3288276"/>
            <a:chOff x="7518282" y="2373612"/>
            <a:chExt cx="1544209" cy="2355088"/>
          </a:xfrm>
        </p:grpSpPr>
        <p:sp>
          <p:nvSpPr>
            <p:cNvPr id="591" name="Google Shape;591;p13"/>
            <p:cNvSpPr/>
            <p:nvPr/>
          </p:nvSpPr>
          <p:spPr>
            <a:xfrm rot="718822">
              <a:off x="7689615" y="3249120"/>
              <a:ext cx="1111866" cy="1379201"/>
            </a:xfrm>
            <a:custGeom>
              <a:avLst/>
              <a:gdLst/>
              <a:ahLst/>
              <a:cxnLst/>
              <a:rect l="l" t="t" r="r" b="b"/>
              <a:pathLst>
                <a:path w="48158" h="59737" extrusionOk="0">
                  <a:moveTo>
                    <a:pt x="39340" y="1"/>
                  </a:moveTo>
                  <a:cubicBezTo>
                    <a:pt x="38303" y="1"/>
                    <a:pt x="37263" y="153"/>
                    <a:pt x="36285" y="451"/>
                  </a:cubicBezTo>
                  <a:cubicBezTo>
                    <a:pt x="32695" y="1579"/>
                    <a:pt x="29823" y="4272"/>
                    <a:pt x="27259" y="7016"/>
                  </a:cubicBezTo>
                  <a:cubicBezTo>
                    <a:pt x="20361" y="14401"/>
                    <a:pt x="14874" y="22940"/>
                    <a:pt x="10489" y="32043"/>
                  </a:cubicBezTo>
                  <a:cubicBezTo>
                    <a:pt x="8976" y="35197"/>
                    <a:pt x="7591" y="37427"/>
                    <a:pt x="5873" y="40505"/>
                  </a:cubicBezTo>
                  <a:cubicBezTo>
                    <a:pt x="2185" y="47138"/>
                    <a:pt x="1874" y="57072"/>
                    <a:pt x="8" y="59727"/>
                  </a:cubicBezTo>
                  <a:lnTo>
                    <a:pt x="8" y="59727"/>
                  </a:lnTo>
                  <a:cubicBezTo>
                    <a:pt x="9880" y="45729"/>
                    <a:pt x="25415" y="30630"/>
                    <a:pt x="38721" y="19888"/>
                  </a:cubicBezTo>
                  <a:cubicBezTo>
                    <a:pt x="41311" y="17811"/>
                    <a:pt x="44029" y="15708"/>
                    <a:pt x="45773" y="12888"/>
                  </a:cubicBezTo>
                  <a:cubicBezTo>
                    <a:pt x="47542" y="10041"/>
                    <a:pt x="48157" y="6246"/>
                    <a:pt x="46388" y="3426"/>
                  </a:cubicBezTo>
                  <a:cubicBezTo>
                    <a:pt x="44910" y="1106"/>
                    <a:pt x="42136" y="1"/>
                    <a:pt x="39340" y="1"/>
                  </a:cubicBezTo>
                  <a:close/>
                  <a:moveTo>
                    <a:pt x="8" y="59727"/>
                  </a:moveTo>
                  <a:lnTo>
                    <a:pt x="8" y="59727"/>
                  </a:lnTo>
                  <a:cubicBezTo>
                    <a:pt x="5" y="59730"/>
                    <a:pt x="3" y="59733"/>
                    <a:pt x="1" y="59736"/>
                  </a:cubicBezTo>
                  <a:lnTo>
                    <a:pt x="1" y="59736"/>
                  </a:lnTo>
                  <a:cubicBezTo>
                    <a:pt x="3" y="59733"/>
                    <a:pt x="5" y="59730"/>
                    <a:pt x="8" y="5972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13"/>
            <p:cNvSpPr/>
            <p:nvPr/>
          </p:nvSpPr>
          <p:spPr>
            <a:xfrm rot="718822">
              <a:off x="7649292" y="3211149"/>
              <a:ext cx="1111843" cy="1378947"/>
            </a:xfrm>
            <a:custGeom>
              <a:avLst/>
              <a:gdLst/>
              <a:ahLst/>
              <a:cxnLst/>
              <a:rect l="l" t="t" r="r" b="b"/>
              <a:pathLst>
                <a:path w="48157" h="59726" extrusionOk="0">
                  <a:moveTo>
                    <a:pt x="39365" y="0"/>
                  </a:moveTo>
                  <a:cubicBezTo>
                    <a:pt x="38317" y="0"/>
                    <a:pt x="37267" y="157"/>
                    <a:pt x="36285" y="466"/>
                  </a:cubicBezTo>
                  <a:cubicBezTo>
                    <a:pt x="32695" y="1569"/>
                    <a:pt x="29823" y="4261"/>
                    <a:pt x="27258" y="7005"/>
                  </a:cubicBezTo>
                  <a:cubicBezTo>
                    <a:pt x="20361" y="14390"/>
                    <a:pt x="14873" y="22929"/>
                    <a:pt x="10488" y="32032"/>
                  </a:cubicBezTo>
                  <a:cubicBezTo>
                    <a:pt x="8975" y="35186"/>
                    <a:pt x="7591" y="37417"/>
                    <a:pt x="5873" y="40494"/>
                  </a:cubicBezTo>
                  <a:cubicBezTo>
                    <a:pt x="2180" y="47161"/>
                    <a:pt x="1872" y="57085"/>
                    <a:pt x="1" y="59726"/>
                  </a:cubicBezTo>
                  <a:lnTo>
                    <a:pt x="1" y="59726"/>
                  </a:lnTo>
                  <a:cubicBezTo>
                    <a:pt x="9873" y="45751"/>
                    <a:pt x="25412" y="30622"/>
                    <a:pt x="38721" y="19878"/>
                  </a:cubicBezTo>
                  <a:cubicBezTo>
                    <a:pt x="41310" y="17801"/>
                    <a:pt x="44029" y="15698"/>
                    <a:pt x="45772" y="12877"/>
                  </a:cubicBezTo>
                  <a:cubicBezTo>
                    <a:pt x="47542" y="10031"/>
                    <a:pt x="48157" y="6236"/>
                    <a:pt x="46362" y="3415"/>
                  </a:cubicBezTo>
                  <a:cubicBezTo>
                    <a:pt x="44909" y="1106"/>
                    <a:pt x="42145" y="0"/>
                    <a:pt x="393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13"/>
            <p:cNvSpPr/>
            <p:nvPr/>
          </p:nvSpPr>
          <p:spPr>
            <a:xfrm rot="718822">
              <a:off x="8428587" y="3328473"/>
              <a:ext cx="409048" cy="200495"/>
            </a:xfrm>
            <a:custGeom>
              <a:avLst/>
              <a:gdLst/>
              <a:ahLst/>
              <a:cxnLst/>
              <a:rect l="l" t="t" r="r" b="b"/>
              <a:pathLst>
                <a:path w="17717" h="8684" extrusionOk="0">
                  <a:moveTo>
                    <a:pt x="13244" y="85"/>
                  </a:moveTo>
                  <a:cubicBezTo>
                    <a:pt x="13109" y="85"/>
                    <a:pt x="12983" y="218"/>
                    <a:pt x="13050" y="351"/>
                  </a:cubicBezTo>
                  <a:cubicBezTo>
                    <a:pt x="13050" y="377"/>
                    <a:pt x="13075" y="403"/>
                    <a:pt x="13101" y="428"/>
                  </a:cubicBezTo>
                  <a:cubicBezTo>
                    <a:pt x="13139" y="454"/>
                    <a:pt x="13184" y="467"/>
                    <a:pt x="13229" y="467"/>
                  </a:cubicBezTo>
                  <a:cubicBezTo>
                    <a:pt x="13274" y="467"/>
                    <a:pt x="13319" y="454"/>
                    <a:pt x="13357" y="428"/>
                  </a:cubicBezTo>
                  <a:cubicBezTo>
                    <a:pt x="13511" y="351"/>
                    <a:pt x="13460" y="146"/>
                    <a:pt x="13306" y="95"/>
                  </a:cubicBezTo>
                  <a:cubicBezTo>
                    <a:pt x="13285" y="88"/>
                    <a:pt x="13264" y="85"/>
                    <a:pt x="13244" y="85"/>
                  </a:cubicBezTo>
                  <a:close/>
                  <a:moveTo>
                    <a:pt x="9983" y="0"/>
                  </a:moveTo>
                  <a:cubicBezTo>
                    <a:pt x="9903" y="0"/>
                    <a:pt x="9827" y="28"/>
                    <a:pt x="9767" y="95"/>
                  </a:cubicBezTo>
                  <a:cubicBezTo>
                    <a:pt x="9742" y="121"/>
                    <a:pt x="9716" y="172"/>
                    <a:pt x="9690" y="223"/>
                  </a:cubicBezTo>
                  <a:cubicBezTo>
                    <a:pt x="9639" y="403"/>
                    <a:pt x="9690" y="582"/>
                    <a:pt x="9844" y="685"/>
                  </a:cubicBezTo>
                  <a:cubicBezTo>
                    <a:pt x="9910" y="731"/>
                    <a:pt x="9982" y="752"/>
                    <a:pt x="10050" y="752"/>
                  </a:cubicBezTo>
                  <a:cubicBezTo>
                    <a:pt x="10249" y="752"/>
                    <a:pt x="10428" y="580"/>
                    <a:pt x="10408" y="351"/>
                  </a:cubicBezTo>
                  <a:cubicBezTo>
                    <a:pt x="10390" y="169"/>
                    <a:pt x="10178" y="0"/>
                    <a:pt x="9983" y="0"/>
                  </a:cubicBezTo>
                  <a:close/>
                  <a:moveTo>
                    <a:pt x="7556" y="654"/>
                  </a:moveTo>
                  <a:cubicBezTo>
                    <a:pt x="7486" y="654"/>
                    <a:pt x="7412" y="721"/>
                    <a:pt x="7434" y="787"/>
                  </a:cubicBezTo>
                  <a:lnTo>
                    <a:pt x="7434" y="813"/>
                  </a:lnTo>
                  <a:cubicBezTo>
                    <a:pt x="7460" y="839"/>
                    <a:pt x="7460" y="839"/>
                    <a:pt x="7460" y="839"/>
                  </a:cubicBezTo>
                  <a:cubicBezTo>
                    <a:pt x="7485" y="864"/>
                    <a:pt x="7517" y="877"/>
                    <a:pt x="7546" y="877"/>
                  </a:cubicBezTo>
                  <a:cubicBezTo>
                    <a:pt x="7575" y="877"/>
                    <a:pt x="7601" y="864"/>
                    <a:pt x="7613" y="839"/>
                  </a:cubicBezTo>
                  <a:cubicBezTo>
                    <a:pt x="7690" y="787"/>
                    <a:pt x="7690" y="685"/>
                    <a:pt x="7588" y="659"/>
                  </a:cubicBezTo>
                  <a:cubicBezTo>
                    <a:pt x="7578" y="656"/>
                    <a:pt x="7567" y="654"/>
                    <a:pt x="7556" y="654"/>
                  </a:cubicBezTo>
                  <a:close/>
                  <a:moveTo>
                    <a:pt x="12799" y="1638"/>
                  </a:moveTo>
                  <a:cubicBezTo>
                    <a:pt x="12396" y="1638"/>
                    <a:pt x="11973" y="2067"/>
                    <a:pt x="12178" y="2454"/>
                  </a:cubicBezTo>
                  <a:lnTo>
                    <a:pt x="12152" y="2454"/>
                  </a:lnTo>
                  <a:cubicBezTo>
                    <a:pt x="12203" y="2531"/>
                    <a:pt x="12255" y="2582"/>
                    <a:pt x="12306" y="2634"/>
                  </a:cubicBezTo>
                  <a:cubicBezTo>
                    <a:pt x="12435" y="2734"/>
                    <a:pt x="12595" y="2786"/>
                    <a:pt x="12756" y="2786"/>
                  </a:cubicBezTo>
                  <a:cubicBezTo>
                    <a:pt x="12885" y="2786"/>
                    <a:pt x="13013" y="2753"/>
                    <a:pt x="13127" y="2685"/>
                  </a:cubicBezTo>
                  <a:cubicBezTo>
                    <a:pt x="13511" y="2403"/>
                    <a:pt x="13409" y="1787"/>
                    <a:pt x="12947" y="1659"/>
                  </a:cubicBezTo>
                  <a:cubicBezTo>
                    <a:pt x="12899" y="1645"/>
                    <a:pt x="12849" y="1638"/>
                    <a:pt x="12799" y="1638"/>
                  </a:cubicBezTo>
                  <a:close/>
                  <a:moveTo>
                    <a:pt x="6278" y="2155"/>
                  </a:moveTo>
                  <a:cubicBezTo>
                    <a:pt x="6196" y="2155"/>
                    <a:pt x="6115" y="2183"/>
                    <a:pt x="6049" y="2249"/>
                  </a:cubicBezTo>
                  <a:lnTo>
                    <a:pt x="6075" y="2249"/>
                  </a:lnTo>
                  <a:cubicBezTo>
                    <a:pt x="6049" y="2275"/>
                    <a:pt x="6024" y="2326"/>
                    <a:pt x="5998" y="2377"/>
                  </a:cubicBezTo>
                  <a:cubicBezTo>
                    <a:pt x="5947" y="2557"/>
                    <a:pt x="5998" y="2736"/>
                    <a:pt x="6152" y="2839"/>
                  </a:cubicBezTo>
                  <a:cubicBezTo>
                    <a:pt x="6212" y="2886"/>
                    <a:pt x="6279" y="2906"/>
                    <a:pt x="6345" y="2906"/>
                  </a:cubicBezTo>
                  <a:cubicBezTo>
                    <a:pt x="6532" y="2906"/>
                    <a:pt x="6709" y="2740"/>
                    <a:pt x="6690" y="2531"/>
                  </a:cubicBezTo>
                  <a:cubicBezTo>
                    <a:pt x="6690" y="2330"/>
                    <a:pt x="6481" y="2155"/>
                    <a:pt x="6278" y="2155"/>
                  </a:cubicBezTo>
                  <a:close/>
                  <a:moveTo>
                    <a:pt x="15296" y="2488"/>
                  </a:moveTo>
                  <a:cubicBezTo>
                    <a:pt x="15012" y="2488"/>
                    <a:pt x="14712" y="2798"/>
                    <a:pt x="14870" y="3070"/>
                  </a:cubicBezTo>
                  <a:cubicBezTo>
                    <a:pt x="14896" y="3121"/>
                    <a:pt x="14922" y="3146"/>
                    <a:pt x="14947" y="3198"/>
                  </a:cubicBezTo>
                  <a:cubicBezTo>
                    <a:pt x="15046" y="3268"/>
                    <a:pt x="15152" y="3308"/>
                    <a:pt x="15258" y="3308"/>
                  </a:cubicBezTo>
                  <a:cubicBezTo>
                    <a:pt x="15344" y="3308"/>
                    <a:pt x="15430" y="3281"/>
                    <a:pt x="15511" y="3223"/>
                  </a:cubicBezTo>
                  <a:cubicBezTo>
                    <a:pt x="15793" y="3044"/>
                    <a:pt x="15716" y="2608"/>
                    <a:pt x="15409" y="2505"/>
                  </a:cubicBezTo>
                  <a:cubicBezTo>
                    <a:pt x="15372" y="2493"/>
                    <a:pt x="15334" y="2488"/>
                    <a:pt x="15296" y="2488"/>
                  </a:cubicBezTo>
                  <a:close/>
                  <a:moveTo>
                    <a:pt x="3455" y="3035"/>
                  </a:moveTo>
                  <a:cubicBezTo>
                    <a:pt x="3318" y="3035"/>
                    <a:pt x="3186" y="3190"/>
                    <a:pt x="3254" y="3326"/>
                  </a:cubicBezTo>
                  <a:cubicBezTo>
                    <a:pt x="3254" y="3352"/>
                    <a:pt x="3280" y="3352"/>
                    <a:pt x="3306" y="3377"/>
                  </a:cubicBezTo>
                  <a:cubicBezTo>
                    <a:pt x="3348" y="3420"/>
                    <a:pt x="3398" y="3439"/>
                    <a:pt x="3447" y="3439"/>
                  </a:cubicBezTo>
                  <a:cubicBezTo>
                    <a:pt x="3488" y="3439"/>
                    <a:pt x="3527" y="3426"/>
                    <a:pt x="3562" y="3403"/>
                  </a:cubicBezTo>
                  <a:cubicBezTo>
                    <a:pt x="3690" y="3300"/>
                    <a:pt x="3665" y="3095"/>
                    <a:pt x="3511" y="3044"/>
                  </a:cubicBezTo>
                  <a:cubicBezTo>
                    <a:pt x="3492" y="3038"/>
                    <a:pt x="3474" y="3035"/>
                    <a:pt x="3455" y="3035"/>
                  </a:cubicBezTo>
                  <a:close/>
                  <a:moveTo>
                    <a:pt x="10101" y="2744"/>
                  </a:moveTo>
                  <a:cubicBezTo>
                    <a:pt x="10028" y="2744"/>
                    <a:pt x="9956" y="2766"/>
                    <a:pt x="9894" y="2817"/>
                  </a:cubicBezTo>
                  <a:lnTo>
                    <a:pt x="9894" y="2817"/>
                  </a:lnTo>
                  <a:cubicBezTo>
                    <a:pt x="9894" y="2816"/>
                    <a:pt x="9895" y="2815"/>
                    <a:pt x="9896" y="2813"/>
                  </a:cubicBezTo>
                  <a:lnTo>
                    <a:pt x="9896" y="2813"/>
                  </a:lnTo>
                  <a:lnTo>
                    <a:pt x="9870" y="2839"/>
                  </a:lnTo>
                  <a:cubicBezTo>
                    <a:pt x="9878" y="2831"/>
                    <a:pt x="9886" y="2824"/>
                    <a:pt x="9894" y="2817"/>
                  </a:cubicBezTo>
                  <a:lnTo>
                    <a:pt x="9894" y="2817"/>
                  </a:lnTo>
                  <a:cubicBezTo>
                    <a:pt x="9869" y="2867"/>
                    <a:pt x="9844" y="2916"/>
                    <a:pt x="9819" y="2941"/>
                  </a:cubicBezTo>
                  <a:cubicBezTo>
                    <a:pt x="9767" y="3121"/>
                    <a:pt x="9819" y="3300"/>
                    <a:pt x="9973" y="3429"/>
                  </a:cubicBezTo>
                  <a:cubicBezTo>
                    <a:pt x="10030" y="3467"/>
                    <a:pt x="10094" y="3485"/>
                    <a:pt x="10158" y="3485"/>
                  </a:cubicBezTo>
                  <a:cubicBezTo>
                    <a:pt x="10348" y="3485"/>
                    <a:pt x="10530" y="3326"/>
                    <a:pt x="10511" y="3095"/>
                  </a:cubicBezTo>
                  <a:cubicBezTo>
                    <a:pt x="10511" y="2913"/>
                    <a:pt x="10304" y="2744"/>
                    <a:pt x="10101" y="2744"/>
                  </a:cubicBezTo>
                  <a:close/>
                  <a:moveTo>
                    <a:pt x="14770" y="4548"/>
                  </a:moveTo>
                  <a:cubicBezTo>
                    <a:pt x="14646" y="4548"/>
                    <a:pt x="14495" y="4700"/>
                    <a:pt x="14563" y="4813"/>
                  </a:cubicBezTo>
                  <a:cubicBezTo>
                    <a:pt x="14588" y="4839"/>
                    <a:pt x="14588" y="4865"/>
                    <a:pt x="14614" y="4890"/>
                  </a:cubicBezTo>
                  <a:cubicBezTo>
                    <a:pt x="14661" y="4922"/>
                    <a:pt x="14719" y="4944"/>
                    <a:pt x="14780" y="4944"/>
                  </a:cubicBezTo>
                  <a:cubicBezTo>
                    <a:pt x="14818" y="4944"/>
                    <a:pt x="14857" y="4935"/>
                    <a:pt x="14896" y="4916"/>
                  </a:cubicBezTo>
                  <a:cubicBezTo>
                    <a:pt x="15024" y="4813"/>
                    <a:pt x="14998" y="4608"/>
                    <a:pt x="14819" y="4557"/>
                  </a:cubicBezTo>
                  <a:cubicBezTo>
                    <a:pt x="14804" y="4551"/>
                    <a:pt x="14787" y="4548"/>
                    <a:pt x="14770" y="4548"/>
                  </a:cubicBezTo>
                  <a:close/>
                  <a:moveTo>
                    <a:pt x="4573" y="4622"/>
                  </a:moveTo>
                  <a:cubicBezTo>
                    <a:pt x="4312" y="4622"/>
                    <a:pt x="4040" y="4894"/>
                    <a:pt x="4177" y="5147"/>
                  </a:cubicBezTo>
                  <a:cubicBezTo>
                    <a:pt x="4203" y="5172"/>
                    <a:pt x="4229" y="5224"/>
                    <a:pt x="4254" y="5249"/>
                  </a:cubicBezTo>
                  <a:cubicBezTo>
                    <a:pt x="4344" y="5324"/>
                    <a:pt x="4451" y="5364"/>
                    <a:pt x="4555" y="5364"/>
                  </a:cubicBezTo>
                  <a:cubicBezTo>
                    <a:pt x="4630" y="5364"/>
                    <a:pt x="4703" y="5343"/>
                    <a:pt x="4767" y="5300"/>
                  </a:cubicBezTo>
                  <a:cubicBezTo>
                    <a:pt x="5024" y="5121"/>
                    <a:pt x="4972" y="4711"/>
                    <a:pt x="4665" y="4634"/>
                  </a:cubicBezTo>
                  <a:cubicBezTo>
                    <a:pt x="4635" y="4626"/>
                    <a:pt x="4604" y="4622"/>
                    <a:pt x="4573" y="4622"/>
                  </a:cubicBezTo>
                  <a:close/>
                  <a:moveTo>
                    <a:pt x="8987" y="4400"/>
                  </a:moveTo>
                  <a:cubicBezTo>
                    <a:pt x="8604" y="4400"/>
                    <a:pt x="8182" y="4821"/>
                    <a:pt x="8383" y="5224"/>
                  </a:cubicBezTo>
                  <a:cubicBezTo>
                    <a:pt x="8408" y="5275"/>
                    <a:pt x="8460" y="5352"/>
                    <a:pt x="8537" y="5403"/>
                  </a:cubicBezTo>
                  <a:cubicBezTo>
                    <a:pt x="8665" y="5503"/>
                    <a:pt x="8818" y="5555"/>
                    <a:pt x="8972" y="5555"/>
                  </a:cubicBezTo>
                  <a:cubicBezTo>
                    <a:pt x="9094" y="5555"/>
                    <a:pt x="9218" y="5522"/>
                    <a:pt x="9331" y="5454"/>
                  </a:cubicBezTo>
                  <a:cubicBezTo>
                    <a:pt x="9716" y="5172"/>
                    <a:pt x="9614" y="4557"/>
                    <a:pt x="9152" y="4429"/>
                  </a:cubicBezTo>
                  <a:cubicBezTo>
                    <a:pt x="9099" y="4409"/>
                    <a:pt x="9044" y="4400"/>
                    <a:pt x="8987" y="4400"/>
                  </a:cubicBezTo>
                  <a:close/>
                  <a:moveTo>
                    <a:pt x="16985" y="4741"/>
                  </a:moveTo>
                  <a:cubicBezTo>
                    <a:pt x="16596" y="4741"/>
                    <a:pt x="16152" y="5169"/>
                    <a:pt x="16358" y="5557"/>
                  </a:cubicBezTo>
                  <a:cubicBezTo>
                    <a:pt x="16409" y="5634"/>
                    <a:pt x="16460" y="5685"/>
                    <a:pt x="16511" y="5736"/>
                  </a:cubicBezTo>
                  <a:cubicBezTo>
                    <a:pt x="16640" y="5836"/>
                    <a:pt x="16793" y="5889"/>
                    <a:pt x="16947" y="5889"/>
                  </a:cubicBezTo>
                  <a:cubicBezTo>
                    <a:pt x="17069" y="5889"/>
                    <a:pt x="17193" y="5856"/>
                    <a:pt x="17306" y="5788"/>
                  </a:cubicBezTo>
                  <a:cubicBezTo>
                    <a:pt x="17717" y="5506"/>
                    <a:pt x="17614" y="4890"/>
                    <a:pt x="17127" y="4762"/>
                  </a:cubicBezTo>
                  <a:cubicBezTo>
                    <a:pt x="17081" y="4748"/>
                    <a:pt x="17034" y="4741"/>
                    <a:pt x="16985" y="4741"/>
                  </a:cubicBezTo>
                  <a:close/>
                  <a:moveTo>
                    <a:pt x="6587" y="6245"/>
                  </a:moveTo>
                  <a:cubicBezTo>
                    <a:pt x="6511" y="6245"/>
                    <a:pt x="6414" y="6334"/>
                    <a:pt x="6460" y="6403"/>
                  </a:cubicBezTo>
                  <a:cubicBezTo>
                    <a:pt x="6460" y="6429"/>
                    <a:pt x="6485" y="6429"/>
                    <a:pt x="6485" y="6454"/>
                  </a:cubicBezTo>
                  <a:cubicBezTo>
                    <a:pt x="6511" y="6467"/>
                    <a:pt x="6536" y="6474"/>
                    <a:pt x="6562" y="6474"/>
                  </a:cubicBezTo>
                  <a:cubicBezTo>
                    <a:pt x="6588" y="6474"/>
                    <a:pt x="6613" y="6467"/>
                    <a:pt x="6639" y="6454"/>
                  </a:cubicBezTo>
                  <a:cubicBezTo>
                    <a:pt x="6716" y="6403"/>
                    <a:pt x="6690" y="6275"/>
                    <a:pt x="6613" y="6249"/>
                  </a:cubicBezTo>
                  <a:cubicBezTo>
                    <a:pt x="6605" y="6246"/>
                    <a:pt x="6596" y="6245"/>
                    <a:pt x="6587" y="6245"/>
                  </a:cubicBezTo>
                  <a:close/>
                  <a:moveTo>
                    <a:pt x="813" y="5837"/>
                  </a:moveTo>
                  <a:cubicBezTo>
                    <a:pt x="428" y="5837"/>
                    <a:pt x="1" y="6278"/>
                    <a:pt x="203" y="6659"/>
                  </a:cubicBezTo>
                  <a:cubicBezTo>
                    <a:pt x="228" y="6711"/>
                    <a:pt x="280" y="6788"/>
                    <a:pt x="357" y="6839"/>
                  </a:cubicBezTo>
                  <a:cubicBezTo>
                    <a:pt x="485" y="6939"/>
                    <a:pt x="638" y="6991"/>
                    <a:pt x="792" y="6991"/>
                  </a:cubicBezTo>
                  <a:cubicBezTo>
                    <a:pt x="915" y="6991"/>
                    <a:pt x="1038" y="6958"/>
                    <a:pt x="1152" y="6890"/>
                  </a:cubicBezTo>
                  <a:cubicBezTo>
                    <a:pt x="1536" y="6608"/>
                    <a:pt x="1434" y="5993"/>
                    <a:pt x="972" y="5865"/>
                  </a:cubicBezTo>
                  <a:cubicBezTo>
                    <a:pt x="921" y="5845"/>
                    <a:pt x="868" y="5837"/>
                    <a:pt x="813" y="5837"/>
                  </a:cubicBezTo>
                  <a:close/>
                  <a:moveTo>
                    <a:pt x="8010" y="7201"/>
                  </a:moveTo>
                  <a:cubicBezTo>
                    <a:pt x="7933" y="7201"/>
                    <a:pt x="7856" y="7225"/>
                    <a:pt x="7791" y="7279"/>
                  </a:cubicBezTo>
                  <a:lnTo>
                    <a:pt x="7791" y="7279"/>
                  </a:lnTo>
                  <a:cubicBezTo>
                    <a:pt x="7792" y="7278"/>
                    <a:pt x="7792" y="7276"/>
                    <a:pt x="7793" y="7275"/>
                  </a:cubicBezTo>
                  <a:lnTo>
                    <a:pt x="7793" y="7275"/>
                  </a:lnTo>
                  <a:lnTo>
                    <a:pt x="7767" y="7301"/>
                  </a:lnTo>
                  <a:cubicBezTo>
                    <a:pt x="7775" y="7293"/>
                    <a:pt x="7783" y="7286"/>
                    <a:pt x="7791" y="7279"/>
                  </a:cubicBezTo>
                  <a:lnTo>
                    <a:pt x="7791" y="7279"/>
                  </a:lnTo>
                  <a:cubicBezTo>
                    <a:pt x="7766" y="7328"/>
                    <a:pt x="7741" y="7353"/>
                    <a:pt x="7716" y="7403"/>
                  </a:cubicBezTo>
                  <a:cubicBezTo>
                    <a:pt x="7665" y="7583"/>
                    <a:pt x="7716" y="7762"/>
                    <a:pt x="7870" y="7890"/>
                  </a:cubicBezTo>
                  <a:cubicBezTo>
                    <a:pt x="7928" y="7929"/>
                    <a:pt x="7992" y="7946"/>
                    <a:pt x="8055" y="7946"/>
                  </a:cubicBezTo>
                  <a:cubicBezTo>
                    <a:pt x="8245" y="7946"/>
                    <a:pt x="8428" y="7788"/>
                    <a:pt x="8408" y="7557"/>
                  </a:cubicBezTo>
                  <a:cubicBezTo>
                    <a:pt x="8408" y="7360"/>
                    <a:pt x="8209" y="7201"/>
                    <a:pt x="8010" y="7201"/>
                  </a:cubicBezTo>
                  <a:close/>
                  <a:moveTo>
                    <a:pt x="4446" y="7536"/>
                  </a:moveTo>
                  <a:cubicBezTo>
                    <a:pt x="4057" y="7536"/>
                    <a:pt x="3613" y="7964"/>
                    <a:pt x="3818" y="8352"/>
                  </a:cubicBezTo>
                  <a:cubicBezTo>
                    <a:pt x="3844" y="8429"/>
                    <a:pt x="3895" y="8480"/>
                    <a:pt x="3972" y="8531"/>
                  </a:cubicBezTo>
                  <a:cubicBezTo>
                    <a:pt x="4087" y="8631"/>
                    <a:pt x="4241" y="8684"/>
                    <a:pt x="4399" y="8684"/>
                  </a:cubicBezTo>
                  <a:cubicBezTo>
                    <a:pt x="4525" y="8684"/>
                    <a:pt x="4654" y="8651"/>
                    <a:pt x="4767" y="8583"/>
                  </a:cubicBezTo>
                  <a:cubicBezTo>
                    <a:pt x="5152" y="8301"/>
                    <a:pt x="5049" y="7685"/>
                    <a:pt x="4588" y="7557"/>
                  </a:cubicBezTo>
                  <a:cubicBezTo>
                    <a:pt x="4542" y="7543"/>
                    <a:pt x="4495" y="7536"/>
                    <a:pt x="4446" y="753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13"/>
            <p:cNvSpPr/>
            <p:nvPr/>
          </p:nvSpPr>
          <p:spPr>
            <a:xfrm rot="718822">
              <a:off x="7632882" y="3365539"/>
              <a:ext cx="918528" cy="1181592"/>
            </a:xfrm>
            <a:custGeom>
              <a:avLst/>
              <a:gdLst/>
              <a:ahLst/>
              <a:cxnLst/>
              <a:rect l="l" t="t" r="r" b="b"/>
              <a:pathLst>
                <a:path w="39784" h="51178" extrusionOk="0">
                  <a:moveTo>
                    <a:pt x="39268" y="0"/>
                  </a:moveTo>
                  <a:cubicBezTo>
                    <a:pt x="39198" y="0"/>
                    <a:pt x="39125" y="22"/>
                    <a:pt x="39054" y="72"/>
                  </a:cubicBezTo>
                  <a:cubicBezTo>
                    <a:pt x="26772" y="10380"/>
                    <a:pt x="10053" y="27535"/>
                    <a:pt x="104" y="50665"/>
                  </a:cubicBezTo>
                  <a:cubicBezTo>
                    <a:pt x="1" y="50895"/>
                    <a:pt x="180" y="51152"/>
                    <a:pt x="437" y="51177"/>
                  </a:cubicBezTo>
                  <a:cubicBezTo>
                    <a:pt x="565" y="51177"/>
                    <a:pt x="668" y="51075"/>
                    <a:pt x="719" y="50972"/>
                  </a:cubicBezTo>
                  <a:cubicBezTo>
                    <a:pt x="10668" y="27945"/>
                    <a:pt x="27310" y="10868"/>
                    <a:pt x="39516" y="611"/>
                  </a:cubicBezTo>
                  <a:cubicBezTo>
                    <a:pt x="39784" y="363"/>
                    <a:pt x="39555" y="0"/>
                    <a:pt x="39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13"/>
            <p:cNvSpPr/>
            <p:nvPr/>
          </p:nvSpPr>
          <p:spPr>
            <a:xfrm rot="718822">
              <a:off x="8009603" y="2528280"/>
              <a:ext cx="906430" cy="1506230"/>
            </a:xfrm>
            <a:custGeom>
              <a:avLst/>
              <a:gdLst/>
              <a:ahLst/>
              <a:cxnLst/>
              <a:rect l="l" t="t" r="r" b="b"/>
              <a:pathLst>
                <a:path w="39260" h="65239" extrusionOk="0">
                  <a:moveTo>
                    <a:pt x="31193" y="1"/>
                  </a:moveTo>
                  <a:cubicBezTo>
                    <a:pt x="29629" y="1"/>
                    <a:pt x="28036" y="370"/>
                    <a:pt x="26643" y="1056"/>
                  </a:cubicBezTo>
                  <a:cubicBezTo>
                    <a:pt x="23259" y="2722"/>
                    <a:pt x="20848" y="5825"/>
                    <a:pt x="18746" y="8953"/>
                  </a:cubicBezTo>
                  <a:lnTo>
                    <a:pt x="18746" y="8928"/>
                  </a:lnTo>
                  <a:cubicBezTo>
                    <a:pt x="13079" y="17313"/>
                    <a:pt x="9001" y="26595"/>
                    <a:pt x="6078" y="36263"/>
                  </a:cubicBezTo>
                  <a:cubicBezTo>
                    <a:pt x="5078" y="39622"/>
                    <a:pt x="4027" y="42058"/>
                    <a:pt x="2822" y="45340"/>
                  </a:cubicBezTo>
                  <a:cubicBezTo>
                    <a:pt x="214" y="52473"/>
                    <a:pt x="1430" y="62307"/>
                    <a:pt x="14" y="65213"/>
                  </a:cubicBezTo>
                  <a:lnTo>
                    <a:pt x="14" y="65213"/>
                  </a:lnTo>
                  <a:cubicBezTo>
                    <a:pt x="7580" y="49885"/>
                    <a:pt x="20598" y="32563"/>
                    <a:pt x="32080" y="19877"/>
                  </a:cubicBezTo>
                  <a:cubicBezTo>
                    <a:pt x="34310" y="17415"/>
                    <a:pt x="36644" y="14928"/>
                    <a:pt x="37952" y="11851"/>
                  </a:cubicBezTo>
                  <a:cubicBezTo>
                    <a:pt x="39234" y="8800"/>
                    <a:pt x="39259" y="4928"/>
                    <a:pt x="37054" y="2415"/>
                  </a:cubicBezTo>
                  <a:cubicBezTo>
                    <a:pt x="35606" y="755"/>
                    <a:pt x="33429" y="1"/>
                    <a:pt x="31193" y="1"/>
                  </a:cubicBezTo>
                  <a:close/>
                  <a:moveTo>
                    <a:pt x="14" y="65213"/>
                  </a:moveTo>
                  <a:lnTo>
                    <a:pt x="14" y="65213"/>
                  </a:lnTo>
                  <a:cubicBezTo>
                    <a:pt x="10" y="65221"/>
                    <a:pt x="5" y="65230"/>
                    <a:pt x="1" y="65239"/>
                  </a:cubicBezTo>
                  <a:cubicBezTo>
                    <a:pt x="5" y="65230"/>
                    <a:pt x="10" y="65221"/>
                    <a:pt x="14" y="6521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13"/>
            <p:cNvSpPr/>
            <p:nvPr/>
          </p:nvSpPr>
          <p:spPr>
            <a:xfrm rot="718822">
              <a:off x="8025575" y="2445523"/>
              <a:ext cx="854321" cy="1538669"/>
            </a:xfrm>
            <a:custGeom>
              <a:avLst/>
              <a:gdLst/>
              <a:ahLst/>
              <a:cxnLst/>
              <a:rect l="l" t="t" r="r" b="b"/>
              <a:pathLst>
                <a:path w="37003" h="66644" extrusionOk="0">
                  <a:moveTo>
                    <a:pt x="29021" y="0"/>
                  </a:moveTo>
                  <a:cubicBezTo>
                    <a:pt x="27307" y="0"/>
                    <a:pt x="25551" y="457"/>
                    <a:pt x="24053" y="1281"/>
                  </a:cubicBezTo>
                  <a:cubicBezTo>
                    <a:pt x="20745" y="3128"/>
                    <a:pt x="18489" y="6333"/>
                    <a:pt x="16514" y="9538"/>
                  </a:cubicBezTo>
                  <a:lnTo>
                    <a:pt x="16514" y="9513"/>
                  </a:lnTo>
                  <a:cubicBezTo>
                    <a:pt x="11232" y="18154"/>
                    <a:pt x="7591" y="27616"/>
                    <a:pt x="5129" y="37411"/>
                  </a:cubicBezTo>
                  <a:cubicBezTo>
                    <a:pt x="4257" y="40796"/>
                    <a:pt x="3360" y="43284"/>
                    <a:pt x="2308" y="46617"/>
                  </a:cubicBezTo>
                  <a:cubicBezTo>
                    <a:pt x="1" y="53874"/>
                    <a:pt x="1693" y="63669"/>
                    <a:pt x="411" y="66644"/>
                  </a:cubicBezTo>
                  <a:lnTo>
                    <a:pt x="411" y="66644"/>
                  </a:lnTo>
                  <a:cubicBezTo>
                    <a:pt x="7257" y="50951"/>
                    <a:pt x="19437" y="33052"/>
                    <a:pt x="30335" y="19846"/>
                  </a:cubicBezTo>
                  <a:cubicBezTo>
                    <a:pt x="32464" y="17257"/>
                    <a:pt x="34695" y="14692"/>
                    <a:pt x="35849" y="11564"/>
                  </a:cubicBezTo>
                  <a:cubicBezTo>
                    <a:pt x="37002" y="8436"/>
                    <a:pt x="36823" y="4564"/>
                    <a:pt x="34515" y="2153"/>
                  </a:cubicBezTo>
                  <a:cubicBezTo>
                    <a:pt x="33098" y="666"/>
                    <a:pt x="31091" y="0"/>
                    <a:pt x="290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13"/>
            <p:cNvSpPr/>
            <p:nvPr/>
          </p:nvSpPr>
          <p:spPr>
            <a:xfrm rot="718822">
              <a:off x="8557141" y="2511476"/>
              <a:ext cx="353037" cy="279917"/>
            </a:xfrm>
            <a:custGeom>
              <a:avLst/>
              <a:gdLst/>
              <a:ahLst/>
              <a:cxnLst/>
              <a:rect l="l" t="t" r="r" b="b"/>
              <a:pathLst>
                <a:path w="15291" h="12124" extrusionOk="0">
                  <a:moveTo>
                    <a:pt x="8935" y="0"/>
                  </a:moveTo>
                  <a:cubicBezTo>
                    <a:pt x="8915" y="0"/>
                    <a:pt x="8895" y="3"/>
                    <a:pt x="8873" y="9"/>
                  </a:cubicBezTo>
                  <a:cubicBezTo>
                    <a:pt x="8745" y="35"/>
                    <a:pt x="8642" y="265"/>
                    <a:pt x="8770" y="368"/>
                  </a:cubicBezTo>
                  <a:cubicBezTo>
                    <a:pt x="8796" y="368"/>
                    <a:pt x="8822" y="368"/>
                    <a:pt x="8847" y="394"/>
                  </a:cubicBezTo>
                  <a:cubicBezTo>
                    <a:pt x="8950" y="394"/>
                    <a:pt x="9053" y="368"/>
                    <a:pt x="9104" y="265"/>
                  </a:cubicBezTo>
                  <a:cubicBezTo>
                    <a:pt x="9172" y="153"/>
                    <a:pt x="9080" y="0"/>
                    <a:pt x="8935" y="0"/>
                  </a:cubicBezTo>
                  <a:close/>
                  <a:moveTo>
                    <a:pt x="11916" y="1183"/>
                  </a:moveTo>
                  <a:cubicBezTo>
                    <a:pt x="11893" y="1183"/>
                    <a:pt x="11871" y="1185"/>
                    <a:pt x="11848" y="1189"/>
                  </a:cubicBezTo>
                  <a:cubicBezTo>
                    <a:pt x="11565" y="1240"/>
                    <a:pt x="11360" y="1753"/>
                    <a:pt x="11642" y="1932"/>
                  </a:cubicBezTo>
                  <a:cubicBezTo>
                    <a:pt x="11694" y="1958"/>
                    <a:pt x="11745" y="1983"/>
                    <a:pt x="11796" y="2009"/>
                  </a:cubicBezTo>
                  <a:cubicBezTo>
                    <a:pt x="11822" y="2012"/>
                    <a:pt x="11848" y="2014"/>
                    <a:pt x="11873" y="2014"/>
                  </a:cubicBezTo>
                  <a:cubicBezTo>
                    <a:pt x="12051" y="2014"/>
                    <a:pt x="12219" y="1935"/>
                    <a:pt x="12309" y="1778"/>
                  </a:cubicBezTo>
                  <a:cubicBezTo>
                    <a:pt x="12452" y="1492"/>
                    <a:pt x="12218" y="1183"/>
                    <a:pt x="11916" y="1183"/>
                  </a:cubicBezTo>
                  <a:close/>
                  <a:moveTo>
                    <a:pt x="6093" y="1486"/>
                  </a:moveTo>
                  <a:cubicBezTo>
                    <a:pt x="5938" y="1486"/>
                    <a:pt x="5786" y="1562"/>
                    <a:pt x="5745" y="1727"/>
                  </a:cubicBezTo>
                  <a:cubicBezTo>
                    <a:pt x="5745" y="1778"/>
                    <a:pt x="5745" y="1804"/>
                    <a:pt x="5745" y="1855"/>
                  </a:cubicBezTo>
                  <a:cubicBezTo>
                    <a:pt x="5770" y="2035"/>
                    <a:pt x="5924" y="2189"/>
                    <a:pt x="6104" y="2214"/>
                  </a:cubicBezTo>
                  <a:cubicBezTo>
                    <a:pt x="6114" y="2215"/>
                    <a:pt x="6124" y="2216"/>
                    <a:pt x="6134" y="2216"/>
                  </a:cubicBezTo>
                  <a:cubicBezTo>
                    <a:pt x="6400" y="2216"/>
                    <a:pt x="6585" y="1897"/>
                    <a:pt x="6437" y="1650"/>
                  </a:cubicBezTo>
                  <a:cubicBezTo>
                    <a:pt x="6366" y="1543"/>
                    <a:pt x="6228" y="1486"/>
                    <a:pt x="6093" y="1486"/>
                  </a:cubicBezTo>
                  <a:close/>
                  <a:moveTo>
                    <a:pt x="9380" y="1591"/>
                  </a:moveTo>
                  <a:cubicBezTo>
                    <a:pt x="9348" y="1591"/>
                    <a:pt x="9316" y="1593"/>
                    <a:pt x="9283" y="1599"/>
                  </a:cubicBezTo>
                  <a:cubicBezTo>
                    <a:pt x="8847" y="1676"/>
                    <a:pt x="8565" y="2394"/>
                    <a:pt x="8976" y="2676"/>
                  </a:cubicBezTo>
                  <a:cubicBezTo>
                    <a:pt x="9027" y="2701"/>
                    <a:pt x="9104" y="2753"/>
                    <a:pt x="9181" y="2753"/>
                  </a:cubicBezTo>
                  <a:cubicBezTo>
                    <a:pt x="9222" y="2760"/>
                    <a:pt x="9265" y="2764"/>
                    <a:pt x="9307" y="2764"/>
                  </a:cubicBezTo>
                  <a:cubicBezTo>
                    <a:pt x="9550" y="2764"/>
                    <a:pt x="9793" y="2642"/>
                    <a:pt x="9924" y="2445"/>
                  </a:cubicBezTo>
                  <a:cubicBezTo>
                    <a:pt x="10115" y="2040"/>
                    <a:pt x="9796" y="1591"/>
                    <a:pt x="9380" y="1591"/>
                  </a:cubicBezTo>
                  <a:close/>
                  <a:moveTo>
                    <a:pt x="4129" y="3189"/>
                  </a:moveTo>
                  <a:cubicBezTo>
                    <a:pt x="4052" y="3214"/>
                    <a:pt x="4001" y="3343"/>
                    <a:pt x="4078" y="3394"/>
                  </a:cubicBezTo>
                  <a:lnTo>
                    <a:pt x="4078" y="3419"/>
                  </a:lnTo>
                  <a:lnTo>
                    <a:pt x="4104" y="3419"/>
                  </a:lnTo>
                  <a:cubicBezTo>
                    <a:pt x="4155" y="3419"/>
                    <a:pt x="4232" y="3394"/>
                    <a:pt x="4257" y="3343"/>
                  </a:cubicBezTo>
                  <a:cubicBezTo>
                    <a:pt x="4283" y="3266"/>
                    <a:pt x="4206" y="3189"/>
                    <a:pt x="4129" y="3189"/>
                  </a:cubicBezTo>
                  <a:close/>
                  <a:moveTo>
                    <a:pt x="14587" y="2354"/>
                  </a:moveTo>
                  <a:cubicBezTo>
                    <a:pt x="14547" y="2354"/>
                    <a:pt x="14505" y="2359"/>
                    <a:pt x="14463" y="2368"/>
                  </a:cubicBezTo>
                  <a:cubicBezTo>
                    <a:pt x="14027" y="2445"/>
                    <a:pt x="13745" y="3137"/>
                    <a:pt x="14155" y="3419"/>
                  </a:cubicBezTo>
                  <a:lnTo>
                    <a:pt x="14130" y="3419"/>
                  </a:lnTo>
                  <a:cubicBezTo>
                    <a:pt x="14207" y="3471"/>
                    <a:pt x="14284" y="3496"/>
                    <a:pt x="14360" y="3496"/>
                  </a:cubicBezTo>
                  <a:cubicBezTo>
                    <a:pt x="14415" y="3511"/>
                    <a:pt x="14471" y="3519"/>
                    <a:pt x="14527" y="3519"/>
                  </a:cubicBezTo>
                  <a:cubicBezTo>
                    <a:pt x="14756" y="3519"/>
                    <a:pt x="14980" y="3395"/>
                    <a:pt x="15104" y="3189"/>
                  </a:cubicBezTo>
                  <a:cubicBezTo>
                    <a:pt x="15290" y="2793"/>
                    <a:pt x="14990" y="2354"/>
                    <a:pt x="14587" y="2354"/>
                  </a:cubicBezTo>
                  <a:close/>
                  <a:moveTo>
                    <a:pt x="12388" y="3205"/>
                  </a:moveTo>
                  <a:cubicBezTo>
                    <a:pt x="12371" y="3205"/>
                    <a:pt x="12353" y="3208"/>
                    <a:pt x="12335" y="3214"/>
                  </a:cubicBezTo>
                  <a:cubicBezTo>
                    <a:pt x="12181" y="3240"/>
                    <a:pt x="12078" y="3471"/>
                    <a:pt x="12232" y="3573"/>
                  </a:cubicBezTo>
                  <a:cubicBezTo>
                    <a:pt x="12258" y="3573"/>
                    <a:pt x="12283" y="3599"/>
                    <a:pt x="12309" y="3599"/>
                  </a:cubicBezTo>
                  <a:cubicBezTo>
                    <a:pt x="12323" y="3604"/>
                    <a:pt x="12337" y="3606"/>
                    <a:pt x="12352" y="3606"/>
                  </a:cubicBezTo>
                  <a:cubicBezTo>
                    <a:pt x="12421" y="3606"/>
                    <a:pt x="12498" y="3560"/>
                    <a:pt x="12540" y="3496"/>
                  </a:cubicBezTo>
                  <a:cubicBezTo>
                    <a:pt x="12608" y="3361"/>
                    <a:pt x="12516" y="3205"/>
                    <a:pt x="12388" y="3205"/>
                  </a:cubicBezTo>
                  <a:close/>
                  <a:moveTo>
                    <a:pt x="7478" y="3842"/>
                  </a:moveTo>
                  <a:cubicBezTo>
                    <a:pt x="7323" y="3842"/>
                    <a:pt x="7170" y="3912"/>
                    <a:pt x="7129" y="4061"/>
                  </a:cubicBezTo>
                  <a:lnTo>
                    <a:pt x="7155" y="4061"/>
                  </a:lnTo>
                  <a:cubicBezTo>
                    <a:pt x="7155" y="4112"/>
                    <a:pt x="7155" y="4163"/>
                    <a:pt x="7155" y="4214"/>
                  </a:cubicBezTo>
                  <a:cubicBezTo>
                    <a:pt x="7181" y="4394"/>
                    <a:pt x="7334" y="4522"/>
                    <a:pt x="7514" y="4573"/>
                  </a:cubicBezTo>
                  <a:cubicBezTo>
                    <a:pt x="7796" y="4573"/>
                    <a:pt x="7976" y="4240"/>
                    <a:pt x="7822" y="4009"/>
                  </a:cubicBezTo>
                  <a:cubicBezTo>
                    <a:pt x="7761" y="3900"/>
                    <a:pt x="7619" y="3842"/>
                    <a:pt x="7478" y="3842"/>
                  </a:cubicBezTo>
                  <a:close/>
                  <a:moveTo>
                    <a:pt x="3853" y="5099"/>
                  </a:moveTo>
                  <a:cubicBezTo>
                    <a:pt x="3701" y="5099"/>
                    <a:pt x="3554" y="5169"/>
                    <a:pt x="3514" y="5317"/>
                  </a:cubicBezTo>
                  <a:cubicBezTo>
                    <a:pt x="3514" y="5368"/>
                    <a:pt x="3514" y="5420"/>
                    <a:pt x="3514" y="5471"/>
                  </a:cubicBezTo>
                  <a:cubicBezTo>
                    <a:pt x="3539" y="5650"/>
                    <a:pt x="3693" y="5804"/>
                    <a:pt x="3873" y="5830"/>
                  </a:cubicBezTo>
                  <a:cubicBezTo>
                    <a:pt x="4155" y="5830"/>
                    <a:pt x="4360" y="5522"/>
                    <a:pt x="4206" y="5266"/>
                  </a:cubicBezTo>
                  <a:cubicBezTo>
                    <a:pt x="4133" y="5156"/>
                    <a:pt x="3991" y="5099"/>
                    <a:pt x="3853" y="5099"/>
                  </a:cubicBezTo>
                  <a:close/>
                  <a:moveTo>
                    <a:pt x="7382" y="5816"/>
                  </a:moveTo>
                  <a:cubicBezTo>
                    <a:pt x="7341" y="5816"/>
                    <a:pt x="7300" y="5820"/>
                    <a:pt x="7258" y="5830"/>
                  </a:cubicBezTo>
                  <a:cubicBezTo>
                    <a:pt x="6822" y="5907"/>
                    <a:pt x="6540" y="6625"/>
                    <a:pt x="6924" y="6907"/>
                  </a:cubicBezTo>
                  <a:lnTo>
                    <a:pt x="6950" y="6907"/>
                  </a:lnTo>
                  <a:cubicBezTo>
                    <a:pt x="7001" y="6932"/>
                    <a:pt x="7078" y="6958"/>
                    <a:pt x="7155" y="6984"/>
                  </a:cubicBezTo>
                  <a:cubicBezTo>
                    <a:pt x="7196" y="6991"/>
                    <a:pt x="7238" y="6995"/>
                    <a:pt x="7280" y="6995"/>
                  </a:cubicBezTo>
                  <a:cubicBezTo>
                    <a:pt x="7524" y="6995"/>
                    <a:pt x="7767" y="6869"/>
                    <a:pt x="7899" y="6650"/>
                  </a:cubicBezTo>
                  <a:cubicBezTo>
                    <a:pt x="8085" y="6254"/>
                    <a:pt x="7785" y="5816"/>
                    <a:pt x="7382" y="5816"/>
                  </a:cubicBezTo>
                  <a:close/>
                  <a:moveTo>
                    <a:pt x="1704" y="7231"/>
                  </a:moveTo>
                  <a:cubicBezTo>
                    <a:pt x="1684" y="7231"/>
                    <a:pt x="1663" y="7234"/>
                    <a:pt x="1642" y="7240"/>
                  </a:cubicBezTo>
                  <a:cubicBezTo>
                    <a:pt x="1514" y="7266"/>
                    <a:pt x="1411" y="7497"/>
                    <a:pt x="1539" y="7599"/>
                  </a:cubicBezTo>
                  <a:cubicBezTo>
                    <a:pt x="1565" y="7599"/>
                    <a:pt x="1591" y="7625"/>
                    <a:pt x="1616" y="7625"/>
                  </a:cubicBezTo>
                  <a:cubicBezTo>
                    <a:pt x="1634" y="7629"/>
                    <a:pt x="1653" y="7631"/>
                    <a:pt x="1670" y="7631"/>
                  </a:cubicBezTo>
                  <a:cubicBezTo>
                    <a:pt x="1754" y="7631"/>
                    <a:pt x="1830" y="7586"/>
                    <a:pt x="1873" y="7522"/>
                  </a:cubicBezTo>
                  <a:cubicBezTo>
                    <a:pt x="1940" y="7387"/>
                    <a:pt x="1849" y="7231"/>
                    <a:pt x="1704" y="7231"/>
                  </a:cubicBezTo>
                  <a:close/>
                  <a:moveTo>
                    <a:pt x="5899" y="8599"/>
                  </a:moveTo>
                  <a:cubicBezTo>
                    <a:pt x="5822" y="8599"/>
                    <a:pt x="5770" y="8753"/>
                    <a:pt x="5847" y="8804"/>
                  </a:cubicBezTo>
                  <a:cubicBezTo>
                    <a:pt x="5847" y="8804"/>
                    <a:pt x="5873" y="8804"/>
                    <a:pt x="5873" y="8830"/>
                  </a:cubicBezTo>
                  <a:cubicBezTo>
                    <a:pt x="5924" y="8830"/>
                    <a:pt x="6001" y="8804"/>
                    <a:pt x="6027" y="8753"/>
                  </a:cubicBezTo>
                  <a:cubicBezTo>
                    <a:pt x="6052" y="8676"/>
                    <a:pt x="5975" y="8599"/>
                    <a:pt x="5899" y="8599"/>
                  </a:cubicBezTo>
                  <a:close/>
                  <a:moveTo>
                    <a:pt x="3453" y="8132"/>
                  </a:moveTo>
                  <a:cubicBezTo>
                    <a:pt x="3431" y="8132"/>
                    <a:pt x="3408" y="8134"/>
                    <a:pt x="3386" y="8138"/>
                  </a:cubicBezTo>
                  <a:cubicBezTo>
                    <a:pt x="3103" y="8189"/>
                    <a:pt x="2924" y="8651"/>
                    <a:pt x="3206" y="8830"/>
                  </a:cubicBezTo>
                  <a:cubicBezTo>
                    <a:pt x="3232" y="8856"/>
                    <a:pt x="3283" y="8856"/>
                    <a:pt x="3334" y="8881"/>
                  </a:cubicBezTo>
                  <a:cubicBezTo>
                    <a:pt x="3357" y="8885"/>
                    <a:pt x="3380" y="8886"/>
                    <a:pt x="3403" y="8886"/>
                  </a:cubicBezTo>
                  <a:cubicBezTo>
                    <a:pt x="3558" y="8886"/>
                    <a:pt x="3706" y="8810"/>
                    <a:pt x="3796" y="8676"/>
                  </a:cubicBezTo>
                  <a:cubicBezTo>
                    <a:pt x="3915" y="8415"/>
                    <a:pt x="3726" y="8132"/>
                    <a:pt x="3453" y="8132"/>
                  </a:cubicBezTo>
                  <a:close/>
                  <a:moveTo>
                    <a:pt x="7730" y="8742"/>
                  </a:moveTo>
                  <a:cubicBezTo>
                    <a:pt x="7579" y="8742"/>
                    <a:pt x="7427" y="8819"/>
                    <a:pt x="7386" y="8984"/>
                  </a:cubicBezTo>
                  <a:cubicBezTo>
                    <a:pt x="7386" y="9010"/>
                    <a:pt x="7386" y="9061"/>
                    <a:pt x="7386" y="9112"/>
                  </a:cubicBezTo>
                  <a:cubicBezTo>
                    <a:pt x="7437" y="9292"/>
                    <a:pt x="7565" y="9445"/>
                    <a:pt x="7745" y="9471"/>
                  </a:cubicBezTo>
                  <a:cubicBezTo>
                    <a:pt x="8027" y="9471"/>
                    <a:pt x="8232" y="9163"/>
                    <a:pt x="8052" y="8907"/>
                  </a:cubicBezTo>
                  <a:cubicBezTo>
                    <a:pt x="7993" y="8800"/>
                    <a:pt x="7862" y="8742"/>
                    <a:pt x="7730" y="8742"/>
                  </a:cubicBezTo>
                  <a:close/>
                  <a:moveTo>
                    <a:pt x="4824" y="10739"/>
                  </a:moveTo>
                  <a:cubicBezTo>
                    <a:pt x="4782" y="10739"/>
                    <a:pt x="4738" y="10744"/>
                    <a:pt x="4693" y="10753"/>
                  </a:cubicBezTo>
                  <a:cubicBezTo>
                    <a:pt x="4257" y="10830"/>
                    <a:pt x="4001" y="11522"/>
                    <a:pt x="4411" y="11805"/>
                  </a:cubicBezTo>
                  <a:lnTo>
                    <a:pt x="4386" y="11805"/>
                  </a:lnTo>
                  <a:cubicBezTo>
                    <a:pt x="4463" y="11856"/>
                    <a:pt x="4539" y="11881"/>
                    <a:pt x="4616" y="11907"/>
                  </a:cubicBezTo>
                  <a:cubicBezTo>
                    <a:pt x="4658" y="11915"/>
                    <a:pt x="4699" y="11918"/>
                    <a:pt x="4739" y="11918"/>
                  </a:cubicBezTo>
                  <a:cubicBezTo>
                    <a:pt x="4978" y="11918"/>
                    <a:pt x="5203" y="11793"/>
                    <a:pt x="5334" y="11574"/>
                  </a:cubicBezTo>
                  <a:cubicBezTo>
                    <a:pt x="5544" y="11178"/>
                    <a:pt x="5246" y="10739"/>
                    <a:pt x="4824" y="10739"/>
                  </a:cubicBezTo>
                  <a:close/>
                  <a:moveTo>
                    <a:pt x="816" y="10950"/>
                  </a:moveTo>
                  <a:cubicBezTo>
                    <a:pt x="784" y="10950"/>
                    <a:pt x="751" y="10953"/>
                    <a:pt x="719" y="10958"/>
                  </a:cubicBezTo>
                  <a:cubicBezTo>
                    <a:pt x="283" y="11035"/>
                    <a:pt x="1" y="11753"/>
                    <a:pt x="411" y="12035"/>
                  </a:cubicBezTo>
                  <a:cubicBezTo>
                    <a:pt x="462" y="12061"/>
                    <a:pt x="539" y="12087"/>
                    <a:pt x="616" y="12112"/>
                  </a:cubicBezTo>
                  <a:cubicBezTo>
                    <a:pt x="658" y="12120"/>
                    <a:pt x="700" y="12123"/>
                    <a:pt x="742" y="12123"/>
                  </a:cubicBezTo>
                  <a:cubicBezTo>
                    <a:pt x="986" y="12123"/>
                    <a:pt x="1229" y="12001"/>
                    <a:pt x="1360" y="11805"/>
                  </a:cubicBezTo>
                  <a:cubicBezTo>
                    <a:pt x="1550" y="11400"/>
                    <a:pt x="1232" y="10950"/>
                    <a:pt x="816" y="1095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13"/>
            <p:cNvSpPr/>
            <p:nvPr/>
          </p:nvSpPr>
          <p:spPr>
            <a:xfrm rot="718822">
              <a:off x="8018037" y="2549860"/>
              <a:ext cx="697670" cy="1395916"/>
            </a:xfrm>
            <a:custGeom>
              <a:avLst/>
              <a:gdLst/>
              <a:ahLst/>
              <a:cxnLst/>
              <a:rect l="l" t="t" r="r" b="b"/>
              <a:pathLst>
                <a:path w="30218" h="60461" extrusionOk="0">
                  <a:moveTo>
                    <a:pt x="29718" y="1"/>
                  </a:moveTo>
                  <a:cubicBezTo>
                    <a:pt x="29628" y="1"/>
                    <a:pt x="29537" y="37"/>
                    <a:pt x="29464" y="124"/>
                  </a:cubicBezTo>
                  <a:cubicBezTo>
                    <a:pt x="15053" y="18330"/>
                    <a:pt x="4052" y="40716"/>
                    <a:pt x="52" y="60025"/>
                  </a:cubicBezTo>
                  <a:cubicBezTo>
                    <a:pt x="1" y="60230"/>
                    <a:pt x="129" y="60409"/>
                    <a:pt x="334" y="60461"/>
                  </a:cubicBezTo>
                  <a:lnTo>
                    <a:pt x="411" y="60461"/>
                  </a:lnTo>
                  <a:cubicBezTo>
                    <a:pt x="565" y="60461"/>
                    <a:pt x="719" y="60333"/>
                    <a:pt x="744" y="60179"/>
                  </a:cubicBezTo>
                  <a:cubicBezTo>
                    <a:pt x="4745" y="40947"/>
                    <a:pt x="15668" y="18689"/>
                    <a:pt x="30028" y="560"/>
                  </a:cubicBezTo>
                  <a:cubicBezTo>
                    <a:pt x="30218" y="294"/>
                    <a:pt x="29972" y="1"/>
                    <a:pt x="297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9" name="Google Shape;599;p13"/>
          <p:cNvGrpSpPr/>
          <p:nvPr/>
        </p:nvGrpSpPr>
        <p:grpSpPr>
          <a:xfrm rot="9505959">
            <a:off x="10726424" y="5595717"/>
            <a:ext cx="2471667" cy="2426569"/>
            <a:chOff x="7928300" y="-514224"/>
            <a:chExt cx="1853722" cy="1819900"/>
          </a:xfrm>
        </p:grpSpPr>
        <p:sp>
          <p:nvSpPr>
            <p:cNvPr id="600" name="Google Shape;600;p13"/>
            <p:cNvSpPr/>
            <p:nvPr/>
          </p:nvSpPr>
          <p:spPr>
            <a:xfrm>
              <a:off x="7928300" y="-454883"/>
              <a:ext cx="1760560" cy="1748943"/>
            </a:xfrm>
            <a:custGeom>
              <a:avLst/>
              <a:gdLst/>
              <a:ahLst/>
              <a:cxnLst/>
              <a:rect l="l" t="t" r="r" b="b"/>
              <a:pathLst>
                <a:path w="63046" h="62630" extrusionOk="0">
                  <a:moveTo>
                    <a:pt x="36994" y="0"/>
                  </a:moveTo>
                  <a:lnTo>
                    <a:pt x="1035" y="26386"/>
                  </a:lnTo>
                  <a:cubicBezTo>
                    <a:pt x="168" y="27019"/>
                    <a:pt x="1" y="28220"/>
                    <a:pt x="635" y="29088"/>
                  </a:cubicBezTo>
                  <a:lnTo>
                    <a:pt x="24952" y="62245"/>
                  </a:lnTo>
                  <a:cubicBezTo>
                    <a:pt x="25130" y="62501"/>
                    <a:pt x="25412" y="62629"/>
                    <a:pt x="25702" y="62629"/>
                  </a:cubicBezTo>
                  <a:cubicBezTo>
                    <a:pt x="25904" y="62629"/>
                    <a:pt x="26109" y="62568"/>
                    <a:pt x="26286" y="62445"/>
                  </a:cubicBezTo>
                  <a:lnTo>
                    <a:pt x="63046" y="35492"/>
                  </a:lnTo>
                  <a:lnTo>
                    <a:pt x="3699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13"/>
            <p:cNvSpPr/>
            <p:nvPr/>
          </p:nvSpPr>
          <p:spPr>
            <a:xfrm>
              <a:off x="7969294" y="272619"/>
              <a:ext cx="748027" cy="970813"/>
            </a:xfrm>
            <a:custGeom>
              <a:avLst/>
              <a:gdLst/>
              <a:ahLst/>
              <a:cxnLst/>
              <a:rect l="l" t="t" r="r" b="b"/>
              <a:pathLst>
                <a:path w="26787" h="34765" extrusionOk="0">
                  <a:moveTo>
                    <a:pt x="2469" y="0"/>
                  </a:moveTo>
                  <a:lnTo>
                    <a:pt x="568" y="1401"/>
                  </a:lnTo>
                  <a:cubicBezTo>
                    <a:pt x="101" y="1768"/>
                    <a:pt x="1" y="2435"/>
                    <a:pt x="368" y="2902"/>
                  </a:cubicBezTo>
                  <a:lnTo>
                    <a:pt x="23417" y="34358"/>
                  </a:lnTo>
                  <a:cubicBezTo>
                    <a:pt x="23622" y="34624"/>
                    <a:pt x="23939" y="34764"/>
                    <a:pt x="24253" y="34764"/>
                  </a:cubicBezTo>
                  <a:cubicBezTo>
                    <a:pt x="24452" y="34764"/>
                    <a:pt x="24650" y="34708"/>
                    <a:pt x="24818" y="34592"/>
                  </a:cubicBezTo>
                  <a:lnTo>
                    <a:pt x="26786" y="33124"/>
                  </a:lnTo>
                  <a:lnTo>
                    <a:pt x="246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13"/>
            <p:cNvSpPr/>
            <p:nvPr/>
          </p:nvSpPr>
          <p:spPr>
            <a:xfrm>
              <a:off x="7974879" y="316378"/>
              <a:ext cx="683744" cy="926887"/>
            </a:xfrm>
            <a:custGeom>
              <a:avLst/>
              <a:gdLst/>
              <a:ahLst/>
              <a:cxnLst/>
              <a:rect l="l" t="t" r="r" b="b"/>
              <a:pathLst>
                <a:path w="24485" h="33192" extrusionOk="0">
                  <a:moveTo>
                    <a:pt x="201" y="1"/>
                  </a:moveTo>
                  <a:cubicBezTo>
                    <a:pt x="134" y="101"/>
                    <a:pt x="68" y="201"/>
                    <a:pt x="1" y="334"/>
                  </a:cubicBezTo>
                  <a:lnTo>
                    <a:pt x="24118" y="33191"/>
                  </a:lnTo>
                  <a:cubicBezTo>
                    <a:pt x="24251" y="33191"/>
                    <a:pt x="24385" y="33158"/>
                    <a:pt x="24485" y="33091"/>
                  </a:cubicBezTo>
                  <a:lnTo>
                    <a:pt x="20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13"/>
            <p:cNvSpPr/>
            <p:nvPr/>
          </p:nvSpPr>
          <p:spPr>
            <a:xfrm>
              <a:off x="8024251" y="-514224"/>
              <a:ext cx="1757767" cy="1745368"/>
            </a:xfrm>
            <a:custGeom>
              <a:avLst/>
              <a:gdLst/>
              <a:ahLst/>
              <a:cxnLst/>
              <a:rect l="l" t="t" r="r" b="b"/>
              <a:pathLst>
                <a:path w="62946" h="62502" extrusionOk="0">
                  <a:moveTo>
                    <a:pt x="36883" y="0"/>
                  </a:moveTo>
                  <a:cubicBezTo>
                    <a:pt x="36619" y="0"/>
                    <a:pt x="36354" y="83"/>
                    <a:pt x="36127" y="257"/>
                  </a:cubicBezTo>
                  <a:lnTo>
                    <a:pt x="735" y="26209"/>
                  </a:lnTo>
                  <a:cubicBezTo>
                    <a:pt x="134" y="26643"/>
                    <a:pt x="1" y="27477"/>
                    <a:pt x="434" y="28077"/>
                  </a:cubicBezTo>
                  <a:lnTo>
                    <a:pt x="25686" y="62502"/>
                  </a:lnTo>
                  <a:lnTo>
                    <a:pt x="62412" y="35549"/>
                  </a:lnTo>
                  <a:cubicBezTo>
                    <a:pt x="62846" y="35215"/>
                    <a:pt x="62946" y="34615"/>
                    <a:pt x="62612" y="34215"/>
                  </a:cubicBezTo>
                  <a:lnTo>
                    <a:pt x="37928" y="524"/>
                  </a:lnTo>
                  <a:cubicBezTo>
                    <a:pt x="37668" y="184"/>
                    <a:pt x="37277" y="0"/>
                    <a:pt x="368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13"/>
            <p:cNvSpPr/>
            <p:nvPr/>
          </p:nvSpPr>
          <p:spPr>
            <a:xfrm>
              <a:off x="8538436" y="77926"/>
              <a:ext cx="581287" cy="715411"/>
            </a:xfrm>
            <a:custGeom>
              <a:avLst/>
              <a:gdLst/>
              <a:ahLst/>
              <a:cxnLst/>
              <a:rect l="l" t="t" r="r" b="b"/>
              <a:pathLst>
                <a:path w="20816" h="25619" fill="none" extrusionOk="0">
                  <a:moveTo>
                    <a:pt x="18047" y="25619"/>
                  </a:moveTo>
                  <a:lnTo>
                    <a:pt x="1" y="1034"/>
                  </a:lnTo>
                  <a:moveTo>
                    <a:pt x="19448" y="24618"/>
                  </a:moveTo>
                  <a:lnTo>
                    <a:pt x="1369" y="0"/>
                  </a:lnTo>
                  <a:moveTo>
                    <a:pt x="20816" y="23584"/>
                  </a:moveTo>
                  <a:lnTo>
                    <a:pt x="4471" y="1301"/>
                  </a:lnTo>
                </a:path>
              </a:pathLst>
            </a:custGeom>
            <a:solidFill>
              <a:schemeClr val="accent4"/>
            </a:solidFill>
            <a:ln w="19050" cap="flat" cmpd="sng">
              <a:solidFill>
                <a:srgbClr val="FFFFFF"/>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13"/>
            <p:cNvSpPr/>
            <p:nvPr/>
          </p:nvSpPr>
          <p:spPr>
            <a:xfrm>
              <a:off x="8014952" y="272619"/>
              <a:ext cx="702370" cy="942692"/>
            </a:xfrm>
            <a:custGeom>
              <a:avLst/>
              <a:gdLst/>
              <a:ahLst/>
              <a:cxnLst/>
              <a:rect l="l" t="t" r="r" b="b"/>
              <a:pathLst>
                <a:path w="25152" h="33758" extrusionOk="0">
                  <a:moveTo>
                    <a:pt x="834" y="0"/>
                  </a:moveTo>
                  <a:lnTo>
                    <a:pt x="0" y="634"/>
                  </a:lnTo>
                  <a:lnTo>
                    <a:pt x="24318" y="33758"/>
                  </a:lnTo>
                  <a:lnTo>
                    <a:pt x="25151" y="33124"/>
                  </a:lnTo>
                  <a:lnTo>
                    <a:pt x="83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13"/>
            <p:cNvSpPr/>
            <p:nvPr/>
          </p:nvSpPr>
          <p:spPr>
            <a:xfrm>
              <a:off x="8435979" y="1124918"/>
              <a:ext cx="204020" cy="180759"/>
            </a:xfrm>
            <a:custGeom>
              <a:avLst/>
              <a:gdLst/>
              <a:ahLst/>
              <a:cxnLst/>
              <a:rect l="l" t="t" r="r" b="b"/>
              <a:pathLst>
                <a:path w="7306" h="6473" extrusionOk="0">
                  <a:moveTo>
                    <a:pt x="5571" y="1"/>
                  </a:moveTo>
                  <a:lnTo>
                    <a:pt x="1" y="4104"/>
                  </a:lnTo>
                  <a:lnTo>
                    <a:pt x="1535" y="4804"/>
                  </a:lnTo>
                  <a:lnTo>
                    <a:pt x="1769" y="6472"/>
                  </a:lnTo>
                  <a:lnTo>
                    <a:pt x="7306" y="2403"/>
                  </a:lnTo>
                  <a:lnTo>
                    <a:pt x="557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13"/>
            <p:cNvSpPr/>
            <p:nvPr/>
          </p:nvSpPr>
          <p:spPr>
            <a:xfrm>
              <a:off x="7991662" y="298701"/>
              <a:ext cx="691200" cy="933393"/>
            </a:xfrm>
            <a:custGeom>
              <a:avLst/>
              <a:gdLst/>
              <a:ahLst/>
              <a:cxnLst/>
              <a:rect l="l" t="t" r="r" b="b"/>
              <a:pathLst>
                <a:path w="24752" h="33425" extrusionOk="0">
                  <a:moveTo>
                    <a:pt x="434" y="0"/>
                  </a:moveTo>
                  <a:lnTo>
                    <a:pt x="0" y="300"/>
                  </a:lnTo>
                  <a:lnTo>
                    <a:pt x="24318" y="33424"/>
                  </a:lnTo>
                  <a:lnTo>
                    <a:pt x="24751" y="33090"/>
                  </a:lnTo>
                  <a:lnTo>
                    <a:pt x="43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13"/>
            <p:cNvSpPr/>
            <p:nvPr/>
          </p:nvSpPr>
          <p:spPr>
            <a:xfrm>
              <a:off x="8679096" y="377863"/>
              <a:ext cx="1102926" cy="858624"/>
            </a:xfrm>
            <a:custGeom>
              <a:avLst/>
              <a:gdLst/>
              <a:ahLst/>
              <a:cxnLst/>
              <a:rect l="l" t="t" r="r" b="b"/>
              <a:pathLst>
                <a:path w="39496" h="30556" extrusionOk="0">
                  <a:moveTo>
                    <a:pt x="37528" y="0"/>
                  </a:moveTo>
                  <a:lnTo>
                    <a:pt x="1" y="27520"/>
                  </a:lnTo>
                  <a:lnTo>
                    <a:pt x="2236" y="30556"/>
                  </a:lnTo>
                  <a:lnTo>
                    <a:pt x="38962" y="3603"/>
                  </a:lnTo>
                  <a:cubicBezTo>
                    <a:pt x="39396" y="3269"/>
                    <a:pt x="39496" y="2669"/>
                    <a:pt x="39162" y="2235"/>
                  </a:cubicBezTo>
                  <a:lnTo>
                    <a:pt x="3752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9" name="Google Shape;609;p13"/>
          <p:cNvGrpSpPr/>
          <p:nvPr/>
        </p:nvGrpSpPr>
        <p:grpSpPr>
          <a:xfrm>
            <a:off x="945533" y="1672986"/>
            <a:ext cx="10301600" cy="4571417"/>
            <a:chOff x="709144" y="1137300"/>
            <a:chExt cx="7726200" cy="3546300"/>
          </a:xfrm>
        </p:grpSpPr>
        <p:sp>
          <p:nvSpPr>
            <p:cNvPr id="610" name="Google Shape;610;p13"/>
            <p:cNvSpPr/>
            <p:nvPr/>
          </p:nvSpPr>
          <p:spPr>
            <a:xfrm>
              <a:off x="785344" y="1213500"/>
              <a:ext cx="7650000" cy="3470100"/>
            </a:xfrm>
            <a:prstGeom prst="roundRect">
              <a:avLst>
                <a:gd name="adj" fmla="val 8345"/>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 name="Google Shape;611;p13"/>
            <p:cNvSpPr/>
            <p:nvPr/>
          </p:nvSpPr>
          <p:spPr>
            <a:xfrm>
              <a:off x="709144" y="1137300"/>
              <a:ext cx="7650000" cy="3470100"/>
            </a:xfrm>
            <a:prstGeom prst="roundRect">
              <a:avLst>
                <a:gd name="adj" fmla="val 8345"/>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12" name="Google Shape;612;p13"/>
          <p:cNvSpPr txBox="1">
            <a:spLocks noGrp="1"/>
          </p:cNvSpPr>
          <p:nvPr>
            <p:ph type="title" hasCustomPrompt="1"/>
          </p:nvPr>
        </p:nvSpPr>
        <p:spPr>
          <a:xfrm>
            <a:off x="3432033" y="2187884"/>
            <a:ext cx="978000" cy="540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000"/>
              <a:buNone/>
              <a:defRPr sz="4000">
                <a:solidFill>
                  <a:schemeClr val="dk1"/>
                </a:solidFill>
              </a:defRPr>
            </a:lvl1pPr>
            <a:lvl2pPr lvl="1" algn="ctr" rtl="0">
              <a:spcBef>
                <a:spcPts val="0"/>
              </a:spcBef>
              <a:spcAft>
                <a:spcPts val="0"/>
              </a:spcAft>
              <a:buClr>
                <a:schemeClr val="accent3"/>
              </a:buClr>
              <a:buSzPts val="2000"/>
              <a:buNone/>
              <a:defRPr sz="2667">
                <a:solidFill>
                  <a:schemeClr val="accent3"/>
                </a:solidFill>
              </a:defRPr>
            </a:lvl2pPr>
            <a:lvl3pPr lvl="2" algn="ctr" rtl="0">
              <a:spcBef>
                <a:spcPts val="0"/>
              </a:spcBef>
              <a:spcAft>
                <a:spcPts val="0"/>
              </a:spcAft>
              <a:buClr>
                <a:schemeClr val="accent3"/>
              </a:buClr>
              <a:buSzPts val="2000"/>
              <a:buNone/>
              <a:defRPr sz="2667">
                <a:solidFill>
                  <a:schemeClr val="accent3"/>
                </a:solidFill>
              </a:defRPr>
            </a:lvl3pPr>
            <a:lvl4pPr lvl="3" algn="ctr" rtl="0">
              <a:spcBef>
                <a:spcPts val="0"/>
              </a:spcBef>
              <a:spcAft>
                <a:spcPts val="0"/>
              </a:spcAft>
              <a:buClr>
                <a:schemeClr val="accent3"/>
              </a:buClr>
              <a:buSzPts val="2000"/>
              <a:buNone/>
              <a:defRPr sz="2667">
                <a:solidFill>
                  <a:schemeClr val="accent3"/>
                </a:solidFill>
              </a:defRPr>
            </a:lvl4pPr>
            <a:lvl5pPr lvl="4" algn="ctr" rtl="0">
              <a:spcBef>
                <a:spcPts val="0"/>
              </a:spcBef>
              <a:spcAft>
                <a:spcPts val="0"/>
              </a:spcAft>
              <a:buClr>
                <a:schemeClr val="accent3"/>
              </a:buClr>
              <a:buSzPts val="2000"/>
              <a:buNone/>
              <a:defRPr sz="2667">
                <a:solidFill>
                  <a:schemeClr val="accent3"/>
                </a:solidFill>
              </a:defRPr>
            </a:lvl5pPr>
            <a:lvl6pPr lvl="5" algn="ctr" rtl="0">
              <a:spcBef>
                <a:spcPts val="0"/>
              </a:spcBef>
              <a:spcAft>
                <a:spcPts val="0"/>
              </a:spcAft>
              <a:buClr>
                <a:schemeClr val="accent3"/>
              </a:buClr>
              <a:buSzPts val="2000"/>
              <a:buNone/>
              <a:defRPr sz="2667">
                <a:solidFill>
                  <a:schemeClr val="accent3"/>
                </a:solidFill>
              </a:defRPr>
            </a:lvl6pPr>
            <a:lvl7pPr lvl="6" algn="ctr" rtl="0">
              <a:spcBef>
                <a:spcPts val="0"/>
              </a:spcBef>
              <a:spcAft>
                <a:spcPts val="0"/>
              </a:spcAft>
              <a:buClr>
                <a:schemeClr val="accent3"/>
              </a:buClr>
              <a:buSzPts val="2000"/>
              <a:buNone/>
              <a:defRPr sz="2667">
                <a:solidFill>
                  <a:schemeClr val="accent3"/>
                </a:solidFill>
              </a:defRPr>
            </a:lvl7pPr>
            <a:lvl8pPr lvl="7" algn="ctr" rtl="0">
              <a:spcBef>
                <a:spcPts val="0"/>
              </a:spcBef>
              <a:spcAft>
                <a:spcPts val="0"/>
              </a:spcAft>
              <a:buClr>
                <a:schemeClr val="accent3"/>
              </a:buClr>
              <a:buSzPts val="2000"/>
              <a:buNone/>
              <a:defRPr sz="2667">
                <a:solidFill>
                  <a:schemeClr val="accent3"/>
                </a:solidFill>
              </a:defRPr>
            </a:lvl8pPr>
            <a:lvl9pPr lvl="8" algn="ctr" rtl="0">
              <a:spcBef>
                <a:spcPts val="0"/>
              </a:spcBef>
              <a:spcAft>
                <a:spcPts val="0"/>
              </a:spcAft>
              <a:buClr>
                <a:schemeClr val="accent3"/>
              </a:buClr>
              <a:buSzPts val="2000"/>
              <a:buNone/>
              <a:defRPr sz="2667">
                <a:solidFill>
                  <a:schemeClr val="accent3"/>
                </a:solidFill>
              </a:defRPr>
            </a:lvl9pPr>
          </a:lstStyle>
          <a:p>
            <a:r>
              <a:t>xx%</a:t>
            </a:r>
          </a:p>
        </p:txBody>
      </p:sp>
      <p:sp>
        <p:nvSpPr>
          <p:cNvPr id="613" name="Google Shape;613;p13"/>
          <p:cNvSpPr txBox="1">
            <a:spLocks noGrp="1"/>
          </p:cNvSpPr>
          <p:nvPr>
            <p:ph type="subTitle" idx="1"/>
          </p:nvPr>
        </p:nvSpPr>
        <p:spPr>
          <a:xfrm>
            <a:off x="2217433" y="2905473"/>
            <a:ext cx="3407200" cy="43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lt2"/>
              </a:buClr>
              <a:buSzPts val="2800"/>
              <a:buNone/>
              <a:defRPr sz="2000" b="1">
                <a:solidFill>
                  <a:schemeClr val="lt2"/>
                </a:solidFill>
                <a:latin typeface="Josefin Sans"/>
                <a:ea typeface="Josefin Sans"/>
                <a:cs typeface="Josefin Sans"/>
                <a:sym typeface="Josefin Sans"/>
              </a:defRPr>
            </a:lvl1pPr>
            <a:lvl2pPr lvl="1" algn="ctr" rtl="0">
              <a:lnSpc>
                <a:spcPct val="100000"/>
              </a:lnSpc>
              <a:spcBef>
                <a:spcPts val="0"/>
              </a:spcBef>
              <a:spcAft>
                <a:spcPts val="0"/>
              </a:spcAft>
              <a:buClr>
                <a:schemeClr val="lt2"/>
              </a:buClr>
              <a:buSzPts val="2800"/>
              <a:buNone/>
              <a:defRPr sz="3733">
                <a:solidFill>
                  <a:schemeClr val="lt2"/>
                </a:solidFill>
              </a:defRPr>
            </a:lvl2pPr>
            <a:lvl3pPr lvl="2" algn="ctr" rtl="0">
              <a:lnSpc>
                <a:spcPct val="100000"/>
              </a:lnSpc>
              <a:spcBef>
                <a:spcPts val="0"/>
              </a:spcBef>
              <a:spcAft>
                <a:spcPts val="0"/>
              </a:spcAft>
              <a:buClr>
                <a:schemeClr val="lt2"/>
              </a:buClr>
              <a:buSzPts val="2800"/>
              <a:buNone/>
              <a:defRPr sz="3733">
                <a:solidFill>
                  <a:schemeClr val="lt2"/>
                </a:solidFill>
              </a:defRPr>
            </a:lvl3pPr>
            <a:lvl4pPr lvl="3" algn="ctr" rtl="0">
              <a:lnSpc>
                <a:spcPct val="100000"/>
              </a:lnSpc>
              <a:spcBef>
                <a:spcPts val="0"/>
              </a:spcBef>
              <a:spcAft>
                <a:spcPts val="0"/>
              </a:spcAft>
              <a:buClr>
                <a:schemeClr val="lt2"/>
              </a:buClr>
              <a:buSzPts val="2800"/>
              <a:buNone/>
              <a:defRPr sz="3733">
                <a:solidFill>
                  <a:schemeClr val="lt2"/>
                </a:solidFill>
              </a:defRPr>
            </a:lvl4pPr>
            <a:lvl5pPr lvl="4" algn="ctr" rtl="0">
              <a:lnSpc>
                <a:spcPct val="100000"/>
              </a:lnSpc>
              <a:spcBef>
                <a:spcPts val="0"/>
              </a:spcBef>
              <a:spcAft>
                <a:spcPts val="0"/>
              </a:spcAft>
              <a:buClr>
                <a:schemeClr val="lt2"/>
              </a:buClr>
              <a:buSzPts val="2800"/>
              <a:buNone/>
              <a:defRPr sz="3733">
                <a:solidFill>
                  <a:schemeClr val="lt2"/>
                </a:solidFill>
              </a:defRPr>
            </a:lvl5pPr>
            <a:lvl6pPr lvl="5" algn="ctr" rtl="0">
              <a:lnSpc>
                <a:spcPct val="100000"/>
              </a:lnSpc>
              <a:spcBef>
                <a:spcPts val="0"/>
              </a:spcBef>
              <a:spcAft>
                <a:spcPts val="0"/>
              </a:spcAft>
              <a:buClr>
                <a:schemeClr val="lt2"/>
              </a:buClr>
              <a:buSzPts val="2800"/>
              <a:buNone/>
              <a:defRPr sz="3733">
                <a:solidFill>
                  <a:schemeClr val="lt2"/>
                </a:solidFill>
              </a:defRPr>
            </a:lvl6pPr>
            <a:lvl7pPr lvl="6" algn="ctr" rtl="0">
              <a:lnSpc>
                <a:spcPct val="100000"/>
              </a:lnSpc>
              <a:spcBef>
                <a:spcPts val="0"/>
              </a:spcBef>
              <a:spcAft>
                <a:spcPts val="0"/>
              </a:spcAft>
              <a:buClr>
                <a:schemeClr val="lt2"/>
              </a:buClr>
              <a:buSzPts val="2800"/>
              <a:buNone/>
              <a:defRPr sz="3733">
                <a:solidFill>
                  <a:schemeClr val="lt2"/>
                </a:solidFill>
              </a:defRPr>
            </a:lvl7pPr>
            <a:lvl8pPr lvl="7" algn="ctr" rtl="0">
              <a:lnSpc>
                <a:spcPct val="100000"/>
              </a:lnSpc>
              <a:spcBef>
                <a:spcPts val="0"/>
              </a:spcBef>
              <a:spcAft>
                <a:spcPts val="0"/>
              </a:spcAft>
              <a:buClr>
                <a:schemeClr val="lt2"/>
              </a:buClr>
              <a:buSzPts val="2800"/>
              <a:buNone/>
              <a:defRPr sz="3733">
                <a:solidFill>
                  <a:schemeClr val="lt2"/>
                </a:solidFill>
              </a:defRPr>
            </a:lvl8pPr>
            <a:lvl9pPr lvl="8" algn="ctr" rtl="0">
              <a:lnSpc>
                <a:spcPct val="100000"/>
              </a:lnSpc>
              <a:spcBef>
                <a:spcPts val="0"/>
              </a:spcBef>
              <a:spcAft>
                <a:spcPts val="0"/>
              </a:spcAft>
              <a:buClr>
                <a:schemeClr val="lt2"/>
              </a:buClr>
              <a:buSzPts val="2800"/>
              <a:buNone/>
              <a:defRPr sz="3733">
                <a:solidFill>
                  <a:schemeClr val="lt2"/>
                </a:solidFill>
              </a:defRPr>
            </a:lvl9pPr>
          </a:lstStyle>
          <a:p>
            <a:endParaRPr/>
          </a:p>
        </p:txBody>
      </p:sp>
      <p:sp>
        <p:nvSpPr>
          <p:cNvPr id="614" name="Google Shape;614;p13"/>
          <p:cNvSpPr txBox="1">
            <a:spLocks noGrp="1"/>
          </p:cNvSpPr>
          <p:nvPr>
            <p:ph type="subTitle" idx="2"/>
          </p:nvPr>
        </p:nvSpPr>
        <p:spPr>
          <a:xfrm>
            <a:off x="1978633" y="3325367"/>
            <a:ext cx="3884800" cy="540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615" name="Google Shape;615;p13"/>
          <p:cNvSpPr txBox="1">
            <a:spLocks noGrp="1"/>
          </p:cNvSpPr>
          <p:nvPr>
            <p:ph type="title" idx="3" hasCustomPrompt="1"/>
          </p:nvPr>
        </p:nvSpPr>
        <p:spPr>
          <a:xfrm>
            <a:off x="7781967" y="2187884"/>
            <a:ext cx="978000" cy="540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000"/>
              <a:buNone/>
              <a:defRPr sz="4000">
                <a:solidFill>
                  <a:schemeClr val="dk1"/>
                </a:solidFill>
              </a:defRPr>
            </a:lvl1pPr>
            <a:lvl2pPr lvl="1" algn="ctr" rtl="0">
              <a:spcBef>
                <a:spcPts val="0"/>
              </a:spcBef>
              <a:spcAft>
                <a:spcPts val="0"/>
              </a:spcAft>
              <a:buClr>
                <a:schemeClr val="accent3"/>
              </a:buClr>
              <a:buSzPts val="2000"/>
              <a:buNone/>
              <a:defRPr sz="2667">
                <a:solidFill>
                  <a:schemeClr val="accent3"/>
                </a:solidFill>
              </a:defRPr>
            </a:lvl2pPr>
            <a:lvl3pPr lvl="2" algn="ctr" rtl="0">
              <a:spcBef>
                <a:spcPts val="0"/>
              </a:spcBef>
              <a:spcAft>
                <a:spcPts val="0"/>
              </a:spcAft>
              <a:buClr>
                <a:schemeClr val="accent3"/>
              </a:buClr>
              <a:buSzPts val="2000"/>
              <a:buNone/>
              <a:defRPr sz="2667">
                <a:solidFill>
                  <a:schemeClr val="accent3"/>
                </a:solidFill>
              </a:defRPr>
            </a:lvl3pPr>
            <a:lvl4pPr lvl="3" algn="ctr" rtl="0">
              <a:spcBef>
                <a:spcPts val="0"/>
              </a:spcBef>
              <a:spcAft>
                <a:spcPts val="0"/>
              </a:spcAft>
              <a:buClr>
                <a:schemeClr val="accent3"/>
              </a:buClr>
              <a:buSzPts val="2000"/>
              <a:buNone/>
              <a:defRPr sz="2667">
                <a:solidFill>
                  <a:schemeClr val="accent3"/>
                </a:solidFill>
              </a:defRPr>
            </a:lvl4pPr>
            <a:lvl5pPr lvl="4" algn="ctr" rtl="0">
              <a:spcBef>
                <a:spcPts val="0"/>
              </a:spcBef>
              <a:spcAft>
                <a:spcPts val="0"/>
              </a:spcAft>
              <a:buClr>
                <a:schemeClr val="accent3"/>
              </a:buClr>
              <a:buSzPts val="2000"/>
              <a:buNone/>
              <a:defRPr sz="2667">
                <a:solidFill>
                  <a:schemeClr val="accent3"/>
                </a:solidFill>
              </a:defRPr>
            </a:lvl5pPr>
            <a:lvl6pPr lvl="5" algn="ctr" rtl="0">
              <a:spcBef>
                <a:spcPts val="0"/>
              </a:spcBef>
              <a:spcAft>
                <a:spcPts val="0"/>
              </a:spcAft>
              <a:buClr>
                <a:schemeClr val="accent3"/>
              </a:buClr>
              <a:buSzPts val="2000"/>
              <a:buNone/>
              <a:defRPr sz="2667">
                <a:solidFill>
                  <a:schemeClr val="accent3"/>
                </a:solidFill>
              </a:defRPr>
            </a:lvl6pPr>
            <a:lvl7pPr lvl="6" algn="ctr" rtl="0">
              <a:spcBef>
                <a:spcPts val="0"/>
              </a:spcBef>
              <a:spcAft>
                <a:spcPts val="0"/>
              </a:spcAft>
              <a:buClr>
                <a:schemeClr val="accent3"/>
              </a:buClr>
              <a:buSzPts val="2000"/>
              <a:buNone/>
              <a:defRPr sz="2667">
                <a:solidFill>
                  <a:schemeClr val="accent3"/>
                </a:solidFill>
              </a:defRPr>
            </a:lvl7pPr>
            <a:lvl8pPr lvl="7" algn="ctr" rtl="0">
              <a:spcBef>
                <a:spcPts val="0"/>
              </a:spcBef>
              <a:spcAft>
                <a:spcPts val="0"/>
              </a:spcAft>
              <a:buClr>
                <a:schemeClr val="accent3"/>
              </a:buClr>
              <a:buSzPts val="2000"/>
              <a:buNone/>
              <a:defRPr sz="2667">
                <a:solidFill>
                  <a:schemeClr val="accent3"/>
                </a:solidFill>
              </a:defRPr>
            </a:lvl8pPr>
            <a:lvl9pPr lvl="8" algn="ctr" rtl="0">
              <a:spcBef>
                <a:spcPts val="0"/>
              </a:spcBef>
              <a:spcAft>
                <a:spcPts val="0"/>
              </a:spcAft>
              <a:buClr>
                <a:schemeClr val="accent3"/>
              </a:buClr>
              <a:buSzPts val="2000"/>
              <a:buNone/>
              <a:defRPr sz="2667">
                <a:solidFill>
                  <a:schemeClr val="accent3"/>
                </a:solidFill>
              </a:defRPr>
            </a:lvl9pPr>
          </a:lstStyle>
          <a:p>
            <a:r>
              <a:t>xx%</a:t>
            </a:r>
          </a:p>
        </p:txBody>
      </p:sp>
      <p:sp>
        <p:nvSpPr>
          <p:cNvPr id="616" name="Google Shape;616;p13"/>
          <p:cNvSpPr txBox="1">
            <a:spLocks noGrp="1"/>
          </p:cNvSpPr>
          <p:nvPr>
            <p:ph type="subTitle" idx="4"/>
          </p:nvPr>
        </p:nvSpPr>
        <p:spPr>
          <a:xfrm>
            <a:off x="6567367" y="2905473"/>
            <a:ext cx="3407200" cy="43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lt2"/>
              </a:buClr>
              <a:buSzPts val="2800"/>
              <a:buNone/>
              <a:defRPr sz="2000" b="1">
                <a:solidFill>
                  <a:schemeClr val="lt2"/>
                </a:solidFill>
                <a:latin typeface="Josefin Sans"/>
                <a:ea typeface="Josefin Sans"/>
                <a:cs typeface="Josefin Sans"/>
                <a:sym typeface="Josefin Sans"/>
              </a:defRPr>
            </a:lvl1pPr>
            <a:lvl2pPr lvl="1" algn="ctr" rtl="0">
              <a:lnSpc>
                <a:spcPct val="100000"/>
              </a:lnSpc>
              <a:spcBef>
                <a:spcPts val="0"/>
              </a:spcBef>
              <a:spcAft>
                <a:spcPts val="0"/>
              </a:spcAft>
              <a:buClr>
                <a:schemeClr val="lt2"/>
              </a:buClr>
              <a:buSzPts val="2800"/>
              <a:buNone/>
              <a:defRPr sz="3733">
                <a:solidFill>
                  <a:schemeClr val="lt2"/>
                </a:solidFill>
              </a:defRPr>
            </a:lvl2pPr>
            <a:lvl3pPr lvl="2" algn="ctr" rtl="0">
              <a:lnSpc>
                <a:spcPct val="100000"/>
              </a:lnSpc>
              <a:spcBef>
                <a:spcPts val="0"/>
              </a:spcBef>
              <a:spcAft>
                <a:spcPts val="0"/>
              </a:spcAft>
              <a:buClr>
                <a:schemeClr val="lt2"/>
              </a:buClr>
              <a:buSzPts val="2800"/>
              <a:buNone/>
              <a:defRPr sz="3733">
                <a:solidFill>
                  <a:schemeClr val="lt2"/>
                </a:solidFill>
              </a:defRPr>
            </a:lvl3pPr>
            <a:lvl4pPr lvl="3" algn="ctr" rtl="0">
              <a:lnSpc>
                <a:spcPct val="100000"/>
              </a:lnSpc>
              <a:spcBef>
                <a:spcPts val="0"/>
              </a:spcBef>
              <a:spcAft>
                <a:spcPts val="0"/>
              </a:spcAft>
              <a:buClr>
                <a:schemeClr val="lt2"/>
              </a:buClr>
              <a:buSzPts val="2800"/>
              <a:buNone/>
              <a:defRPr sz="3733">
                <a:solidFill>
                  <a:schemeClr val="lt2"/>
                </a:solidFill>
              </a:defRPr>
            </a:lvl4pPr>
            <a:lvl5pPr lvl="4" algn="ctr" rtl="0">
              <a:lnSpc>
                <a:spcPct val="100000"/>
              </a:lnSpc>
              <a:spcBef>
                <a:spcPts val="0"/>
              </a:spcBef>
              <a:spcAft>
                <a:spcPts val="0"/>
              </a:spcAft>
              <a:buClr>
                <a:schemeClr val="lt2"/>
              </a:buClr>
              <a:buSzPts val="2800"/>
              <a:buNone/>
              <a:defRPr sz="3733">
                <a:solidFill>
                  <a:schemeClr val="lt2"/>
                </a:solidFill>
              </a:defRPr>
            </a:lvl5pPr>
            <a:lvl6pPr lvl="5" algn="ctr" rtl="0">
              <a:lnSpc>
                <a:spcPct val="100000"/>
              </a:lnSpc>
              <a:spcBef>
                <a:spcPts val="0"/>
              </a:spcBef>
              <a:spcAft>
                <a:spcPts val="0"/>
              </a:spcAft>
              <a:buClr>
                <a:schemeClr val="lt2"/>
              </a:buClr>
              <a:buSzPts val="2800"/>
              <a:buNone/>
              <a:defRPr sz="3733">
                <a:solidFill>
                  <a:schemeClr val="lt2"/>
                </a:solidFill>
              </a:defRPr>
            </a:lvl6pPr>
            <a:lvl7pPr lvl="6" algn="ctr" rtl="0">
              <a:lnSpc>
                <a:spcPct val="100000"/>
              </a:lnSpc>
              <a:spcBef>
                <a:spcPts val="0"/>
              </a:spcBef>
              <a:spcAft>
                <a:spcPts val="0"/>
              </a:spcAft>
              <a:buClr>
                <a:schemeClr val="lt2"/>
              </a:buClr>
              <a:buSzPts val="2800"/>
              <a:buNone/>
              <a:defRPr sz="3733">
                <a:solidFill>
                  <a:schemeClr val="lt2"/>
                </a:solidFill>
              </a:defRPr>
            </a:lvl7pPr>
            <a:lvl8pPr lvl="7" algn="ctr" rtl="0">
              <a:lnSpc>
                <a:spcPct val="100000"/>
              </a:lnSpc>
              <a:spcBef>
                <a:spcPts val="0"/>
              </a:spcBef>
              <a:spcAft>
                <a:spcPts val="0"/>
              </a:spcAft>
              <a:buClr>
                <a:schemeClr val="lt2"/>
              </a:buClr>
              <a:buSzPts val="2800"/>
              <a:buNone/>
              <a:defRPr sz="3733">
                <a:solidFill>
                  <a:schemeClr val="lt2"/>
                </a:solidFill>
              </a:defRPr>
            </a:lvl8pPr>
            <a:lvl9pPr lvl="8" algn="ctr" rtl="0">
              <a:lnSpc>
                <a:spcPct val="100000"/>
              </a:lnSpc>
              <a:spcBef>
                <a:spcPts val="0"/>
              </a:spcBef>
              <a:spcAft>
                <a:spcPts val="0"/>
              </a:spcAft>
              <a:buClr>
                <a:schemeClr val="lt2"/>
              </a:buClr>
              <a:buSzPts val="2800"/>
              <a:buNone/>
              <a:defRPr sz="3733">
                <a:solidFill>
                  <a:schemeClr val="lt2"/>
                </a:solidFill>
              </a:defRPr>
            </a:lvl9pPr>
          </a:lstStyle>
          <a:p>
            <a:endParaRPr/>
          </a:p>
        </p:txBody>
      </p:sp>
      <p:sp>
        <p:nvSpPr>
          <p:cNvPr id="617" name="Google Shape;617;p13"/>
          <p:cNvSpPr txBox="1">
            <a:spLocks noGrp="1"/>
          </p:cNvSpPr>
          <p:nvPr>
            <p:ph type="subTitle" idx="5"/>
          </p:nvPr>
        </p:nvSpPr>
        <p:spPr>
          <a:xfrm>
            <a:off x="6328567" y="3325367"/>
            <a:ext cx="3884800" cy="540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618" name="Google Shape;618;p13"/>
          <p:cNvSpPr txBox="1">
            <a:spLocks noGrp="1"/>
          </p:cNvSpPr>
          <p:nvPr>
            <p:ph type="title" idx="6" hasCustomPrompt="1"/>
          </p:nvPr>
        </p:nvSpPr>
        <p:spPr>
          <a:xfrm>
            <a:off x="3432033" y="4268551"/>
            <a:ext cx="978000" cy="540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000"/>
              <a:buNone/>
              <a:defRPr sz="4000">
                <a:solidFill>
                  <a:schemeClr val="dk1"/>
                </a:solidFill>
              </a:defRPr>
            </a:lvl1pPr>
            <a:lvl2pPr lvl="1" algn="ctr" rtl="0">
              <a:spcBef>
                <a:spcPts val="0"/>
              </a:spcBef>
              <a:spcAft>
                <a:spcPts val="0"/>
              </a:spcAft>
              <a:buClr>
                <a:schemeClr val="accent3"/>
              </a:buClr>
              <a:buSzPts val="2000"/>
              <a:buNone/>
              <a:defRPr sz="2667">
                <a:solidFill>
                  <a:schemeClr val="accent3"/>
                </a:solidFill>
              </a:defRPr>
            </a:lvl2pPr>
            <a:lvl3pPr lvl="2" algn="ctr" rtl="0">
              <a:spcBef>
                <a:spcPts val="0"/>
              </a:spcBef>
              <a:spcAft>
                <a:spcPts val="0"/>
              </a:spcAft>
              <a:buClr>
                <a:schemeClr val="accent3"/>
              </a:buClr>
              <a:buSzPts val="2000"/>
              <a:buNone/>
              <a:defRPr sz="2667">
                <a:solidFill>
                  <a:schemeClr val="accent3"/>
                </a:solidFill>
              </a:defRPr>
            </a:lvl3pPr>
            <a:lvl4pPr lvl="3" algn="ctr" rtl="0">
              <a:spcBef>
                <a:spcPts val="0"/>
              </a:spcBef>
              <a:spcAft>
                <a:spcPts val="0"/>
              </a:spcAft>
              <a:buClr>
                <a:schemeClr val="accent3"/>
              </a:buClr>
              <a:buSzPts val="2000"/>
              <a:buNone/>
              <a:defRPr sz="2667">
                <a:solidFill>
                  <a:schemeClr val="accent3"/>
                </a:solidFill>
              </a:defRPr>
            </a:lvl4pPr>
            <a:lvl5pPr lvl="4" algn="ctr" rtl="0">
              <a:spcBef>
                <a:spcPts val="0"/>
              </a:spcBef>
              <a:spcAft>
                <a:spcPts val="0"/>
              </a:spcAft>
              <a:buClr>
                <a:schemeClr val="accent3"/>
              </a:buClr>
              <a:buSzPts val="2000"/>
              <a:buNone/>
              <a:defRPr sz="2667">
                <a:solidFill>
                  <a:schemeClr val="accent3"/>
                </a:solidFill>
              </a:defRPr>
            </a:lvl5pPr>
            <a:lvl6pPr lvl="5" algn="ctr" rtl="0">
              <a:spcBef>
                <a:spcPts val="0"/>
              </a:spcBef>
              <a:spcAft>
                <a:spcPts val="0"/>
              </a:spcAft>
              <a:buClr>
                <a:schemeClr val="accent3"/>
              </a:buClr>
              <a:buSzPts val="2000"/>
              <a:buNone/>
              <a:defRPr sz="2667">
                <a:solidFill>
                  <a:schemeClr val="accent3"/>
                </a:solidFill>
              </a:defRPr>
            </a:lvl6pPr>
            <a:lvl7pPr lvl="6" algn="ctr" rtl="0">
              <a:spcBef>
                <a:spcPts val="0"/>
              </a:spcBef>
              <a:spcAft>
                <a:spcPts val="0"/>
              </a:spcAft>
              <a:buClr>
                <a:schemeClr val="accent3"/>
              </a:buClr>
              <a:buSzPts val="2000"/>
              <a:buNone/>
              <a:defRPr sz="2667">
                <a:solidFill>
                  <a:schemeClr val="accent3"/>
                </a:solidFill>
              </a:defRPr>
            </a:lvl7pPr>
            <a:lvl8pPr lvl="7" algn="ctr" rtl="0">
              <a:spcBef>
                <a:spcPts val="0"/>
              </a:spcBef>
              <a:spcAft>
                <a:spcPts val="0"/>
              </a:spcAft>
              <a:buClr>
                <a:schemeClr val="accent3"/>
              </a:buClr>
              <a:buSzPts val="2000"/>
              <a:buNone/>
              <a:defRPr sz="2667">
                <a:solidFill>
                  <a:schemeClr val="accent3"/>
                </a:solidFill>
              </a:defRPr>
            </a:lvl8pPr>
            <a:lvl9pPr lvl="8" algn="ctr" rtl="0">
              <a:spcBef>
                <a:spcPts val="0"/>
              </a:spcBef>
              <a:spcAft>
                <a:spcPts val="0"/>
              </a:spcAft>
              <a:buClr>
                <a:schemeClr val="accent3"/>
              </a:buClr>
              <a:buSzPts val="2000"/>
              <a:buNone/>
              <a:defRPr sz="2667">
                <a:solidFill>
                  <a:schemeClr val="accent3"/>
                </a:solidFill>
              </a:defRPr>
            </a:lvl9pPr>
          </a:lstStyle>
          <a:p>
            <a:r>
              <a:t>xx%</a:t>
            </a:r>
          </a:p>
        </p:txBody>
      </p:sp>
      <p:sp>
        <p:nvSpPr>
          <p:cNvPr id="619" name="Google Shape;619;p13"/>
          <p:cNvSpPr txBox="1">
            <a:spLocks noGrp="1"/>
          </p:cNvSpPr>
          <p:nvPr>
            <p:ph type="subTitle" idx="7"/>
          </p:nvPr>
        </p:nvSpPr>
        <p:spPr>
          <a:xfrm>
            <a:off x="2217433" y="5007652"/>
            <a:ext cx="3407200" cy="43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lt2"/>
              </a:buClr>
              <a:buSzPts val="2800"/>
              <a:buNone/>
              <a:defRPr sz="2000" b="1">
                <a:solidFill>
                  <a:schemeClr val="lt2"/>
                </a:solidFill>
                <a:latin typeface="Josefin Sans"/>
                <a:ea typeface="Josefin Sans"/>
                <a:cs typeface="Josefin Sans"/>
                <a:sym typeface="Josefin Sans"/>
              </a:defRPr>
            </a:lvl1pPr>
            <a:lvl2pPr lvl="1" algn="ctr" rtl="0">
              <a:lnSpc>
                <a:spcPct val="100000"/>
              </a:lnSpc>
              <a:spcBef>
                <a:spcPts val="0"/>
              </a:spcBef>
              <a:spcAft>
                <a:spcPts val="0"/>
              </a:spcAft>
              <a:buClr>
                <a:schemeClr val="lt2"/>
              </a:buClr>
              <a:buSzPts val="2800"/>
              <a:buNone/>
              <a:defRPr sz="3733">
                <a:solidFill>
                  <a:schemeClr val="lt2"/>
                </a:solidFill>
              </a:defRPr>
            </a:lvl2pPr>
            <a:lvl3pPr lvl="2" algn="ctr" rtl="0">
              <a:lnSpc>
                <a:spcPct val="100000"/>
              </a:lnSpc>
              <a:spcBef>
                <a:spcPts val="0"/>
              </a:spcBef>
              <a:spcAft>
                <a:spcPts val="0"/>
              </a:spcAft>
              <a:buClr>
                <a:schemeClr val="lt2"/>
              </a:buClr>
              <a:buSzPts val="2800"/>
              <a:buNone/>
              <a:defRPr sz="3733">
                <a:solidFill>
                  <a:schemeClr val="lt2"/>
                </a:solidFill>
              </a:defRPr>
            </a:lvl3pPr>
            <a:lvl4pPr lvl="3" algn="ctr" rtl="0">
              <a:lnSpc>
                <a:spcPct val="100000"/>
              </a:lnSpc>
              <a:spcBef>
                <a:spcPts val="0"/>
              </a:spcBef>
              <a:spcAft>
                <a:spcPts val="0"/>
              </a:spcAft>
              <a:buClr>
                <a:schemeClr val="lt2"/>
              </a:buClr>
              <a:buSzPts val="2800"/>
              <a:buNone/>
              <a:defRPr sz="3733">
                <a:solidFill>
                  <a:schemeClr val="lt2"/>
                </a:solidFill>
              </a:defRPr>
            </a:lvl4pPr>
            <a:lvl5pPr lvl="4" algn="ctr" rtl="0">
              <a:lnSpc>
                <a:spcPct val="100000"/>
              </a:lnSpc>
              <a:spcBef>
                <a:spcPts val="0"/>
              </a:spcBef>
              <a:spcAft>
                <a:spcPts val="0"/>
              </a:spcAft>
              <a:buClr>
                <a:schemeClr val="lt2"/>
              </a:buClr>
              <a:buSzPts val="2800"/>
              <a:buNone/>
              <a:defRPr sz="3733">
                <a:solidFill>
                  <a:schemeClr val="lt2"/>
                </a:solidFill>
              </a:defRPr>
            </a:lvl5pPr>
            <a:lvl6pPr lvl="5" algn="ctr" rtl="0">
              <a:lnSpc>
                <a:spcPct val="100000"/>
              </a:lnSpc>
              <a:spcBef>
                <a:spcPts val="0"/>
              </a:spcBef>
              <a:spcAft>
                <a:spcPts val="0"/>
              </a:spcAft>
              <a:buClr>
                <a:schemeClr val="lt2"/>
              </a:buClr>
              <a:buSzPts val="2800"/>
              <a:buNone/>
              <a:defRPr sz="3733">
                <a:solidFill>
                  <a:schemeClr val="lt2"/>
                </a:solidFill>
              </a:defRPr>
            </a:lvl6pPr>
            <a:lvl7pPr lvl="6" algn="ctr" rtl="0">
              <a:lnSpc>
                <a:spcPct val="100000"/>
              </a:lnSpc>
              <a:spcBef>
                <a:spcPts val="0"/>
              </a:spcBef>
              <a:spcAft>
                <a:spcPts val="0"/>
              </a:spcAft>
              <a:buClr>
                <a:schemeClr val="lt2"/>
              </a:buClr>
              <a:buSzPts val="2800"/>
              <a:buNone/>
              <a:defRPr sz="3733">
                <a:solidFill>
                  <a:schemeClr val="lt2"/>
                </a:solidFill>
              </a:defRPr>
            </a:lvl7pPr>
            <a:lvl8pPr lvl="7" algn="ctr" rtl="0">
              <a:lnSpc>
                <a:spcPct val="100000"/>
              </a:lnSpc>
              <a:spcBef>
                <a:spcPts val="0"/>
              </a:spcBef>
              <a:spcAft>
                <a:spcPts val="0"/>
              </a:spcAft>
              <a:buClr>
                <a:schemeClr val="lt2"/>
              </a:buClr>
              <a:buSzPts val="2800"/>
              <a:buNone/>
              <a:defRPr sz="3733">
                <a:solidFill>
                  <a:schemeClr val="lt2"/>
                </a:solidFill>
              </a:defRPr>
            </a:lvl8pPr>
            <a:lvl9pPr lvl="8" algn="ctr" rtl="0">
              <a:lnSpc>
                <a:spcPct val="100000"/>
              </a:lnSpc>
              <a:spcBef>
                <a:spcPts val="0"/>
              </a:spcBef>
              <a:spcAft>
                <a:spcPts val="0"/>
              </a:spcAft>
              <a:buClr>
                <a:schemeClr val="lt2"/>
              </a:buClr>
              <a:buSzPts val="2800"/>
              <a:buNone/>
              <a:defRPr sz="3733">
                <a:solidFill>
                  <a:schemeClr val="lt2"/>
                </a:solidFill>
              </a:defRPr>
            </a:lvl9pPr>
          </a:lstStyle>
          <a:p>
            <a:endParaRPr/>
          </a:p>
        </p:txBody>
      </p:sp>
      <p:sp>
        <p:nvSpPr>
          <p:cNvPr id="620" name="Google Shape;620;p13"/>
          <p:cNvSpPr txBox="1">
            <a:spLocks noGrp="1"/>
          </p:cNvSpPr>
          <p:nvPr>
            <p:ph type="subTitle" idx="8"/>
          </p:nvPr>
        </p:nvSpPr>
        <p:spPr>
          <a:xfrm>
            <a:off x="1978633" y="5379567"/>
            <a:ext cx="3884800" cy="540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621" name="Google Shape;621;p13"/>
          <p:cNvSpPr txBox="1">
            <a:spLocks noGrp="1"/>
          </p:cNvSpPr>
          <p:nvPr>
            <p:ph type="title" idx="9" hasCustomPrompt="1"/>
          </p:nvPr>
        </p:nvSpPr>
        <p:spPr>
          <a:xfrm>
            <a:off x="7781967" y="4268551"/>
            <a:ext cx="978000" cy="540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000"/>
              <a:buNone/>
              <a:defRPr sz="4000">
                <a:solidFill>
                  <a:schemeClr val="dk1"/>
                </a:solidFill>
              </a:defRPr>
            </a:lvl1pPr>
            <a:lvl2pPr lvl="1" algn="ctr" rtl="0">
              <a:spcBef>
                <a:spcPts val="0"/>
              </a:spcBef>
              <a:spcAft>
                <a:spcPts val="0"/>
              </a:spcAft>
              <a:buClr>
                <a:schemeClr val="accent3"/>
              </a:buClr>
              <a:buSzPts val="2000"/>
              <a:buNone/>
              <a:defRPr sz="2667">
                <a:solidFill>
                  <a:schemeClr val="accent3"/>
                </a:solidFill>
              </a:defRPr>
            </a:lvl2pPr>
            <a:lvl3pPr lvl="2" algn="ctr" rtl="0">
              <a:spcBef>
                <a:spcPts val="0"/>
              </a:spcBef>
              <a:spcAft>
                <a:spcPts val="0"/>
              </a:spcAft>
              <a:buClr>
                <a:schemeClr val="accent3"/>
              </a:buClr>
              <a:buSzPts val="2000"/>
              <a:buNone/>
              <a:defRPr sz="2667">
                <a:solidFill>
                  <a:schemeClr val="accent3"/>
                </a:solidFill>
              </a:defRPr>
            </a:lvl3pPr>
            <a:lvl4pPr lvl="3" algn="ctr" rtl="0">
              <a:spcBef>
                <a:spcPts val="0"/>
              </a:spcBef>
              <a:spcAft>
                <a:spcPts val="0"/>
              </a:spcAft>
              <a:buClr>
                <a:schemeClr val="accent3"/>
              </a:buClr>
              <a:buSzPts val="2000"/>
              <a:buNone/>
              <a:defRPr sz="2667">
                <a:solidFill>
                  <a:schemeClr val="accent3"/>
                </a:solidFill>
              </a:defRPr>
            </a:lvl4pPr>
            <a:lvl5pPr lvl="4" algn="ctr" rtl="0">
              <a:spcBef>
                <a:spcPts val="0"/>
              </a:spcBef>
              <a:spcAft>
                <a:spcPts val="0"/>
              </a:spcAft>
              <a:buClr>
                <a:schemeClr val="accent3"/>
              </a:buClr>
              <a:buSzPts val="2000"/>
              <a:buNone/>
              <a:defRPr sz="2667">
                <a:solidFill>
                  <a:schemeClr val="accent3"/>
                </a:solidFill>
              </a:defRPr>
            </a:lvl5pPr>
            <a:lvl6pPr lvl="5" algn="ctr" rtl="0">
              <a:spcBef>
                <a:spcPts val="0"/>
              </a:spcBef>
              <a:spcAft>
                <a:spcPts val="0"/>
              </a:spcAft>
              <a:buClr>
                <a:schemeClr val="accent3"/>
              </a:buClr>
              <a:buSzPts val="2000"/>
              <a:buNone/>
              <a:defRPr sz="2667">
                <a:solidFill>
                  <a:schemeClr val="accent3"/>
                </a:solidFill>
              </a:defRPr>
            </a:lvl6pPr>
            <a:lvl7pPr lvl="6" algn="ctr" rtl="0">
              <a:spcBef>
                <a:spcPts val="0"/>
              </a:spcBef>
              <a:spcAft>
                <a:spcPts val="0"/>
              </a:spcAft>
              <a:buClr>
                <a:schemeClr val="accent3"/>
              </a:buClr>
              <a:buSzPts val="2000"/>
              <a:buNone/>
              <a:defRPr sz="2667">
                <a:solidFill>
                  <a:schemeClr val="accent3"/>
                </a:solidFill>
              </a:defRPr>
            </a:lvl7pPr>
            <a:lvl8pPr lvl="7" algn="ctr" rtl="0">
              <a:spcBef>
                <a:spcPts val="0"/>
              </a:spcBef>
              <a:spcAft>
                <a:spcPts val="0"/>
              </a:spcAft>
              <a:buClr>
                <a:schemeClr val="accent3"/>
              </a:buClr>
              <a:buSzPts val="2000"/>
              <a:buNone/>
              <a:defRPr sz="2667">
                <a:solidFill>
                  <a:schemeClr val="accent3"/>
                </a:solidFill>
              </a:defRPr>
            </a:lvl8pPr>
            <a:lvl9pPr lvl="8" algn="ctr" rtl="0">
              <a:spcBef>
                <a:spcPts val="0"/>
              </a:spcBef>
              <a:spcAft>
                <a:spcPts val="0"/>
              </a:spcAft>
              <a:buClr>
                <a:schemeClr val="accent3"/>
              </a:buClr>
              <a:buSzPts val="2000"/>
              <a:buNone/>
              <a:defRPr sz="2667">
                <a:solidFill>
                  <a:schemeClr val="accent3"/>
                </a:solidFill>
              </a:defRPr>
            </a:lvl9pPr>
          </a:lstStyle>
          <a:p>
            <a:r>
              <a:t>xx%</a:t>
            </a:r>
          </a:p>
        </p:txBody>
      </p:sp>
      <p:sp>
        <p:nvSpPr>
          <p:cNvPr id="622" name="Google Shape;622;p13"/>
          <p:cNvSpPr txBox="1">
            <a:spLocks noGrp="1"/>
          </p:cNvSpPr>
          <p:nvPr>
            <p:ph type="subTitle" idx="13"/>
          </p:nvPr>
        </p:nvSpPr>
        <p:spPr>
          <a:xfrm>
            <a:off x="6567367" y="5007652"/>
            <a:ext cx="3407200" cy="43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lt2"/>
              </a:buClr>
              <a:buSzPts val="2800"/>
              <a:buNone/>
              <a:defRPr sz="2000" b="1">
                <a:solidFill>
                  <a:schemeClr val="lt2"/>
                </a:solidFill>
                <a:latin typeface="Josefin Sans"/>
                <a:ea typeface="Josefin Sans"/>
                <a:cs typeface="Josefin Sans"/>
                <a:sym typeface="Josefin Sans"/>
              </a:defRPr>
            </a:lvl1pPr>
            <a:lvl2pPr lvl="1" algn="ctr" rtl="0">
              <a:lnSpc>
                <a:spcPct val="100000"/>
              </a:lnSpc>
              <a:spcBef>
                <a:spcPts val="0"/>
              </a:spcBef>
              <a:spcAft>
                <a:spcPts val="0"/>
              </a:spcAft>
              <a:buClr>
                <a:schemeClr val="lt2"/>
              </a:buClr>
              <a:buSzPts val="2800"/>
              <a:buNone/>
              <a:defRPr sz="3733">
                <a:solidFill>
                  <a:schemeClr val="lt2"/>
                </a:solidFill>
              </a:defRPr>
            </a:lvl2pPr>
            <a:lvl3pPr lvl="2" algn="ctr" rtl="0">
              <a:lnSpc>
                <a:spcPct val="100000"/>
              </a:lnSpc>
              <a:spcBef>
                <a:spcPts val="0"/>
              </a:spcBef>
              <a:spcAft>
                <a:spcPts val="0"/>
              </a:spcAft>
              <a:buClr>
                <a:schemeClr val="lt2"/>
              </a:buClr>
              <a:buSzPts val="2800"/>
              <a:buNone/>
              <a:defRPr sz="3733">
                <a:solidFill>
                  <a:schemeClr val="lt2"/>
                </a:solidFill>
              </a:defRPr>
            </a:lvl3pPr>
            <a:lvl4pPr lvl="3" algn="ctr" rtl="0">
              <a:lnSpc>
                <a:spcPct val="100000"/>
              </a:lnSpc>
              <a:spcBef>
                <a:spcPts val="0"/>
              </a:spcBef>
              <a:spcAft>
                <a:spcPts val="0"/>
              </a:spcAft>
              <a:buClr>
                <a:schemeClr val="lt2"/>
              </a:buClr>
              <a:buSzPts val="2800"/>
              <a:buNone/>
              <a:defRPr sz="3733">
                <a:solidFill>
                  <a:schemeClr val="lt2"/>
                </a:solidFill>
              </a:defRPr>
            </a:lvl4pPr>
            <a:lvl5pPr lvl="4" algn="ctr" rtl="0">
              <a:lnSpc>
                <a:spcPct val="100000"/>
              </a:lnSpc>
              <a:spcBef>
                <a:spcPts val="0"/>
              </a:spcBef>
              <a:spcAft>
                <a:spcPts val="0"/>
              </a:spcAft>
              <a:buClr>
                <a:schemeClr val="lt2"/>
              </a:buClr>
              <a:buSzPts val="2800"/>
              <a:buNone/>
              <a:defRPr sz="3733">
                <a:solidFill>
                  <a:schemeClr val="lt2"/>
                </a:solidFill>
              </a:defRPr>
            </a:lvl5pPr>
            <a:lvl6pPr lvl="5" algn="ctr" rtl="0">
              <a:lnSpc>
                <a:spcPct val="100000"/>
              </a:lnSpc>
              <a:spcBef>
                <a:spcPts val="0"/>
              </a:spcBef>
              <a:spcAft>
                <a:spcPts val="0"/>
              </a:spcAft>
              <a:buClr>
                <a:schemeClr val="lt2"/>
              </a:buClr>
              <a:buSzPts val="2800"/>
              <a:buNone/>
              <a:defRPr sz="3733">
                <a:solidFill>
                  <a:schemeClr val="lt2"/>
                </a:solidFill>
              </a:defRPr>
            </a:lvl6pPr>
            <a:lvl7pPr lvl="6" algn="ctr" rtl="0">
              <a:lnSpc>
                <a:spcPct val="100000"/>
              </a:lnSpc>
              <a:spcBef>
                <a:spcPts val="0"/>
              </a:spcBef>
              <a:spcAft>
                <a:spcPts val="0"/>
              </a:spcAft>
              <a:buClr>
                <a:schemeClr val="lt2"/>
              </a:buClr>
              <a:buSzPts val="2800"/>
              <a:buNone/>
              <a:defRPr sz="3733">
                <a:solidFill>
                  <a:schemeClr val="lt2"/>
                </a:solidFill>
              </a:defRPr>
            </a:lvl7pPr>
            <a:lvl8pPr lvl="7" algn="ctr" rtl="0">
              <a:lnSpc>
                <a:spcPct val="100000"/>
              </a:lnSpc>
              <a:spcBef>
                <a:spcPts val="0"/>
              </a:spcBef>
              <a:spcAft>
                <a:spcPts val="0"/>
              </a:spcAft>
              <a:buClr>
                <a:schemeClr val="lt2"/>
              </a:buClr>
              <a:buSzPts val="2800"/>
              <a:buNone/>
              <a:defRPr sz="3733">
                <a:solidFill>
                  <a:schemeClr val="lt2"/>
                </a:solidFill>
              </a:defRPr>
            </a:lvl8pPr>
            <a:lvl9pPr lvl="8" algn="ctr" rtl="0">
              <a:lnSpc>
                <a:spcPct val="100000"/>
              </a:lnSpc>
              <a:spcBef>
                <a:spcPts val="0"/>
              </a:spcBef>
              <a:spcAft>
                <a:spcPts val="0"/>
              </a:spcAft>
              <a:buClr>
                <a:schemeClr val="lt2"/>
              </a:buClr>
              <a:buSzPts val="2800"/>
              <a:buNone/>
              <a:defRPr sz="3733">
                <a:solidFill>
                  <a:schemeClr val="lt2"/>
                </a:solidFill>
              </a:defRPr>
            </a:lvl9pPr>
          </a:lstStyle>
          <a:p>
            <a:endParaRPr/>
          </a:p>
        </p:txBody>
      </p:sp>
      <p:sp>
        <p:nvSpPr>
          <p:cNvPr id="623" name="Google Shape;623;p13"/>
          <p:cNvSpPr txBox="1">
            <a:spLocks noGrp="1"/>
          </p:cNvSpPr>
          <p:nvPr>
            <p:ph type="subTitle" idx="14"/>
          </p:nvPr>
        </p:nvSpPr>
        <p:spPr>
          <a:xfrm>
            <a:off x="6328567" y="5379567"/>
            <a:ext cx="3884800" cy="540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624" name="Google Shape;624;p13"/>
          <p:cNvSpPr txBox="1">
            <a:spLocks noGrp="1"/>
          </p:cNvSpPr>
          <p:nvPr>
            <p:ph type="title" idx="15"/>
          </p:nvPr>
        </p:nvSpPr>
        <p:spPr>
          <a:xfrm>
            <a:off x="3335600" y="778463"/>
            <a:ext cx="5520800" cy="540800"/>
          </a:xfrm>
          <a:prstGeom prst="rect">
            <a:avLst/>
          </a:prstGeom>
          <a:effectLst>
            <a:outerShdw dist="28575" dir="1920000" algn="bl" rotWithShape="0">
              <a:schemeClr val="accent1"/>
            </a:outerShdw>
          </a:effectLst>
        </p:spPr>
        <p:txBody>
          <a:bodyPr spcFirstLastPara="1" wrap="square" lIns="91425" tIns="91425" rIns="91425" bIns="91425" anchor="ctr" anchorCtr="0">
            <a:noAutofit/>
          </a:bodyPr>
          <a:lstStyle>
            <a:lvl1pPr lvl="0" algn="ctr" rtl="0">
              <a:spcBef>
                <a:spcPts val="0"/>
              </a:spcBef>
              <a:spcAft>
                <a:spcPts val="0"/>
              </a:spcAft>
              <a:buSzPts val="2500"/>
              <a:buNone/>
              <a:defRPr/>
            </a:lvl1pPr>
            <a:lvl2pPr lvl="1" rtl="0">
              <a:spcBef>
                <a:spcPts val="0"/>
              </a:spcBef>
              <a:spcAft>
                <a:spcPts val="0"/>
              </a:spcAft>
              <a:buSzPts val="2500"/>
              <a:buNone/>
              <a:defRPr sz="3333"/>
            </a:lvl2pPr>
            <a:lvl3pPr lvl="2" rtl="0">
              <a:spcBef>
                <a:spcPts val="0"/>
              </a:spcBef>
              <a:spcAft>
                <a:spcPts val="0"/>
              </a:spcAft>
              <a:buSzPts val="2500"/>
              <a:buNone/>
              <a:defRPr sz="3333"/>
            </a:lvl3pPr>
            <a:lvl4pPr lvl="3" rtl="0">
              <a:spcBef>
                <a:spcPts val="0"/>
              </a:spcBef>
              <a:spcAft>
                <a:spcPts val="0"/>
              </a:spcAft>
              <a:buSzPts val="2500"/>
              <a:buNone/>
              <a:defRPr sz="3333"/>
            </a:lvl4pPr>
            <a:lvl5pPr lvl="4" rtl="0">
              <a:spcBef>
                <a:spcPts val="0"/>
              </a:spcBef>
              <a:spcAft>
                <a:spcPts val="0"/>
              </a:spcAft>
              <a:buSzPts val="2500"/>
              <a:buNone/>
              <a:defRPr sz="3333"/>
            </a:lvl5pPr>
            <a:lvl6pPr lvl="5" rtl="0">
              <a:spcBef>
                <a:spcPts val="0"/>
              </a:spcBef>
              <a:spcAft>
                <a:spcPts val="0"/>
              </a:spcAft>
              <a:buSzPts val="2500"/>
              <a:buNone/>
              <a:defRPr sz="3333"/>
            </a:lvl6pPr>
            <a:lvl7pPr lvl="6" rtl="0">
              <a:spcBef>
                <a:spcPts val="0"/>
              </a:spcBef>
              <a:spcAft>
                <a:spcPts val="0"/>
              </a:spcAft>
              <a:buSzPts val="2500"/>
              <a:buNone/>
              <a:defRPr sz="3333"/>
            </a:lvl7pPr>
            <a:lvl8pPr lvl="7" rtl="0">
              <a:spcBef>
                <a:spcPts val="0"/>
              </a:spcBef>
              <a:spcAft>
                <a:spcPts val="0"/>
              </a:spcAft>
              <a:buSzPts val="2500"/>
              <a:buNone/>
              <a:defRPr sz="3333"/>
            </a:lvl8pPr>
            <a:lvl9pPr lvl="8" rtl="0">
              <a:spcBef>
                <a:spcPts val="0"/>
              </a:spcBef>
              <a:spcAft>
                <a:spcPts val="0"/>
              </a:spcAft>
              <a:buSzPts val="2500"/>
              <a:buNone/>
              <a:defRPr sz="3333"/>
            </a:lvl9pPr>
          </a:lstStyle>
          <a:p>
            <a:endParaRPr/>
          </a:p>
        </p:txBody>
      </p:sp>
    </p:spTree>
    <p:extLst>
      <p:ext uri="{BB962C8B-B14F-4D97-AF65-F5344CB8AC3E}">
        <p14:creationId xmlns:p14="http://schemas.microsoft.com/office/powerpoint/2010/main" val="291547311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682"/>
        <p:cNvGrpSpPr/>
        <p:nvPr/>
      </p:nvGrpSpPr>
      <p:grpSpPr>
        <a:xfrm>
          <a:off x="0" y="0"/>
          <a:ext cx="0" cy="0"/>
          <a:chOff x="0" y="0"/>
          <a:chExt cx="0" cy="0"/>
        </a:xfrm>
      </p:grpSpPr>
      <p:pic>
        <p:nvPicPr>
          <p:cNvPr id="683" name="Google Shape;683;p15"/>
          <p:cNvPicPr preferRelativeResize="0"/>
          <p:nvPr/>
        </p:nvPicPr>
        <p:blipFill>
          <a:blip r:embed="rId2">
            <a:alphaModFix/>
          </a:blip>
          <a:stretch>
            <a:fillRect/>
          </a:stretch>
        </p:blipFill>
        <p:spPr>
          <a:xfrm>
            <a:off x="-75466" y="-36433"/>
            <a:ext cx="12342935" cy="7005332"/>
          </a:xfrm>
          <a:prstGeom prst="rect">
            <a:avLst/>
          </a:prstGeom>
          <a:noFill/>
          <a:ln>
            <a:noFill/>
          </a:ln>
        </p:spPr>
      </p:pic>
      <p:grpSp>
        <p:nvGrpSpPr>
          <p:cNvPr id="684" name="Google Shape;684;p15"/>
          <p:cNvGrpSpPr/>
          <p:nvPr/>
        </p:nvGrpSpPr>
        <p:grpSpPr>
          <a:xfrm rot="-366008" flipH="1">
            <a:off x="-1313051" y="1370485"/>
            <a:ext cx="3524569" cy="2844455"/>
            <a:chOff x="-729163" y="3851975"/>
            <a:chExt cx="2464103" cy="1988620"/>
          </a:xfrm>
        </p:grpSpPr>
        <p:sp>
          <p:nvSpPr>
            <p:cNvPr id="685" name="Google Shape;685;p15"/>
            <p:cNvSpPr/>
            <p:nvPr/>
          </p:nvSpPr>
          <p:spPr>
            <a:xfrm rot="363082">
              <a:off x="-642946" y="3967874"/>
              <a:ext cx="2291669" cy="1756822"/>
            </a:xfrm>
            <a:custGeom>
              <a:avLst/>
              <a:gdLst/>
              <a:ahLst/>
              <a:cxnLst/>
              <a:rect l="l" t="t" r="r" b="b"/>
              <a:pathLst>
                <a:path w="73153" h="56080" extrusionOk="0">
                  <a:moveTo>
                    <a:pt x="12829" y="0"/>
                  </a:moveTo>
                  <a:cubicBezTo>
                    <a:pt x="12663" y="0"/>
                    <a:pt x="12517" y="100"/>
                    <a:pt x="12443" y="272"/>
                  </a:cubicBezTo>
                  <a:lnTo>
                    <a:pt x="101" y="32729"/>
                  </a:lnTo>
                  <a:cubicBezTo>
                    <a:pt x="1" y="32929"/>
                    <a:pt x="134" y="33196"/>
                    <a:pt x="334" y="33262"/>
                  </a:cubicBezTo>
                  <a:lnTo>
                    <a:pt x="60143" y="56045"/>
                  </a:lnTo>
                  <a:cubicBezTo>
                    <a:pt x="60198" y="56069"/>
                    <a:pt x="60253" y="56079"/>
                    <a:pt x="60306" y="56079"/>
                  </a:cubicBezTo>
                  <a:cubicBezTo>
                    <a:pt x="60479" y="56079"/>
                    <a:pt x="60634" y="55965"/>
                    <a:pt x="60711" y="55812"/>
                  </a:cubicBezTo>
                  <a:lnTo>
                    <a:pt x="73053" y="23355"/>
                  </a:lnTo>
                  <a:cubicBezTo>
                    <a:pt x="73153" y="23155"/>
                    <a:pt x="73053" y="22888"/>
                    <a:pt x="72819" y="22822"/>
                  </a:cubicBezTo>
                  <a:lnTo>
                    <a:pt x="13010" y="39"/>
                  </a:lnTo>
                  <a:cubicBezTo>
                    <a:pt x="12949" y="13"/>
                    <a:pt x="12888" y="0"/>
                    <a:pt x="128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15"/>
            <p:cNvSpPr/>
            <p:nvPr/>
          </p:nvSpPr>
          <p:spPr>
            <a:xfrm rot="363082">
              <a:off x="792956" y="4622556"/>
              <a:ext cx="778540" cy="1132818"/>
            </a:xfrm>
            <a:custGeom>
              <a:avLst/>
              <a:gdLst/>
              <a:ahLst/>
              <a:cxnLst/>
              <a:rect l="l" t="t" r="r" b="b"/>
              <a:pathLst>
                <a:path w="24852" h="36161" extrusionOk="0">
                  <a:moveTo>
                    <a:pt x="11909" y="1"/>
                  </a:moveTo>
                  <a:lnTo>
                    <a:pt x="0" y="31223"/>
                  </a:lnTo>
                  <a:lnTo>
                    <a:pt x="12943" y="36160"/>
                  </a:lnTo>
                  <a:lnTo>
                    <a:pt x="24851" y="4904"/>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15"/>
            <p:cNvSpPr/>
            <p:nvPr/>
          </p:nvSpPr>
          <p:spPr>
            <a:xfrm rot="363082">
              <a:off x="289098" y="4363311"/>
              <a:ext cx="1166244" cy="1323976"/>
            </a:xfrm>
            <a:custGeom>
              <a:avLst/>
              <a:gdLst/>
              <a:ahLst/>
              <a:cxnLst/>
              <a:rect l="l" t="t" r="r" b="b"/>
              <a:pathLst>
                <a:path w="37228" h="42263" extrusionOk="0">
                  <a:moveTo>
                    <a:pt x="13388" y="0"/>
                  </a:moveTo>
                  <a:cubicBezTo>
                    <a:pt x="12947" y="0"/>
                    <a:pt x="12544" y="279"/>
                    <a:pt x="12376" y="699"/>
                  </a:cubicBezTo>
                  <a:lnTo>
                    <a:pt x="6272" y="16711"/>
                  </a:lnTo>
                  <a:lnTo>
                    <a:pt x="201" y="32722"/>
                  </a:lnTo>
                  <a:cubicBezTo>
                    <a:pt x="1" y="33189"/>
                    <a:pt x="201" y="33756"/>
                    <a:pt x="668" y="34023"/>
                  </a:cubicBezTo>
                  <a:cubicBezTo>
                    <a:pt x="4271" y="35924"/>
                    <a:pt x="7973" y="37659"/>
                    <a:pt x="11743" y="39160"/>
                  </a:cubicBezTo>
                  <a:cubicBezTo>
                    <a:pt x="17146" y="41262"/>
                    <a:pt x="24952" y="42262"/>
                    <a:pt x="24952" y="42262"/>
                  </a:cubicBezTo>
                  <a:lnTo>
                    <a:pt x="31090" y="26151"/>
                  </a:lnTo>
                  <a:lnTo>
                    <a:pt x="37227" y="10039"/>
                  </a:lnTo>
                  <a:cubicBezTo>
                    <a:pt x="37227" y="10039"/>
                    <a:pt x="30756" y="5636"/>
                    <a:pt x="25319" y="3568"/>
                  </a:cubicBezTo>
                  <a:cubicBezTo>
                    <a:pt x="21483" y="2167"/>
                    <a:pt x="17580" y="999"/>
                    <a:pt x="13644" y="32"/>
                  </a:cubicBezTo>
                  <a:cubicBezTo>
                    <a:pt x="13558" y="11"/>
                    <a:pt x="13472" y="0"/>
                    <a:pt x="13388"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15"/>
            <p:cNvSpPr/>
            <p:nvPr/>
          </p:nvSpPr>
          <p:spPr>
            <a:xfrm rot="363082">
              <a:off x="1066041" y="4735131"/>
              <a:ext cx="399201" cy="988588"/>
            </a:xfrm>
            <a:custGeom>
              <a:avLst/>
              <a:gdLst/>
              <a:ahLst/>
              <a:cxnLst/>
              <a:rect l="l" t="t" r="r" b="b"/>
              <a:pathLst>
                <a:path w="12743" h="31557" extrusionOk="0">
                  <a:moveTo>
                    <a:pt x="11909" y="1"/>
                  </a:moveTo>
                  <a:lnTo>
                    <a:pt x="0" y="31257"/>
                  </a:lnTo>
                  <a:lnTo>
                    <a:pt x="834" y="31557"/>
                  </a:lnTo>
                  <a:lnTo>
                    <a:pt x="12743" y="334"/>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15"/>
            <p:cNvSpPr/>
            <p:nvPr/>
          </p:nvSpPr>
          <p:spPr>
            <a:xfrm rot="363082">
              <a:off x="1086646" y="4743259"/>
              <a:ext cx="390836" cy="979190"/>
            </a:xfrm>
            <a:custGeom>
              <a:avLst/>
              <a:gdLst/>
              <a:ahLst/>
              <a:cxnLst/>
              <a:rect l="l" t="t" r="r" b="b"/>
              <a:pathLst>
                <a:path w="12476" h="31257" extrusionOk="0">
                  <a:moveTo>
                    <a:pt x="12042" y="1"/>
                  </a:moveTo>
                  <a:lnTo>
                    <a:pt x="0" y="31090"/>
                  </a:lnTo>
                  <a:lnTo>
                    <a:pt x="434" y="31256"/>
                  </a:lnTo>
                  <a:lnTo>
                    <a:pt x="12476" y="167"/>
                  </a:lnTo>
                  <a:lnTo>
                    <a:pt x="120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15"/>
            <p:cNvSpPr/>
            <p:nvPr/>
          </p:nvSpPr>
          <p:spPr>
            <a:xfrm rot="363082">
              <a:off x="-564252" y="3933299"/>
              <a:ext cx="778540" cy="1133852"/>
            </a:xfrm>
            <a:custGeom>
              <a:avLst/>
              <a:gdLst/>
              <a:ahLst/>
              <a:cxnLst/>
              <a:rect l="l" t="t" r="r" b="b"/>
              <a:pathLst>
                <a:path w="24852" h="36194" extrusionOk="0">
                  <a:moveTo>
                    <a:pt x="11909" y="1"/>
                  </a:moveTo>
                  <a:lnTo>
                    <a:pt x="0" y="31256"/>
                  </a:lnTo>
                  <a:lnTo>
                    <a:pt x="12943" y="36193"/>
                  </a:lnTo>
                  <a:lnTo>
                    <a:pt x="24851" y="4937"/>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15"/>
            <p:cNvSpPr/>
            <p:nvPr/>
          </p:nvSpPr>
          <p:spPr>
            <a:xfrm rot="363082">
              <a:off x="-449612" y="4006479"/>
              <a:ext cx="1166244" cy="1323004"/>
            </a:xfrm>
            <a:custGeom>
              <a:avLst/>
              <a:gdLst/>
              <a:ahLst/>
              <a:cxnLst/>
              <a:rect l="l" t="t" r="r" b="b"/>
              <a:pathLst>
                <a:path w="37228" h="42232" extrusionOk="0">
                  <a:moveTo>
                    <a:pt x="12243" y="0"/>
                  </a:moveTo>
                  <a:lnTo>
                    <a:pt x="6105" y="16112"/>
                  </a:lnTo>
                  <a:lnTo>
                    <a:pt x="1" y="32190"/>
                  </a:lnTo>
                  <a:cubicBezTo>
                    <a:pt x="1" y="32190"/>
                    <a:pt x="6506" y="36593"/>
                    <a:pt x="11909" y="38694"/>
                  </a:cubicBezTo>
                  <a:cubicBezTo>
                    <a:pt x="15745" y="40062"/>
                    <a:pt x="19648" y="41230"/>
                    <a:pt x="23584" y="42197"/>
                  </a:cubicBezTo>
                  <a:cubicBezTo>
                    <a:pt x="23677" y="42220"/>
                    <a:pt x="23769" y="42231"/>
                    <a:pt x="23859" y="42231"/>
                  </a:cubicBezTo>
                  <a:cubicBezTo>
                    <a:pt x="24293" y="42231"/>
                    <a:pt x="24686" y="41977"/>
                    <a:pt x="24852" y="41563"/>
                  </a:cubicBezTo>
                  <a:lnTo>
                    <a:pt x="30923" y="25552"/>
                  </a:lnTo>
                  <a:lnTo>
                    <a:pt x="37027" y="9540"/>
                  </a:lnTo>
                  <a:cubicBezTo>
                    <a:pt x="37227" y="9040"/>
                    <a:pt x="37027" y="8473"/>
                    <a:pt x="36560" y="8239"/>
                  </a:cubicBezTo>
                  <a:cubicBezTo>
                    <a:pt x="32958" y="6305"/>
                    <a:pt x="29255" y="4603"/>
                    <a:pt x="25486" y="3069"/>
                  </a:cubicBezTo>
                  <a:cubicBezTo>
                    <a:pt x="20049" y="1001"/>
                    <a:pt x="12243" y="0"/>
                    <a:pt x="12243"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15"/>
            <p:cNvSpPr/>
            <p:nvPr/>
          </p:nvSpPr>
          <p:spPr>
            <a:xfrm rot="363082">
              <a:off x="-458078" y="3966041"/>
              <a:ext cx="400266" cy="988588"/>
            </a:xfrm>
            <a:custGeom>
              <a:avLst/>
              <a:gdLst/>
              <a:ahLst/>
              <a:cxnLst/>
              <a:rect l="l" t="t" r="r" b="b"/>
              <a:pathLst>
                <a:path w="12777" h="31557" extrusionOk="0">
                  <a:moveTo>
                    <a:pt x="11909" y="0"/>
                  </a:moveTo>
                  <a:lnTo>
                    <a:pt x="1" y="31223"/>
                  </a:lnTo>
                  <a:lnTo>
                    <a:pt x="868" y="31556"/>
                  </a:lnTo>
                  <a:lnTo>
                    <a:pt x="12777" y="300"/>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15"/>
            <p:cNvSpPr/>
            <p:nvPr/>
          </p:nvSpPr>
          <p:spPr>
            <a:xfrm rot="363082">
              <a:off x="-486520" y="3948733"/>
              <a:ext cx="386701" cy="983356"/>
            </a:xfrm>
            <a:custGeom>
              <a:avLst/>
              <a:gdLst/>
              <a:ahLst/>
              <a:cxnLst/>
              <a:rect l="l" t="t" r="r" b="b"/>
              <a:pathLst>
                <a:path w="12344" h="31390" extrusionOk="0">
                  <a:moveTo>
                    <a:pt x="11909" y="0"/>
                  </a:moveTo>
                  <a:lnTo>
                    <a:pt x="1" y="31223"/>
                  </a:lnTo>
                  <a:lnTo>
                    <a:pt x="435" y="31389"/>
                  </a:lnTo>
                  <a:lnTo>
                    <a:pt x="12343" y="167"/>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15"/>
            <p:cNvSpPr/>
            <p:nvPr/>
          </p:nvSpPr>
          <p:spPr>
            <a:xfrm rot="363082">
              <a:off x="-536791" y="3924334"/>
              <a:ext cx="403367" cy="990687"/>
            </a:xfrm>
            <a:custGeom>
              <a:avLst/>
              <a:gdLst/>
              <a:ahLst/>
              <a:cxnLst/>
              <a:rect l="l" t="t" r="r" b="b"/>
              <a:pathLst>
                <a:path w="12876" h="31624" extrusionOk="0">
                  <a:moveTo>
                    <a:pt x="11909" y="0"/>
                  </a:moveTo>
                  <a:lnTo>
                    <a:pt x="0" y="31223"/>
                  </a:lnTo>
                  <a:lnTo>
                    <a:pt x="967" y="31623"/>
                  </a:lnTo>
                  <a:lnTo>
                    <a:pt x="12876" y="367"/>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15"/>
            <p:cNvSpPr/>
            <p:nvPr/>
          </p:nvSpPr>
          <p:spPr>
            <a:xfrm rot="363082">
              <a:off x="633267" y="4549023"/>
              <a:ext cx="365775" cy="364741"/>
            </a:xfrm>
            <a:custGeom>
              <a:avLst/>
              <a:gdLst/>
              <a:ahLst/>
              <a:cxnLst/>
              <a:rect l="l" t="t" r="r" b="b"/>
              <a:pathLst>
                <a:path w="11676" h="11643" fill="none" extrusionOk="0">
                  <a:moveTo>
                    <a:pt x="3237" y="1"/>
                  </a:moveTo>
                  <a:lnTo>
                    <a:pt x="11676" y="3203"/>
                  </a:lnTo>
                  <a:lnTo>
                    <a:pt x="8440" y="11643"/>
                  </a:lnTo>
                  <a:lnTo>
                    <a:pt x="1" y="8407"/>
                  </a:lnTo>
                  <a:close/>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15"/>
            <p:cNvSpPr/>
            <p:nvPr/>
          </p:nvSpPr>
          <p:spPr>
            <a:xfrm rot="363082">
              <a:off x="-56388" y="4232909"/>
              <a:ext cx="499541" cy="423260"/>
            </a:xfrm>
            <a:custGeom>
              <a:avLst/>
              <a:gdLst/>
              <a:ahLst/>
              <a:cxnLst/>
              <a:rect l="l" t="t" r="r" b="b"/>
              <a:pathLst>
                <a:path w="15946" h="13511" fill="none" extrusionOk="0">
                  <a:moveTo>
                    <a:pt x="3303" y="1"/>
                  </a:moveTo>
                  <a:lnTo>
                    <a:pt x="15945" y="4804"/>
                  </a:lnTo>
                  <a:moveTo>
                    <a:pt x="2769" y="1435"/>
                  </a:moveTo>
                  <a:lnTo>
                    <a:pt x="15378" y="6272"/>
                  </a:lnTo>
                  <a:moveTo>
                    <a:pt x="2202" y="2903"/>
                  </a:moveTo>
                  <a:lnTo>
                    <a:pt x="14845" y="7740"/>
                  </a:lnTo>
                  <a:moveTo>
                    <a:pt x="14277" y="9174"/>
                  </a:moveTo>
                  <a:lnTo>
                    <a:pt x="1635" y="4337"/>
                  </a:lnTo>
                  <a:moveTo>
                    <a:pt x="1101" y="5805"/>
                  </a:moveTo>
                  <a:lnTo>
                    <a:pt x="13710" y="10608"/>
                  </a:lnTo>
                  <a:moveTo>
                    <a:pt x="534" y="7239"/>
                  </a:moveTo>
                  <a:lnTo>
                    <a:pt x="13177" y="12076"/>
                  </a:lnTo>
                  <a:moveTo>
                    <a:pt x="1" y="8707"/>
                  </a:moveTo>
                  <a:lnTo>
                    <a:pt x="12643" y="13511"/>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15"/>
            <p:cNvSpPr/>
            <p:nvPr/>
          </p:nvSpPr>
          <p:spPr>
            <a:xfrm rot="363082">
              <a:off x="940056" y="4735937"/>
              <a:ext cx="406531" cy="311454"/>
            </a:xfrm>
            <a:custGeom>
              <a:avLst/>
              <a:gdLst/>
              <a:ahLst/>
              <a:cxnLst/>
              <a:rect l="l" t="t" r="r" b="b"/>
              <a:pathLst>
                <a:path w="12977" h="9942" fill="none" extrusionOk="0">
                  <a:moveTo>
                    <a:pt x="12977" y="3903"/>
                  </a:moveTo>
                  <a:lnTo>
                    <a:pt x="2670" y="1"/>
                  </a:lnTo>
                  <a:moveTo>
                    <a:pt x="2002" y="1769"/>
                  </a:moveTo>
                  <a:lnTo>
                    <a:pt x="12276" y="5671"/>
                  </a:lnTo>
                  <a:moveTo>
                    <a:pt x="1335" y="3503"/>
                  </a:moveTo>
                  <a:lnTo>
                    <a:pt x="11609" y="7439"/>
                  </a:lnTo>
                  <a:moveTo>
                    <a:pt x="668" y="5271"/>
                  </a:moveTo>
                  <a:lnTo>
                    <a:pt x="10942" y="9174"/>
                  </a:lnTo>
                  <a:moveTo>
                    <a:pt x="7706" y="9941"/>
                  </a:moveTo>
                  <a:lnTo>
                    <a:pt x="1" y="7006"/>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15"/>
            <p:cNvSpPr/>
            <p:nvPr/>
          </p:nvSpPr>
          <p:spPr>
            <a:xfrm rot="363082">
              <a:off x="407066" y="4979342"/>
              <a:ext cx="760778" cy="501609"/>
            </a:xfrm>
            <a:custGeom>
              <a:avLst/>
              <a:gdLst/>
              <a:ahLst/>
              <a:cxnLst/>
              <a:rect l="l" t="t" r="r" b="b"/>
              <a:pathLst>
                <a:path w="24285" h="16012" fill="none" extrusionOk="0">
                  <a:moveTo>
                    <a:pt x="24285" y="6772"/>
                  </a:moveTo>
                  <a:lnTo>
                    <a:pt x="6472" y="0"/>
                  </a:lnTo>
                  <a:moveTo>
                    <a:pt x="3136" y="1067"/>
                  </a:moveTo>
                  <a:lnTo>
                    <a:pt x="23517" y="8806"/>
                  </a:lnTo>
                  <a:moveTo>
                    <a:pt x="2336" y="3069"/>
                  </a:moveTo>
                  <a:lnTo>
                    <a:pt x="22717" y="10841"/>
                  </a:lnTo>
                  <a:moveTo>
                    <a:pt x="1568" y="5137"/>
                  </a:moveTo>
                  <a:lnTo>
                    <a:pt x="21950" y="12909"/>
                  </a:lnTo>
                  <a:moveTo>
                    <a:pt x="801" y="7172"/>
                  </a:moveTo>
                  <a:lnTo>
                    <a:pt x="21182" y="14944"/>
                  </a:lnTo>
                  <a:moveTo>
                    <a:pt x="1" y="9240"/>
                  </a:moveTo>
                  <a:lnTo>
                    <a:pt x="17847" y="16011"/>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99" name="Google Shape;699;p15"/>
          <p:cNvGrpSpPr/>
          <p:nvPr/>
        </p:nvGrpSpPr>
        <p:grpSpPr>
          <a:xfrm rot="337778">
            <a:off x="10182527" y="-765011"/>
            <a:ext cx="2414701" cy="2495752"/>
            <a:chOff x="334100" y="971800"/>
            <a:chExt cx="1810984" cy="1871771"/>
          </a:xfrm>
        </p:grpSpPr>
        <p:sp>
          <p:nvSpPr>
            <p:cNvPr id="700" name="Google Shape;700;p15"/>
            <p:cNvSpPr/>
            <p:nvPr/>
          </p:nvSpPr>
          <p:spPr>
            <a:xfrm>
              <a:off x="341909" y="971800"/>
              <a:ext cx="1803175" cy="1871771"/>
            </a:xfrm>
            <a:custGeom>
              <a:avLst/>
              <a:gdLst/>
              <a:ahLst/>
              <a:cxnLst/>
              <a:rect l="l" t="t" r="r" b="b"/>
              <a:pathLst>
                <a:path w="88903" h="92285" extrusionOk="0">
                  <a:moveTo>
                    <a:pt x="44583" y="1"/>
                  </a:moveTo>
                  <a:cubicBezTo>
                    <a:pt x="44328" y="1"/>
                    <a:pt x="44071" y="83"/>
                    <a:pt x="43849" y="252"/>
                  </a:cubicBezTo>
                  <a:lnTo>
                    <a:pt x="0" y="33408"/>
                  </a:lnTo>
                  <a:lnTo>
                    <a:pt x="43131" y="91437"/>
                  </a:lnTo>
                  <a:cubicBezTo>
                    <a:pt x="43514" y="91989"/>
                    <a:pt x="44136" y="92284"/>
                    <a:pt x="44766" y="92284"/>
                  </a:cubicBezTo>
                  <a:cubicBezTo>
                    <a:pt x="45190" y="92284"/>
                    <a:pt x="45617" y="92151"/>
                    <a:pt x="45977" y="91873"/>
                  </a:cubicBezTo>
                  <a:lnTo>
                    <a:pt x="88261" y="59204"/>
                  </a:lnTo>
                  <a:cubicBezTo>
                    <a:pt x="88800" y="58794"/>
                    <a:pt x="88903" y="58050"/>
                    <a:pt x="88492" y="57512"/>
                  </a:cubicBezTo>
                  <a:lnTo>
                    <a:pt x="45541" y="483"/>
                  </a:lnTo>
                  <a:cubicBezTo>
                    <a:pt x="45300" y="167"/>
                    <a:pt x="44944" y="1"/>
                    <a:pt x="445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15"/>
            <p:cNvSpPr/>
            <p:nvPr/>
          </p:nvSpPr>
          <p:spPr>
            <a:xfrm>
              <a:off x="336189" y="976911"/>
              <a:ext cx="1795894" cy="1820273"/>
            </a:xfrm>
            <a:custGeom>
              <a:avLst/>
              <a:gdLst/>
              <a:ahLst/>
              <a:cxnLst/>
              <a:rect l="l" t="t" r="r" b="b"/>
              <a:pathLst>
                <a:path w="88544" h="89746" extrusionOk="0">
                  <a:moveTo>
                    <a:pt x="44131" y="0"/>
                  </a:moveTo>
                  <a:lnTo>
                    <a:pt x="0" y="33258"/>
                  </a:lnTo>
                  <a:lnTo>
                    <a:pt x="46208" y="89415"/>
                  </a:lnTo>
                  <a:cubicBezTo>
                    <a:pt x="46378" y="89632"/>
                    <a:pt x="46632" y="89746"/>
                    <a:pt x="46886" y="89746"/>
                  </a:cubicBezTo>
                  <a:cubicBezTo>
                    <a:pt x="47053" y="89746"/>
                    <a:pt x="47219" y="89697"/>
                    <a:pt x="47362" y="89595"/>
                  </a:cubicBezTo>
                  <a:lnTo>
                    <a:pt x="88543" y="58952"/>
                  </a:lnTo>
                  <a:lnTo>
                    <a:pt x="4413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02" name="Google Shape;702;p15"/>
            <p:cNvGrpSpPr/>
            <p:nvPr/>
          </p:nvGrpSpPr>
          <p:grpSpPr>
            <a:xfrm>
              <a:off x="1214129" y="978980"/>
              <a:ext cx="913828" cy="1211839"/>
              <a:chOff x="1214129" y="978980"/>
              <a:chExt cx="913828" cy="1211839"/>
            </a:xfrm>
          </p:grpSpPr>
          <p:sp>
            <p:nvSpPr>
              <p:cNvPr id="703" name="Google Shape;703;p15"/>
              <p:cNvSpPr/>
              <p:nvPr/>
            </p:nvSpPr>
            <p:spPr>
              <a:xfrm>
                <a:off x="1222973" y="978980"/>
                <a:ext cx="904985" cy="1199365"/>
              </a:xfrm>
              <a:custGeom>
                <a:avLst/>
                <a:gdLst/>
                <a:ahLst/>
                <a:cxnLst/>
                <a:rect l="l" t="t" r="r" b="b"/>
                <a:pathLst>
                  <a:path w="44619" h="59133" extrusionOk="0">
                    <a:moveTo>
                      <a:pt x="206" y="1"/>
                    </a:moveTo>
                    <a:lnTo>
                      <a:pt x="1" y="129"/>
                    </a:lnTo>
                    <a:lnTo>
                      <a:pt x="44439" y="59132"/>
                    </a:lnTo>
                    <a:lnTo>
                      <a:pt x="44618" y="58978"/>
                    </a:lnTo>
                    <a:lnTo>
                      <a:pt x="20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15"/>
              <p:cNvSpPr/>
              <p:nvPr/>
            </p:nvSpPr>
            <p:spPr>
              <a:xfrm>
                <a:off x="1214129" y="991475"/>
                <a:ext cx="904985" cy="1199345"/>
              </a:xfrm>
              <a:custGeom>
                <a:avLst/>
                <a:gdLst/>
                <a:ahLst/>
                <a:cxnLst/>
                <a:rect l="l" t="t" r="r" b="b"/>
                <a:pathLst>
                  <a:path w="44619" h="59132" extrusionOk="0">
                    <a:moveTo>
                      <a:pt x="206" y="0"/>
                    </a:moveTo>
                    <a:lnTo>
                      <a:pt x="1" y="154"/>
                    </a:lnTo>
                    <a:lnTo>
                      <a:pt x="44439" y="59132"/>
                    </a:lnTo>
                    <a:lnTo>
                      <a:pt x="44618" y="59003"/>
                    </a:lnTo>
                    <a:lnTo>
                      <a:pt x="20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05" name="Google Shape;705;p15"/>
            <p:cNvSpPr/>
            <p:nvPr/>
          </p:nvSpPr>
          <p:spPr>
            <a:xfrm>
              <a:off x="334100" y="1004578"/>
              <a:ext cx="1741293" cy="1810882"/>
            </a:xfrm>
            <a:custGeom>
              <a:avLst/>
              <a:gdLst/>
              <a:ahLst/>
              <a:cxnLst/>
              <a:rect l="l" t="t" r="r" b="b"/>
              <a:pathLst>
                <a:path w="85852" h="89283" extrusionOk="0">
                  <a:moveTo>
                    <a:pt x="42828" y="0"/>
                  </a:moveTo>
                  <a:cubicBezTo>
                    <a:pt x="42573" y="0"/>
                    <a:pt x="42317" y="82"/>
                    <a:pt x="42106" y="252"/>
                  </a:cubicBezTo>
                  <a:lnTo>
                    <a:pt x="1" y="31946"/>
                  </a:lnTo>
                  <a:lnTo>
                    <a:pt x="43131" y="89282"/>
                  </a:lnTo>
                  <a:lnTo>
                    <a:pt x="85210" y="57588"/>
                  </a:lnTo>
                  <a:cubicBezTo>
                    <a:pt x="85749" y="57178"/>
                    <a:pt x="85851" y="56409"/>
                    <a:pt x="85441" y="55870"/>
                  </a:cubicBezTo>
                  <a:lnTo>
                    <a:pt x="43798" y="482"/>
                  </a:lnTo>
                  <a:cubicBezTo>
                    <a:pt x="43557" y="166"/>
                    <a:pt x="43192" y="0"/>
                    <a:pt x="428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15"/>
            <p:cNvSpPr/>
            <p:nvPr/>
          </p:nvSpPr>
          <p:spPr>
            <a:xfrm>
              <a:off x="373105" y="1605205"/>
              <a:ext cx="899265" cy="1180097"/>
            </a:xfrm>
            <a:custGeom>
              <a:avLst/>
              <a:gdLst/>
              <a:ahLst/>
              <a:cxnLst/>
              <a:rect l="l" t="t" r="r" b="b"/>
              <a:pathLst>
                <a:path w="44337" h="58183" extrusionOk="0">
                  <a:moveTo>
                    <a:pt x="1155" y="0"/>
                  </a:moveTo>
                  <a:lnTo>
                    <a:pt x="1" y="872"/>
                  </a:lnTo>
                  <a:lnTo>
                    <a:pt x="43157" y="58183"/>
                  </a:lnTo>
                  <a:lnTo>
                    <a:pt x="44337" y="57311"/>
                  </a:lnTo>
                  <a:lnTo>
                    <a:pt x="115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15"/>
            <p:cNvSpPr/>
            <p:nvPr/>
          </p:nvSpPr>
          <p:spPr>
            <a:xfrm>
              <a:off x="762685" y="1424197"/>
              <a:ext cx="916931" cy="993396"/>
            </a:xfrm>
            <a:custGeom>
              <a:avLst/>
              <a:gdLst/>
              <a:ahLst/>
              <a:cxnLst/>
              <a:rect l="l" t="t" r="r" b="b"/>
              <a:pathLst>
                <a:path w="45208" h="48978" extrusionOk="0">
                  <a:moveTo>
                    <a:pt x="19206" y="1"/>
                  </a:moveTo>
                  <a:lnTo>
                    <a:pt x="0" y="14463"/>
                  </a:lnTo>
                  <a:lnTo>
                    <a:pt x="26001" y="48978"/>
                  </a:lnTo>
                  <a:lnTo>
                    <a:pt x="45208" y="34515"/>
                  </a:lnTo>
                  <a:lnTo>
                    <a:pt x="1920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08" name="Google Shape;708;p15"/>
          <p:cNvGrpSpPr/>
          <p:nvPr/>
        </p:nvGrpSpPr>
        <p:grpSpPr>
          <a:xfrm rot="2379605">
            <a:off x="119224" y="-1081462"/>
            <a:ext cx="2284019" cy="3482937"/>
            <a:chOff x="7518282" y="2373612"/>
            <a:chExt cx="1544209" cy="2355088"/>
          </a:xfrm>
        </p:grpSpPr>
        <p:sp>
          <p:nvSpPr>
            <p:cNvPr id="709" name="Google Shape;709;p15"/>
            <p:cNvSpPr/>
            <p:nvPr/>
          </p:nvSpPr>
          <p:spPr>
            <a:xfrm rot="718822">
              <a:off x="7689615" y="3249120"/>
              <a:ext cx="1111866" cy="1379201"/>
            </a:xfrm>
            <a:custGeom>
              <a:avLst/>
              <a:gdLst/>
              <a:ahLst/>
              <a:cxnLst/>
              <a:rect l="l" t="t" r="r" b="b"/>
              <a:pathLst>
                <a:path w="48158" h="59737" extrusionOk="0">
                  <a:moveTo>
                    <a:pt x="39340" y="1"/>
                  </a:moveTo>
                  <a:cubicBezTo>
                    <a:pt x="38303" y="1"/>
                    <a:pt x="37263" y="153"/>
                    <a:pt x="36285" y="451"/>
                  </a:cubicBezTo>
                  <a:cubicBezTo>
                    <a:pt x="32695" y="1579"/>
                    <a:pt x="29823" y="4272"/>
                    <a:pt x="27259" y="7016"/>
                  </a:cubicBezTo>
                  <a:cubicBezTo>
                    <a:pt x="20361" y="14401"/>
                    <a:pt x="14874" y="22940"/>
                    <a:pt x="10489" y="32043"/>
                  </a:cubicBezTo>
                  <a:cubicBezTo>
                    <a:pt x="8976" y="35197"/>
                    <a:pt x="7591" y="37427"/>
                    <a:pt x="5873" y="40505"/>
                  </a:cubicBezTo>
                  <a:cubicBezTo>
                    <a:pt x="2185" y="47138"/>
                    <a:pt x="1874" y="57072"/>
                    <a:pt x="8" y="59727"/>
                  </a:cubicBezTo>
                  <a:lnTo>
                    <a:pt x="8" y="59727"/>
                  </a:lnTo>
                  <a:cubicBezTo>
                    <a:pt x="9880" y="45729"/>
                    <a:pt x="25415" y="30630"/>
                    <a:pt x="38721" y="19888"/>
                  </a:cubicBezTo>
                  <a:cubicBezTo>
                    <a:pt x="41311" y="17811"/>
                    <a:pt x="44029" y="15708"/>
                    <a:pt x="45773" y="12888"/>
                  </a:cubicBezTo>
                  <a:cubicBezTo>
                    <a:pt x="47542" y="10041"/>
                    <a:pt x="48157" y="6246"/>
                    <a:pt x="46388" y="3426"/>
                  </a:cubicBezTo>
                  <a:cubicBezTo>
                    <a:pt x="44910" y="1106"/>
                    <a:pt x="42136" y="1"/>
                    <a:pt x="39340" y="1"/>
                  </a:cubicBezTo>
                  <a:close/>
                  <a:moveTo>
                    <a:pt x="8" y="59727"/>
                  </a:moveTo>
                  <a:lnTo>
                    <a:pt x="8" y="59727"/>
                  </a:lnTo>
                  <a:cubicBezTo>
                    <a:pt x="5" y="59730"/>
                    <a:pt x="3" y="59733"/>
                    <a:pt x="1" y="59736"/>
                  </a:cubicBezTo>
                  <a:lnTo>
                    <a:pt x="1" y="59736"/>
                  </a:lnTo>
                  <a:cubicBezTo>
                    <a:pt x="3" y="59733"/>
                    <a:pt x="5" y="59730"/>
                    <a:pt x="8" y="5972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15"/>
            <p:cNvSpPr/>
            <p:nvPr/>
          </p:nvSpPr>
          <p:spPr>
            <a:xfrm rot="718822">
              <a:off x="7649292" y="3211149"/>
              <a:ext cx="1111843" cy="1378947"/>
            </a:xfrm>
            <a:custGeom>
              <a:avLst/>
              <a:gdLst/>
              <a:ahLst/>
              <a:cxnLst/>
              <a:rect l="l" t="t" r="r" b="b"/>
              <a:pathLst>
                <a:path w="48157" h="59726" extrusionOk="0">
                  <a:moveTo>
                    <a:pt x="39365" y="0"/>
                  </a:moveTo>
                  <a:cubicBezTo>
                    <a:pt x="38317" y="0"/>
                    <a:pt x="37267" y="157"/>
                    <a:pt x="36285" y="466"/>
                  </a:cubicBezTo>
                  <a:cubicBezTo>
                    <a:pt x="32695" y="1569"/>
                    <a:pt x="29823" y="4261"/>
                    <a:pt x="27258" y="7005"/>
                  </a:cubicBezTo>
                  <a:cubicBezTo>
                    <a:pt x="20361" y="14390"/>
                    <a:pt x="14873" y="22929"/>
                    <a:pt x="10488" y="32032"/>
                  </a:cubicBezTo>
                  <a:cubicBezTo>
                    <a:pt x="8975" y="35186"/>
                    <a:pt x="7591" y="37417"/>
                    <a:pt x="5873" y="40494"/>
                  </a:cubicBezTo>
                  <a:cubicBezTo>
                    <a:pt x="2180" y="47161"/>
                    <a:pt x="1872" y="57085"/>
                    <a:pt x="1" y="59726"/>
                  </a:cubicBezTo>
                  <a:lnTo>
                    <a:pt x="1" y="59726"/>
                  </a:lnTo>
                  <a:cubicBezTo>
                    <a:pt x="9873" y="45751"/>
                    <a:pt x="25412" y="30622"/>
                    <a:pt x="38721" y="19878"/>
                  </a:cubicBezTo>
                  <a:cubicBezTo>
                    <a:pt x="41310" y="17801"/>
                    <a:pt x="44029" y="15698"/>
                    <a:pt x="45772" y="12877"/>
                  </a:cubicBezTo>
                  <a:cubicBezTo>
                    <a:pt x="47542" y="10031"/>
                    <a:pt x="48157" y="6236"/>
                    <a:pt x="46362" y="3415"/>
                  </a:cubicBezTo>
                  <a:cubicBezTo>
                    <a:pt x="44909" y="1106"/>
                    <a:pt x="42145" y="0"/>
                    <a:pt x="393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15"/>
            <p:cNvSpPr/>
            <p:nvPr/>
          </p:nvSpPr>
          <p:spPr>
            <a:xfrm rot="718822">
              <a:off x="8428587" y="3328473"/>
              <a:ext cx="409048" cy="200495"/>
            </a:xfrm>
            <a:custGeom>
              <a:avLst/>
              <a:gdLst/>
              <a:ahLst/>
              <a:cxnLst/>
              <a:rect l="l" t="t" r="r" b="b"/>
              <a:pathLst>
                <a:path w="17717" h="8684" extrusionOk="0">
                  <a:moveTo>
                    <a:pt x="13244" y="85"/>
                  </a:moveTo>
                  <a:cubicBezTo>
                    <a:pt x="13109" y="85"/>
                    <a:pt x="12983" y="218"/>
                    <a:pt x="13050" y="351"/>
                  </a:cubicBezTo>
                  <a:cubicBezTo>
                    <a:pt x="13050" y="377"/>
                    <a:pt x="13075" y="403"/>
                    <a:pt x="13101" y="428"/>
                  </a:cubicBezTo>
                  <a:cubicBezTo>
                    <a:pt x="13139" y="454"/>
                    <a:pt x="13184" y="467"/>
                    <a:pt x="13229" y="467"/>
                  </a:cubicBezTo>
                  <a:cubicBezTo>
                    <a:pt x="13274" y="467"/>
                    <a:pt x="13319" y="454"/>
                    <a:pt x="13357" y="428"/>
                  </a:cubicBezTo>
                  <a:cubicBezTo>
                    <a:pt x="13511" y="351"/>
                    <a:pt x="13460" y="146"/>
                    <a:pt x="13306" y="95"/>
                  </a:cubicBezTo>
                  <a:cubicBezTo>
                    <a:pt x="13285" y="88"/>
                    <a:pt x="13264" y="85"/>
                    <a:pt x="13244" y="85"/>
                  </a:cubicBezTo>
                  <a:close/>
                  <a:moveTo>
                    <a:pt x="9983" y="0"/>
                  </a:moveTo>
                  <a:cubicBezTo>
                    <a:pt x="9903" y="0"/>
                    <a:pt x="9827" y="28"/>
                    <a:pt x="9767" y="95"/>
                  </a:cubicBezTo>
                  <a:cubicBezTo>
                    <a:pt x="9742" y="121"/>
                    <a:pt x="9716" y="172"/>
                    <a:pt x="9690" y="223"/>
                  </a:cubicBezTo>
                  <a:cubicBezTo>
                    <a:pt x="9639" y="403"/>
                    <a:pt x="9690" y="582"/>
                    <a:pt x="9844" y="685"/>
                  </a:cubicBezTo>
                  <a:cubicBezTo>
                    <a:pt x="9910" y="731"/>
                    <a:pt x="9982" y="752"/>
                    <a:pt x="10050" y="752"/>
                  </a:cubicBezTo>
                  <a:cubicBezTo>
                    <a:pt x="10249" y="752"/>
                    <a:pt x="10428" y="580"/>
                    <a:pt x="10408" y="351"/>
                  </a:cubicBezTo>
                  <a:cubicBezTo>
                    <a:pt x="10390" y="169"/>
                    <a:pt x="10178" y="0"/>
                    <a:pt x="9983" y="0"/>
                  </a:cubicBezTo>
                  <a:close/>
                  <a:moveTo>
                    <a:pt x="7556" y="654"/>
                  </a:moveTo>
                  <a:cubicBezTo>
                    <a:pt x="7486" y="654"/>
                    <a:pt x="7412" y="721"/>
                    <a:pt x="7434" y="787"/>
                  </a:cubicBezTo>
                  <a:lnTo>
                    <a:pt x="7434" y="813"/>
                  </a:lnTo>
                  <a:cubicBezTo>
                    <a:pt x="7460" y="839"/>
                    <a:pt x="7460" y="839"/>
                    <a:pt x="7460" y="839"/>
                  </a:cubicBezTo>
                  <a:cubicBezTo>
                    <a:pt x="7485" y="864"/>
                    <a:pt x="7517" y="877"/>
                    <a:pt x="7546" y="877"/>
                  </a:cubicBezTo>
                  <a:cubicBezTo>
                    <a:pt x="7575" y="877"/>
                    <a:pt x="7601" y="864"/>
                    <a:pt x="7613" y="839"/>
                  </a:cubicBezTo>
                  <a:cubicBezTo>
                    <a:pt x="7690" y="787"/>
                    <a:pt x="7690" y="685"/>
                    <a:pt x="7588" y="659"/>
                  </a:cubicBezTo>
                  <a:cubicBezTo>
                    <a:pt x="7578" y="656"/>
                    <a:pt x="7567" y="654"/>
                    <a:pt x="7556" y="654"/>
                  </a:cubicBezTo>
                  <a:close/>
                  <a:moveTo>
                    <a:pt x="12799" y="1638"/>
                  </a:moveTo>
                  <a:cubicBezTo>
                    <a:pt x="12396" y="1638"/>
                    <a:pt x="11973" y="2067"/>
                    <a:pt x="12178" y="2454"/>
                  </a:cubicBezTo>
                  <a:lnTo>
                    <a:pt x="12152" y="2454"/>
                  </a:lnTo>
                  <a:cubicBezTo>
                    <a:pt x="12203" y="2531"/>
                    <a:pt x="12255" y="2582"/>
                    <a:pt x="12306" y="2634"/>
                  </a:cubicBezTo>
                  <a:cubicBezTo>
                    <a:pt x="12435" y="2734"/>
                    <a:pt x="12595" y="2786"/>
                    <a:pt x="12756" y="2786"/>
                  </a:cubicBezTo>
                  <a:cubicBezTo>
                    <a:pt x="12885" y="2786"/>
                    <a:pt x="13013" y="2753"/>
                    <a:pt x="13127" y="2685"/>
                  </a:cubicBezTo>
                  <a:cubicBezTo>
                    <a:pt x="13511" y="2403"/>
                    <a:pt x="13409" y="1787"/>
                    <a:pt x="12947" y="1659"/>
                  </a:cubicBezTo>
                  <a:cubicBezTo>
                    <a:pt x="12899" y="1645"/>
                    <a:pt x="12849" y="1638"/>
                    <a:pt x="12799" y="1638"/>
                  </a:cubicBezTo>
                  <a:close/>
                  <a:moveTo>
                    <a:pt x="6278" y="2155"/>
                  </a:moveTo>
                  <a:cubicBezTo>
                    <a:pt x="6196" y="2155"/>
                    <a:pt x="6115" y="2183"/>
                    <a:pt x="6049" y="2249"/>
                  </a:cubicBezTo>
                  <a:lnTo>
                    <a:pt x="6075" y="2249"/>
                  </a:lnTo>
                  <a:cubicBezTo>
                    <a:pt x="6049" y="2275"/>
                    <a:pt x="6024" y="2326"/>
                    <a:pt x="5998" y="2377"/>
                  </a:cubicBezTo>
                  <a:cubicBezTo>
                    <a:pt x="5947" y="2557"/>
                    <a:pt x="5998" y="2736"/>
                    <a:pt x="6152" y="2839"/>
                  </a:cubicBezTo>
                  <a:cubicBezTo>
                    <a:pt x="6212" y="2886"/>
                    <a:pt x="6279" y="2906"/>
                    <a:pt x="6345" y="2906"/>
                  </a:cubicBezTo>
                  <a:cubicBezTo>
                    <a:pt x="6532" y="2906"/>
                    <a:pt x="6709" y="2740"/>
                    <a:pt x="6690" y="2531"/>
                  </a:cubicBezTo>
                  <a:cubicBezTo>
                    <a:pt x="6690" y="2330"/>
                    <a:pt x="6481" y="2155"/>
                    <a:pt x="6278" y="2155"/>
                  </a:cubicBezTo>
                  <a:close/>
                  <a:moveTo>
                    <a:pt x="15296" y="2488"/>
                  </a:moveTo>
                  <a:cubicBezTo>
                    <a:pt x="15012" y="2488"/>
                    <a:pt x="14712" y="2798"/>
                    <a:pt x="14870" y="3070"/>
                  </a:cubicBezTo>
                  <a:cubicBezTo>
                    <a:pt x="14896" y="3121"/>
                    <a:pt x="14922" y="3146"/>
                    <a:pt x="14947" y="3198"/>
                  </a:cubicBezTo>
                  <a:cubicBezTo>
                    <a:pt x="15046" y="3268"/>
                    <a:pt x="15152" y="3308"/>
                    <a:pt x="15258" y="3308"/>
                  </a:cubicBezTo>
                  <a:cubicBezTo>
                    <a:pt x="15344" y="3308"/>
                    <a:pt x="15430" y="3281"/>
                    <a:pt x="15511" y="3223"/>
                  </a:cubicBezTo>
                  <a:cubicBezTo>
                    <a:pt x="15793" y="3044"/>
                    <a:pt x="15716" y="2608"/>
                    <a:pt x="15409" y="2505"/>
                  </a:cubicBezTo>
                  <a:cubicBezTo>
                    <a:pt x="15372" y="2493"/>
                    <a:pt x="15334" y="2488"/>
                    <a:pt x="15296" y="2488"/>
                  </a:cubicBezTo>
                  <a:close/>
                  <a:moveTo>
                    <a:pt x="3455" y="3035"/>
                  </a:moveTo>
                  <a:cubicBezTo>
                    <a:pt x="3318" y="3035"/>
                    <a:pt x="3186" y="3190"/>
                    <a:pt x="3254" y="3326"/>
                  </a:cubicBezTo>
                  <a:cubicBezTo>
                    <a:pt x="3254" y="3352"/>
                    <a:pt x="3280" y="3352"/>
                    <a:pt x="3306" y="3377"/>
                  </a:cubicBezTo>
                  <a:cubicBezTo>
                    <a:pt x="3348" y="3420"/>
                    <a:pt x="3398" y="3439"/>
                    <a:pt x="3447" y="3439"/>
                  </a:cubicBezTo>
                  <a:cubicBezTo>
                    <a:pt x="3488" y="3439"/>
                    <a:pt x="3527" y="3426"/>
                    <a:pt x="3562" y="3403"/>
                  </a:cubicBezTo>
                  <a:cubicBezTo>
                    <a:pt x="3690" y="3300"/>
                    <a:pt x="3665" y="3095"/>
                    <a:pt x="3511" y="3044"/>
                  </a:cubicBezTo>
                  <a:cubicBezTo>
                    <a:pt x="3492" y="3038"/>
                    <a:pt x="3474" y="3035"/>
                    <a:pt x="3455" y="3035"/>
                  </a:cubicBezTo>
                  <a:close/>
                  <a:moveTo>
                    <a:pt x="10101" y="2744"/>
                  </a:moveTo>
                  <a:cubicBezTo>
                    <a:pt x="10028" y="2744"/>
                    <a:pt x="9956" y="2766"/>
                    <a:pt x="9894" y="2817"/>
                  </a:cubicBezTo>
                  <a:lnTo>
                    <a:pt x="9894" y="2817"/>
                  </a:lnTo>
                  <a:cubicBezTo>
                    <a:pt x="9894" y="2816"/>
                    <a:pt x="9895" y="2815"/>
                    <a:pt x="9896" y="2813"/>
                  </a:cubicBezTo>
                  <a:lnTo>
                    <a:pt x="9896" y="2813"/>
                  </a:lnTo>
                  <a:lnTo>
                    <a:pt x="9870" y="2839"/>
                  </a:lnTo>
                  <a:cubicBezTo>
                    <a:pt x="9878" y="2831"/>
                    <a:pt x="9886" y="2824"/>
                    <a:pt x="9894" y="2817"/>
                  </a:cubicBezTo>
                  <a:lnTo>
                    <a:pt x="9894" y="2817"/>
                  </a:lnTo>
                  <a:cubicBezTo>
                    <a:pt x="9869" y="2867"/>
                    <a:pt x="9844" y="2916"/>
                    <a:pt x="9819" y="2941"/>
                  </a:cubicBezTo>
                  <a:cubicBezTo>
                    <a:pt x="9767" y="3121"/>
                    <a:pt x="9819" y="3300"/>
                    <a:pt x="9973" y="3429"/>
                  </a:cubicBezTo>
                  <a:cubicBezTo>
                    <a:pt x="10030" y="3467"/>
                    <a:pt x="10094" y="3485"/>
                    <a:pt x="10158" y="3485"/>
                  </a:cubicBezTo>
                  <a:cubicBezTo>
                    <a:pt x="10348" y="3485"/>
                    <a:pt x="10530" y="3326"/>
                    <a:pt x="10511" y="3095"/>
                  </a:cubicBezTo>
                  <a:cubicBezTo>
                    <a:pt x="10511" y="2913"/>
                    <a:pt x="10304" y="2744"/>
                    <a:pt x="10101" y="2744"/>
                  </a:cubicBezTo>
                  <a:close/>
                  <a:moveTo>
                    <a:pt x="14770" y="4548"/>
                  </a:moveTo>
                  <a:cubicBezTo>
                    <a:pt x="14646" y="4548"/>
                    <a:pt x="14495" y="4700"/>
                    <a:pt x="14563" y="4813"/>
                  </a:cubicBezTo>
                  <a:cubicBezTo>
                    <a:pt x="14588" y="4839"/>
                    <a:pt x="14588" y="4865"/>
                    <a:pt x="14614" y="4890"/>
                  </a:cubicBezTo>
                  <a:cubicBezTo>
                    <a:pt x="14661" y="4922"/>
                    <a:pt x="14719" y="4944"/>
                    <a:pt x="14780" y="4944"/>
                  </a:cubicBezTo>
                  <a:cubicBezTo>
                    <a:pt x="14818" y="4944"/>
                    <a:pt x="14857" y="4935"/>
                    <a:pt x="14896" y="4916"/>
                  </a:cubicBezTo>
                  <a:cubicBezTo>
                    <a:pt x="15024" y="4813"/>
                    <a:pt x="14998" y="4608"/>
                    <a:pt x="14819" y="4557"/>
                  </a:cubicBezTo>
                  <a:cubicBezTo>
                    <a:pt x="14804" y="4551"/>
                    <a:pt x="14787" y="4548"/>
                    <a:pt x="14770" y="4548"/>
                  </a:cubicBezTo>
                  <a:close/>
                  <a:moveTo>
                    <a:pt x="4573" y="4622"/>
                  </a:moveTo>
                  <a:cubicBezTo>
                    <a:pt x="4312" y="4622"/>
                    <a:pt x="4040" y="4894"/>
                    <a:pt x="4177" y="5147"/>
                  </a:cubicBezTo>
                  <a:cubicBezTo>
                    <a:pt x="4203" y="5172"/>
                    <a:pt x="4229" y="5224"/>
                    <a:pt x="4254" y="5249"/>
                  </a:cubicBezTo>
                  <a:cubicBezTo>
                    <a:pt x="4344" y="5324"/>
                    <a:pt x="4451" y="5364"/>
                    <a:pt x="4555" y="5364"/>
                  </a:cubicBezTo>
                  <a:cubicBezTo>
                    <a:pt x="4630" y="5364"/>
                    <a:pt x="4703" y="5343"/>
                    <a:pt x="4767" y="5300"/>
                  </a:cubicBezTo>
                  <a:cubicBezTo>
                    <a:pt x="5024" y="5121"/>
                    <a:pt x="4972" y="4711"/>
                    <a:pt x="4665" y="4634"/>
                  </a:cubicBezTo>
                  <a:cubicBezTo>
                    <a:pt x="4635" y="4626"/>
                    <a:pt x="4604" y="4622"/>
                    <a:pt x="4573" y="4622"/>
                  </a:cubicBezTo>
                  <a:close/>
                  <a:moveTo>
                    <a:pt x="8987" y="4400"/>
                  </a:moveTo>
                  <a:cubicBezTo>
                    <a:pt x="8604" y="4400"/>
                    <a:pt x="8182" y="4821"/>
                    <a:pt x="8383" y="5224"/>
                  </a:cubicBezTo>
                  <a:cubicBezTo>
                    <a:pt x="8408" y="5275"/>
                    <a:pt x="8460" y="5352"/>
                    <a:pt x="8537" y="5403"/>
                  </a:cubicBezTo>
                  <a:cubicBezTo>
                    <a:pt x="8665" y="5503"/>
                    <a:pt x="8818" y="5555"/>
                    <a:pt x="8972" y="5555"/>
                  </a:cubicBezTo>
                  <a:cubicBezTo>
                    <a:pt x="9094" y="5555"/>
                    <a:pt x="9218" y="5522"/>
                    <a:pt x="9331" y="5454"/>
                  </a:cubicBezTo>
                  <a:cubicBezTo>
                    <a:pt x="9716" y="5172"/>
                    <a:pt x="9614" y="4557"/>
                    <a:pt x="9152" y="4429"/>
                  </a:cubicBezTo>
                  <a:cubicBezTo>
                    <a:pt x="9099" y="4409"/>
                    <a:pt x="9044" y="4400"/>
                    <a:pt x="8987" y="4400"/>
                  </a:cubicBezTo>
                  <a:close/>
                  <a:moveTo>
                    <a:pt x="16985" y="4741"/>
                  </a:moveTo>
                  <a:cubicBezTo>
                    <a:pt x="16596" y="4741"/>
                    <a:pt x="16152" y="5169"/>
                    <a:pt x="16358" y="5557"/>
                  </a:cubicBezTo>
                  <a:cubicBezTo>
                    <a:pt x="16409" y="5634"/>
                    <a:pt x="16460" y="5685"/>
                    <a:pt x="16511" y="5736"/>
                  </a:cubicBezTo>
                  <a:cubicBezTo>
                    <a:pt x="16640" y="5836"/>
                    <a:pt x="16793" y="5889"/>
                    <a:pt x="16947" y="5889"/>
                  </a:cubicBezTo>
                  <a:cubicBezTo>
                    <a:pt x="17069" y="5889"/>
                    <a:pt x="17193" y="5856"/>
                    <a:pt x="17306" y="5788"/>
                  </a:cubicBezTo>
                  <a:cubicBezTo>
                    <a:pt x="17717" y="5506"/>
                    <a:pt x="17614" y="4890"/>
                    <a:pt x="17127" y="4762"/>
                  </a:cubicBezTo>
                  <a:cubicBezTo>
                    <a:pt x="17081" y="4748"/>
                    <a:pt x="17034" y="4741"/>
                    <a:pt x="16985" y="4741"/>
                  </a:cubicBezTo>
                  <a:close/>
                  <a:moveTo>
                    <a:pt x="6587" y="6245"/>
                  </a:moveTo>
                  <a:cubicBezTo>
                    <a:pt x="6511" y="6245"/>
                    <a:pt x="6414" y="6334"/>
                    <a:pt x="6460" y="6403"/>
                  </a:cubicBezTo>
                  <a:cubicBezTo>
                    <a:pt x="6460" y="6429"/>
                    <a:pt x="6485" y="6429"/>
                    <a:pt x="6485" y="6454"/>
                  </a:cubicBezTo>
                  <a:cubicBezTo>
                    <a:pt x="6511" y="6467"/>
                    <a:pt x="6536" y="6474"/>
                    <a:pt x="6562" y="6474"/>
                  </a:cubicBezTo>
                  <a:cubicBezTo>
                    <a:pt x="6588" y="6474"/>
                    <a:pt x="6613" y="6467"/>
                    <a:pt x="6639" y="6454"/>
                  </a:cubicBezTo>
                  <a:cubicBezTo>
                    <a:pt x="6716" y="6403"/>
                    <a:pt x="6690" y="6275"/>
                    <a:pt x="6613" y="6249"/>
                  </a:cubicBezTo>
                  <a:cubicBezTo>
                    <a:pt x="6605" y="6246"/>
                    <a:pt x="6596" y="6245"/>
                    <a:pt x="6587" y="6245"/>
                  </a:cubicBezTo>
                  <a:close/>
                  <a:moveTo>
                    <a:pt x="813" y="5837"/>
                  </a:moveTo>
                  <a:cubicBezTo>
                    <a:pt x="428" y="5837"/>
                    <a:pt x="1" y="6278"/>
                    <a:pt x="203" y="6659"/>
                  </a:cubicBezTo>
                  <a:cubicBezTo>
                    <a:pt x="228" y="6711"/>
                    <a:pt x="280" y="6788"/>
                    <a:pt x="357" y="6839"/>
                  </a:cubicBezTo>
                  <a:cubicBezTo>
                    <a:pt x="485" y="6939"/>
                    <a:pt x="638" y="6991"/>
                    <a:pt x="792" y="6991"/>
                  </a:cubicBezTo>
                  <a:cubicBezTo>
                    <a:pt x="915" y="6991"/>
                    <a:pt x="1038" y="6958"/>
                    <a:pt x="1152" y="6890"/>
                  </a:cubicBezTo>
                  <a:cubicBezTo>
                    <a:pt x="1536" y="6608"/>
                    <a:pt x="1434" y="5993"/>
                    <a:pt x="972" y="5865"/>
                  </a:cubicBezTo>
                  <a:cubicBezTo>
                    <a:pt x="921" y="5845"/>
                    <a:pt x="868" y="5837"/>
                    <a:pt x="813" y="5837"/>
                  </a:cubicBezTo>
                  <a:close/>
                  <a:moveTo>
                    <a:pt x="8010" y="7201"/>
                  </a:moveTo>
                  <a:cubicBezTo>
                    <a:pt x="7933" y="7201"/>
                    <a:pt x="7856" y="7225"/>
                    <a:pt x="7791" y="7279"/>
                  </a:cubicBezTo>
                  <a:lnTo>
                    <a:pt x="7791" y="7279"/>
                  </a:lnTo>
                  <a:cubicBezTo>
                    <a:pt x="7792" y="7278"/>
                    <a:pt x="7792" y="7276"/>
                    <a:pt x="7793" y="7275"/>
                  </a:cubicBezTo>
                  <a:lnTo>
                    <a:pt x="7793" y="7275"/>
                  </a:lnTo>
                  <a:lnTo>
                    <a:pt x="7767" y="7301"/>
                  </a:lnTo>
                  <a:cubicBezTo>
                    <a:pt x="7775" y="7293"/>
                    <a:pt x="7783" y="7286"/>
                    <a:pt x="7791" y="7279"/>
                  </a:cubicBezTo>
                  <a:lnTo>
                    <a:pt x="7791" y="7279"/>
                  </a:lnTo>
                  <a:cubicBezTo>
                    <a:pt x="7766" y="7328"/>
                    <a:pt x="7741" y="7353"/>
                    <a:pt x="7716" y="7403"/>
                  </a:cubicBezTo>
                  <a:cubicBezTo>
                    <a:pt x="7665" y="7583"/>
                    <a:pt x="7716" y="7762"/>
                    <a:pt x="7870" y="7890"/>
                  </a:cubicBezTo>
                  <a:cubicBezTo>
                    <a:pt x="7928" y="7929"/>
                    <a:pt x="7992" y="7946"/>
                    <a:pt x="8055" y="7946"/>
                  </a:cubicBezTo>
                  <a:cubicBezTo>
                    <a:pt x="8245" y="7946"/>
                    <a:pt x="8428" y="7788"/>
                    <a:pt x="8408" y="7557"/>
                  </a:cubicBezTo>
                  <a:cubicBezTo>
                    <a:pt x="8408" y="7360"/>
                    <a:pt x="8209" y="7201"/>
                    <a:pt x="8010" y="7201"/>
                  </a:cubicBezTo>
                  <a:close/>
                  <a:moveTo>
                    <a:pt x="4446" y="7536"/>
                  </a:moveTo>
                  <a:cubicBezTo>
                    <a:pt x="4057" y="7536"/>
                    <a:pt x="3613" y="7964"/>
                    <a:pt x="3818" y="8352"/>
                  </a:cubicBezTo>
                  <a:cubicBezTo>
                    <a:pt x="3844" y="8429"/>
                    <a:pt x="3895" y="8480"/>
                    <a:pt x="3972" y="8531"/>
                  </a:cubicBezTo>
                  <a:cubicBezTo>
                    <a:pt x="4087" y="8631"/>
                    <a:pt x="4241" y="8684"/>
                    <a:pt x="4399" y="8684"/>
                  </a:cubicBezTo>
                  <a:cubicBezTo>
                    <a:pt x="4525" y="8684"/>
                    <a:pt x="4654" y="8651"/>
                    <a:pt x="4767" y="8583"/>
                  </a:cubicBezTo>
                  <a:cubicBezTo>
                    <a:pt x="5152" y="8301"/>
                    <a:pt x="5049" y="7685"/>
                    <a:pt x="4588" y="7557"/>
                  </a:cubicBezTo>
                  <a:cubicBezTo>
                    <a:pt x="4542" y="7543"/>
                    <a:pt x="4495" y="7536"/>
                    <a:pt x="4446" y="753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15"/>
            <p:cNvSpPr/>
            <p:nvPr/>
          </p:nvSpPr>
          <p:spPr>
            <a:xfrm rot="718822">
              <a:off x="7632882" y="3365539"/>
              <a:ext cx="918528" cy="1181592"/>
            </a:xfrm>
            <a:custGeom>
              <a:avLst/>
              <a:gdLst/>
              <a:ahLst/>
              <a:cxnLst/>
              <a:rect l="l" t="t" r="r" b="b"/>
              <a:pathLst>
                <a:path w="39784" h="51178" extrusionOk="0">
                  <a:moveTo>
                    <a:pt x="39268" y="0"/>
                  </a:moveTo>
                  <a:cubicBezTo>
                    <a:pt x="39198" y="0"/>
                    <a:pt x="39125" y="22"/>
                    <a:pt x="39054" y="72"/>
                  </a:cubicBezTo>
                  <a:cubicBezTo>
                    <a:pt x="26772" y="10380"/>
                    <a:pt x="10053" y="27535"/>
                    <a:pt x="104" y="50665"/>
                  </a:cubicBezTo>
                  <a:cubicBezTo>
                    <a:pt x="1" y="50895"/>
                    <a:pt x="180" y="51152"/>
                    <a:pt x="437" y="51177"/>
                  </a:cubicBezTo>
                  <a:cubicBezTo>
                    <a:pt x="565" y="51177"/>
                    <a:pt x="668" y="51075"/>
                    <a:pt x="719" y="50972"/>
                  </a:cubicBezTo>
                  <a:cubicBezTo>
                    <a:pt x="10668" y="27945"/>
                    <a:pt x="27310" y="10868"/>
                    <a:pt x="39516" y="611"/>
                  </a:cubicBezTo>
                  <a:cubicBezTo>
                    <a:pt x="39784" y="363"/>
                    <a:pt x="39555" y="0"/>
                    <a:pt x="39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15"/>
            <p:cNvSpPr/>
            <p:nvPr/>
          </p:nvSpPr>
          <p:spPr>
            <a:xfrm rot="718822">
              <a:off x="8009603" y="2528280"/>
              <a:ext cx="906430" cy="1506230"/>
            </a:xfrm>
            <a:custGeom>
              <a:avLst/>
              <a:gdLst/>
              <a:ahLst/>
              <a:cxnLst/>
              <a:rect l="l" t="t" r="r" b="b"/>
              <a:pathLst>
                <a:path w="39260" h="65239" extrusionOk="0">
                  <a:moveTo>
                    <a:pt x="31193" y="1"/>
                  </a:moveTo>
                  <a:cubicBezTo>
                    <a:pt x="29629" y="1"/>
                    <a:pt x="28036" y="370"/>
                    <a:pt x="26643" y="1056"/>
                  </a:cubicBezTo>
                  <a:cubicBezTo>
                    <a:pt x="23259" y="2722"/>
                    <a:pt x="20848" y="5825"/>
                    <a:pt x="18746" y="8953"/>
                  </a:cubicBezTo>
                  <a:lnTo>
                    <a:pt x="18746" y="8928"/>
                  </a:lnTo>
                  <a:cubicBezTo>
                    <a:pt x="13079" y="17313"/>
                    <a:pt x="9001" y="26595"/>
                    <a:pt x="6078" y="36263"/>
                  </a:cubicBezTo>
                  <a:cubicBezTo>
                    <a:pt x="5078" y="39622"/>
                    <a:pt x="4027" y="42058"/>
                    <a:pt x="2822" y="45340"/>
                  </a:cubicBezTo>
                  <a:cubicBezTo>
                    <a:pt x="214" y="52473"/>
                    <a:pt x="1430" y="62307"/>
                    <a:pt x="14" y="65213"/>
                  </a:cubicBezTo>
                  <a:lnTo>
                    <a:pt x="14" y="65213"/>
                  </a:lnTo>
                  <a:cubicBezTo>
                    <a:pt x="7580" y="49885"/>
                    <a:pt x="20598" y="32563"/>
                    <a:pt x="32080" y="19877"/>
                  </a:cubicBezTo>
                  <a:cubicBezTo>
                    <a:pt x="34310" y="17415"/>
                    <a:pt x="36644" y="14928"/>
                    <a:pt x="37952" y="11851"/>
                  </a:cubicBezTo>
                  <a:cubicBezTo>
                    <a:pt x="39234" y="8800"/>
                    <a:pt x="39259" y="4928"/>
                    <a:pt x="37054" y="2415"/>
                  </a:cubicBezTo>
                  <a:cubicBezTo>
                    <a:pt x="35606" y="755"/>
                    <a:pt x="33429" y="1"/>
                    <a:pt x="31193" y="1"/>
                  </a:cubicBezTo>
                  <a:close/>
                  <a:moveTo>
                    <a:pt x="14" y="65213"/>
                  </a:moveTo>
                  <a:lnTo>
                    <a:pt x="14" y="65213"/>
                  </a:lnTo>
                  <a:cubicBezTo>
                    <a:pt x="10" y="65221"/>
                    <a:pt x="5" y="65230"/>
                    <a:pt x="1" y="65239"/>
                  </a:cubicBezTo>
                  <a:cubicBezTo>
                    <a:pt x="5" y="65230"/>
                    <a:pt x="10" y="65221"/>
                    <a:pt x="14" y="6521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15"/>
            <p:cNvSpPr/>
            <p:nvPr/>
          </p:nvSpPr>
          <p:spPr>
            <a:xfrm rot="718822">
              <a:off x="8025575" y="2445523"/>
              <a:ext cx="854321" cy="1538669"/>
            </a:xfrm>
            <a:custGeom>
              <a:avLst/>
              <a:gdLst/>
              <a:ahLst/>
              <a:cxnLst/>
              <a:rect l="l" t="t" r="r" b="b"/>
              <a:pathLst>
                <a:path w="37003" h="66644" extrusionOk="0">
                  <a:moveTo>
                    <a:pt x="29021" y="0"/>
                  </a:moveTo>
                  <a:cubicBezTo>
                    <a:pt x="27307" y="0"/>
                    <a:pt x="25551" y="457"/>
                    <a:pt x="24053" y="1281"/>
                  </a:cubicBezTo>
                  <a:cubicBezTo>
                    <a:pt x="20745" y="3128"/>
                    <a:pt x="18489" y="6333"/>
                    <a:pt x="16514" y="9538"/>
                  </a:cubicBezTo>
                  <a:lnTo>
                    <a:pt x="16514" y="9513"/>
                  </a:lnTo>
                  <a:cubicBezTo>
                    <a:pt x="11232" y="18154"/>
                    <a:pt x="7591" y="27616"/>
                    <a:pt x="5129" y="37411"/>
                  </a:cubicBezTo>
                  <a:cubicBezTo>
                    <a:pt x="4257" y="40796"/>
                    <a:pt x="3360" y="43284"/>
                    <a:pt x="2308" y="46617"/>
                  </a:cubicBezTo>
                  <a:cubicBezTo>
                    <a:pt x="1" y="53874"/>
                    <a:pt x="1693" y="63669"/>
                    <a:pt x="411" y="66644"/>
                  </a:cubicBezTo>
                  <a:lnTo>
                    <a:pt x="411" y="66644"/>
                  </a:lnTo>
                  <a:cubicBezTo>
                    <a:pt x="7257" y="50951"/>
                    <a:pt x="19437" y="33052"/>
                    <a:pt x="30335" y="19846"/>
                  </a:cubicBezTo>
                  <a:cubicBezTo>
                    <a:pt x="32464" y="17257"/>
                    <a:pt x="34695" y="14692"/>
                    <a:pt x="35849" y="11564"/>
                  </a:cubicBezTo>
                  <a:cubicBezTo>
                    <a:pt x="37002" y="8436"/>
                    <a:pt x="36823" y="4564"/>
                    <a:pt x="34515" y="2153"/>
                  </a:cubicBezTo>
                  <a:cubicBezTo>
                    <a:pt x="33098" y="666"/>
                    <a:pt x="31091" y="0"/>
                    <a:pt x="290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15"/>
            <p:cNvSpPr/>
            <p:nvPr/>
          </p:nvSpPr>
          <p:spPr>
            <a:xfrm rot="718822">
              <a:off x="8557141" y="2511476"/>
              <a:ext cx="353037" cy="279917"/>
            </a:xfrm>
            <a:custGeom>
              <a:avLst/>
              <a:gdLst/>
              <a:ahLst/>
              <a:cxnLst/>
              <a:rect l="l" t="t" r="r" b="b"/>
              <a:pathLst>
                <a:path w="15291" h="12124" extrusionOk="0">
                  <a:moveTo>
                    <a:pt x="8935" y="0"/>
                  </a:moveTo>
                  <a:cubicBezTo>
                    <a:pt x="8915" y="0"/>
                    <a:pt x="8895" y="3"/>
                    <a:pt x="8873" y="9"/>
                  </a:cubicBezTo>
                  <a:cubicBezTo>
                    <a:pt x="8745" y="35"/>
                    <a:pt x="8642" y="265"/>
                    <a:pt x="8770" y="368"/>
                  </a:cubicBezTo>
                  <a:cubicBezTo>
                    <a:pt x="8796" y="368"/>
                    <a:pt x="8822" y="368"/>
                    <a:pt x="8847" y="394"/>
                  </a:cubicBezTo>
                  <a:cubicBezTo>
                    <a:pt x="8950" y="394"/>
                    <a:pt x="9053" y="368"/>
                    <a:pt x="9104" y="265"/>
                  </a:cubicBezTo>
                  <a:cubicBezTo>
                    <a:pt x="9172" y="153"/>
                    <a:pt x="9080" y="0"/>
                    <a:pt x="8935" y="0"/>
                  </a:cubicBezTo>
                  <a:close/>
                  <a:moveTo>
                    <a:pt x="11916" y="1183"/>
                  </a:moveTo>
                  <a:cubicBezTo>
                    <a:pt x="11893" y="1183"/>
                    <a:pt x="11871" y="1185"/>
                    <a:pt x="11848" y="1189"/>
                  </a:cubicBezTo>
                  <a:cubicBezTo>
                    <a:pt x="11565" y="1240"/>
                    <a:pt x="11360" y="1753"/>
                    <a:pt x="11642" y="1932"/>
                  </a:cubicBezTo>
                  <a:cubicBezTo>
                    <a:pt x="11694" y="1958"/>
                    <a:pt x="11745" y="1983"/>
                    <a:pt x="11796" y="2009"/>
                  </a:cubicBezTo>
                  <a:cubicBezTo>
                    <a:pt x="11822" y="2012"/>
                    <a:pt x="11848" y="2014"/>
                    <a:pt x="11873" y="2014"/>
                  </a:cubicBezTo>
                  <a:cubicBezTo>
                    <a:pt x="12051" y="2014"/>
                    <a:pt x="12219" y="1935"/>
                    <a:pt x="12309" y="1778"/>
                  </a:cubicBezTo>
                  <a:cubicBezTo>
                    <a:pt x="12452" y="1492"/>
                    <a:pt x="12218" y="1183"/>
                    <a:pt x="11916" y="1183"/>
                  </a:cubicBezTo>
                  <a:close/>
                  <a:moveTo>
                    <a:pt x="6093" y="1486"/>
                  </a:moveTo>
                  <a:cubicBezTo>
                    <a:pt x="5938" y="1486"/>
                    <a:pt x="5786" y="1562"/>
                    <a:pt x="5745" y="1727"/>
                  </a:cubicBezTo>
                  <a:cubicBezTo>
                    <a:pt x="5745" y="1778"/>
                    <a:pt x="5745" y="1804"/>
                    <a:pt x="5745" y="1855"/>
                  </a:cubicBezTo>
                  <a:cubicBezTo>
                    <a:pt x="5770" y="2035"/>
                    <a:pt x="5924" y="2189"/>
                    <a:pt x="6104" y="2214"/>
                  </a:cubicBezTo>
                  <a:cubicBezTo>
                    <a:pt x="6114" y="2215"/>
                    <a:pt x="6124" y="2216"/>
                    <a:pt x="6134" y="2216"/>
                  </a:cubicBezTo>
                  <a:cubicBezTo>
                    <a:pt x="6400" y="2216"/>
                    <a:pt x="6585" y="1897"/>
                    <a:pt x="6437" y="1650"/>
                  </a:cubicBezTo>
                  <a:cubicBezTo>
                    <a:pt x="6366" y="1543"/>
                    <a:pt x="6228" y="1486"/>
                    <a:pt x="6093" y="1486"/>
                  </a:cubicBezTo>
                  <a:close/>
                  <a:moveTo>
                    <a:pt x="9380" y="1591"/>
                  </a:moveTo>
                  <a:cubicBezTo>
                    <a:pt x="9348" y="1591"/>
                    <a:pt x="9316" y="1593"/>
                    <a:pt x="9283" y="1599"/>
                  </a:cubicBezTo>
                  <a:cubicBezTo>
                    <a:pt x="8847" y="1676"/>
                    <a:pt x="8565" y="2394"/>
                    <a:pt x="8976" y="2676"/>
                  </a:cubicBezTo>
                  <a:cubicBezTo>
                    <a:pt x="9027" y="2701"/>
                    <a:pt x="9104" y="2753"/>
                    <a:pt x="9181" y="2753"/>
                  </a:cubicBezTo>
                  <a:cubicBezTo>
                    <a:pt x="9222" y="2760"/>
                    <a:pt x="9265" y="2764"/>
                    <a:pt x="9307" y="2764"/>
                  </a:cubicBezTo>
                  <a:cubicBezTo>
                    <a:pt x="9550" y="2764"/>
                    <a:pt x="9793" y="2642"/>
                    <a:pt x="9924" y="2445"/>
                  </a:cubicBezTo>
                  <a:cubicBezTo>
                    <a:pt x="10115" y="2040"/>
                    <a:pt x="9796" y="1591"/>
                    <a:pt x="9380" y="1591"/>
                  </a:cubicBezTo>
                  <a:close/>
                  <a:moveTo>
                    <a:pt x="4129" y="3189"/>
                  </a:moveTo>
                  <a:cubicBezTo>
                    <a:pt x="4052" y="3214"/>
                    <a:pt x="4001" y="3343"/>
                    <a:pt x="4078" y="3394"/>
                  </a:cubicBezTo>
                  <a:lnTo>
                    <a:pt x="4078" y="3419"/>
                  </a:lnTo>
                  <a:lnTo>
                    <a:pt x="4104" y="3419"/>
                  </a:lnTo>
                  <a:cubicBezTo>
                    <a:pt x="4155" y="3419"/>
                    <a:pt x="4232" y="3394"/>
                    <a:pt x="4257" y="3343"/>
                  </a:cubicBezTo>
                  <a:cubicBezTo>
                    <a:pt x="4283" y="3266"/>
                    <a:pt x="4206" y="3189"/>
                    <a:pt x="4129" y="3189"/>
                  </a:cubicBezTo>
                  <a:close/>
                  <a:moveTo>
                    <a:pt x="14587" y="2354"/>
                  </a:moveTo>
                  <a:cubicBezTo>
                    <a:pt x="14547" y="2354"/>
                    <a:pt x="14505" y="2359"/>
                    <a:pt x="14463" y="2368"/>
                  </a:cubicBezTo>
                  <a:cubicBezTo>
                    <a:pt x="14027" y="2445"/>
                    <a:pt x="13745" y="3137"/>
                    <a:pt x="14155" y="3419"/>
                  </a:cubicBezTo>
                  <a:lnTo>
                    <a:pt x="14130" y="3419"/>
                  </a:lnTo>
                  <a:cubicBezTo>
                    <a:pt x="14207" y="3471"/>
                    <a:pt x="14284" y="3496"/>
                    <a:pt x="14360" y="3496"/>
                  </a:cubicBezTo>
                  <a:cubicBezTo>
                    <a:pt x="14415" y="3511"/>
                    <a:pt x="14471" y="3519"/>
                    <a:pt x="14527" y="3519"/>
                  </a:cubicBezTo>
                  <a:cubicBezTo>
                    <a:pt x="14756" y="3519"/>
                    <a:pt x="14980" y="3395"/>
                    <a:pt x="15104" y="3189"/>
                  </a:cubicBezTo>
                  <a:cubicBezTo>
                    <a:pt x="15290" y="2793"/>
                    <a:pt x="14990" y="2354"/>
                    <a:pt x="14587" y="2354"/>
                  </a:cubicBezTo>
                  <a:close/>
                  <a:moveTo>
                    <a:pt x="12388" y="3205"/>
                  </a:moveTo>
                  <a:cubicBezTo>
                    <a:pt x="12371" y="3205"/>
                    <a:pt x="12353" y="3208"/>
                    <a:pt x="12335" y="3214"/>
                  </a:cubicBezTo>
                  <a:cubicBezTo>
                    <a:pt x="12181" y="3240"/>
                    <a:pt x="12078" y="3471"/>
                    <a:pt x="12232" y="3573"/>
                  </a:cubicBezTo>
                  <a:cubicBezTo>
                    <a:pt x="12258" y="3573"/>
                    <a:pt x="12283" y="3599"/>
                    <a:pt x="12309" y="3599"/>
                  </a:cubicBezTo>
                  <a:cubicBezTo>
                    <a:pt x="12323" y="3604"/>
                    <a:pt x="12337" y="3606"/>
                    <a:pt x="12352" y="3606"/>
                  </a:cubicBezTo>
                  <a:cubicBezTo>
                    <a:pt x="12421" y="3606"/>
                    <a:pt x="12498" y="3560"/>
                    <a:pt x="12540" y="3496"/>
                  </a:cubicBezTo>
                  <a:cubicBezTo>
                    <a:pt x="12608" y="3361"/>
                    <a:pt x="12516" y="3205"/>
                    <a:pt x="12388" y="3205"/>
                  </a:cubicBezTo>
                  <a:close/>
                  <a:moveTo>
                    <a:pt x="7478" y="3842"/>
                  </a:moveTo>
                  <a:cubicBezTo>
                    <a:pt x="7323" y="3842"/>
                    <a:pt x="7170" y="3912"/>
                    <a:pt x="7129" y="4061"/>
                  </a:cubicBezTo>
                  <a:lnTo>
                    <a:pt x="7155" y="4061"/>
                  </a:lnTo>
                  <a:cubicBezTo>
                    <a:pt x="7155" y="4112"/>
                    <a:pt x="7155" y="4163"/>
                    <a:pt x="7155" y="4214"/>
                  </a:cubicBezTo>
                  <a:cubicBezTo>
                    <a:pt x="7181" y="4394"/>
                    <a:pt x="7334" y="4522"/>
                    <a:pt x="7514" y="4573"/>
                  </a:cubicBezTo>
                  <a:cubicBezTo>
                    <a:pt x="7796" y="4573"/>
                    <a:pt x="7976" y="4240"/>
                    <a:pt x="7822" y="4009"/>
                  </a:cubicBezTo>
                  <a:cubicBezTo>
                    <a:pt x="7761" y="3900"/>
                    <a:pt x="7619" y="3842"/>
                    <a:pt x="7478" y="3842"/>
                  </a:cubicBezTo>
                  <a:close/>
                  <a:moveTo>
                    <a:pt x="3853" y="5099"/>
                  </a:moveTo>
                  <a:cubicBezTo>
                    <a:pt x="3701" y="5099"/>
                    <a:pt x="3554" y="5169"/>
                    <a:pt x="3514" y="5317"/>
                  </a:cubicBezTo>
                  <a:cubicBezTo>
                    <a:pt x="3514" y="5368"/>
                    <a:pt x="3514" y="5420"/>
                    <a:pt x="3514" y="5471"/>
                  </a:cubicBezTo>
                  <a:cubicBezTo>
                    <a:pt x="3539" y="5650"/>
                    <a:pt x="3693" y="5804"/>
                    <a:pt x="3873" y="5830"/>
                  </a:cubicBezTo>
                  <a:cubicBezTo>
                    <a:pt x="4155" y="5830"/>
                    <a:pt x="4360" y="5522"/>
                    <a:pt x="4206" y="5266"/>
                  </a:cubicBezTo>
                  <a:cubicBezTo>
                    <a:pt x="4133" y="5156"/>
                    <a:pt x="3991" y="5099"/>
                    <a:pt x="3853" y="5099"/>
                  </a:cubicBezTo>
                  <a:close/>
                  <a:moveTo>
                    <a:pt x="7382" y="5816"/>
                  </a:moveTo>
                  <a:cubicBezTo>
                    <a:pt x="7341" y="5816"/>
                    <a:pt x="7300" y="5820"/>
                    <a:pt x="7258" y="5830"/>
                  </a:cubicBezTo>
                  <a:cubicBezTo>
                    <a:pt x="6822" y="5907"/>
                    <a:pt x="6540" y="6625"/>
                    <a:pt x="6924" y="6907"/>
                  </a:cubicBezTo>
                  <a:lnTo>
                    <a:pt x="6950" y="6907"/>
                  </a:lnTo>
                  <a:cubicBezTo>
                    <a:pt x="7001" y="6932"/>
                    <a:pt x="7078" y="6958"/>
                    <a:pt x="7155" y="6984"/>
                  </a:cubicBezTo>
                  <a:cubicBezTo>
                    <a:pt x="7196" y="6991"/>
                    <a:pt x="7238" y="6995"/>
                    <a:pt x="7280" y="6995"/>
                  </a:cubicBezTo>
                  <a:cubicBezTo>
                    <a:pt x="7524" y="6995"/>
                    <a:pt x="7767" y="6869"/>
                    <a:pt x="7899" y="6650"/>
                  </a:cubicBezTo>
                  <a:cubicBezTo>
                    <a:pt x="8085" y="6254"/>
                    <a:pt x="7785" y="5816"/>
                    <a:pt x="7382" y="5816"/>
                  </a:cubicBezTo>
                  <a:close/>
                  <a:moveTo>
                    <a:pt x="1704" y="7231"/>
                  </a:moveTo>
                  <a:cubicBezTo>
                    <a:pt x="1684" y="7231"/>
                    <a:pt x="1663" y="7234"/>
                    <a:pt x="1642" y="7240"/>
                  </a:cubicBezTo>
                  <a:cubicBezTo>
                    <a:pt x="1514" y="7266"/>
                    <a:pt x="1411" y="7497"/>
                    <a:pt x="1539" y="7599"/>
                  </a:cubicBezTo>
                  <a:cubicBezTo>
                    <a:pt x="1565" y="7599"/>
                    <a:pt x="1591" y="7625"/>
                    <a:pt x="1616" y="7625"/>
                  </a:cubicBezTo>
                  <a:cubicBezTo>
                    <a:pt x="1634" y="7629"/>
                    <a:pt x="1653" y="7631"/>
                    <a:pt x="1670" y="7631"/>
                  </a:cubicBezTo>
                  <a:cubicBezTo>
                    <a:pt x="1754" y="7631"/>
                    <a:pt x="1830" y="7586"/>
                    <a:pt x="1873" y="7522"/>
                  </a:cubicBezTo>
                  <a:cubicBezTo>
                    <a:pt x="1940" y="7387"/>
                    <a:pt x="1849" y="7231"/>
                    <a:pt x="1704" y="7231"/>
                  </a:cubicBezTo>
                  <a:close/>
                  <a:moveTo>
                    <a:pt x="5899" y="8599"/>
                  </a:moveTo>
                  <a:cubicBezTo>
                    <a:pt x="5822" y="8599"/>
                    <a:pt x="5770" y="8753"/>
                    <a:pt x="5847" y="8804"/>
                  </a:cubicBezTo>
                  <a:cubicBezTo>
                    <a:pt x="5847" y="8804"/>
                    <a:pt x="5873" y="8804"/>
                    <a:pt x="5873" y="8830"/>
                  </a:cubicBezTo>
                  <a:cubicBezTo>
                    <a:pt x="5924" y="8830"/>
                    <a:pt x="6001" y="8804"/>
                    <a:pt x="6027" y="8753"/>
                  </a:cubicBezTo>
                  <a:cubicBezTo>
                    <a:pt x="6052" y="8676"/>
                    <a:pt x="5975" y="8599"/>
                    <a:pt x="5899" y="8599"/>
                  </a:cubicBezTo>
                  <a:close/>
                  <a:moveTo>
                    <a:pt x="3453" y="8132"/>
                  </a:moveTo>
                  <a:cubicBezTo>
                    <a:pt x="3431" y="8132"/>
                    <a:pt x="3408" y="8134"/>
                    <a:pt x="3386" y="8138"/>
                  </a:cubicBezTo>
                  <a:cubicBezTo>
                    <a:pt x="3103" y="8189"/>
                    <a:pt x="2924" y="8651"/>
                    <a:pt x="3206" y="8830"/>
                  </a:cubicBezTo>
                  <a:cubicBezTo>
                    <a:pt x="3232" y="8856"/>
                    <a:pt x="3283" y="8856"/>
                    <a:pt x="3334" y="8881"/>
                  </a:cubicBezTo>
                  <a:cubicBezTo>
                    <a:pt x="3357" y="8885"/>
                    <a:pt x="3380" y="8886"/>
                    <a:pt x="3403" y="8886"/>
                  </a:cubicBezTo>
                  <a:cubicBezTo>
                    <a:pt x="3558" y="8886"/>
                    <a:pt x="3706" y="8810"/>
                    <a:pt x="3796" y="8676"/>
                  </a:cubicBezTo>
                  <a:cubicBezTo>
                    <a:pt x="3915" y="8415"/>
                    <a:pt x="3726" y="8132"/>
                    <a:pt x="3453" y="8132"/>
                  </a:cubicBezTo>
                  <a:close/>
                  <a:moveTo>
                    <a:pt x="7730" y="8742"/>
                  </a:moveTo>
                  <a:cubicBezTo>
                    <a:pt x="7579" y="8742"/>
                    <a:pt x="7427" y="8819"/>
                    <a:pt x="7386" y="8984"/>
                  </a:cubicBezTo>
                  <a:cubicBezTo>
                    <a:pt x="7386" y="9010"/>
                    <a:pt x="7386" y="9061"/>
                    <a:pt x="7386" y="9112"/>
                  </a:cubicBezTo>
                  <a:cubicBezTo>
                    <a:pt x="7437" y="9292"/>
                    <a:pt x="7565" y="9445"/>
                    <a:pt x="7745" y="9471"/>
                  </a:cubicBezTo>
                  <a:cubicBezTo>
                    <a:pt x="8027" y="9471"/>
                    <a:pt x="8232" y="9163"/>
                    <a:pt x="8052" y="8907"/>
                  </a:cubicBezTo>
                  <a:cubicBezTo>
                    <a:pt x="7993" y="8800"/>
                    <a:pt x="7862" y="8742"/>
                    <a:pt x="7730" y="8742"/>
                  </a:cubicBezTo>
                  <a:close/>
                  <a:moveTo>
                    <a:pt x="4824" y="10739"/>
                  </a:moveTo>
                  <a:cubicBezTo>
                    <a:pt x="4782" y="10739"/>
                    <a:pt x="4738" y="10744"/>
                    <a:pt x="4693" y="10753"/>
                  </a:cubicBezTo>
                  <a:cubicBezTo>
                    <a:pt x="4257" y="10830"/>
                    <a:pt x="4001" y="11522"/>
                    <a:pt x="4411" y="11805"/>
                  </a:cubicBezTo>
                  <a:lnTo>
                    <a:pt x="4386" y="11805"/>
                  </a:lnTo>
                  <a:cubicBezTo>
                    <a:pt x="4463" y="11856"/>
                    <a:pt x="4539" y="11881"/>
                    <a:pt x="4616" y="11907"/>
                  </a:cubicBezTo>
                  <a:cubicBezTo>
                    <a:pt x="4658" y="11915"/>
                    <a:pt x="4699" y="11918"/>
                    <a:pt x="4739" y="11918"/>
                  </a:cubicBezTo>
                  <a:cubicBezTo>
                    <a:pt x="4978" y="11918"/>
                    <a:pt x="5203" y="11793"/>
                    <a:pt x="5334" y="11574"/>
                  </a:cubicBezTo>
                  <a:cubicBezTo>
                    <a:pt x="5544" y="11178"/>
                    <a:pt x="5246" y="10739"/>
                    <a:pt x="4824" y="10739"/>
                  </a:cubicBezTo>
                  <a:close/>
                  <a:moveTo>
                    <a:pt x="816" y="10950"/>
                  </a:moveTo>
                  <a:cubicBezTo>
                    <a:pt x="784" y="10950"/>
                    <a:pt x="751" y="10953"/>
                    <a:pt x="719" y="10958"/>
                  </a:cubicBezTo>
                  <a:cubicBezTo>
                    <a:pt x="283" y="11035"/>
                    <a:pt x="1" y="11753"/>
                    <a:pt x="411" y="12035"/>
                  </a:cubicBezTo>
                  <a:cubicBezTo>
                    <a:pt x="462" y="12061"/>
                    <a:pt x="539" y="12087"/>
                    <a:pt x="616" y="12112"/>
                  </a:cubicBezTo>
                  <a:cubicBezTo>
                    <a:pt x="658" y="12120"/>
                    <a:pt x="700" y="12123"/>
                    <a:pt x="742" y="12123"/>
                  </a:cubicBezTo>
                  <a:cubicBezTo>
                    <a:pt x="986" y="12123"/>
                    <a:pt x="1229" y="12001"/>
                    <a:pt x="1360" y="11805"/>
                  </a:cubicBezTo>
                  <a:cubicBezTo>
                    <a:pt x="1550" y="11400"/>
                    <a:pt x="1232" y="10950"/>
                    <a:pt x="816" y="1095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15"/>
            <p:cNvSpPr/>
            <p:nvPr/>
          </p:nvSpPr>
          <p:spPr>
            <a:xfrm rot="718822">
              <a:off x="8018037" y="2549860"/>
              <a:ext cx="697670" cy="1395916"/>
            </a:xfrm>
            <a:custGeom>
              <a:avLst/>
              <a:gdLst/>
              <a:ahLst/>
              <a:cxnLst/>
              <a:rect l="l" t="t" r="r" b="b"/>
              <a:pathLst>
                <a:path w="30218" h="60461" extrusionOk="0">
                  <a:moveTo>
                    <a:pt x="29718" y="1"/>
                  </a:moveTo>
                  <a:cubicBezTo>
                    <a:pt x="29628" y="1"/>
                    <a:pt x="29537" y="37"/>
                    <a:pt x="29464" y="124"/>
                  </a:cubicBezTo>
                  <a:cubicBezTo>
                    <a:pt x="15053" y="18330"/>
                    <a:pt x="4052" y="40716"/>
                    <a:pt x="52" y="60025"/>
                  </a:cubicBezTo>
                  <a:cubicBezTo>
                    <a:pt x="1" y="60230"/>
                    <a:pt x="129" y="60409"/>
                    <a:pt x="334" y="60461"/>
                  </a:cubicBezTo>
                  <a:lnTo>
                    <a:pt x="411" y="60461"/>
                  </a:lnTo>
                  <a:cubicBezTo>
                    <a:pt x="565" y="60461"/>
                    <a:pt x="719" y="60333"/>
                    <a:pt x="744" y="60179"/>
                  </a:cubicBezTo>
                  <a:cubicBezTo>
                    <a:pt x="4745" y="40947"/>
                    <a:pt x="15668" y="18689"/>
                    <a:pt x="30028" y="560"/>
                  </a:cubicBezTo>
                  <a:cubicBezTo>
                    <a:pt x="30218" y="294"/>
                    <a:pt x="29972" y="1"/>
                    <a:pt x="297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17" name="Google Shape;717;p15"/>
          <p:cNvGrpSpPr/>
          <p:nvPr/>
        </p:nvGrpSpPr>
        <p:grpSpPr>
          <a:xfrm>
            <a:off x="-757978" y="5229591"/>
            <a:ext cx="2414404" cy="2495444"/>
            <a:chOff x="334100" y="971800"/>
            <a:chExt cx="1810984" cy="1871771"/>
          </a:xfrm>
        </p:grpSpPr>
        <p:sp>
          <p:nvSpPr>
            <p:cNvPr id="718" name="Google Shape;718;p15"/>
            <p:cNvSpPr/>
            <p:nvPr/>
          </p:nvSpPr>
          <p:spPr>
            <a:xfrm>
              <a:off x="341909" y="971800"/>
              <a:ext cx="1803175" cy="1871771"/>
            </a:xfrm>
            <a:custGeom>
              <a:avLst/>
              <a:gdLst/>
              <a:ahLst/>
              <a:cxnLst/>
              <a:rect l="l" t="t" r="r" b="b"/>
              <a:pathLst>
                <a:path w="88903" h="92285" extrusionOk="0">
                  <a:moveTo>
                    <a:pt x="44583" y="1"/>
                  </a:moveTo>
                  <a:cubicBezTo>
                    <a:pt x="44328" y="1"/>
                    <a:pt x="44071" y="83"/>
                    <a:pt x="43849" y="252"/>
                  </a:cubicBezTo>
                  <a:lnTo>
                    <a:pt x="0" y="33408"/>
                  </a:lnTo>
                  <a:lnTo>
                    <a:pt x="43131" y="91437"/>
                  </a:lnTo>
                  <a:cubicBezTo>
                    <a:pt x="43514" y="91989"/>
                    <a:pt x="44136" y="92284"/>
                    <a:pt x="44766" y="92284"/>
                  </a:cubicBezTo>
                  <a:cubicBezTo>
                    <a:pt x="45190" y="92284"/>
                    <a:pt x="45617" y="92151"/>
                    <a:pt x="45977" y="91873"/>
                  </a:cubicBezTo>
                  <a:lnTo>
                    <a:pt x="88261" y="59204"/>
                  </a:lnTo>
                  <a:cubicBezTo>
                    <a:pt x="88800" y="58794"/>
                    <a:pt x="88903" y="58050"/>
                    <a:pt x="88492" y="57512"/>
                  </a:cubicBezTo>
                  <a:lnTo>
                    <a:pt x="45541" y="483"/>
                  </a:lnTo>
                  <a:cubicBezTo>
                    <a:pt x="45300" y="167"/>
                    <a:pt x="44944" y="1"/>
                    <a:pt x="445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15"/>
            <p:cNvSpPr/>
            <p:nvPr/>
          </p:nvSpPr>
          <p:spPr>
            <a:xfrm>
              <a:off x="336189" y="976911"/>
              <a:ext cx="1795894" cy="1820273"/>
            </a:xfrm>
            <a:custGeom>
              <a:avLst/>
              <a:gdLst/>
              <a:ahLst/>
              <a:cxnLst/>
              <a:rect l="l" t="t" r="r" b="b"/>
              <a:pathLst>
                <a:path w="88544" h="89746" extrusionOk="0">
                  <a:moveTo>
                    <a:pt x="44131" y="0"/>
                  </a:moveTo>
                  <a:lnTo>
                    <a:pt x="0" y="33258"/>
                  </a:lnTo>
                  <a:lnTo>
                    <a:pt x="46208" y="89415"/>
                  </a:lnTo>
                  <a:cubicBezTo>
                    <a:pt x="46378" y="89632"/>
                    <a:pt x="46632" y="89746"/>
                    <a:pt x="46886" y="89746"/>
                  </a:cubicBezTo>
                  <a:cubicBezTo>
                    <a:pt x="47053" y="89746"/>
                    <a:pt x="47219" y="89697"/>
                    <a:pt x="47362" y="89595"/>
                  </a:cubicBezTo>
                  <a:lnTo>
                    <a:pt x="88543" y="58952"/>
                  </a:lnTo>
                  <a:lnTo>
                    <a:pt x="4413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20" name="Google Shape;720;p15"/>
            <p:cNvGrpSpPr/>
            <p:nvPr/>
          </p:nvGrpSpPr>
          <p:grpSpPr>
            <a:xfrm>
              <a:off x="1214129" y="978980"/>
              <a:ext cx="913828" cy="1211839"/>
              <a:chOff x="1214129" y="978980"/>
              <a:chExt cx="913828" cy="1211839"/>
            </a:xfrm>
          </p:grpSpPr>
          <p:sp>
            <p:nvSpPr>
              <p:cNvPr id="721" name="Google Shape;721;p15"/>
              <p:cNvSpPr/>
              <p:nvPr/>
            </p:nvSpPr>
            <p:spPr>
              <a:xfrm>
                <a:off x="1222973" y="978980"/>
                <a:ext cx="904985" cy="1199365"/>
              </a:xfrm>
              <a:custGeom>
                <a:avLst/>
                <a:gdLst/>
                <a:ahLst/>
                <a:cxnLst/>
                <a:rect l="l" t="t" r="r" b="b"/>
                <a:pathLst>
                  <a:path w="44619" h="59133" extrusionOk="0">
                    <a:moveTo>
                      <a:pt x="206" y="1"/>
                    </a:moveTo>
                    <a:lnTo>
                      <a:pt x="1" y="129"/>
                    </a:lnTo>
                    <a:lnTo>
                      <a:pt x="44439" y="59132"/>
                    </a:lnTo>
                    <a:lnTo>
                      <a:pt x="44618" y="58978"/>
                    </a:lnTo>
                    <a:lnTo>
                      <a:pt x="20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15"/>
              <p:cNvSpPr/>
              <p:nvPr/>
            </p:nvSpPr>
            <p:spPr>
              <a:xfrm>
                <a:off x="1214129" y="991475"/>
                <a:ext cx="904985" cy="1199345"/>
              </a:xfrm>
              <a:custGeom>
                <a:avLst/>
                <a:gdLst/>
                <a:ahLst/>
                <a:cxnLst/>
                <a:rect l="l" t="t" r="r" b="b"/>
                <a:pathLst>
                  <a:path w="44619" h="59132" extrusionOk="0">
                    <a:moveTo>
                      <a:pt x="206" y="0"/>
                    </a:moveTo>
                    <a:lnTo>
                      <a:pt x="1" y="154"/>
                    </a:lnTo>
                    <a:lnTo>
                      <a:pt x="44439" y="59132"/>
                    </a:lnTo>
                    <a:lnTo>
                      <a:pt x="44618" y="59003"/>
                    </a:lnTo>
                    <a:lnTo>
                      <a:pt x="20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3" name="Google Shape;723;p15"/>
            <p:cNvSpPr/>
            <p:nvPr/>
          </p:nvSpPr>
          <p:spPr>
            <a:xfrm>
              <a:off x="334100" y="1004578"/>
              <a:ext cx="1741293" cy="1810882"/>
            </a:xfrm>
            <a:custGeom>
              <a:avLst/>
              <a:gdLst/>
              <a:ahLst/>
              <a:cxnLst/>
              <a:rect l="l" t="t" r="r" b="b"/>
              <a:pathLst>
                <a:path w="85852" h="89283" extrusionOk="0">
                  <a:moveTo>
                    <a:pt x="42828" y="0"/>
                  </a:moveTo>
                  <a:cubicBezTo>
                    <a:pt x="42573" y="0"/>
                    <a:pt x="42317" y="82"/>
                    <a:pt x="42106" y="252"/>
                  </a:cubicBezTo>
                  <a:lnTo>
                    <a:pt x="1" y="31946"/>
                  </a:lnTo>
                  <a:lnTo>
                    <a:pt x="43131" y="89282"/>
                  </a:lnTo>
                  <a:lnTo>
                    <a:pt x="85210" y="57588"/>
                  </a:lnTo>
                  <a:cubicBezTo>
                    <a:pt x="85749" y="57178"/>
                    <a:pt x="85851" y="56409"/>
                    <a:pt x="85441" y="55870"/>
                  </a:cubicBezTo>
                  <a:lnTo>
                    <a:pt x="43798" y="482"/>
                  </a:lnTo>
                  <a:cubicBezTo>
                    <a:pt x="43557" y="166"/>
                    <a:pt x="43192" y="0"/>
                    <a:pt x="428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15"/>
            <p:cNvSpPr/>
            <p:nvPr/>
          </p:nvSpPr>
          <p:spPr>
            <a:xfrm>
              <a:off x="373105" y="1605205"/>
              <a:ext cx="899265" cy="1180097"/>
            </a:xfrm>
            <a:custGeom>
              <a:avLst/>
              <a:gdLst/>
              <a:ahLst/>
              <a:cxnLst/>
              <a:rect l="l" t="t" r="r" b="b"/>
              <a:pathLst>
                <a:path w="44337" h="58183" extrusionOk="0">
                  <a:moveTo>
                    <a:pt x="1155" y="0"/>
                  </a:moveTo>
                  <a:lnTo>
                    <a:pt x="1" y="872"/>
                  </a:lnTo>
                  <a:lnTo>
                    <a:pt x="43157" y="58183"/>
                  </a:lnTo>
                  <a:lnTo>
                    <a:pt x="44337" y="57311"/>
                  </a:lnTo>
                  <a:lnTo>
                    <a:pt x="115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15"/>
            <p:cNvSpPr/>
            <p:nvPr/>
          </p:nvSpPr>
          <p:spPr>
            <a:xfrm>
              <a:off x="762685" y="1424197"/>
              <a:ext cx="916931" cy="993396"/>
            </a:xfrm>
            <a:custGeom>
              <a:avLst/>
              <a:gdLst/>
              <a:ahLst/>
              <a:cxnLst/>
              <a:rect l="l" t="t" r="r" b="b"/>
              <a:pathLst>
                <a:path w="45208" h="48978" extrusionOk="0">
                  <a:moveTo>
                    <a:pt x="19206" y="1"/>
                  </a:moveTo>
                  <a:lnTo>
                    <a:pt x="0" y="14463"/>
                  </a:lnTo>
                  <a:lnTo>
                    <a:pt x="26001" y="48978"/>
                  </a:lnTo>
                  <a:lnTo>
                    <a:pt x="45208" y="34515"/>
                  </a:lnTo>
                  <a:lnTo>
                    <a:pt x="1920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6" name="Google Shape;726;p15"/>
          <p:cNvSpPr txBox="1">
            <a:spLocks noGrp="1"/>
          </p:cNvSpPr>
          <p:nvPr>
            <p:ph type="title" hasCustomPrompt="1"/>
          </p:nvPr>
        </p:nvSpPr>
        <p:spPr>
          <a:xfrm>
            <a:off x="1416896" y="4128467"/>
            <a:ext cx="4080400" cy="63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000"/>
              <a:buNone/>
              <a:defRPr sz="4400">
                <a:solidFill>
                  <a:schemeClr val="accent3"/>
                </a:solidFill>
              </a:defRPr>
            </a:lvl1pPr>
            <a:lvl2pPr lvl="1" algn="ctr" rtl="0">
              <a:spcBef>
                <a:spcPts val="0"/>
              </a:spcBef>
              <a:spcAft>
                <a:spcPts val="0"/>
              </a:spcAft>
              <a:buClr>
                <a:schemeClr val="accent3"/>
              </a:buClr>
              <a:buSzPts val="2000"/>
              <a:buNone/>
              <a:defRPr sz="2667">
                <a:solidFill>
                  <a:schemeClr val="accent3"/>
                </a:solidFill>
              </a:defRPr>
            </a:lvl2pPr>
            <a:lvl3pPr lvl="2" algn="ctr" rtl="0">
              <a:spcBef>
                <a:spcPts val="0"/>
              </a:spcBef>
              <a:spcAft>
                <a:spcPts val="0"/>
              </a:spcAft>
              <a:buClr>
                <a:schemeClr val="accent3"/>
              </a:buClr>
              <a:buSzPts val="2000"/>
              <a:buNone/>
              <a:defRPr sz="2667">
                <a:solidFill>
                  <a:schemeClr val="accent3"/>
                </a:solidFill>
              </a:defRPr>
            </a:lvl3pPr>
            <a:lvl4pPr lvl="3" algn="ctr" rtl="0">
              <a:spcBef>
                <a:spcPts val="0"/>
              </a:spcBef>
              <a:spcAft>
                <a:spcPts val="0"/>
              </a:spcAft>
              <a:buClr>
                <a:schemeClr val="accent3"/>
              </a:buClr>
              <a:buSzPts val="2000"/>
              <a:buNone/>
              <a:defRPr sz="2667">
                <a:solidFill>
                  <a:schemeClr val="accent3"/>
                </a:solidFill>
              </a:defRPr>
            </a:lvl4pPr>
            <a:lvl5pPr lvl="4" algn="ctr" rtl="0">
              <a:spcBef>
                <a:spcPts val="0"/>
              </a:spcBef>
              <a:spcAft>
                <a:spcPts val="0"/>
              </a:spcAft>
              <a:buClr>
                <a:schemeClr val="accent3"/>
              </a:buClr>
              <a:buSzPts val="2000"/>
              <a:buNone/>
              <a:defRPr sz="2667">
                <a:solidFill>
                  <a:schemeClr val="accent3"/>
                </a:solidFill>
              </a:defRPr>
            </a:lvl5pPr>
            <a:lvl6pPr lvl="5" algn="ctr" rtl="0">
              <a:spcBef>
                <a:spcPts val="0"/>
              </a:spcBef>
              <a:spcAft>
                <a:spcPts val="0"/>
              </a:spcAft>
              <a:buClr>
                <a:schemeClr val="accent3"/>
              </a:buClr>
              <a:buSzPts val="2000"/>
              <a:buNone/>
              <a:defRPr sz="2667">
                <a:solidFill>
                  <a:schemeClr val="accent3"/>
                </a:solidFill>
              </a:defRPr>
            </a:lvl6pPr>
            <a:lvl7pPr lvl="6" algn="ctr" rtl="0">
              <a:spcBef>
                <a:spcPts val="0"/>
              </a:spcBef>
              <a:spcAft>
                <a:spcPts val="0"/>
              </a:spcAft>
              <a:buClr>
                <a:schemeClr val="accent3"/>
              </a:buClr>
              <a:buSzPts val="2000"/>
              <a:buNone/>
              <a:defRPr sz="2667">
                <a:solidFill>
                  <a:schemeClr val="accent3"/>
                </a:solidFill>
              </a:defRPr>
            </a:lvl7pPr>
            <a:lvl8pPr lvl="7" algn="ctr" rtl="0">
              <a:spcBef>
                <a:spcPts val="0"/>
              </a:spcBef>
              <a:spcAft>
                <a:spcPts val="0"/>
              </a:spcAft>
              <a:buClr>
                <a:schemeClr val="accent3"/>
              </a:buClr>
              <a:buSzPts val="2000"/>
              <a:buNone/>
              <a:defRPr sz="2667">
                <a:solidFill>
                  <a:schemeClr val="accent3"/>
                </a:solidFill>
              </a:defRPr>
            </a:lvl8pPr>
            <a:lvl9pPr lvl="8" algn="ctr" rtl="0">
              <a:spcBef>
                <a:spcPts val="0"/>
              </a:spcBef>
              <a:spcAft>
                <a:spcPts val="0"/>
              </a:spcAft>
              <a:buClr>
                <a:schemeClr val="accent3"/>
              </a:buClr>
              <a:buSzPts val="2000"/>
              <a:buNone/>
              <a:defRPr sz="2667">
                <a:solidFill>
                  <a:schemeClr val="accent3"/>
                </a:solidFill>
              </a:defRPr>
            </a:lvl9pPr>
          </a:lstStyle>
          <a:p>
            <a:r>
              <a:t>xx%</a:t>
            </a:r>
          </a:p>
        </p:txBody>
      </p:sp>
      <p:sp>
        <p:nvSpPr>
          <p:cNvPr id="727" name="Google Shape;727;p15"/>
          <p:cNvSpPr txBox="1">
            <a:spLocks noGrp="1"/>
          </p:cNvSpPr>
          <p:nvPr>
            <p:ph type="subTitle" idx="1"/>
          </p:nvPr>
        </p:nvSpPr>
        <p:spPr>
          <a:xfrm>
            <a:off x="1416896" y="4823339"/>
            <a:ext cx="4080400" cy="540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728" name="Google Shape;728;p15"/>
          <p:cNvSpPr txBox="1">
            <a:spLocks noGrp="1"/>
          </p:cNvSpPr>
          <p:nvPr>
            <p:ph type="title" idx="2" hasCustomPrompt="1"/>
          </p:nvPr>
        </p:nvSpPr>
        <p:spPr>
          <a:xfrm>
            <a:off x="6694800" y="4128467"/>
            <a:ext cx="4080400" cy="63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000"/>
              <a:buNone/>
              <a:defRPr sz="4400">
                <a:solidFill>
                  <a:schemeClr val="accent3"/>
                </a:solidFill>
              </a:defRPr>
            </a:lvl1pPr>
            <a:lvl2pPr lvl="1" algn="ctr" rtl="0">
              <a:spcBef>
                <a:spcPts val="0"/>
              </a:spcBef>
              <a:spcAft>
                <a:spcPts val="0"/>
              </a:spcAft>
              <a:buClr>
                <a:schemeClr val="accent3"/>
              </a:buClr>
              <a:buSzPts val="2000"/>
              <a:buNone/>
              <a:defRPr sz="2667">
                <a:solidFill>
                  <a:schemeClr val="accent3"/>
                </a:solidFill>
              </a:defRPr>
            </a:lvl2pPr>
            <a:lvl3pPr lvl="2" algn="ctr" rtl="0">
              <a:spcBef>
                <a:spcPts val="0"/>
              </a:spcBef>
              <a:spcAft>
                <a:spcPts val="0"/>
              </a:spcAft>
              <a:buClr>
                <a:schemeClr val="accent3"/>
              </a:buClr>
              <a:buSzPts val="2000"/>
              <a:buNone/>
              <a:defRPr sz="2667">
                <a:solidFill>
                  <a:schemeClr val="accent3"/>
                </a:solidFill>
              </a:defRPr>
            </a:lvl3pPr>
            <a:lvl4pPr lvl="3" algn="ctr" rtl="0">
              <a:spcBef>
                <a:spcPts val="0"/>
              </a:spcBef>
              <a:spcAft>
                <a:spcPts val="0"/>
              </a:spcAft>
              <a:buClr>
                <a:schemeClr val="accent3"/>
              </a:buClr>
              <a:buSzPts val="2000"/>
              <a:buNone/>
              <a:defRPr sz="2667">
                <a:solidFill>
                  <a:schemeClr val="accent3"/>
                </a:solidFill>
              </a:defRPr>
            </a:lvl4pPr>
            <a:lvl5pPr lvl="4" algn="ctr" rtl="0">
              <a:spcBef>
                <a:spcPts val="0"/>
              </a:spcBef>
              <a:spcAft>
                <a:spcPts val="0"/>
              </a:spcAft>
              <a:buClr>
                <a:schemeClr val="accent3"/>
              </a:buClr>
              <a:buSzPts val="2000"/>
              <a:buNone/>
              <a:defRPr sz="2667">
                <a:solidFill>
                  <a:schemeClr val="accent3"/>
                </a:solidFill>
              </a:defRPr>
            </a:lvl5pPr>
            <a:lvl6pPr lvl="5" algn="ctr" rtl="0">
              <a:spcBef>
                <a:spcPts val="0"/>
              </a:spcBef>
              <a:spcAft>
                <a:spcPts val="0"/>
              </a:spcAft>
              <a:buClr>
                <a:schemeClr val="accent3"/>
              </a:buClr>
              <a:buSzPts val="2000"/>
              <a:buNone/>
              <a:defRPr sz="2667">
                <a:solidFill>
                  <a:schemeClr val="accent3"/>
                </a:solidFill>
              </a:defRPr>
            </a:lvl6pPr>
            <a:lvl7pPr lvl="6" algn="ctr" rtl="0">
              <a:spcBef>
                <a:spcPts val="0"/>
              </a:spcBef>
              <a:spcAft>
                <a:spcPts val="0"/>
              </a:spcAft>
              <a:buClr>
                <a:schemeClr val="accent3"/>
              </a:buClr>
              <a:buSzPts val="2000"/>
              <a:buNone/>
              <a:defRPr sz="2667">
                <a:solidFill>
                  <a:schemeClr val="accent3"/>
                </a:solidFill>
              </a:defRPr>
            </a:lvl7pPr>
            <a:lvl8pPr lvl="7" algn="ctr" rtl="0">
              <a:spcBef>
                <a:spcPts val="0"/>
              </a:spcBef>
              <a:spcAft>
                <a:spcPts val="0"/>
              </a:spcAft>
              <a:buClr>
                <a:schemeClr val="accent3"/>
              </a:buClr>
              <a:buSzPts val="2000"/>
              <a:buNone/>
              <a:defRPr sz="2667">
                <a:solidFill>
                  <a:schemeClr val="accent3"/>
                </a:solidFill>
              </a:defRPr>
            </a:lvl8pPr>
            <a:lvl9pPr lvl="8" algn="ctr" rtl="0">
              <a:spcBef>
                <a:spcPts val="0"/>
              </a:spcBef>
              <a:spcAft>
                <a:spcPts val="0"/>
              </a:spcAft>
              <a:buClr>
                <a:schemeClr val="accent3"/>
              </a:buClr>
              <a:buSzPts val="2000"/>
              <a:buNone/>
              <a:defRPr sz="2667">
                <a:solidFill>
                  <a:schemeClr val="accent3"/>
                </a:solidFill>
              </a:defRPr>
            </a:lvl9pPr>
          </a:lstStyle>
          <a:p>
            <a:r>
              <a:t>xx%</a:t>
            </a:r>
          </a:p>
        </p:txBody>
      </p:sp>
      <p:sp>
        <p:nvSpPr>
          <p:cNvPr id="729" name="Google Shape;729;p15"/>
          <p:cNvSpPr txBox="1">
            <a:spLocks noGrp="1"/>
          </p:cNvSpPr>
          <p:nvPr>
            <p:ph type="subTitle" idx="3"/>
          </p:nvPr>
        </p:nvSpPr>
        <p:spPr>
          <a:xfrm>
            <a:off x="6694600" y="4823335"/>
            <a:ext cx="4080400" cy="540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730" name="Google Shape;730;p15"/>
          <p:cNvSpPr txBox="1">
            <a:spLocks noGrp="1"/>
          </p:cNvSpPr>
          <p:nvPr>
            <p:ph type="title" idx="4" hasCustomPrompt="1"/>
          </p:nvPr>
        </p:nvSpPr>
        <p:spPr>
          <a:xfrm>
            <a:off x="4055796" y="1493867"/>
            <a:ext cx="4080400" cy="63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000"/>
              <a:buNone/>
              <a:defRPr sz="4400"/>
            </a:lvl1pPr>
            <a:lvl2pPr lvl="1" algn="ctr" rtl="0">
              <a:spcBef>
                <a:spcPts val="0"/>
              </a:spcBef>
              <a:spcAft>
                <a:spcPts val="0"/>
              </a:spcAft>
              <a:buClr>
                <a:schemeClr val="accent3"/>
              </a:buClr>
              <a:buSzPts val="2000"/>
              <a:buNone/>
              <a:defRPr sz="2667">
                <a:solidFill>
                  <a:schemeClr val="accent3"/>
                </a:solidFill>
              </a:defRPr>
            </a:lvl2pPr>
            <a:lvl3pPr lvl="2" algn="ctr" rtl="0">
              <a:spcBef>
                <a:spcPts val="0"/>
              </a:spcBef>
              <a:spcAft>
                <a:spcPts val="0"/>
              </a:spcAft>
              <a:buClr>
                <a:schemeClr val="accent3"/>
              </a:buClr>
              <a:buSzPts val="2000"/>
              <a:buNone/>
              <a:defRPr sz="2667">
                <a:solidFill>
                  <a:schemeClr val="accent3"/>
                </a:solidFill>
              </a:defRPr>
            </a:lvl3pPr>
            <a:lvl4pPr lvl="3" algn="ctr" rtl="0">
              <a:spcBef>
                <a:spcPts val="0"/>
              </a:spcBef>
              <a:spcAft>
                <a:spcPts val="0"/>
              </a:spcAft>
              <a:buClr>
                <a:schemeClr val="accent3"/>
              </a:buClr>
              <a:buSzPts val="2000"/>
              <a:buNone/>
              <a:defRPr sz="2667">
                <a:solidFill>
                  <a:schemeClr val="accent3"/>
                </a:solidFill>
              </a:defRPr>
            </a:lvl4pPr>
            <a:lvl5pPr lvl="4" algn="ctr" rtl="0">
              <a:spcBef>
                <a:spcPts val="0"/>
              </a:spcBef>
              <a:spcAft>
                <a:spcPts val="0"/>
              </a:spcAft>
              <a:buClr>
                <a:schemeClr val="accent3"/>
              </a:buClr>
              <a:buSzPts val="2000"/>
              <a:buNone/>
              <a:defRPr sz="2667">
                <a:solidFill>
                  <a:schemeClr val="accent3"/>
                </a:solidFill>
              </a:defRPr>
            </a:lvl5pPr>
            <a:lvl6pPr lvl="5" algn="ctr" rtl="0">
              <a:spcBef>
                <a:spcPts val="0"/>
              </a:spcBef>
              <a:spcAft>
                <a:spcPts val="0"/>
              </a:spcAft>
              <a:buClr>
                <a:schemeClr val="accent3"/>
              </a:buClr>
              <a:buSzPts val="2000"/>
              <a:buNone/>
              <a:defRPr sz="2667">
                <a:solidFill>
                  <a:schemeClr val="accent3"/>
                </a:solidFill>
              </a:defRPr>
            </a:lvl6pPr>
            <a:lvl7pPr lvl="6" algn="ctr" rtl="0">
              <a:spcBef>
                <a:spcPts val="0"/>
              </a:spcBef>
              <a:spcAft>
                <a:spcPts val="0"/>
              </a:spcAft>
              <a:buClr>
                <a:schemeClr val="accent3"/>
              </a:buClr>
              <a:buSzPts val="2000"/>
              <a:buNone/>
              <a:defRPr sz="2667">
                <a:solidFill>
                  <a:schemeClr val="accent3"/>
                </a:solidFill>
              </a:defRPr>
            </a:lvl7pPr>
            <a:lvl8pPr lvl="7" algn="ctr" rtl="0">
              <a:spcBef>
                <a:spcPts val="0"/>
              </a:spcBef>
              <a:spcAft>
                <a:spcPts val="0"/>
              </a:spcAft>
              <a:buClr>
                <a:schemeClr val="accent3"/>
              </a:buClr>
              <a:buSzPts val="2000"/>
              <a:buNone/>
              <a:defRPr sz="2667">
                <a:solidFill>
                  <a:schemeClr val="accent3"/>
                </a:solidFill>
              </a:defRPr>
            </a:lvl8pPr>
            <a:lvl9pPr lvl="8" algn="ctr" rtl="0">
              <a:spcBef>
                <a:spcPts val="0"/>
              </a:spcBef>
              <a:spcAft>
                <a:spcPts val="0"/>
              </a:spcAft>
              <a:buClr>
                <a:schemeClr val="accent3"/>
              </a:buClr>
              <a:buSzPts val="2000"/>
              <a:buNone/>
              <a:defRPr sz="2667">
                <a:solidFill>
                  <a:schemeClr val="accent3"/>
                </a:solidFill>
              </a:defRPr>
            </a:lvl9pPr>
          </a:lstStyle>
          <a:p>
            <a:r>
              <a:t>xx%</a:t>
            </a:r>
          </a:p>
        </p:txBody>
      </p:sp>
      <p:sp>
        <p:nvSpPr>
          <p:cNvPr id="731" name="Google Shape;731;p15"/>
          <p:cNvSpPr txBox="1">
            <a:spLocks noGrp="1"/>
          </p:cNvSpPr>
          <p:nvPr>
            <p:ph type="subTitle" idx="5"/>
          </p:nvPr>
        </p:nvSpPr>
        <p:spPr>
          <a:xfrm>
            <a:off x="4055796" y="2188739"/>
            <a:ext cx="4080400" cy="540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grpSp>
        <p:nvGrpSpPr>
          <p:cNvPr id="732" name="Google Shape;732;p15"/>
          <p:cNvGrpSpPr/>
          <p:nvPr/>
        </p:nvGrpSpPr>
        <p:grpSpPr>
          <a:xfrm rot="5400000">
            <a:off x="9607207" y="5000558"/>
            <a:ext cx="3759328" cy="3698844"/>
            <a:chOff x="7235149" y="-718650"/>
            <a:chExt cx="3031064" cy="2982297"/>
          </a:xfrm>
        </p:grpSpPr>
        <p:grpSp>
          <p:nvGrpSpPr>
            <p:cNvPr id="733" name="Google Shape;733;p15"/>
            <p:cNvGrpSpPr/>
            <p:nvPr/>
          </p:nvGrpSpPr>
          <p:grpSpPr>
            <a:xfrm rot="-4962260" flipH="1">
              <a:off x="7958573" y="-653239"/>
              <a:ext cx="596905" cy="1865484"/>
              <a:chOff x="-1858600" y="2385325"/>
              <a:chExt cx="523125" cy="1635025"/>
            </a:xfrm>
          </p:grpSpPr>
          <p:sp>
            <p:nvSpPr>
              <p:cNvPr id="734" name="Google Shape;734;p15"/>
              <p:cNvSpPr/>
              <p:nvPr/>
            </p:nvSpPr>
            <p:spPr>
              <a:xfrm>
                <a:off x="-1804750" y="2385325"/>
                <a:ext cx="469275" cy="1635025"/>
              </a:xfrm>
              <a:custGeom>
                <a:avLst/>
                <a:gdLst/>
                <a:ahLst/>
                <a:cxnLst/>
                <a:rect l="l" t="t" r="r" b="b"/>
                <a:pathLst>
                  <a:path w="18771" h="65401" extrusionOk="0">
                    <a:moveTo>
                      <a:pt x="12062" y="1"/>
                    </a:moveTo>
                    <a:cubicBezTo>
                      <a:pt x="9693" y="1"/>
                      <a:pt x="7259" y="1264"/>
                      <a:pt x="5667" y="3115"/>
                    </a:cubicBezTo>
                    <a:cubicBezTo>
                      <a:pt x="3462" y="5679"/>
                      <a:pt x="2513" y="9064"/>
                      <a:pt x="1872" y="12397"/>
                    </a:cubicBezTo>
                    <a:lnTo>
                      <a:pt x="1872" y="12372"/>
                    </a:lnTo>
                    <a:cubicBezTo>
                      <a:pt x="129" y="21270"/>
                      <a:pt x="0" y="30373"/>
                      <a:pt x="975" y="39373"/>
                    </a:cubicBezTo>
                    <a:cubicBezTo>
                      <a:pt x="1308" y="42476"/>
                      <a:pt x="1308" y="44861"/>
                      <a:pt x="1462" y="47989"/>
                    </a:cubicBezTo>
                    <a:cubicBezTo>
                      <a:pt x="1795" y="54796"/>
                      <a:pt x="6238" y="62496"/>
                      <a:pt x="6079" y="65382"/>
                    </a:cubicBezTo>
                    <a:lnTo>
                      <a:pt x="6079" y="65382"/>
                    </a:lnTo>
                    <a:cubicBezTo>
                      <a:pt x="6979" y="50077"/>
                      <a:pt x="11644" y="31239"/>
                      <a:pt x="16694" y="16756"/>
                    </a:cubicBezTo>
                    <a:cubicBezTo>
                      <a:pt x="17694" y="13936"/>
                      <a:pt x="18771" y="11064"/>
                      <a:pt x="18745" y="8089"/>
                    </a:cubicBezTo>
                    <a:cubicBezTo>
                      <a:pt x="18745" y="5089"/>
                      <a:pt x="17412" y="1909"/>
                      <a:pt x="14719" y="602"/>
                    </a:cubicBezTo>
                    <a:cubicBezTo>
                      <a:pt x="13878" y="188"/>
                      <a:pt x="12974" y="1"/>
                      <a:pt x="12062" y="1"/>
                    </a:cubicBezTo>
                    <a:close/>
                    <a:moveTo>
                      <a:pt x="6079" y="65382"/>
                    </a:moveTo>
                    <a:lnTo>
                      <a:pt x="6079" y="65382"/>
                    </a:lnTo>
                    <a:cubicBezTo>
                      <a:pt x="6078" y="65388"/>
                      <a:pt x="6078" y="65394"/>
                      <a:pt x="6078" y="65400"/>
                    </a:cubicBezTo>
                    <a:cubicBezTo>
                      <a:pt x="6078" y="65394"/>
                      <a:pt x="6078" y="65388"/>
                      <a:pt x="6079" y="653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15"/>
              <p:cNvSpPr/>
              <p:nvPr/>
            </p:nvSpPr>
            <p:spPr>
              <a:xfrm>
                <a:off x="-1858600" y="2385425"/>
                <a:ext cx="469275" cy="1634925"/>
              </a:xfrm>
              <a:custGeom>
                <a:avLst/>
                <a:gdLst/>
                <a:ahLst/>
                <a:cxnLst/>
                <a:rect l="l" t="t" r="r" b="b"/>
                <a:pathLst>
                  <a:path w="18771" h="65397" extrusionOk="0">
                    <a:moveTo>
                      <a:pt x="12088" y="1"/>
                    </a:moveTo>
                    <a:cubicBezTo>
                      <a:pt x="9704" y="1"/>
                      <a:pt x="7263" y="1274"/>
                      <a:pt x="5667" y="3111"/>
                    </a:cubicBezTo>
                    <a:cubicBezTo>
                      <a:pt x="3462" y="5649"/>
                      <a:pt x="2513" y="9060"/>
                      <a:pt x="1872" y="12393"/>
                    </a:cubicBezTo>
                    <a:lnTo>
                      <a:pt x="1872" y="12368"/>
                    </a:lnTo>
                    <a:cubicBezTo>
                      <a:pt x="129" y="21266"/>
                      <a:pt x="0" y="30369"/>
                      <a:pt x="975" y="39369"/>
                    </a:cubicBezTo>
                    <a:cubicBezTo>
                      <a:pt x="1308" y="42472"/>
                      <a:pt x="1308" y="44857"/>
                      <a:pt x="1462" y="47985"/>
                    </a:cubicBezTo>
                    <a:cubicBezTo>
                      <a:pt x="1795" y="54792"/>
                      <a:pt x="6239" y="62492"/>
                      <a:pt x="6079" y="65378"/>
                    </a:cubicBezTo>
                    <a:lnTo>
                      <a:pt x="6079" y="65378"/>
                    </a:lnTo>
                    <a:cubicBezTo>
                      <a:pt x="6979" y="50073"/>
                      <a:pt x="11670" y="31235"/>
                      <a:pt x="16694" y="16752"/>
                    </a:cubicBezTo>
                    <a:cubicBezTo>
                      <a:pt x="17694" y="13932"/>
                      <a:pt x="18771" y="11060"/>
                      <a:pt x="18771" y="8085"/>
                    </a:cubicBezTo>
                    <a:cubicBezTo>
                      <a:pt x="18745" y="5085"/>
                      <a:pt x="17412" y="1905"/>
                      <a:pt x="14745" y="598"/>
                    </a:cubicBezTo>
                    <a:cubicBezTo>
                      <a:pt x="13901" y="187"/>
                      <a:pt x="12999" y="1"/>
                      <a:pt x="12088" y="1"/>
                    </a:cubicBezTo>
                    <a:close/>
                    <a:moveTo>
                      <a:pt x="6079" y="65378"/>
                    </a:moveTo>
                    <a:cubicBezTo>
                      <a:pt x="6078" y="65384"/>
                      <a:pt x="6078" y="65390"/>
                      <a:pt x="6078" y="65396"/>
                    </a:cubicBezTo>
                    <a:cubicBezTo>
                      <a:pt x="6078" y="65390"/>
                      <a:pt x="6078" y="65384"/>
                      <a:pt x="6079" y="6537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15"/>
              <p:cNvSpPr/>
              <p:nvPr/>
            </p:nvSpPr>
            <p:spPr>
              <a:xfrm>
                <a:off x="-1766300" y="2414375"/>
                <a:ext cx="329125" cy="283550"/>
              </a:xfrm>
              <a:custGeom>
                <a:avLst/>
                <a:gdLst/>
                <a:ahLst/>
                <a:cxnLst/>
                <a:rect l="l" t="t" r="r" b="b"/>
                <a:pathLst>
                  <a:path w="13165" h="11342" extrusionOk="0">
                    <a:moveTo>
                      <a:pt x="7214" y="1"/>
                    </a:moveTo>
                    <a:cubicBezTo>
                      <a:pt x="7203" y="1"/>
                      <a:pt x="7192" y="2"/>
                      <a:pt x="7181" y="4"/>
                    </a:cubicBezTo>
                    <a:cubicBezTo>
                      <a:pt x="7053" y="55"/>
                      <a:pt x="6976" y="260"/>
                      <a:pt x="7104" y="337"/>
                    </a:cubicBezTo>
                    <a:cubicBezTo>
                      <a:pt x="7130" y="363"/>
                      <a:pt x="7155" y="363"/>
                      <a:pt x="7181" y="363"/>
                    </a:cubicBezTo>
                    <a:cubicBezTo>
                      <a:pt x="7258" y="363"/>
                      <a:pt x="7335" y="337"/>
                      <a:pt x="7386" y="260"/>
                    </a:cubicBezTo>
                    <a:cubicBezTo>
                      <a:pt x="7433" y="120"/>
                      <a:pt x="7330" y="1"/>
                      <a:pt x="7214" y="1"/>
                    </a:cubicBezTo>
                    <a:close/>
                    <a:moveTo>
                      <a:pt x="10096" y="914"/>
                    </a:moveTo>
                    <a:cubicBezTo>
                      <a:pt x="10065" y="914"/>
                      <a:pt x="10033" y="918"/>
                      <a:pt x="10001" y="927"/>
                    </a:cubicBezTo>
                    <a:cubicBezTo>
                      <a:pt x="9719" y="1004"/>
                      <a:pt x="9591" y="1440"/>
                      <a:pt x="9848" y="1619"/>
                    </a:cubicBezTo>
                    <a:cubicBezTo>
                      <a:pt x="9899" y="1619"/>
                      <a:pt x="9950" y="1645"/>
                      <a:pt x="10001" y="1645"/>
                    </a:cubicBezTo>
                    <a:cubicBezTo>
                      <a:pt x="10024" y="1648"/>
                      <a:pt x="10046" y="1650"/>
                      <a:pt x="10069" y="1650"/>
                    </a:cubicBezTo>
                    <a:cubicBezTo>
                      <a:pt x="10224" y="1650"/>
                      <a:pt x="10370" y="1571"/>
                      <a:pt x="10437" y="1414"/>
                    </a:cubicBezTo>
                    <a:cubicBezTo>
                      <a:pt x="10528" y="1164"/>
                      <a:pt x="10337" y="914"/>
                      <a:pt x="10096" y="914"/>
                    </a:cubicBezTo>
                    <a:close/>
                    <a:moveTo>
                      <a:pt x="4839" y="1534"/>
                    </a:moveTo>
                    <a:cubicBezTo>
                      <a:pt x="4695" y="1534"/>
                      <a:pt x="4554" y="1605"/>
                      <a:pt x="4540" y="1748"/>
                    </a:cubicBezTo>
                    <a:cubicBezTo>
                      <a:pt x="4540" y="1799"/>
                      <a:pt x="4540" y="1824"/>
                      <a:pt x="4540" y="1876"/>
                    </a:cubicBezTo>
                    <a:cubicBezTo>
                      <a:pt x="4591" y="2030"/>
                      <a:pt x="4719" y="2158"/>
                      <a:pt x="4873" y="2183"/>
                    </a:cubicBezTo>
                    <a:cubicBezTo>
                      <a:pt x="5129" y="2183"/>
                      <a:pt x="5309" y="1876"/>
                      <a:pt x="5129" y="1671"/>
                    </a:cubicBezTo>
                    <a:cubicBezTo>
                      <a:pt x="5072" y="1579"/>
                      <a:pt x="4955" y="1534"/>
                      <a:pt x="4839" y="1534"/>
                    </a:cubicBezTo>
                    <a:close/>
                    <a:moveTo>
                      <a:pt x="7873" y="1434"/>
                    </a:moveTo>
                    <a:cubicBezTo>
                      <a:pt x="7815" y="1434"/>
                      <a:pt x="7755" y="1444"/>
                      <a:pt x="7694" y="1465"/>
                    </a:cubicBezTo>
                    <a:cubicBezTo>
                      <a:pt x="7309" y="1542"/>
                      <a:pt x="7104" y="2183"/>
                      <a:pt x="7488" y="2414"/>
                    </a:cubicBezTo>
                    <a:lnTo>
                      <a:pt x="7514" y="2414"/>
                    </a:lnTo>
                    <a:cubicBezTo>
                      <a:pt x="7565" y="2440"/>
                      <a:pt x="7642" y="2466"/>
                      <a:pt x="7694" y="2491"/>
                    </a:cubicBezTo>
                    <a:cubicBezTo>
                      <a:pt x="7715" y="2493"/>
                      <a:pt x="7737" y="2494"/>
                      <a:pt x="7759" y="2494"/>
                    </a:cubicBezTo>
                    <a:cubicBezTo>
                      <a:pt x="7992" y="2494"/>
                      <a:pt x="8217" y="2369"/>
                      <a:pt x="8335" y="2158"/>
                    </a:cubicBezTo>
                    <a:cubicBezTo>
                      <a:pt x="8489" y="1805"/>
                      <a:pt x="8227" y="1434"/>
                      <a:pt x="7873" y="1434"/>
                    </a:cubicBezTo>
                    <a:close/>
                    <a:moveTo>
                      <a:pt x="12521" y="1809"/>
                    </a:moveTo>
                    <a:cubicBezTo>
                      <a:pt x="12477" y="1809"/>
                      <a:pt x="12432" y="1814"/>
                      <a:pt x="12386" y="1824"/>
                    </a:cubicBezTo>
                    <a:cubicBezTo>
                      <a:pt x="12002" y="1927"/>
                      <a:pt x="11796" y="2568"/>
                      <a:pt x="12181" y="2799"/>
                    </a:cubicBezTo>
                    <a:cubicBezTo>
                      <a:pt x="12232" y="2825"/>
                      <a:pt x="12309" y="2850"/>
                      <a:pt x="12386" y="2850"/>
                    </a:cubicBezTo>
                    <a:cubicBezTo>
                      <a:pt x="12424" y="2858"/>
                      <a:pt x="12461" y="2861"/>
                      <a:pt x="12498" y="2861"/>
                    </a:cubicBezTo>
                    <a:cubicBezTo>
                      <a:pt x="12709" y="2861"/>
                      <a:pt x="12896" y="2739"/>
                      <a:pt x="13027" y="2542"/>
                    </a:cubicBezTo>
                    <a:cubicBezTo>
                      <a:pt x="13165" y="2175"/>
                      <a:pt x="12892" y="1809"/>
                      <a:pt x="12521" y="1809"/>
                    </a:cubicBezTo>
                    <a:close/>
                    <a:moveTo>
                      <a:pt x="10496" y="2693"/>
                    </a:moveTo>
                    <a:cubicBezTo>
                      <a:pt x="10485" y="2693"/>
                      <a:pt x="10474" y="2694"/>
                      <a:pt x="10463" y="2696"/>
                    </a:cubicBezTo>
                    <a:cubicBezTo>
                      <a:pt x="10335" y="2722"/>
                      <a:pt x="10258" y="2953"/>
                      <a:pt x="10386" y="3030"/>
                    </a:cubicBezTo>
                    <a:cubicBezTo>
                      <a:pt x="10412" y="3055"/>
                      <a:pt x="10412" y="3055"/>
                      <a:pt x="10437" y="3055"/>
                    </a:cubicBezTo>
                    <a:cubicBezTo>
                      <a:pt x="10540" y="3055"/>
                      <a:pt x="10617" y="3030"/>
                      <a:pt x="10668" y="2953"/>
                    </a:cubicBezTo>
                    <a:cubicBezTo>
                      <a:pt x="10715" y="2812"/>
                      <a:pt x="10612" y="2693"/>
                      <a:pt x="10496" y="2693"/>
                    </a:cubicBezTo>
                    <a:close/>
                    <a:moveTo>
                      <a:pt x="3134" y="3127"/>
                    </a:moveTo>
                    <a:cubicBezTo>
                      <a:pt x="3124" y="3127"/>
                      <a:pt x="3114" y="3129"/>
                      <a:pt x="3104" y="3132"/>
                    </a:cubicBezTo>
                    <a:cubicBezTo>
                      <a:pt x="3027" y="3158"/>
                      <a:pt x="3001" y="3260"/>
                      <a:pt x="3078" y="3312"/>
                    </a:cubicBezTo>
                    <a:lnTo>
                      <a:pt x="3078" y="3337"/>
                    </a:lnTo>
                    <a:lnTo>
                      <a:pt x="3104" y="3337"/>
                    </a:lnTo>
                    <a:cubicBezTo>
                      <a:pt x="3155" y="3337"/>
                      <a:pt x="3206" y="3312"/>
                      <a:pt x="3232" y="3260"/>
                    </a:cubicBezTo>
                    <a:cubicBezTo>
                      <a:pt x="3254" y="3194"/>
                      <a:pt x="3199" y="3127"/>
                      <a:pt x="3134" y="3127"/>
                    </a:cubicBezTo>
                    <a:close/>
                    <a:moveTo>
                      <a:pt x="6219" y="3536"/>
                    </a:moveTo>
                    <a:cubicBezTo>
                      <a:pt x="6072" y="3536"/>
                      <a:pt x="5928" y="3614"/>
                      <a:pt x="5899" y="3773"/>
                    </a:cubicBezTo>
                    <a:lnTo>
                      <a:pt x="5924" y="3773"/>
                    </a:lnTo>
                    <a:cubicBezTo>
                      <a:pt x="5924" y="3799"/>
                      <a:pt x="5924" y="3850"/>
                      <a:pt x="5924" y="3902"/>
                    </a:cubicBezTo>
                    <a:cubicBezTo>
                      <a:pt x="5950" y="4055"/>
                      <a:pt x="6078" y="4158"/>
                      <a:pt x="6232" y="4184"/>
                    </a:cubicBezTo>
                    <a:cubicBezTo>
                      <a:pt x="6243" y="4185"/>
                      <a:pt x="6254" y="4185"/>
                      <a:pt x="6265" y="4185"/>
                    </a:cubicBezTo>
                    <a:cubicBezTo>
                      <a:pt x="6526" y="4185"/>
                      <a:pt x="6662" y="3892"/>
                      <a:pt x="6514" y="3671"/>
                    </a:cubicBezTo>
                    <a:cubicBezTo>
                      <a:pt x="6447" y="3582"/>
                      <a:pt x="6332" y="3536"/>
                      <a:pt x="6219" y="3536"/>
                    </a:cubicBezTo>
                    <a:close/>
                    <a:moveTo>
                      <a:pt x="3009" y="4870"/>
                    </a:moveTo>
                    <a:cubicBezTo>
                      <a:pt x="2866" y="4870"/>
                      <a:pt x="2722" y="4947"/>
                      <a:pt x="2693" y="5107"/>
                    </a:cubicBezTo>
                    <a:lnTo>
                      <a:pt x="2719" y="5107"/>
                    </a:lnTo>
                    <a:cubicBezTo>
                      <a:pt x="2693" y="5158"/>
                      <a:pt x="2693" y="5184"/>
                      <a:pt x="2719" y="5235"/>
                    </a:cubicBezTo>
                    <a:cubicBezTo>
                      <a:pt x="2745" y="5389"/>
                      <a:pt x="2873" y="5517"/>
                      <a:pt x="3027" y="5517"/>
                    </a:cubicBezTo>
                    <a:cubicBezTo>
                      <a:pt x="3038" y="5518"/>
                      <a:pt x="3049" y="5518"/>
                      <a:pt x="3059" y="5518"/>
                    </a:cubicBezTo>
                    <a:cubicBezTo>
                      <a:pt x="3320" y="5518"/>
                      <a:pt x="3456" y="5226"/>
                      <a:pt x="3283" y="5004"/>
                    </a:cubicBezTo>
                    <a:cubicBezTo>
                      <a:pt x="3228" y="4915"/>
                      <a:pt x="3119" y="4870"/>
                      <a:pt x="3009" y="4870"/>
                    </a:cubicBezTo>
                    <a:close/>
                    <a:moveTo>
                      <a:pt x="6277" y="5340"/>
                    </a:moveTo>
                    <a:cubicBezTo>
                      <a:pt x="6229" y="5340"/>
                      <a:pt x="6179" y="5348"/>
                      <a:pt x="6129" y="5363"/>
                    </a:cubicBezTo>
                    <a:cubicBezTo>
                      <a:pt x="5745" y="5466"/>
                      <a:pt x="5540" y="6107"/>
                      <a:pt x="5924" y="6312"/>
                    </a:cubicBezTo>
                    <a:cubicBezTo>
                      <a:pt x="5976" y="6363"/>
                      <a:pt x="6053" y="6363"/>
                      <a:pt x="6129" y="6389"/>
                    </a:cubicBezTo>
                    <a:cubicBezTo>
                      <a:pt x="6151" y="6391"/>
                      <a:pt x="6173" y="6392"/>
                      <a:pt x="6194" y="6392"/>
                    </a:cubicBezTo>
                    <a:cubicBezTo>
                      <a:pt x="6424" y="6392"/>
                      <a:pt x="6630" y="6267"/>
                      <a:pt x="6771" y="6055"/>
                    </a:cubicBezTo>
                    <a:cubicBezTo>
                      <a:pt x="6906" y="5718"/>
                      <a:pt x="6625" y="5340"/>
                      <a:pt x="6277" y="5340"/>
                    </a:cubicBezTo>
                    <a:close/>
                    <a:moveTo>
                      <a:pt x="1163" y="6898"/>
                    </a:moveTo>
                    <a:cubicBezTo>
                      <a:pt x="1152" y="6898"/>
                      <a:pt x="1140" y="6899"/>
                      <a:pt x="1129" y="6902"/>
                    </a:cubicBezTo>
                    <a:cubicBezTo>
                      <a:pt x="1001" y="6927"/>
                      <a:pt x="924" y="7158"/>
                      <a:pt x="1052" y="7235"/>
                    </a:cubicBezTo>
                    <a:cubicBezTo>
                      <a:pt x="1078" y="7235"/>
                      <a:pt x="1104" y="7261"/>
                      <a:pt x="1129" y="7261"/>
                    </a:cubicBezTo>
                    <a:cubicBezTo>
                      <a:pt x="1206" y="7261"/>
                      <a:pt x="1283" y="7235"/>
                      <a:pt x="1334" y="7132"/>
                    </a:cubicBezTo>
                    <a:cubicBezTo>
                      <a:pt x="1381" y="7015"/>
                      <a:pt x="1278" y="6898"/>
                      <a:pt x="1163" y="6898"/>
                    </a:cubicBezTo>
                    <a:close/>
                    <a:moveTo>
                      <a:pt x="5001" y="7850"/>
                    </a:moveTo>
                    <a:cubicBezTo>
                      <a:pt x="4924" y="7876"/>
                      <a:pt x="4899" y="8004"/>
                      <a:pt x="4950" y="8056"/>
                    </a:cubicBezTo>
                    <a:lnTo>
                      <a:pt x="5001" y="8056"/>
                    </a:lnTo>
                    <a:cubicBezTo>
                      <a:pt x="5052" y="8056"/>
                      <a:pt x="5104" y="8030"/>
                      <a:pt x="5129" y="8004"/>
                    </a:cubicBezTo>
                    <a:cubicBezTo>
                      <a:pt x="5155" y="7927"/>
                      <a:pt x="5078" y="7850"/>
                      <a:pt x="5001" y="7850"/>
                    </a:cubicBezTo>
                    <a:close/>
                    <a:moveTo>
                      <a:pt x="2940" y="7598"/>
                    </a:moveTo>
                    <a:cubicBezTo>
                      <a:pt x="2902" y="7598"/>
                      <a:pt x="2862" y="7605"/>
                      <a:pt x="2822" y="7620"/>
                    </a:cubicBezTo>
                    <a:cubicBezTo>
                      <a:pt x="2565" y="7697"/>
                      <a:pt x="2437" y="8107"/>
                      <a:pt x="2693" y="8235"/>
                    </a:cubicBezTo>
                    <a:cubicBezTo>
                      <a:pt x="2719" y="8261"/>
                      <a:pt x="2770" y="8286"/>
                      <a:pt x="2822" y="8286"/>
                    </a:cubicBezTo>
                    <a:cubicBezTo>
                      <a:pt x="2838" y="8289"/>
                      <a:pt x="2854" y="8290"/>
                      <a:pt x="2870" y="8290"/>
                    </a:cubicBezTo>
                    <a:cubicBezTo>
                      <a:pt x="3007" y="8290"/>
                      <a:pt x="3137" y="8196"/>
                      <a:pt x="3206" y="8081"/>
                    </a:cubicBezTo>
                    <a:cubicBezTo>
                      <a:pt x="3338" y="7840"/>
                      <a:pt x="3169" y="7598"/>
                      <a:pt x="2940" y="7598"/>
                    </a:cubicBezTo>
                    <a:close/>
                    <a:moveTo>
                      <a:pt x="6698" y="7919"/>
                    </a:moveTo>
                    <a:cubicBezTo>
                      <a:pt x="6554" y="7919"/>
                      <a:pt x="6414" y="7990"/>
                      <a:pt x="6386" y="8133"/>
                    </a:cubicBezTo>
                    <a:lnTo>
                      <a:pt x="6412" y="8133"/>
                    </a:lnTo>
                    <a:cubicBezTo>
                      <a:pt x="6412" y="8184"/>
                      <a:pt x="6412" y="8235"/>
                      <a:pt x="6412" y="8261"/>
                    </a:cubicBezTo>
                    <a:cubicBezTo>
                      <a:pt x="6437" y="8415"/>
                      <a:pt x="6565" y="8543"/>
                      <a:pt x="6745" y="8568"/>
                    </a:cubicBezTo>
                    <a:cubicBezTo>
                      <a:pt x="7001" y="8568"/>
                      <a:pt x="7181" y="8261"/>
                      <a:pt x="7001" y="8056"/>
                    </a:cubicBezTo>
                    <a:cubicBezTo>
                      <a:pt x="6933" y="7964"/>
                      <a:pt x="6814" y="7919"/>
                      <a:pt x="6698" y="7919"/>
                    </a:cubicBezTo>
                    <a:close/>
                    <a:moveTo>
                      <a:pt x="4317" y="9878"/>
                    </a:moveTo>
                    <a:cubicBezTo>
                      <a:pt x="4265" y="9878"/>
                      <a:pt x="4210" y="9886"/>
                      <a:pt x="4155" y="9902"/>
                    </a:cubicBezTo>
                    <a:cubicBezTo>
                      <a:pt x="3770" y="9979"/>
                      <a:pt x="3565" y="10645"/>
                      <a:pt x="3950" y="10851"/>
                    </a:cubicBezTo>
                    <a:cubicBezTo>
                      <a:pt x="4001" y="10876"/>
                      <a:pt x="4078" y="10902"/>
                      <a:pt x="4129" y="10928"/>
                    </a:cubicBezTo>
                    <a:cubicBezTo>
                      <a:pt x="4153" y="10930"/>
                      <a:pt x="4177" y="10931"/>
                      <a:pt x="4200" y="10931"/>
                    </a:cubicBezTo>
                    <a:cubicBezTo>
                      <a:pt x="4454" y="10931"/>
                      <a:pt x="4677" y="10805"/>
                      <a:pt x="4770" y="10594"/>
                    </a:cubicBezTo>
                    <a:cubicBezTo>
                      <a:pt x="4927" y="10236"/>
                      <a:pt x="4673" y="9878"/>
                      <a:pt x="4317" y="9878"/>
                    </a:cubicBezTo>
                    <a:close/>
                    <a:moveTo>
                      <a:pt x="746" y="10289"/>
                    </a:moveTo>
                    <a:cubicBezTo>
                      <a:pt x="696" y="10289"/>
                      <a:pt x="644" y="10297"/>
                      <a:pt x="591" y="10312"/>
                    </a:cubicBezTo>
                    <a:cubicBezTo>
                      <a:pt x="206" y="10415"/>
                      <a:pt x="1" y="11056"/>
                      <a:pt x="386" y="11287"/>
                    </a:cubicBezTo>
                    <a:lnTo>
                      <a:pt x="386" y="11261"/>
                    </a:lnTo>
                    <a:cubicBezTo>
                      <a:pt x="437" y="11312"/>
                      <a:pt x="514" y="11338"/>
                      <a:pt x="565" y="11338"/>
                    </a:cubicBezTo>
                    <a:cubicBezTo>
                      <a:pt x="589" y="11340"/>
                      <a:pt x="613" y="11341"/>
                      <a:pt x="636" y="11341"/>
                    </a:cubicBezTo>
                    <a:cubicBezTo>
                      <a:pt x="889" y="11341"/>
                      <a:pt x="1112" y="11216"/>
                      <a:pt x="1206" y="11004"/>
                    </a:cubicBezTo>
                    <a:cubicBezTo>
                      <a:pt x="1364" y="10667"/>
                      <a:pt x="1106" y="10289"/>
                      <a:pt x="746" y="1028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15"/>
              <p:cNvSpPr/>
              <p:nvPr/>
            </p:nvSpPr>
            <p:spPr>
              <a:xfrm>
                <a:off x="-1809250" y="2563500"/>
                <a:ext cx="247275" cy="1438900"/>
              </a:xfrm>
              <a:custGeom>
                <a:avLst/>
                <a:gdLst/>
                <a:ahLst/>
                <a:cxnLst/>
                <a:rect l="l" t="t" r="r" b="b"/>
                <a:pathLst>
                  <a:path w="9891" h="57556" extrusionOk="0">
                    <a:moveTo>
                      <a:pt x="9445" y="0"/>
                    </a:moveTo>
                    <a:cubicBezTo>
                      <a:pt x="9304" y="0"/>
                      <a:pt x="9164" y="81"/>
                      <a:pt x="9104" y="270"/>
                    </a:cubicBezTo>
                    <a:cubicBezTo>
                      <a:pt x="4617" y="13912"/>
                      <a:pt x="1" y="34913"/>
                      <a:pt x="3386" y="57247"/>
                    </a:cubicBezTo>
                    <a:cubicBezTo>
                      <a:pt x="3411" y="57427"/>
                      <a:pt x="3565" y="57555"/>
                      <a:pt x="3745" y="57555"/>
                    </a:cubicBezTo>
                    <a:lnTo>
                      <a:pt x="3822" y="57555"/>
                    </a:lnTo>
                    <a:cubicBezTo>
                      <a:pt x="4027" y="57530"/>
                      <a:pt x="4155" y="57324"/>
                      <a:pt x="4129" y="57119"/>
                    </a:cubicBezTo>
                    <a:cubicBezTo>
                      <a:pt x="796" y="34939"/>
                      <a:pt x="5360" y="14091"/>
                      <a:pt x="9796" y="501"/>
                    </a:cubicBezTo>
                    <a:cubicBezTo>
                      <a:pt x="9890" y="202"/>
                      <a:pt x="9667" y="0"/>
                      <a:pt x="94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38" name="Google Shape;738;p15"/>
            <p:cNvGrpSpPr/>
            <p:nvPr/>
          </p:nvGrpSpPr>
          <p:grpSpPr>
            <a:xfrm rot="-4962260" flipH="1">
              <a:off x="7743302" y="-357136"/>
              <a:ext cx="1178407" cy="2061785"/>
              <a:chOff x="-1779100" y="2408800"/>
              <a:chExt cx="1032750" cy="1807075"/>
            </a:xfrm>
          </p:grpSpPr>
          <p:sp>
            <p:nvSpPr>
              <p:cNvPr id="739" name="Google Shape;739;p15"/>
              <p:cNvSpPr/>
              <p:nvPr/>
            </p:nvSpPr>
            <p:spPr>
              <a:xfrm>
                <a:off x="-1779100" y="2498825"/>
                <a:ext cx="1032750" cy="1717050"/>
              </a:xfrm>
              <a:custGeom>
                <a:avLst/>
                <a:gdLst/>
                <a:ahLst/>
                <a:cxnLst/>
                <a:rect l="l" t="t" r="r" b="b"/>
                <a:pathLst>
                  <a:path w="41310" h="68682" extrusionOk="0">
                    <a:moveTo>
                      <a:pt x="32843" y="0"/>
                    </a:moveTo>
                    <a:cubicBezTo>
                      <a:pt x="31194" y="0"/>
                      <a:pt x="29516" y="392"/>
                      <a:pt x="28053" y="1113"/>
                    </a:cubicBezTo>
                    <a:cubicBezTo>
                      <a:pt x="24489" y="2883"/>
                      <a:pt x="21924" y="6139"/>
                      <a:pt x="19719" y="9421"/>
                    </a:cubicBezTo>
                    <a:lnTo>
                      <a:pt x="19719" y="9396"/>
                    </a:lnTo>
                    <a:cubicBezTo>
                      <a:pt x="13744" y="18242"/>
                      <a:pt x="9436" y="27987"/>
                      <a:pt x="6385" y="38167"/>
                    </a:cubicBezTo>
                    <a:cubicBezTo>
                      <a:pt x="5308" y="41705"/>
                      <a:pt x="4231" y="44270"/>
                      <a:pt x="2949" y="47731"/>
                    </a:cubicBezTo>
                    <a:cubicBezTo>
                      <a:pt x="205" y="55244"/>
                      <a:pt x="1487" y="65630"/>
                      <a:pt x="0" y="68681"/>
                    </a:cubicBezTo>
                    <a:cubicBezTo>
                      <a:pt x="7975" y="52526"/>
                      <a:pt x="21642" y="34269"/>
                      <a:pt x="33745" y="20935"/>
                    </a:cubicBezTo>
                    <a:cubicBezTo>
                      <a:pt x="36105" y="18319"/>
                      <a:pt x="38566" y="15704"/>
                      <a:pt x="39951" y="12473"/>
                    </a:cubicBezTo>
                    <a:cubicBezTo>
                      <a:pt x="41310" y="9242"/>
                      <a:pt x="41310" y="5190"/>
                      <a:pt x="39002" y="2549"/>
                    </a:cubicBezTo>
                    <a:cubicBezTo>
                      <a:pt x="37468" y="790"/>
                      <a:pt x="35184" y="0"/>
                      <a:pt x="3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15"/>
              <p:cNvSpPr/>
              <p:nvPr/>
            </p:nvSpPr>
            <p:spPr>
              <a:xfrm>
                <a:off x="-1776550" y="2408800"/>
                <a:ext cx="973150" cy="1753225"/>
              </a:xfrm>
              <a:custGeom>
                <a:avLst/>
                <a:gdLst/>
                <a:ahLst/>
                <a:cxnLst/>
                <a:rect l="l" t="t" r="r" b="b"/>
                <a:pathLst>
                  <a:path w="38926" h="70129" extrusionOk="0">
                    <a:moveTo>
                      <a:pt x="30542" y="0"/>
                    </a:moveTo>
                    <a:cubicBezTo>
                      <a:pt x="28732" y="0"/>
                      <a:pt x="26881" y="482"/>
                      <a:pt x="25310" y="1355"/>
                    </a:cubicBezTo>
                    <a:cubicBezTo>
                      <a:pt x="21848" y="3253"/>
                      <a:pt x="19438" y="6637"/>
                      <a:pt x="17361" y="10022"/>
                    </a:cubicBezTo>
                    <a:cubicBezTo>
                      <a:pt x="11822" y="19100"/>
                      <a:pt x="7975" y="29049"/>
                      <a:pt x="5386" y="39357"/>
                    </a:cubicBezTo>
                    <a:cubicBezTo>
                      <a:pt x="4488" y="42947"/>
                      <a:pt x="3514" y="45537"/>
                      <a:pt x="2411" y="49076"/>
                    </a:cubicBezTo>
                    <a:cubicBezTo>
                      <a:pt x="1" y="56717"/>
                      <a:pt x="1770" y="67025"/>
                      <a:pt x="411" y="70128"/>
                    </a:cubicBezTo>
                    <a:cubicBezTo>
                      <a:pt x="7642" y="53640"/>
                      <a:pt x="20463" y="34767"/>
                      <a:pt x="31925" y="20869"/>
                    </a:cubicBezTo>
                    <a:cubicBezTo>
                      <a:pt x="34156" y="18177"/>
                      <a:pt x="36515" y="15433"/>
                      <a:pt x="37721" y="12151"/>
                    </a:cubicBezTo>
                    <a:cubicBezTo>
                      <a:pt x="38926" y="8843"/>
                      <a:pt x="38772" y="4791"/>
                      <a:pt x="36336" y="2253"/>
                    </a:cubicBezTo>
                    <a:cubicBezTo>
                      <a:pt x="34837" y="698"/>
                      <a:pt x="32720" y="0"/>
                      <a:pt x="305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15"/>
              <p:cNvSpPr/>
              <p:nvPr/>
            </p:nvSpPr>
            <p:spPr>
              <a:xfrm>
                <a:off x="-1311125" y="2430900"/>
                <a:ext cx="402150" cy="319125"/>
              </a:xfrm>
              <a:custGeom>
                <a:avLst/>
                <a:gdLst/>
                <a:ahLst/>
                <a:cxnLst/>
                <a:rect l="l" t="t" r="r" b="b"/>
                <a:pathLst>
                  <a:path w="16086" h="12765" extrusionOk="0">
                    <a:moveTo>
                      <a:pt x="9413" y="1"/>
                    </a:moveTo>
                    <a:cubicBezTo>
                      <a:pt x="9396" y="1"/>
                      <a:pt x="9378" y="3"/>
                      <a:pt x="9359" y="10"/>
                    </a:cubicBezTo>
                    <a:cubicBezTo>
                      <a:pt x="9206" y="35"/>
                      <a:pt x="9103" y="266"/>
                      <a:pt x="9231" y="369"/>
                    </a:cubicBezTo>
                    <a:cubicBezTo>
                      <a:pt x="9257" y="394"/>
                      <a:pt x="9283" y="394"/>
                      <a:pt x="9308" y="394"/>
                    </a:cubicBezTo>
                    <a:cubicBezTo>
                      <a:pt x="9332" y="400"/>
                      <a:pt x="9357" y="403"/>
                      <a:pt x="9380" y="403"/>
                    </a:cubicBezTo>
                    <a:cubicBezTo>
                      <a:pt x="9458" y="403"/>
                      <a:pt x="9531" y="370"/>
                      <a:pt x="9590" y="292"/>
                    </a:cubicBezTo>
                    <a:cubicBezTo>
                      <a:pt x="9635" y="156"/>
                      <a:pt x="9541" y="1"/>
                      <a:pt x="9413" y="1"/>
                    </a:cubicBezTo>
                    <a:close/>
                    <a:moveTo>
                      <a:pt x="12560" y="1256"/>
                    </a:moveTo>
                    <a:cubicBezTo>
                      <a:pt x="12528" y="1256"/>
                      <a:pt x="12496" y="1259"/>
                      <a:pt x="12462" y="1266"/>
                    </a:cubicBezTo>
                    <a:cubicBezTo>
                      <a:pt x="12154" y="1317"/>
                      <a:pt x="11949" y="1856"/>
                      <a:pt x="12257" y="2061"/>
                    </a:cubicBezTo>
                    <a:cubicBezTo>
                      <a:pt x="12283" y="2087"/>
                      <a:pt x="12360" y="2112"/>
                      <a:pt x="12411" y="2112"/>
                    </a:cubicBezTo>
                    <a:cubicBezTo>
                      <a:pt x="12447" y="2121"/>
                      <a:pt x="12482" y="2125"/>
                      <a:pt x="12518" y="2125"/>
                    </a:cubicBezTo>
                    <a:cubicBezTo>
                      <a:pt x="12685" y="2125"/>
                      <a:pt x="12844" y="2030"/>
                      <a:pt x="12949" y="1881"/>
                    </a:cubicBezTo>
                    <a:cubicBezTo>
                      <a:pt x="13089" y="1579"/>
                      <a:pt x="12870" y="1256"/>
                      <a:pt x="12560" y="1256"/>
                    </a:cubicBezTo>
                    <a:close/>
                    <a:moveTo>
                      <a:pt x="6402" y="1567"/>
                    </a:moveTo>
                    <a:cubicBezTo>
                      <a:pt x="6244" y="1567"/>
                      <a:pt x="6092" y="1644"/>
                      <a:pt x="6052" y="1805"/>
                    </a:cubicBezTo>
                    <a:cubicBezTo>
                      <a:pt x="6026" y="1856"/>
                      <a:pt x="6026" y="1907"/>
                      <a:pt x="6052" y="1958"/>
                    </a:cubicBezTo>
                    <a:cubicBezTo>
                      <a:pt x="6077" y="2138"/>
                      <a:pt x="6231" y="2292"/>
                      <a:pt x="6411" y="2317"/>
                    </a:cubicBezTo>
                    <a:cubicBezTo>
                      <a:pt x="6431" y="2321"/>
                      <a:pt x="6450" y="2322"/>
                      <a:pt x="6470" y="2322"/>
                    </a:cubicBezTo>
                    <a:cubicBezTo>
                      <a:pt x="6747" y="2322"/>
                      <a:pt x="6937" y="1993"/>
                      <a:pt x="6770" y="1753"/>
                    </a:cubicBezTo>
                    <a:cubicBezTo>
                      <a:pt x="6696" y="1631"/>
                      <a:pt x="6547" y="1567"/>
                      <a:pt x="6402" y="1567"/>
                    </a:cubicBezTo>
                    <a:close/>
                    <a:moveTo>
                      <a:pt x="9895" y="1689"/>
                    </a:moveTo>
                    <a:cubicBezTo>
                      <a:pt x="9854" y="1689"/>
                      <a:pt x="9812" y="1693"/>
                      <a:pt x="9770" y="1702"/>
                    </a:cubicBezTo>
                    <a:cubicBezTo>
                      <a:pt x="9308" y="1779"/>
                      <a:pt x="9000" y="2523"/>
                      <a:pt x="9436" y="2830"/>
                    </a:cubicBezTo>
                    <a:cubicBezTo>
                      <a:pt x="9513" y="2856"/>
                      <a:pt x="9590" y="2907"/>
                      <a:pt x="9667" y="2907"/>
                    </a:cubicBezTo>
                    <a:cubicBezTo>
                      <a:pt x="9721" y="2921"/>
                      <a:pt x="9775" y="2927"/>
                      <a:pt x="9828" y="2927"/>
                    </a:cubicBezTo>
                    <a:cubicBezTo>
                      <a:pt x="10078" y="2927"/>
                      <a:pt x="10310" y="2785"/>
                      <a:pt x="10436" y="2574"/>
                    </a:cubicBezTo>
                    <a:cubicBezTo>
                      <a:pt x="10647" y="2153"/>
                      <a:pt x="10324" y="1689"/>
                      <a:pt x="9895" y="1689"/>
                    </a:cubicBezTo>
                    <a:close/>
                    <a:moveTo>
                      <a:pt x="4359" y="3369"/>
                    </a:moveTo>
                    <a:cubicBezTo>
                      <a:pt x="4257" y="3369"/>
                      <a:pt x="4205" y="3523"/>
                      <a:pt x="4282" y="3599"/>
                    </a:cubicBezTo>
                    <a:lnTo>
                      <a:pt x="4334" y="3599"/>
                    </a:lnTo>
                    <a:cubicBezTo>
                      <a:pt x="4347" y="3606"/>
                      <a:pt x="4363" y="3610"/>
                      <a:pt x="4379" y="3610"/>
                    </a:cubicBezTo>
                    <a:cubicBezTo>
                      <a:pt x="4422" y="3610"/>
                      <a:pt x="4469" y="3586"/>
                      <a:pt x="4487" y="3548"/>
                    </a:cubicBezTo>
                    <a:cubicBezTo>
                      <a:pt x="4513" y="3446"/>
                      <a:pt x="4436" y="3369"/>
                      <a:pt x="4359" y="3369"/>
                    </a:cubicBezTo>
                    <a:close/>
                    <a:moveTo>
                      <a:pt x="15337" y="2484"/>
                    </a:moveTo>
                    <a:cubicBezTo>
                      <a:pt x="15295" y="2484"/>
                      <a:pt x="15251" y="2488"/>
                      <a:pt x="15206" y="2497"/>
                    </a:cubicBezTo>
                    <a:cubicBezTo>
                      <a:pt x="14744" y="2574"/>
                      <a:pt x="14462" y="3317"/>
                      <a:pt x="14898" y="3599"/>
                    </a:cubicBezTo>
                    <a:cubicBezTo>
                      <a:pt x="14950" y="3651"/>
                      <a:pt x="15026" y="3676"/>
                      <a:pt x="15129" y="3702"/>
                    </a:cubicBezTo>
                    <a:cubicBezTo>
                      <a:pt x="15170" y="3710"/>
                      <a:pt x="15212" y="3713"/>
                      <a:pt x="15254" y="3713"/>
                    </a:cubicBezTo>
                    <a:cubicBezTo>
                      <a:pt x="15498" y="3713"/>
                      <a:pt x="15745" y="3588"/>
                      <a:pt x="15898" y="3369"/>
                    </a:cubicBezTo>
                    <a:cubicBezTo>
                      <a:pt x="16085" y="2948"/>
                      <a:pt x="15782" y="2484"/>
                      <a:pt x="15337" y="2484"/>
                    </a:cubicBezTo>
                    <a:close/>
                    <a:moveTo>
                      <a:pt x="13055" y="3385"/>
                    </a:moveTo>
                    <a:cubicBezTo>
                      <a:pt x="13037" y="3385"/>
                      <a:pt x="13019" y="3388"/>
                      <a:pt x="13001" y="3394"/>
                    </a:cubicBezTo>
                    <a:cubicBezTo>
                      <a:pt x="12847" y="3420"/>
                      <a:pt x="12744" y="3676"/>
                      <a:pt x="12898" y="3779"/>
                    </a:cubicBezTo>
                    <a:cubicBezTo>
                      <a:pt x="12898" y="3779"/>
                      <a:pt x="12924" y="3779"/>
                      <a:pt x="12975" y="3805"/>
                    </a:cubicBezTo>
                    <a:cubicBezTo>
                      <a:pt x="12993" y="3809"/>
                      <a:pt x="13010" y="3811"/>
                      <a:pt x="13028" y="3811"/>
                    </a:cubicBezTo>
                    <a:cubicBezTo>
                      <a:pt x="13111" y="3811"/>
                      <a:pt x="13189" y="3761"/>
                      <a:pt x="13231" y="3676"/>
                    </a:cubicBezTo>
                    <a:cubicBezTo>
                      <a:pt x="13299" y="3541"/>
                      <a:pt x="13188" y="3385"/>
                      <a:pt x="13055" y="3385"/>
                    </a:cubicBezTo>
                    <a:close/>
                    <a:moveTo>
                      <a:pt x="7890" y="4029"/>
                    </a:moveTo>
                    <a:cubicBezTo>
                      <a:pt x="7731" y="4029"/>
                      <a:pt x="7579" y="4105"/>
                      <a:pt x="7539" y="4266"/>
                    </a:cubicBezTo>
                    <a:cubicBezTo>
                      <a:pt x="7513" y="4317"/>
                      <a:pt x="7513" y="4369"/>
                      <a:pt x="7539" y="4420"/>
                    </a:cubicBezTo>
                    <a:cubicBezTo>
                      <a:pt x="7565" y="4625"/>
                      <a:pt x="7718" y="4779"/>
                      <a:pt x="7898" y="4805"/>
                    </a:cubicBezTo>
                    <a:cubicBezTo>
                      <a:pt x="7908" y="4806"/>
                      <a:pt x="7919" y="4806"/>
                      <a:pt x="7929" y="4806"/>
                    </a:cubicBezTo>
                    <a:cubicBezTo>
                      <a:pt x="8221" y="4806"/>
                      <a:pt x="8430" y="4463"/>
                      <a:pt x="8257" y="4215"/>
                    </a:cubicBezTo>
                    <a:cubicBezTo>
                      <a:pt x="8183" y="4093"/>
                      <a:pt x="8034" y="4029"/>
                      <a:pt x="7890" y="4029"/>
                    </a:cubicBezTo>
                    <a:close/>
                    <a:moveTo>
                      <a:pt x="4081" y="5358"/>
                    </a:moveTo>
                    <a:cubicBezTo>
                      <a:pt x="3918" y="5358"/>
                      <a:pt x="3759" y="5435"/>
                      <a:pt x="3718" y="5600"/>
                    </a:cubicBezTo>
                    <a:cubicBezTo>
                      <a:pt x="3693" y="5651"/>
                      <a:pt x="3693" y="5702"/>
                      <a:pt x="3718" y="5753"/>
                    </a:cubicBezTo>
                    <a:cubicBezTo>
                      <a:pt x="3744" y="5933"/>
                      <a:pt x="3898" y="6087"/>
                      <a:pt x="4077" y="6112"/>
                    </a:cubicBezTo>
                    <a:cubicBezTo>
                      <a:pt x="4088" y="6113"/>
                      <a:pt x="4099" y="6114"/>
                      <a:pt x="4110" y="6114"/>
                    </a:cubicBezTo>
                    <a:cubicBezTo>
                      <a:pt x="4401" y="6114"/>
                      <a:pt x="4609" y="5794"/>
                      <a:pt x="4436" y="5523"/>
                    </a:cubicBezTo>
                    <a:cubicBezTo>
                      <a:pt x="4365" y="5416"/>
                      <a:pt x="4222" y="5358"/>
                      <a:pt x="4081" y="5358"/>
                    </a:cubicBezTo>
                    <a:close/>
                    <a:moveTo>
                      <a:pt x="7747" y="6125"/>
                    </a:moveTo>
                    <a:cubicBezTo>
                      <a:pt x="7705" y="6125"/>
                      <a:pt x="7661" y="6129"/>
                      <a:pt x="7616" y="6138"/>
                    </a:cubicBezTo>
                    <a:cubicBezTo>
                      <a:pt x="7154" y="6215"/>
                      <a:pt x="6872" y="6959"/>
                      <a:pt x="7308" y="7266"/>
                    </a:cubicBezTo>
                    <a:cubicBezTo>
                      <a:pt x="7359" y="7292"/>
                      <a:pt x="7436" y="7343"/>
                      <a:pt x="7539" y="7343"/>
                    </a:cubicBezTo>
                    <a:cubicBezTo>
                      <a:pt x="7588" y="7357"/>
                      <a:pt x="7639" y="7363"/>
                      <a:pt x="7691" y="7363"/>
                    </a:cubicBezTo>
                    <a:cubicBezTo>
                      <a:pt x="7932" y="7363"/>
                      <a:pt x="8181" y="7221"/>
                      <a:pt x="8308" y="7010"/>
                    </a:cubicBezTo>
                    <a:cubicBezTo>
                      <a:pt x="8495" y="6589"/>
                      <a:pt x="8191" y="6125"/>
                      <a:pt x="7747" y="6125"/>
                    </a:cubicBezTo>
                    <a:close/>
                    <a:moveTo>
                      <a:pt x="1797" y="7616"/>
                    </a:moveTo>
                    <a:cubicBezTo>
                      <a:pt x="1780" y="7616"/>
                      <a:pt x="1762" y="7619"/>
                      <a:pt x="1744" y="7625"/>
                    </a:cubicBezTo>
                    <a:cubicBezTo>
                      <a:pt x="1590" y="7651"/>
                      <a:pt x="1487" y="7882"/>
                      <a:pt x="1615" y="7984"/>
                    </a:cubicBezTo>
                    <a:lnTo>
                      <a:pt x="1615" y="8010"/>
                    </a:lnTo>
                    <a:cubicBezTo>
                      <a:pt x="1641" y="8010"/>
                      <a:pt x="1667" y="8010"/>
                      <a:pt x="1692" y="8036"/>
                    </a:cubicBezTo>
                    <a:cubicBezTo>
                      <a:pt x="1795" y="8036"/>
                      <a:pt x="1898" y="8010"/>
                      <a:pt x="1974" y="7907"/>
                    </a:cubicBezTo>
                    <a:cubicBezTo>
                      <a:pt x="2020" y="7772"/>
                      <a:pt x="1926" y="7616"/>
                      <a:pt x="1797" y="7616"/>
                    </a:cubicBezTo>
                    <a:close/>
                    <a:moveTo>
                      <a:pt x="6237" y="9057"/>
                    </a:moveTo>
                    <a:cubicBezTo>
                      <a:pt x="6227" y="9057"/>
                      <a:pt x="6216" y="9059"/>
                      <a:pt x="6205" y="9061"/>
                    </a:cubicBezTo>
                    <a:cubicBezTo>
                      <a:pt x="6129" y="9087"/>
                      <a:pt x="6077" y="9215"/>
                      <a:pt x="6154" y="9292"/>
                    </a:cubicBezTo>
                    <a:lnTo>
                      <a:pt x="6205" y="9292"/>
                    </a:lnTo>
                    <a:cubicBezTo>
                      <a:pt x="6219" y="9299"/>
                      <a:pt x="6233" y="9302"/>
                      <a:pt x="6246" y="9302"/>
                    </a:cubicBezTo>
                    <a:cubicBezTo>
                      <a:pt x="6282" y="9302"/>
                      <a:pt x="6315" y="9278"/>
                      <a:pt x="6334" y="9241"/>
                    </a:cubicBezTo>
                    <a:cubicBezTo>
                      <a:pt x="6380" y="9149"/>
                      <a:pt x="6323" y="9057"/>
                      <a:pt x="6237" y="9057"/>
                    </a:cubicBezTo>
                    <a:close/>
                    <a:moveTo>
                      <a:pt x="3654" y="8563"/>
                    </a:moveTo>
                    <a:cubicBezTo>
                      <a:pt x="3625" y="8563"/>
                      <a:pt x="3595" y="8566"/>
                      <a:pt x="3564" y="8574"/>
                    </a:cubicBezTo>
                    <a:cubicBezTo>
                      <a:pt x="3282" y="8625"/>
                      <a:pt x="3077" y="9087"/>
                      <a:pt x="3359" y="9292"/>
                    </a:cubicBezTo>
                    <a:cubicBezTo>
                      <a:pt x="3410" y="9318"/>
                      <a:pt x="3462" y="9318"/>
                      <a:pt x="3513" y="9343"/>
                    </a:cubicBezTo>
                    <a:cubicBezTo>
                      <a:pt x="3535" y="9347"/>
                      <a:pt x="3558" y="9348"/>
                      <a:pt x="3581" y="9348"/>
                    </a:cubicBezTo>
                    <a:cubicBezTo>
                      <a:pt x="3742" y="9348"/>
                      <a:pt x="3910" y="9270"/>
                      <a:pt x="4000" y="9113"/>
                    </a:cubicBezTo>
                    <a:cubicBezTo>
                      <a:pt x="4116" y="8859"/>
                      <a:pt x="3919" y="8563"/>
                      <a:pt x="3654" y="8563"/>
                    </a:cubicBezTo>
                    <a:close/>
                    <a:moveTo>
                      <a:pt x="8158" y="9205"/>
                    </a:moveTo>
                    <a:cubicBezTo>
                      <a:pt x="7996" y="9205"/>
                      <a:pt x="7837" y="9281"/>
                      <a:pt x="7795" y="9446"/>
                    </a:cubicBezTo>
                    <a:cubicBezTo>
                      <a:pt x="7795" y="9497"/>
                      <a:pt x="7795" y="9549"/>
                      <a:pt x="7795" y="9600"/>
                    </a:cubicBezTo>
                    <a:cubicBezTo>
                      <a:pt x="7821" y="9779"/>
                      <a:pt x="7975" y="9933"/>
                      <a:pt x="8154" y="9959"/>
                    </a:cubicBezTo>
                    <a:cubicBezTo>
                      <a:pt x="8166" y="9960"/>
                      <a:pt x="8178" y="9960"/>
                      <a:pt x="8190" y="9960"/>
                    </a:cubicBezTo>
                    <a:cubicBezTo>
                      <a:pt x="8502" y="9960"/>
                      <a:pt x="8686" y="9641"/>
                      <a:pt x="8513" y="9369"/>
                    </a:cubicBezTo>
                    <a:cubicBezTo>
                      <a:pt x="8442" y="9262"/>
                      <a:pt x="8299" y="9205"/>
                      <a:pt x="8158" y="9205"/>
                    </a:cubicBezTo>
                    <a:close/>
                    <a:moveTo>
                      <a:pt x="5080" y="11305"/>
                    </a:moveTo>
                    <a:cubicBezTo>
                      <a:pt x="5038" y="11305"/>
                      <a:pt x="4994" y="11309"/>
                      <a:pt x="4949" y="11318"/>
                    </a:cubicBezTo>
                    <a:cubicBezTo>
                      <a:pt x="4487" y="11395"/>
                      <a:pt x="4205" y="12138"/>
                      <a:pt x="4641" y="12446"/>
                    </a:cubicBezTo>
                    <a:cubicBezTo>
                      <a:pt x="4693" y="12472"/>
                      <a:pt x="4769" y="12523"/>
                      <a:pt x="4872" y="12523"/>
                    </a:cubicBezTo>
                    <a:cubicBezTo>
                      <a:pt x="4921" y="12537"/>
                      <a:pt x="4972" y="12543"/>
                      <a:pt x="5022" y="12543"/>
                    </a:cubicBezTo>
                    <a:cubicBezTo>
                      <a:pt x="5258" y="12543"/>
                      <a:pt x="5493" y="12401"/>
                      <a:pt x="5641" y="12190"/>
                    </a:cubicBezTo>
                    <a:cubicBezTo>
                      <a:pt x="5829" y="11769"/>
                      <a:pt x="5525" y="11305"/>
                      <a:pt x="5080" y="11305"/>
                    </a:cubicBezTo>
                    <a:close/>
                    <a:moveTo>
                      <a:pt x="897" y="11529"/>
                    </a:moveTo>
                    <a:cubicBezTo>
                      <a:pt x="847" y="11529"/>
                      <a:pt x="796" y="11536"/>
                      <a:pt x="744" y="11549"/>
                    </a:cubicBezTo>
                    <a:cubicBezTo>
                      <a:pt x="282" y="11626"/>
                      <a:pt x="0" y="12369"/>
                      <a:pt x="436" y="12651"/>
                    </a:cubicBezTo>
                    <a:cubicBezTo>
                      <a:pt x="513" y="12703"/>
                      <a:pt x="590" y="12728"/>
                      <a:pt x="667" y="12754"/>
                    </a:cubicBezTo>
                    <a:cubicBezTo>
                      <a:pt x="712" y="12761"/>
                      <a:pt x="756" y="12765"/>
                      <a:pt x="801" y="12765"/>
                    </a:cubicBezTo>
                    <a:cubicBezTo>
                      <a:pt x="1061" y="12765"/>
                      <a:pt x="1305" y="12640"/>
                      <a:pt x="1436" y="12420"/>
                    </a:cubicBezTo>
                    <a:cubicBezTo>
                      <a:pt x="1643" y="12006"/>
                      <a:pt x="1333" y="11529"/>
                      <a:pt x="897" y="1152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15"/>
              <p:cNvSpPr/>
              <p:nvPr/>
            </p:nvSpPr>
            <p:spPr>
              <a:xfrm>
                <a:off x="-1775275" y="2546100"/>
                <a:ext cx="795475" cy="1591550"/>
              </a:xfrm>
              <a:custGeom>
                <a:avLst/>
                <a:gdLst/>
                <a:ahLst/>
                <a:cxnLst/>
                <a:rect l="l" t="t" r="r" b="b"/>
                <a:pathLst>
                  <a:path w="31819" h="63662" extrusionOk="0">
                    <a:moveTo>
                      <a:pt x="31286" y="1"/>
                    </a:moveTo>
                    <a:cubicBezTo>
                      <a:pt x="31186" y="1"/>
                      <a:pt x="31084" y="43"/>
                      <a:pt x="31003" y="145"/>
                    </a:cubicBezTo>
                    <a:cubicBezTo>
                      <a:pt x="15822" y="19300"/>
                      <a:pt x="4258" y="42891"/>
                      <a:pt x="52" y="63200"/>
                    </a:cubicBezTo>
                    <a:cubicBezTo>
                      <a:pt x="1" y="63405"/>
                      <a:pt x="129" y="63610"/>
                      <a:pt x="334" y="63662"/>
                    </a:cubicBezTo>
                    <a:lnTo>
                      <a:pt x="411" y="63662"/>
                    </a:lnTo>
                    <a:cubicBezTo>
                      <a:pt x="591" y="63662"/>
                      <a:pt x="745" y="63534"/>
                      <a:pt x="796" y="63354"/>
                    </a:cubicBezTo>
                    <a:cubicBezTo>
                      <a:pt x="4976" y="43148"/>
                      <a:pt x="16489" y="19685"/>
                      <a:pt x="31592" y="607"/>
                    </a:cubicBezTo>
                    <a:cubicBezTo>
                      <a:pt x="31818" y="325"/>
                      <a:pt x="31560" y="1"/>
                      <a:pt x="312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43" name="Google Shape;743;p15"/>
            <p:cNvGrpSpPr/>
            <p:nvPr/>
          </p:nvGrpSpPr>
          <p:grpSpPr>
            <a:xfrm rot="-3828478" flipH="1">
              <a:off x="7664496" y="-324322"/>
              <a:ext cx="2244432" cy="2193641"/>
              <a:chOff x="-623774" y="407959"/>
              <a:chExt cx="2317309" cy="2264556"/>
            </a:xfrm>
          </p:grpSpPr>
          <p:grpSp>
            <p:nvGrpSpPr>
              <p:cNvPr id="744" name="Google Shape;744;p15"/>
              <p:cNvGrpSpPr/>
              <p:nvPr/>
            </p:nvGrpSpPr>
            <p:grpSpPr>
              <a:xfrm rot="1413719">
                <a:off x="-360763" y="695549"/>
                <a:ext cx="1791287" cy="1689375"/>
                <a:chOff x="-2055400" y="3174000"/>
                <a:chExt cx="1520600" cy="1434200"/>
              </a:xfrm>
            </p:grpSpPr>
            <p:sp>
              <p:nvSpPr>
                <p:cNvPr id="745" name="Google Shape;745;p15"/>
                <p:cNvSpPr/>
                <p:nvPr/>
              </p:nvSpPr>
              <p:spPr>
                <a:xfrm>
                  <a:off x="-2007975" y="3215025"/>
                  <a:ext cx="1473175" cy="1393175"/>
                </a:xfrm>
                <a:custGeom>
                  <a:avLst/>
                  <a:gdLst/>
                  <a:ahLst/>
                  <a:cxnLst/>
                  <a:rect l="l" t="t" r="r" b="b"/>
                  <a:pathLst>
                    <a:path w="58927" h="55727" extrusionOk="0">
                      <a:moveTo>
                        <a:pt x="49062" y="0"/>
                      </a:moveTo>
                      <a:cubicBezTo>
                        <a:pt x="48551" y="0"/>
                        <a:pt x="48041" y="36"/>
                        <a:pt x="47542" y="108"/>
                      </a:cubicBezTo>
                      <a:cubicBezTo>
                        <a:pt x="43618" y="698"/>
                        <a:pt x="40182" y="3005"/>
                        <a:pt x="37054" y="5441"/>
                      </a:cubicBezTo>
                      <a:cubicBezTo>
                        <a:pt x="28669" y="11980"/>
                        <a:pt x="21566" y="19955"/>
                        <a:pt x="15489" y="28674"/>
                      </a:cubicBezTo>
                      <a:cubicBezTo>
                        <a:pt x="13386" y="31725"/>
                        <a:pt x="11591" y="33828"/>
                        <a:pt x="9309" y="36725"/>
                      </a:cubicBezTo>
                      <a:cubicBezTo>
                        <a:pt x="4366" y="43026"/>
                        <a:pt x="2390" y="53266"/>
                        <a:pt x="9" y="55718"/>
                      </a:cubicBezTo>
                      <a:lnTo>
                        <a:pt x="9" y="55718"/>
                      </a:lnTo>
                      <a:cubicBezTo>
                        <a:pt x="12574" y="42822"/>
                        <a:pt x="31237" y="29697"/>
                        <a:pt x="46849" y="20724"/>
                      </a:cubicBezTo>
                      <a:cubicBezTo>
                        <a:pt x="49901" y="18981"/>
                        <a:pt x="53055" y="17237"/>
                        <a:pt x="55363" y="14596"/>
                      </a:cubicBezTo>
                      <a:cubicBezTo>
                        <a:pt x="57645" y="11955"/>
                        <a:pt x="58927" y="8083"/>
                        <a:pt x="57542" y="4852"/>
                      </a:cubicBezTo>
                      <a:cubicBezTo>
                        <a:pt x="56177" y="1674"/>
                        <a:pt x="52567" y="0"/>
                        <a:pt x="49062" y="0"/>
                      </a:cubicBezTo>
                      <a:close/>
                      <a:moveTo>
                        <a:pt x="9" y="55718"/>
                      </a:moveTo>
                      <a:lnTo>
                        <a:pt x="9" y="55718"/>
                      </a:lnTo>
                      <a:cubicBezTo>
                        <a:pt x="6" y="55720"/>
                        <a:pt x="4" y="55723"/>
                        <a:pt x="1" y="55726"/>
                      </a:cubicBezTo>
                      <a:cubicBezTo>
                        <a:pt x="4" y="55723"/>
                        <a:pt x="6" y="55720"/>
                        <a:pt x="9" y="5571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15"/>
                <p:cNvSpPr/>
                <p:nvPr/>
              </p:nvSpPr>
              <p:spPr>
                <a:xfrm>
                  <a:off x="-2055400" y="3174000"/>
                  <a:ext cx="1472525" cy="1393175"/>
                </a:xfrm>
                <a:custGeom>
                  <a:avLst/>
                  <a:gdLst/>
                  <a:ahLst/>
                  <a:cxnLst/>
                  <a:rect l="l" t="t" r="r" b="b"/>
                  <a:pathLst>
                    <a:path w="58901" h="55727" extrusionOk="0">
                      <a:moveTo>
                        <a:pt x="49036" y="0"/>
                      </a:moveTo>
                      <a:cubicBezTo>
                        <a:pt x="48525" y="0"/>
                        <a:pt x="48015" y="36"/>
                        <a:pt x="47516" y="108"/>
                      </a:cubicBezTo>
                      <a:cubicBezTo>
                        <a:pt x="43592" y="697"/>
                        <a:pt x="40156" y="3005"/>
                        <a:pt x="37028" y="5441"/>
                      </a:cubicBezTo>
                      <a:lnTo>
                        <a:pt x="37053" y="5441"/>
                      </a:lnTo>
                      <a:cubicBezTo>
                        <a:pt x="28643" y="11980"/>
                        <a:pt x="21540" y="19955"/>
                        <a:pt x="15488" y="28673"/>
                      </a:cubicBezTo>
                      <a:cubicBezTo>
                        <a:pt x="13386" y="31725"/>
                        <a:pt x="11565" y="33828"/>
                        <a:pt x="9283" y="36725"/>
                      </a:cubicBezTo>
                      <a:cubicBezTo>
                        <a:pt x="4334" y="43033"/>
                        <a:pt x="2359" y="53290"/>
                        <a:pt x="0" y="55726"/>
                      </a:cubicBezTo>
                      <a:cubicBezTo>
                        <a:pt x="12565" y="42828"/>
                        <a:pt x="31207" y="29699"/>
                        <a:pt x="46823" y="20724"/>
                      </a:cubicBezTo>
                      <a:cubicBezTo>
                        <a:pt x="49875" y="18981"/>
                        <a:pt x="53029" y="17237"/>
                        <a:pt x="55336" y="14596"/>
                      </a:cubicBezTo>
                      <a:cubicBezTo>
                        <a:pt x="57619" y="11955"/>
                        <a:pt x="58901" y="8083"/>
                        <a:pt x="57516" y="4852"/>
                      </a:cubicBezTo>
                      <a:cubicBezTo>
                        <a:pt x="56151" y="1674"/>
                        <a:pt x="52541" y="0"/>
                        <a:pt x="490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15"/>
                <p:cNvSpPr/>
                <p:nvPr/>
              </p:nvSpPr>
              <p:spPr>
                <a:xfrm>
                  <a:off x="-1083325" y="3219875"/>
                  <a:ext cx="461350" cy="203475"/>
                </a:xfrm>
                <a:custGeom>
                  <a:avLst/>
                  <a:gdLst/>
                  <a:ahLst/>
                  <a:cxnLst/>
                  <a:rect l="l" t="t" r="r" b="b"/>
                  <a:pathLst>
                    <a:path w="18454" h="8139" extrusionOk="0">
                      <a:moveTo>
                        <a:pt x="8731" y="282"/>
                      </a:moveTo>
                      <a:cubicBezTo>
                        <a:pt x="8661" y="282"/>
                        <a:pt x="8587" y="347"/>
                        <a:pt x="8607" y="427"/>
                      </a:cubicBezTo>
                      <a:cubicBezTo>
                        <a:pt x="8607" y="452"/>
                        <a:pt x="8633" y="452"/>
                        <a:pt x="8633" y="478"/>
                      </a:cubicBezTo>
                      <a:cubicBezTo>
                        <a:pt x="8669" y="496"/>
                        <a:pt x="8705" y="514"/>
                        <a:pt x="8741" y="514"/>
                      </a:cubicBezTo>
                      <a:cubicBezTo>
                        <a:pt x="8756" y="514"/>
                        <a:pt x="8771" y="511"/>
                        <a:pt x="8786" y="504"/>
                      </a:cubicBezTo>
                      <a:cubicBezTo>
                        <a:pt x="8889" y="452"/>
                        <a:pt x="8889" y="350"/>
                        <a:pt x="8786" y="298"/>
                      </a:cubicBezTo>
                      <a:cubicBezTo>
                        <a:pt x="8770" y="287"/>
                        <a:pt x="8750" y="282"/>
                        <a:pt x="8731" y="282"/>
                      </a:cubicBezTo>
                      <a:close/>
                      <a:moveTo>
                        <a:pt x="11359" y="1"/>
                      </a:moveTo>
                      <a:cubicBezTo>
                        <a:pt x="11294" y="1"/>
                        <a:pt x="11229" y="21"/>
                        <a:pt x="11171" y="68"/>
                      </a:cubicBezTo>
                      <a:cubicBezTo>
                        <a:pt x="11120" y="119"/>
                        <a:pt x="11094" y="145"/>
                        <a:pt x="11069" y="196"/>
                      </a:cubicBezTo>
                      <a:cubicBezTo>
                        <a:pt x="10992" y="375"/>
                        <a:pt x="11017" y="581"/>
                        <a:pt x="11145" y="709"/>
                      </a:cubicBezTo>
                      <a:cubicBezTo>
                        <a:pt x="11221" y="785"/>
                        <a:pt x="11314" y="819"/>
                        <a:pt x="11405" y="819"/>
                      </a:cubicBezTo>
                      <a:cubicBezTo>
                        <a:pt x="11590" y="819"/>
                        <a:pt x="11769" y="676"/>
                        <a:pt x="11787" y="452"/>
                      </a:cubicBezTo>
                      <a:cubicBezTo>
                        <a:pt x="11806" y="234"/>
                        <a:pt x="11581" y="1"/>
                        <a:pt x="11359" y="1"/>
                      </a:cubicBezTo>
                      <a:close/>
                      <a:moveTo>
                        <a:pt x="14759" y="611"/>
                      </a:moveTo>
                      <a:cubicBezTo>
                        <a:pt x="14635" y="611"/>
                        <a:pt x="14488" y="737"/>
                        <a:pt x="14530" y="863"/>
                      </a:cubicBezTo>
                      <a:cubicBezTo>
                        <a:pt x="14530" y="888"/>
                        <a:pt x="14556" y="914"/>
                        <a:pt x="14556" y="940"/>
                      </a:cubicBezTo>
                      <a:cubicBezTo>
                        <a:pt x="14606" y="989"/>
                        <a:pt x="14666" y="1017"/>
                        <a:pt x="14730" y="1017"/>
                      </a:cubicBezTo>
                      <a:cubicBezTo>
                        <a:pt x="14765" y="1017"/>
                        <a:pt x="14802" y="1009"/>
                        <a:pt x="14838" y="991"/>
                      </a:cubicBezTo>
                      <a:cubicBezTo>
                        <a:pt x="14992" y="914"/>
                        <a:pt x="14992" y="709"/>
                        <a:pt x="14838" y="632"/>
                      </a:cubicBezTo>
                      <a:cubicBezTo>
                        <a:pt x="14814" y="618"/>
                        <a:pt x="14787" y="611"/>
                        <a:pt x="14759" y="611"/>
                      </a:cubicBezTo>
                      <a:close/>
                      <a:moveTo>
                        <a:pt x="7128" y="1616"/>
                      </a:moveTo>
                      <a:cubicBezTo>
                        <a:pt x="7063" y="1616"/>
                        <a:pt x="6998" y="1637"/>
                        <a:pt x="6940" y="1683"/>
                      </a:cubicBezTo>
                      <a:cubicBezTo>
                        <a:pt x="6889" y="1709"/>
                        <a:pt x="6863" y="1760"/>
                        <a:pt x="6838" y="1811"/>
                      </a:cubicBezTo>
                      <a:cubicBezTo>
                        <a:pt x="6761" y="1965"/>
                        <a:pt x="6786" y="2170"/>
                        <a:pt x="6914" y="2324"/>
                      </a:cubicBezTo>
                      <a:cubicBezTo>
                        <a:pt x="6987" y="2389"/>
                        <a:pt x="7075" y="2418"/>
                        <a:pt x="7161" y="2418"/>
                      </a:cubicBezTo>
                      <a:cubicBezTo>
                        <a:pt x="7351" y="2418"/>
                        <a:pt x="7538" y="2279"/>
                        <a:pt x="7556" y="2068"/>
                      </a:cubicBezTo>
                      <a:cubicBezTo>
                        <a:pt x="7575" y="1850"/>
                        <a:pt x="7350" y="1616"/>
                        <a:pt x="7128" y="1616"/>
                      </a:cubicBezTo>
                      <a:close/>
                      <a:moveTo>
                        <a:pt x="4071" y="2071"/>
                      </a:moveTo>
                      <a:cubicBezTo>
                        <a:pt x="3935" y="2071"/>
                        <a:pt x="3797" y="2181"/>
                        <a:pt x="3837" y="2324"/>
                      </a:cubicBezTo>
                      <a:cubicBezTo>
                        <a:pt x="3863" y="2350"/>
                        <a:pt x="3863" y="2376"/>
                        <a:pt x="3889" y="2401"/>
                      </a:cubicBezTo>
                      <a:cubicBezTo>
                        <a:pt x="3938" y="2451"/>
                        <a:pt x="3999" y="2479"/>
                        <a:pt x="4063" y="2479"/>
                      </a:cubicBezTo>
                      <a:cubicBezTo>
                        <a:pt x="4098" y="2479"/>
                        <a:pt x="4134" y="2471"/>
                        <a:pt x="4171" y="2452"/>
                      </a:cubicBezTo>
                      <a:cubicBezTo>
                        <a:pt x="4325" y="2376"/>
                        <a:pt x="4325" y="2170"/>
                        <a:pt x="4171" y="2093"/>
                      </a:cubicBezTo>
                      <a:cubicBezTo>
                        <a:pt x="4140" y="2078"/>
                        <a:pt x="4105" y="2071"/>
                        <a:pt x="4071" y="2071"/>
                      </a:cubicBezTo>
                      <a:close/>
                      <a:moveTo>
                        <a:pt x="13880" y="2168"/>
                      </a:moveTo>
                      <a:cubicBezTo>
                        <a:pt x="13496" y="2168"/>
                        <a:pt x="13071" y="2519"/>
                        <a:pt x="13197" y="2940"/>
                      </a:cubicBezTo>
                      <a:lnTo>
                        <a:pt x="13171" y="2914"/>
                      </a:lnTo>
                      <a:lnTo>
                        <a:pt x="13171" y="2914"/>
                      </a:lnTo>
                      <a:cubicBezTo>
                        <a:pt x="13197" y="3017"/>
                        <a:pt x="13248" y="3068"/>
                        <a:pt x="13299" y="3145"/>
                      </a:cubicBezTo>
                      <a:cubicBezTo>
                        <a:pt x="13438" y="3300"/>
                        <a:pt x="13634" y="3386"/>
                        <a:pt x="13834" y="3386"/>
                      </a:cubicBezTo>
                      <a:cubicBezTo>
                        <a:pt x="13931" y="3386"/>
                        <a:pt x="14028" y="3366"/>
                        <a:pt x="14120" y="3324"/>
                      </a:cubicBezTo>
                      <a:cubicBezTo>
                        <a:pt x="14582" y="3119"/>
                        <a:pt x="14582" y="2452"/>
                        <a:pt x="14120" y="2222"/>
                      </a:cubicBezTo>
                      <a:cubicBezTo>
                        <a:pt x="14046" y="2185"/>
                        <a:pt x="13964" y="2168"/>
                        <a:pt x="13880" y="2168"/>
                      </a:cubicBezTo>
                      <a:close/>
                      <a:moveTo>
                        <a:pt x="11052" y="2873"/>
                      </a:moveTo>
                      <a:cubicBezTo>
                        <a:pt x="10986" y="2873"/>
                        <a:pt x="10922" y="2893"/>
                        <a:pt x="10863" y="2940"/>
                      </a:cubicBezTo>
                      <a:cubicBezTo>
                        <a:pt x="10812" y="2965"/>
                        <a:pt x="10786" y="3017"/>
                        <a:pt x="10761" y="3068"/>
                      </a:cubicBezTo>
                      <a:cubicBezTo>
                        <a:pt x="10658" y="3222"/>
                        <a:pt x="10710" y="3427"/>
                        <a:pt x="10838" y="3581"/>
                      </a:cubicBezTo>
                      <a:cubicBezTo>
                        <a:pt x="10910" y="3645"/>
                        <a:pt x="10998" y="3674"/>
                        <a:pt x="11085" y="3674"/>
                      </a:cubicBezTo>
                      <a:cubicBezTo>
                        <a:pt x="11275" y="3674"/>
                        <a:pt x="11461" y="3535"/>
                        <a:pt x="11479" y="3324"/>
                      </a:cubicBezTo>
                      <a:cubicBezTo>
                        <a:pt x="11499" y="3106"/>
                        <a:pt x="11273" y="2873"/>
                        <a:pt x="11052" y="2873"/>
                      </a:cubicBezTo>
                      <a:close/>
                      <a:moveTo>
                        <a:pt x="16379" y="3486"/>
                      </a:moveTo>
                      <a:cubicBezTo>
                        <a:pt x="16118" y="3486"/>
                        <a:pt x="15832" y="3726"/>
                        <a:pt x="15915" y="4017"/>
                      </a:cubicBezTo>
                      <a:cubicBezTo>
                        <a:pt x="15915" y="4068"/>
                        <a:pt x="15941" y="4119"/>
                        <a:pt x="15992" y="4170"/>
                      </a:cubicBezTo>
                      <a:cubicBezTo>
                        <a:pt x="16098" y="4277"/>
                        <a:pt x="16241" y="4334"/>
                        <a:pt x="16378" y="4334"/>
                      </a:cubicBezTo>
                      <a:cubicBezTo>
                        <a:pt x="16440" y="4334"/>
                        <a:pt x="16500" y="4323"/>
                        <a:pt x="16556" y="4299"/>
                      </a:cubicBezTo>
                      <a:cubicBezTo>
                        <a:pt x="16889" y="4145"/>
                        <a:pt x="16889" y="3683"/>
                        <a:pt x="16556" y="3529"/>
                      </a:cubicBezTo>
                      <a:cubicBezTo>
                        <a:pt x="16502" y="3500"/>
                        <a:pt x="16441" y="3486"/>
                        <a:pt x="16379" y="3486"/>
                      </a:cubicBezTo>
                      <a:close/>
                      <a:moveTo>
                        <a:pt x="4904" y="3922"/>
                      </a:moveTo>
                      <a:cubicBezTo>
                        <a:pt x="4663" y="3922"/>
                        <a:pt x="4396" y="4153"/>
                        <a:pt x="4478" y="4401"/>
                      </a:cubicBezTo>
                      <a:cubicBezTo>
                        <a:pt x="4478" y="4453"/>
                        <a:pt x="4504" y="4504"/>
                        <a:pt x="4555" y="4529"/>
                      </a:cubicBezTo>
                      <a:cubicBezTo>
                        <a:pt x="4644" y="4636"/>
                        <a:pt x="4769" y="4693"/>
                        <a:pt x="4897" y="4693"/>
                      </a:cubicBezTo>
                      <a:cubicBezTo>
                        <a:pt x="4955" y="4693"/>
                        <a:pt x="5013" y="4681"/>
                        <a:pt x="5068" y="4658"/>
                      </a:cubicBezTo>
                      <a:cubicBezTo>
                        <a:pt x="5376" y="4529"/>
                        <a:pt x="5376" y="4094"/>
                        <a:pt x="5068" y="3965"/>
                      </a:cubicBezTo>
                      <a:cubicBezTo>
                        <a:pt x="5018" y="3935"/>
                        <a:pt x="4962" y="3922"/>
                        <a:pt x="4904" y="3922"/>
                      </a:cubicBezTo>
                      <a:close/>
                      <a:moveTo>
                        <a:pt x="9543" y="4424"/>
                      </a:moveTo>
                      <a:cubicBezTo>
                        <a:pt x="9154" y="4424"/>
                        <a:pt x="8716" y="4772"/>
                        <a:pt x="8863" y="5171"/>
                      </a:cubicBezTo>
                      <a:lnTo>
                        <a:pt x="8838" y="5171"/>
                      </a:lnTo>
                      <a:cubicBezTo>
                        <a:pt x="8863" y="5247"/>
                        <a:pt x="8915" y="5324"/>
                        <a:pt x="8966" y="5376"/>
                      </a:cubicBezTo>
                      <a:cubicBezTo>
                        <a:pt x="9111" y="5539"/>
                        <a:pt x="9321" y="5625"/>
                        <a:pt x="9531" y="5625"/>
                      </a:cubicBezTo>
                      <a:cubicBezTo>
                        <a:pt x="9617" y="5625"/>
                        <a:pt x="9704" y="5611"/>
                        <a:pt x="9786" y="5581"/>
                      </a:cubicBezTo>
                      <a:cubicBezTo>
                        <a:pt x="10248" y="5350"/>
                        <a:pt x="10248" y="4709"/>
                        <a:pt x="9786" y="4478"/>
                      </a:cubicBezTo>
                      <a:cubicBezTo>
                        <a:pt x="9712" y="4441"/>
                        <a:pt x="9629" y="4424"/>
                        <a:pt x="9543" y="4424"/>
                      </a:cubicBezTo>
                      <a:close/>
                      <a:moveTo>
                        <a:pt x="803" y="4566"/>
                      </a:moveTo>
                      <a:cubicBezTo>
                        <a:pt x="420" y="4566"/>
                        <a:pt x="1" y="4912"/>
                        <a:pt x="145" y="5324"/>
                      </a:cubicBezTo>
                      <a:lnTo>
                        <a:pt x="119" y="5324"/>
                      </a:lnTo>
                      <a:cubicBezTo>
                        <a:pt x="145" y="5401"/>
                        <a:pt x="196" y="5478"/>
                        <a:pt x="247" y="5530"/>
                      </a:cubicBezTo>
                      <a:cubicBezTo>
                        <a:pt x="393" y="5693"/>
                        <a:pt x="602" y="5779"/>
                        <a:pt x="812" y="5779"/>
                      </a:cubicBezTo>
                      <a:cubicBezTo>
                        <a:pt x="899" y="5779"/>
                        <a:pt x="986" y="5765"/>
                        <a:pt x="1068" y="5735"/>
                      </a:cubicBezTo>
                      <a:cubicBezTo>
                        <a:pt x="1530" y="5504"/>
                        <a:pt x="1530" y="4837"/>
                        <a:pt x="1068" y="4632"/>
                      </a:cubicBezTo>
                      <a:cubicBezTo>
                        <a:pt x="988" y="4587"/>
                        <a:pt x="896" y="4566"/>
                        <a:pt x="803" y="4566"/>
                      </a:cubicBezTo>
                      <a:close/>
                      <a:moveTo>
                        <a:pt x="15597" y="5507"/>
                      </a:moveTo>
                      <a:cubicBezTo>
                        <a:pt x="15474" y="5507"/>
                        <a:pt x="15336" y="5617"/>
                        <a:pt x="15376" y="5760"/>
                      </a:cubicBezTo>
                      <a:cubicBezTo>
                        <a:pt x="15376" y="5786"/>
                        <a:pt x="15402" y="5812"/>
                        <a:pt x="15428" y="5837"/>
                      </a:cubicBezTo>
                      <a:cubicBezTo>
                        <a:pt x="15461" y="5887"/>
                        <a:pt x="15515" y="5915"/>
                        <a:pt x="15577" y="5915"/>
                      </a:cubicBezTo>
                      <a:cubicBezTo>
                        <a:pt x="15612" y="5915"/>
                        <a:pt x="15648" y="5907"/>
                        <a:pt x="15684" y="5889"/>
                      </a:cubicBezTo>
                      <a:cubicBezTo>
                        <a:pt x="15838" y="5812"/>
                        <a:pt x="15838" y="5606"/>
                        <a:pt x="15684" y="5530"/>
                      </a:cubicBezTo>
                      <a:cubicBezTo>
                        <a:pt x="15658" y="5514"/>
                        <a:pt x="15628" y="5507"/>
                        <a:pt x="15597" y="5507"/>
                      </a:cubicBezTo>
                      <a:close/>
                      <a:moveTo>
                        <a:pt x="6804" y="5935"/>
                      </a:moveTo>
                      <a:cubicBezTo>
                        <a:pt x="6729" y="5935"/>
                        <a:pt x="6636" y="6001"/>
                        <a:pt x="6658" y="6068"/>
                      </a:cubicBezTo>
                      <a:cubicBezTo>
                        <a:pt x="6658" y="6094"/>
                        <a:pt x="6684" y="6094"/>
                        <a:pt x="6684" y="6119"/>
                      </a:cubicBezTo>
                      <a:cubicBezTo>
                        <a:pt x="6702" y="6137"/>
                        <a:pt x="6746" y="6156"/>
                        <a:pt x="6788" y="6156"/>
                      </a:cubicBezTo>
                      <a:cubicBezTo>
                        <a:pt x="6805" y="6156"/>
                        <a:pt x="6823" y="6152"/>
                        <a:pt x="6838" y="6145"/>
                      </a:cubicBezTo>
                      <a:cubicBezTo>
                        <a:pt x="6914" y="6119"/>
                        <a:pt x="6914" y="5991"/>
                        <a:pt x="6838" y="5940"/>
                      </a:cubicBezTo>
                      <a:cubicBezTo>
                        <a:pt x="6827" y="5936"/>
                        <a:pt x="6816" y="5935"/>
                        <a:pt x="6804" y="5935"/>
                      </a:cubicBezTo>
                      <a:close/>
                      <a:moveTo>
                        <a:pt x="17748" y="6091"/>
                      </a:moveTo>
                      <a:cubicBezTo>
                        <a:pt x="17360" y="6091"/>
                        <a:pt x="16922" y="6438"/>
                        <a:pt x="17069" y="6837"/>
                      </a:cubicBezTo>
                      <a:lnTo>
                        <a:pt x="17043" y="6837"/>
                      </a:lnTo>
                      <a:cubicBezTo>
                        <a:pt x="17069" y="6914"/>
                        <a:pt x="17120" y="6991"/>
                        <a:pt x="17171" y="7068"/>
                      </a:cubicBezTo>
                      <a:cubicBezTo>
                        <a:pt x="17310" y="7224"/>
                        <a:pt x="17506" y="7309"/>
                        <a:pt x="17706" y="7309"/>
                      </a:cubicBezTo>
                      <a:cubicBezTo>
                        <a:pt x="17803" y="7309"/>
                        <a:pt x="17900" y="7289"/>
                        <a:pt x="17992" y="7248"/>
                      </a:cubicBezTo>
                      <a:cubicBezTo>
                        <a:pt x="18454" y="7042"/>
                        <a:pt x="18454" y="6376"/>
                        <a:pt x="17992" y="6145"/>
                      </a:cubicBezTo>
                      <a:cubicBezTo>
                        <a:pt x="17918" y="6108"/>
                        <a:pt x="17834" y="6091"/>
                        <a:pt x="17748" y="6091"/>
                      </a:cubicBezTo>
                      <a:close/>
                      <a:moveTo>
                        <a:pt x="8075" y="7152"/>
                      </a:moveTo>
                      <a:cubicBezTo>
                        <a:pt x="8008" y="7152"/>
                        <a:pt x="7944" y="7173"/>
                        <a:pt x="7889" y="7222"/>
                      </a:cubicBezTo>
                      <a:lnTo>
                        <a:pt x="7863" y="7222"/>
                      </a:lnTo>
                      <a:cubicBezTo>
                        <a:pt x="7838" y="7248"/>
                        <a:pt x="7812" y="7273"/>
                        <a:pt x="7786" y="7324"/>
                      </a:cubicBezTo>
                      <a:cubicBezTo>
                        <a:pt x="7684" y="7504"/>
                        <a:pt x="7709" y="7709"/>
                        <a:pt x="7838" y="7837"/>
                      </a:cubicBezTo>
                      <a:cubicBezTo>
                        <a:pt x="7923" y="7914"/>
                        <a:pt x="8023" y="7948"/>
                        <a:pt x="8118" y="7948"/>
                      </a:cubicBezTo>
                      <a:cubicBezTo>
                        <a:pt x="8308" y="7948"/>
                        <a:pt x="8479" y="7812"/>
                        <a:pt x="8479" y="7607"/>
                      </a:cubicBezTo>
                      <a:cubicBezTo>
                        <a:pt x="8518" y="7372"/>
                        <a:pt x="8288" y="7152"/>
                        <a:pt x="8075" y="7152"/>
                      </a:cubicBezTo>
                      <a:close/>
                      <a:moveTo>
                        <a:pt x="4203" y="6925"/>
                      </a:moveTo>
                      <a:cubicBezTo>
                        <a:pt x="3813" y="6925"/>
                        <a:pt x="3406" y="7271"/>
                        <a:pt x="3530" y="7683"/>
                      </a:cubicBezTo>
                      <a:cubicBezTo>
                        <a:pt x="3555" y="7760"/>
                        <a:pt x="3607" y="7837"/>
                        <a:pt x="3658" y="7889"/>
                      </a:cubicBezTo>
                      <a:cubicBezTo>
                        <a:pt x="3803" y="8052"/>
                        <a:pt x="4013" y="8138"/>
                        <a:pt x="4223" y="8138"/>
                      </a:cubicBezTo>
                      <a:cubicBezTo>
                        <a:pt x="4309" y="8138"/>
                        <a:pt x="4396" y="8124"/>
                        <a:pt x="4478" y="8094"/>
                      </a:cubicBezTo>
                      <a:cubicBezTo>
                        <a:pt x="4940" y="7863"/>
                        <a:pt x="4940" y="7196"/>
                        <a:pt x="4478" y="6991"/>
                      </a:cubicBezTo>
                      <a:cubicBezTo>
                        <a:pt x="4393" y="6946"/>
                        <a:pt x="4299" y="6925"/>
                        <a:pt x="4203" y="692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48" name="Google Shape;748;p15"/>
              <p:cNvSpPr/>
              <p:nvPr/>
            </p:nvSpPr>
            <p:spPr>
              <a:xfrm rot="1413719">
                <a:off x="-379186" y="861403"/>
                <a:ext cx="1464476" cy="1377667"/>
              </a:xfrm>
              <a:custGeom>
                <a:avLst/>
                <a:gdLst/>
                <a:ahLst/>
                <a:cxnLst/>
                <a:rect l="l" t="t" r="r" b="b"/>
                <a:pathLst>
                  <a:path w="49727" h="46783" extrusionOk="0">
                    <a:moveTo>
                      <a:pt x="49209" y="0"/>
                    </a:moveTo>
                    <a:cubicBezTo>
                      <a:pt x="49160" y="0"/>
                      <a:pt x="49108" y="11"/>
                      <a:pt x="49055" y="36"/>
                    </a:cubicBezTo>
                    <a:cubicBezTo>
                      <a:pt x="34592" y="8729"/>
                      <a:pt x="14361" y="23807"/>
                      <a:pt x="180" y="46218"/>
                    </a:cubicBezTo>
                    <a:cubicBezTo>
                      <a:pt x="1" y="46449"/>
                      <a:pt x="206" y="46782"/>
                      <a:pt x="488" y="46782"/>
                    </a:cubicBezTo>
                    <a:cubicBezTo>
                      <a:pt x="616" y="46782"/>
                      <a:pt x="744" y="46705"/>
                      <a:pt x="796" y="46603"/>
                    </a:cubicBezTo>
                    <a:cubicBezTo>
                      <a:pt x="14899" y="24320"/>
                      <a:pt x="35028" y="9319"/>
                      <a:pt x="49439" y="677"/>
                    </a:cubicBezTo>
                    <a:cubicBezTo>
                      <a:pt x="49727" y="434"/>
                      <a:pt x="49519" y="0"/>
                      <a:pt x="492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7041194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791"/>
        <p:cNvGrpSpPr/>
        <p:nvPr/>
      </p:nvGrpSpPr>
      <p:grpSpPr>
        <a:xfrm>
          <a:off x="0" y="0"/>
          <a:ext cx="0" cy="0"/>
          <a:chOff x="0" y="0"/>
          <a:chExt cx="0" cy="0"/>
        </a:xfrm>
      </p:grpSpPr>
      <p:pic>
        <p:nvPicPr>
          <p:cNvPr id="792" name="Google Shape;792;p17"/>
          <p:cNvPicPr preferRelativeResize="0"/>
          <p:nvPr/>
        </p:nvPicPr>
        <p:blipFill>
          <a:blip r:embed="rId2">
            <a:alphaModFix/>
          </a:blip>
          <a:stretch>
            <a:fillRect/>
          </a:stretch>
        </p:blipFill>
        <p:spPr>
          <a:xfrm>
            <a:off x="-75466" y="-36433"/>
            <a:ext cx="12342935" cy="7005332"/>
          </a:xfrm>
          <a:prstGeom prst="rect">
            <a:avLst/>
          </a:prstGeom>
          <a:noFill/>
          <a:ln>
            <a:noFill/>
          </a:ln>
        </p:spPr>
      </p:pic>
      <p:grpSp>
        <p:nvGrpSpPr>
          <p:cNvPr id="793" name="Google Shape;793;p17"/>
          <p:cNvGrpSpPr/>
          <p:nvPr/>
        </p:nvGrpSpPr>
        <p:grpSpPr>
          <a:xfrm>
            <a:off x="-563442" y="4234105"/>
            <a:ext cx="3658681" cy="2870832"/>
            <a:chOff x="-2415600" y="2986400"/>
            <a:chExt cx="1943075" cy="1524659"/>
          </a:xfrm>
        </p:grpSpPr>
        <p:sp>
          <p:nvSpPr>
            <p:cNvPr id="794" name="Google Shape;794;p17"/>
            <p:cNvSpPr/>
            <p:nvPr/>
          </p:nvSpPr>
          <p:spPr>
            <a:xfrm>
              <a:off x="-2415600" y="2986400"/>
              <a:ext cx="1117375" cy="1251275"/>
            </a:xfrm>
            <a:custGeom>
              <a:avLst/>
              <a:gdLst/>
              <a:ahLst/>
              <a:cxnLst/>
              <a:rect l="l" t="t" r="r" b="b"/>
              <a:pathLst>
                <a:path w="44695" h="50051" extrusionOk="0">
                  <a:moveTo>
                    <a:pt x="11387" y="1"/>
                  </a:moveTo>
                  <a:cubicBezTo>
                    <a:pt x="10743" y="1"/>
                    <a:pt x="10152" y="449"/>
                    <a:pt x="10001" y="1099"/>
                  </a:cubicBezTo>
                  <a:lnTo>
                    <a:pt x="180" y="41127"/>
                  </a:lnTo>
                  <a:cubicBezTo>
                    <a:pt x="0" y="41896"/>
                    <a:pt x="462" y="42665"/>
                    <a:pt x="1257" y="42871"/>
                  </a:cubicBezTo>
                  <a:lnTo>
                    <a:pt x="33617" y="50051"/>
                  </a:lnTo>
                  <a:lnTo>
                    <a:pt x="44695" y="8433"/>
                  </a:lnTo>
                  <a:lnTo>
                    <a:pt x="11744" y="48"/>
                  </a:lnTo>
                  <a:cubicBezTo>
                    <a:pt x="11625" y="16"/>
                    <a:pt x="11505" y="1"/>
                    <a:pt x="113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17"/>
            <p:cNvSpPr/>
            <p:nvPr/>
          </p:nvSpPr>
          <p:spPr>
            <a:xfrm>
              <a:off x="-1586075" y="3188225"/>
              <a:ext cx="1113550" cy="1279575"/>
            </a:xfrm>
            <a:custGeom>
              <a:avLst/>
              <a:gdLst/>
              <a:ahLst/>
              <a:cxnLst/>
              <a:rect l="l" t="t" r="r" b="b"/>
              <a:pathLst>
                <a:path w="44542" h="51183" extrusionOk="0">
                  <a:moveTo>
                    <a:pt x="10411" y="1"/>
                  </a:moveTo>
                  <a:lnTo>
                    <a:pt x="0" y="41772"/>
                  </a:lnTo>
                  <a:lnTo>
                    <a:pt x="31797" y="51132"/>
                  </a:lnTo>
                  <a:cubicBezTo>
                    <a:pt x="31925" y="51166"/>
                    <a:pt x="32054" y="51182"/>
                    <a:pt x="32181" y="51182"/>
                  </a:cubicBezTo>
                  <a:cubicBezTo>
                    <a:pt x="32815" y="51182"/>
                    <a:pt x="33395" y="50773"/>
                    <a:pt x="33566" y="50132"/>
                  </a:cubicBezTo>
                  <a:lnTo>
                    <a:pt x="44336" y="10360"/>
                  </a:lnTo>
                  <a:cubicBezTo>
                    <a:pt x="44541" y="9591"/>
                    <a:pt x="44080" y="8796"/>
                    <a:pt x="43310" y="8591"/>
                  </a:cubicBezTo>
                  <a:lnTo>
                    <a:pt x="104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17"/>
            <p:cNvSpPr/>
            <p:nvPr/>
          </p:nvSpPr>
          <p:spPr>
            <a:xfrm>
              <a:off x="-2402775" y="2994000"/>
              <a:ext cx="1133400" cy="1217400"/>
            </a:xfrm>
            <a:custGeom>
              <a:avLst/>
              <a:gdLst/>
              <a:ahLst/>
              <a:cxnLst/>
              <a:rect l="l" t="t" r="r" b="b"/>
              <a:pathLst>
                <a:path w="45336" h="48696" extrusionOk="0">
                  <a:moveTo>
                    <a:pt x="12283" y="0"/>
                  </a:moveTo>
                  <a:lnTo>
                    <a:pt x="0" y="41900"/>
                  </a:lnTo>
                  <a:lnTo>
                    <a:pt x="19104" y="42131"/>
                  </a:lnTo>
                  <a:cubicBezTo>
                    <a:pt x="23976" y="42823"/>
                    <a:pt x="28540" y="44874"/>
                    <a:pt x="32309" y="48054"/>
                  </a:cubicBezTo>
                  <a:lnTo>
                    <a:pt x="33053" y="48695"/>
                  </a:lnTo>
                  <a:lnTo>
                    <a:pt x="45336" y="6770"/>
                  </a:lnTo>
                  <a:lnTo>
                    <a:pt x="44567" y="6129"/>
                  </a:lnTo>
                  <a:cubicBezTo>
                    <a:pt x="40797" y="2975"/>
                    <a:pt x="36233" y="923"/>
                    <a:pt x="31361" y="231"/>
                  </a:cubicBezTo>
                  <a:lnTo>
                    <a:pt x="1228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17"/>
            <p:cNvSpPr/>
            <p:nvPr/>
          </p:nvSpPr>
          <p:spPr>
            <a:xfrm>
              <a:off x="-2351263" y="3014809"/>
              <a:ext cx="1085975" cy="1231500"/>
            </a:xfrm>
            <a:custGeom>
              <a:avLst/>
              <a:gdLst/>
              <a:ahLst/>
              <a:cxnLst/>
              <a:rect l="l" t="t" r="r" b="b"/>
              <a:pathLst>
                <a:path w="43439" h="49260" extrusionOk="0">
                  <a:moveTo>
                    <a:pt x="12258" y="0"/>
                  </a:moveTo>
                  <a:lnTo>
                    <a:pt x="1" y="41925"/>
                  </a:lnTo>
                  <a:lnTo>
                    <a:pt x="17207" y="42695"/>
                  </a:lnTo>
                  <a:cubicBezTo>
                    <a:pt x="22079" y="43387"/>
                    <a:pt x="26643" y="45438"/>
                    <a:pt x="30412" y="48618"/>
                  </a:cubicBezTo>
                  <a:lnTo>
                    <a:pt x="31156" y="49259"/>
                  </a:lnTo>
                  <a:lnTo>
                    <a:pt x="43439" y="7334"/>
                  </a:lnTo>
                  <a:lnTo>
                    <a:pt x="42670" y="6693"/>
                  </a:lnTo>
                  <a:cubicBezTo>
                    <a:pt x="38900" y="3539"/>
                    <a:pt x="34336" y="1487"/>
                    <a:pt x="29464" y="769"/>
                  </a:cubicBezTo>
                  <a:lnTo>
                    <a:pt x="12258" y="0"/>
                  </a:ln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17"/>
            <p:cNvSpPr/>
            <p:nvPr/>
          </p:nvSpPr>
          <p:spPr>
            <a:xfrm>
              <a:off x="-1573663" y="3188659"/>
              <a:ext cx="1070600" cy="1322400"/>
            </a:xfrm>
            <a:custGeom>
              <a:avLst/>
              <a:gdLst/>
              <a:ahLst/>
              <a:cxnLst/>
              <a:rect l="l" t="t" r="r" b="b"/>
              <a:pathLst>
                <a:path w="42824" h="52896" extrusionOk="0">
                  <a:moveTo>
                    <a:pt x="17135" y="1"/>
                  </a:moveTo>
                  <a:cubicBezTo>
                    <a:pt x="15803" y="1"/>
                    <a:pt x="14490" y="86"/>
                    <a:pt x="13232" y="252"/>
                  </a:cubicBezTo>
                  <a:lnTo>
                    <a:pt x="12258" y="380"/>
                  </a:lnTo>
                  <a:lnTo>
                    <a:pt x="1" y="42280"/>
                  </a:lnTo>
                  <a:lnTo>
                    <a:pt x="975" y="42151"/>
                  </a:lnTo>
                  <a:cubicBezTo>
                    <a:pt x="2113" y="42002"/>
                    <a:pt x="3255" y="41927"/>
                    <a:pt x="4394" y="41927"/>
                  </a:cubicBezTo>
                  <a:cubicBezTo>
                    <a:pt x="8133" y="41927"/>
                    <a:pt x="11844" y="42727"/>
                    <a:pt x="15284" y="44280"/>
                  </a:cubicBezTo>
                  <a:lnTo>
                    <a:pt x="30208" y="52895"/>
                  </a:lnTo>
                  <a:lnTo>
                    <a:pt x="42824" y="9124"/>
                  </a:lnTo>
                  <a:lnTo>
                    <a:pt x="28284" y="2226"/>
                  </a:lnTo>
                  <a:cubicBezTo>
                    <a:pt x="24955" y="704"/>
                    <a:pt x="20963" y="1"/>
                    <a:pt x="17135"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99" name="Google Shape;799;p17"/>
            <p:cNvGrpSpPr/>
            <p:nvPr/>
          </p:nvGrpSpPr>
          <p:grpSpPr>
            <a:xfrm>
              <a:off x="-2218800" y="3088875"/>
              <a:ext cx="1598825" cy="1190475"/>
              <a:chOff x="-2218800" y="3088875"/>
              <a:chExt cx="1598825" cy="1190475"/>
            </a:xfrm>
          </p:grpSpPr>
          <p:sp>
            <p:nvSpPr>
              <p:cNvPr id="800" name="Google Shape;800;p17"/>
              <p:cNvSpPr/>
              <p:nvPr/>
            </p:nvSpPr>
            <p:spPr>
              <a:xfrm>
                <a:off x="-2218800" y="3088875"/>
                <a:ext cx="841100" cy="985325"/>
              </a:xfrm>
              <a:custGeom>
                <a:avLst/>
                <a:gdLst/>
                <a:ahLst/>
                <a:cxnLst/>
                <a:rect l="l" t="t" r="r" b="b"/>
                <a:pathLst>
                  <a:path w="33644" h="39413" extrusionOk="0">
                    <a:moveTo>
                      <a:pt x="9539" y="0"/>
                    </a:moveTo>
                    <a:lnTo>
                      <a:pt x="9462" y="667"/>
                    </a:lnTo>
                    <a:lnTo>
                      <a:pt x="22412" y="2385"/>
                    </a:lnTo>
                    <a:cubicBezTo>
                      <a:pt x="26027" y="3077"/>
                      <a:pt x="29489" y="4436"/>
                      <a:pt x="32643" y="6360"/>
                    </a:cubicBezTo>
                    <a:lnTo>
                      <a:pt x="33284" y="6744"/>
                    </a:lnTo>
                    <a:lnTo>
                      <a:pt x="33643" y="6154"/>
                    </a:lnTo>
                    <a:lnTo>
                      <a:pt x="33002" y="5770"/>
                    </a:lnTo>
                    <a:cubicBezTo>
                      <a:pt x="29797" y="3795"/>
                      <a:pt x="26233" y="2411"/>
                      <a:pt x="22540" y="1693"/>
                    </a:cubicBezTo>
                    <a:lnTo>
                      <a:pt x="9539" y="0"/>
                    </a:lnTo>
                    <a:close/>
                    <a:moveTo>
                      <a:pt x="8668" y="2385"/>
                    </a:moveTo>
                    <a:lnTo>
                      <a:pt x="8591" y="3052"/>
                    </a:lnTo>
                    <a:lnTo>
                      <a:pt x="21540" y="4770"/>
                    </a:lnTo>
                    <a:cubicBezTo>
                      <a:pt x="25156" y="5462"/>
                      <a:pt x="28617" y="6821"/>
                      <a:pt x="31771" y="8744"/>
                    </a:cubicBezTo>
                    <a:lnTo>
                      <a:pt x="32387" y="9129"/>
                    </a:lnTo>
                    <a:lnTo>
                      <a:pt x="32771" y="8565"/>
                    </a:lnTo>
                    <a:lnTo>
                      <a:pt x="32130" y="8180"/>
                    </a:lnTo>
                    <a:cubicBezTo>
                      <a:pt x="28899" y="6206"/>
                      <a:pt x="25361" y="4821"/>
                      <a:pt x="21668" y="4103"/>
                    </a:cubicBezTo>
                    <a:lnTo>
                      <a:pt x="8668" y="2385"/>
                    </a:lnTo>
                    <a:close/>
                    <a:moveTo>
                      <a:pt x="7796" y="4795"/>
                    </a:moveTo>
                    <a:lnTo>
                      <a:pt x="7719" y="5488"/>
                    </a:lnTo>
                    <a:lnTo>
                      <a:pt x="20668" y="7180"/>
                    </a:lnTo>
                    <a:cubicBezTo>
                      <a:pt x="24284" y="7898"/>
                      <a:pt x="27746" y="9232"/>
                      <a:pt x="30900" y="11180"/>
                    </a:cubicBezTo>
                    <a:lnTo>
                      <a:pt x="31515" y="11565"/>
                    </a:lnTo>
                    <a:lnTo>
                      <a:pt x="31874" y="10975"/>
                    </a:lnTo>
                    <a:lnTo>
                      <a:pt x="31259" y="10591"/>
                    </a:lnTo>
                    <a:cubicBezTo>
                      <a:pt x="28028" y="8616"/>
                      <a:pt x="24489" y="7231"/>
                      <a:pt x="20796" y="6513"/>
                    </a:cubicBezTo>
                    <a:lnTo>
                      <a:pt x="7796" y="4795"/>
                    </a:lnTo>
                    <a:close/>
                    <a:moveTo>
                      <a:pt x="6873" y="9206"/>
                    </a:moveTo>
                    <a:lnTo>
                      <a:pt x="6770" y="9873"/>
                    </a:lnTo>
                    <a:lnTo>
                      <a:pt x="19745" y="11591"/>
                    </a:lnTo>
                    <a:cubicBezTo>
                      <a:pt x="23361" y="12283"/>
                      <a:pt x="26822" y="13642"/>
                      <a:pt x="29976" y="15565"/>
                    </a:cubicBezTo>
                    <a:lnTo>
                      <a:pt x="30592" y="15950"/>
                    </a:lnTo>
                    <a:lnTo>
                      <a:pt x="30951" y="15386"/>
                    </a:lnTo>
                    <a:lnTo>
                      <a:pt x="30335" y="15001"/>
                    </a:lnTo>
                    <a:cubicBezTo>
                      <a:pt x="27104" y="13027"/>
                      <a:pt x="23566" y="11642"/>
                      <a:pt x="19848" y="10924"/>
                    </a:cubicBezTo>
                    <a:lnTo>
                      <a:pt x="6873" y="9206"/>
                    </a:lnTo>
                    <a:close/>
                    <a:moveTo>
                      <a:pt x="5975" y="11616"/>
                    </a:moveTo>
                    <a:lnTo>
                      <a:pt x="5898" y="12283"/>
                    </a:lnTo>
                    <a:lnTo>
                      <a:pt x="18848" y="14001"/>
                    </a:lnTo>
                    <a:cubicBezTo>
                      <a:pt x="22463" y="14693"/>
                      <a:pt x="25925" y="16052"/>
                      <a:pt x="29079" y="17976"/>
                    </a:cubicBezTo>
                    <a:lnTo>
                      <a:pt x="29694" y="18360"/>
                    </a:lnTo>
                    <a:lnTo>
                      <a:pt x="30079" y="17796"/>
                    </a:lnTo>
                    <a:lnTo>
                      <a:pt x="29438" y="17411"/>
                    </a:lnTo>
                    <a:cubicBezTo>
                      <a:pt x="26207" y="15437"/>
                      <a:pt x="22668" y="14052"/>
                      <a:pt x="18976" y="13334"/>
                    </a:cubicBezTo>
                    <a:lnTo>
                      <a:pt x="5975" y="11616"/>
                    </a:lnTo>
                    <a:close/>
                    <a:moveTo>
                      <a:pt x="5078" y="14027"/>
                    </a:moveTo>
                    <a:lnTo>
                      <a:pt x="5001" y="14693"/>
                    </a:lnTo>
                    <a:lnTo>
                      <a:pt x="17950" y="16411"/>
                    </a:lnTo>
                    <a:cubicBezTo>
                      <a:pt x="21566" y="17104"/>
                      <a:pt x="25027" y="18463"/>
                      <a:pt x="28181" y="20386"/>
                    </a:cubicBezTo>
                    <a:lnTo>
                      <a:pt x="28797" y="20796"/>
                    </a:lnTo>
                    <a:lnTo>
                      <a:pt x="29181" y="20206"/>
                    </a:lnTo>
                    <a:lnTo>
                      <a:pt x="28566" y="19822"/>
                    </a:lnTo>
                    <a:cubicBezTo>
                      <a:pt x="25335" y="17847"/>
                      <a:pt x="21796" y="16463"/>
                      <a:pt x="18104" y="15745"/>
                    </a:cubicBezTo>
                    <a:lnTo>
                      <a:pt x="5078" y="14027"/>
                    </a:lnTo>
                    <a:close/>
                    <a:moveTo>
                      <a:pt x="4078" y="19053"/>
                    </a:moveTo>
                    <a:lnTo>
                      <a:pt x="4001" y="19719"/>
                    </a:lnTo>
                    <a:lnTo>
                      <a:pt x="16950" y="21437"/>
                    </a:lnTo>
                    <a:cubicBezTo>
                      <a:pt x="20591" y="22130"/>
                      <a:pt x="24053" y="23489"/>
                      <a:pt x="27207" y="25412"/>
                    </a:cubicBezTo>
                    <a:lnTo>
                      <a:pt x="27822" y="25797"/>
                    </a:lnTo>
                    <a:lnTo>
                      <a:pt x="28181" y="25232"/>
                    </a:lnTo>
                    <a:lnTo>
                      <a:pt x="27566" y="24822"/>
                    </a:lnTo>
                    <a:cubicBezTo>
                      <a:pt x="24335" y="22848"/>
                      <a:pt x="20796" y="21463"/>
                      <a:pt x="17104" y="20745"/>
                    </a:cubicBezTo>
                    <a:lnTo>
                      <a:pt x="4078" y="19053"/>
                    </a:lnTo>
                    <a:close/>
                    <a:moveTo>
                      <a:pt x="3231" y="21463"/>
                    </a:moveTo>
                    <a:lnTo>
                      <a:pt x="3129" y="22130"/>
                    </a:lnTo>
                    <a:lnTo>
                      <a:pt x="16078" y="23848"/>
                    </a:lnTo>
                    <a:cubicBezTo>
                      <a:pt x="19899" y="24617"/>
                      <a:pt x="24438" y="26668"/>
                      <a:pt x="26310" y="27848"/>
                    </a:cubicBezTo>
                    <a:lnTo>
                      <a:pt x="26925" y="28233"/>
                    </a:lnTo>
                    <a:lnTo>
                      <a:pt x="27310" y="27643"/>
                    </a:lnTo>
                    <a:lnTo>
                      <a:pt x="26669" y="27258"/>
                    </a:lnTo>
                    <a:cubicBezTo>
                      <a:pt x="24745" y="26053"/>
                      <a:pt x="20104" y="23925"/>
                      <a:pt x="16206" y="23155"/>
                    </a:cubicBezTo>
                    <a:lnTo>
                      <a:pt x="3231" y="21463"/>
                    </a:lnTo>
                    <a:close/>
                    <a:moveTo>
                      <a:pt x="2334" y="23848"/>
                    </a:moveTo>
                    <a:lnTo>
                      <a:pt x="2231" y="24514"/>
                    </a:lnTo>
                    <a:lnTo>
                      <a:pt x="15206" y="26232"/>
                    </a:lnTo>
                    <a:cubicBezTo>
                      <a:pt x="18925" y="26976"/>
                      <a:pt x="24540" y="29669"/>
                      <a:pt x="25438" y="30233"/>
                    </a:cubicBezTo>
                    <a:lnTo>
                      <a:pt x="26053" y="30617"/>
                    </a:lnTo>
                    <a:lnTo>
                      <a:pt x="26412" y="30053"/>
                    </a:lnTo>
                    <a:lnTo>
                      <a:pt x="25797" y="29669"/>
                    </a:lnTo>
                    <a:cubicBezTo>
                      <a:pt x="24848" y="29079"/>
                      <a:pt x="19207" y="26335"/>
                      <a:pt x="15335" y="25566"/>
                    </a:cubicBezTo>
                    <a:lnTo>
                      <a:pt x="2334" y="23848"/>
                    </a:lnTo>
                    <a:close/>
                    <a:moveTo>
                      <a:pt x="1283" y="27592"/>
                    </a:moveTo>
                    <a:lnTo>
                      <a:pt x="1180" y="28284"/>
                    </a:lnTo>
                    <a:lnTo>
                      <a:pt x="14155" y="29976"/>
                    </a:lnTo>
                    <a:cubicBezTo>
                      <a:pt x="17771" y="30694"/>
                      <a:pt x="21232" y="32053"/>
                      <a:pt x="24361" y="33976"/>
                    </a:cubicBezTo>
                    <a:lnTo>
                      <a:pt x="25002" y="34361"/>
                    </a:lnTo>
                    <a:lnTo>
                      <a:pt x="25361" y="33797"/>
                    </a:lnTo>
                    <a:lnTo>
                      <a:pt x="24745" y="33387"/>
                    </a:lnTo>
                    <a:cubicBezTo>
                      <a:pt x="21514" y="31412"/>
                      <a:pt x="17976" y="30028"/>
                      <a:pt x="14258" y="29310"/>
                    </a:cubicBezTo>
                    <a:lnTo>
                      <a:pt x="1283" y="27592"/>
                    </a:lnTo>
                    <a:close/>
                    <a:moveTo>
                      <a:pt x="693" y="30156"/>
                    </a:moveTo>
                    <a:lnTo>
                      <a:pt x="590" y="30822"/>
                    </a:lnTo>
                    <a:lnTo>
                      <a:pt x="13565" y="32541"/>
                    </a:lnTo>
                    <a:cubicBezTo>
                      <a:pt x="17181" y="33233"/>
                      <a:pt x="20643" y="34592"/>
                      <a:pt x="23797" y="36515"/>
                    </a:cubicBezTo>
                    <a:lnTo>
                      <a:pt x="24412" y="36900"/>
                    </a:lnTo>
                    <a:lnTo>
                      <a:pt x="24771" y="36310"/>
                    </a:lnTo>
                    <a:lnTo>
                      <a:pt x="24130" y="35925"/>
                    </a:lnTo>
                    <a:cubicBezTo>
                      <a:pt x="20925" y="33951"/>
                      <a:pt x="17386" y="32566"/>
                      <a:pt x="13668" y="31874"/>
                    </a:cubicBezTo>
                    <a:lnTo>
                      <a:pt x="693" y="30156"/>
                    </a:lnTo>
                    <a:close/>
                    <a:moveTo>
                      <a:pt x="103" y="32643"/>
                    </a:moveTo>
                    <a:lnTo>
                      <a:pt x="0" y="33335"/>
                    </a:lnTo>
                    <a:lnTo>
                      <a:pt x="12975" y="35053"/>
                    </a:lnTo>
                    <a:cubicBezTo>
                      <a:pt x="16591" y="35746"/>
                      <a:pt x="20053" y="37105"/>
                      <a:pt x="23207" y="39028"/>
                    </a:cubicBezTo>
                    <a:lnTo>
                      <a:pt x="23848" y="39413"/>
                    </a:lnTo>
                    <a:lnTo>
                      <a:pt x="24181" y="38823"/>
                    </a:lnTo>
                    <a:lnTo>
                      <a:pt x="23540" y="38438"/>
                    </a:lnTo>
                    <a:cubicBezTo>
                      <a:pt x="20335" y="36464"/>
                      <a:pt x="16796" y="35079"/>
                      <a:pt x="13104" y="34361"/>
                    </a:cubicBezTo>
                    <a:lnTo>
                      <a:pt x="103" y="3264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17"/>
              <p:cNvSpPr/>
              <p:nvPr/>
            </p:nvSpPr>
            <p:spPr>
              <a:xfrm>
                <a:off x="-1461075" y="3283625"/>
                <a:ext cx="841100" cy="995725"/>
              </a:xfrm>
              <a:custGeom>
                <a:avLst/>
                <a:gdLst/>
                <a:ahLst/>
                <a:cxnLst/>
                <a:rect l="l" t="t" r="r" b="b"/>
                <a:pathLst>
                  <a:path w="33644" h="39829" extrusionOk="0">
                    <a:moveTo>
                      <a:pt x="11739" y="1"/>
                    </a:moveTo>
                    <a:cubicBezTo>
                      <a:pt x="10432" y="1"/>
                      <a:pt x="9481" y="31"/>
                      <a:pt x="9386" y="31"/>
                    </a:cubicBezTo>
                    <a:lnTo>
                      <a:pt x="9386" y="698"/>
                    </a:lnTo>
                    <a:cubicBezTo>
                      <a:pt x="9406" y="698"/>
                      <a:pt x="10284" y="673"/>
                      <a:pt x="11526" y="673"/>
                    </a:cubicBezTo>
                    <a:cubicBezTo>
                      <a:pt x="13388" y="673"/>
                      <a:pt x="16068" y="729"/>
                      <a:pt x="17899" y="1006"/>
                    </a:cubicBezTo>
                    <a:cubicBezTo>
                      <a:pt x="22643" y="1775"/>
                      <a:pt x="29618" y="4878"/>
                      <a:pt x="32618" y="6750"/>
                    </a:cubicBezTo>
                    <a:lnTo>
                      <a:pt x="33259" y="7134"/>
                    </a:lnTo>
                    <a:lnTo>
                      <a:pt x="33644" y="6570"/>
                    </a:lnTo>
                    <a:lnTo>
                      <a:pt x="33028" y="6185"/>
                    </a:lnTo>
                    <a:cubicBezTo>
                      <a:pt x="29977" y="4288"/>
                      <a:pt x="22874" y="1108"/>
                      <a:pt x="18053" y="365"/>
                    </a:cubicBezTo>
                    <a:cubicBezTo>
                      <a:pt x="16198" y="63"/>
                      <a:pt x="13606" y="1"/>
                      <a:pt x="11739" y="1"/>
                    </a:cubicBezTo>
                    <a:close/>
                    <a:moveTo>
                      <a:pt x="8770" y="2801"/>
                    </a:moveTo>
                    <a:lnTo>
                      <a:pt x="8770" y="3493"/>
                    </a:lnTo>
                    <a:cubicBezTo>
                      <a:pt x="8847" y="3493"/>
                      <a:pt x="16130" y="3519"/>
                      <a:pt x="19258" y="4288"/>
                    </a:cubicBezTo>
                    <a:cubicBezTo>
                      <a:pt x="22976" y="5211"/>
                      <a:pt x="28489" y="7134"/>
                      <a:pt x="31746" y="9160"/>
                    </a:cubicBezTo>
                    <a:lnTo>
                      <a:pt x="32387" y="9545"/>
                    </a:lnTo>
                    <a:lnTo>
                      <a:pt x="32746" y="8980"/>
                    </a:lnTo>
                    <a:lnTo>
                      <a:pt x="32105" y="8570"/>
                    </a:lnTo>
                    <a:cubicBezTo>
                      <a:pt x="28797" y="6519"/>
                      <a:pt x="23207" y="4570"/>
                      <a:pt x="19412" y="3621"/>
                    </a:cubicBezTo>
                    <a:cubicBezTo>
                      <a:pt x="16207" y="2852"/>
                      <a:pt x="9078" y="2801"/>
                      <a:pt x="8770" y="2801"/>
                    </a:cubicBezTo>
                    <a:close/>
                    <a:moveTo>
                      <a:pt x="8129" y="5570"/>
                    </a:moveTo>
                    <a:lnTo>
                      <a:pt x="8129" y="6262"/>
                    </a:lnTo>
                    <a:cubicBezTo>
                      <a:pt x="8232" y="6262"/>
                      <a:pt x="17412" y="6467"/>
                      <a:pt x="20592" y="7570"/>
                    </a:cubicBezTo>
                    <a:cubicBezTo>
                      <a:pt x="21463" y="7878"/>
                      <a:pt x="22361" y="8160"/>
                      <a:pt x="23233" y="8442"/>
                    </a:cubicBezTo>
                    <a:cubicBezTo>
                      <a:pt x="25976" y="9314"/>
                      <a:pt x="28592" y="10160"/>
                      <a:pt x="30874" y="11570"/>
                    </a:cubicBezTo>
                    <a:lnTo>
                      <a:pt x="31490" y="11955"/>
                    </a:lnTo>
                    <a:lnTo>
                      <a:pt x="31849" y="11391"/>
                    </a:lnTo>
                    <a:lnTo>
                      <a:pt x="31208" y="11006"/>
                    </a:lnTo>
                    <a:cubicBezTo>
                      <a:pt x="28874" y="9519"/>
                      <a:pt x="26079" y="8647"/>
                      <a:pt x="23412" y="7801"/>
                    </a:cubicBezTo>
                    <a:cubicBezTo>
                      <a:pt x="22540" y="7519"/>
                      <a:pt x="21669" y="7237"/>
                      <a:pt x="20797" y="6929"/>
                    </a:cubicBezTo>
                    <a:cubicBezTo>
                      <a:pt x="17540" y="5801"/>
                      <a:pt x="8514" y="5570"/>
                      <a:pt x="8129" y="5570"/>
                    </a:cubicBezTo>
                    <a:close/>
                    <a:moveTo>
                      <a:pt x="6822" y="9596"/>
                    </a:moveTo>
                    <a:lnTo>
                      <a:pt x="6745" y="10263"/>
                    </a:lnTo>
                    <a:lnTo>
                      <a:pt x="19694" y="11981"/>
                    </a:lnTo>
                    <a:cubicBezTo>
                      <a:pt x="23310" y="12699"/>
                      <a:pt x="26771" y="14032"/>
                      <a:pt x="29925" y="15981"/>
                    </a:cubicBezTo>
                    <a:lnTo>
                      <a:pt x="30566" y="16365"/>
                    </a:lnTo>
                    <a:lnTo>
                      <a:pt x="30925" y="15776"/>
                    </a:lnTo>
                    <a:lnTo>
                      <a:pt x="30284" y="15391"/>
                    </a:lnTo>
                    <a:cubicBezTo>
                      <a:pt x="27079" y="13417"/>
                      <a:pt x="23515" y="12032"/>
                      <a:pt x="19822" y="11314"/>
                    </a:cubicBezTo>
                    <a:lnTo>
                      <a:pt x="6822" y="9596"/>
                    </a:lnTo>
                    <a:close/>
                    <a:moveTo>
                      <a:pt x="5950" y="12006"/>
                    </a:moveTo>
                    <a:lnTo>
                      <a:pt x="5847" y="12673"/>
                    </a:lnTo>
                    <a:lnTo>
                      <a:pt x="18822" y="14391"/>
                    </a:lnTo>
                    <a:cubicBezTo>
                      <a:pt x="22438" y="15109"/>
                      <a:pt x="25900" y="16442"/>
                      <a:pt x="29054" y="18391"/>
                    </a:cubicBezTo>
                    <a:lnTo>
                      <a:pt x="29669" y="18776"/>
                    </a:lnTo>
                    <a:lnTo>
                      <a:pt x="30054" y="18186"/>
                    </a:lnTo>
                    <a:lnTo>
                      <a:pt x="29413" y="17801"/>
                    </a:lnTo>
                    <a:cubicBezTo>
                      <a:pt x="26182" y="15827"/>
                      <a:pt x="22643" y="14442"/>
                      <a:pt x="18925" y="13724"/>
                    </a:cubicBezTo>
                    <a:lnTo>
                      <a:pt x="5950" y="12006"/>
                    </a:lnTo>
                    <a:close/>
                    <a:moveTo>
                      <a:pt x="5052" y="14417"/>
                    </a:moveTo>
                    <a:lnTo>
                      <a:pt x="4975" y="15109"/>
                    </a:lnTo>
                    <a:lnTo>
                      <a:pt x="17925" y="16801"/>
                    </a:lnTo>
                    <a:cubicBezTo>
                      <a:pt x="21540" y="17519"/>
                      <a:pt x="25028" y="18853"/>
                      <a:pt x="28156" y="20802"/>
                    </a:cubicBezTo>
                    <a:lnTo>
                      <a:pt x="28797" y="21186"/>
                    </a:lnTo>
                    <a:lnTo>
                      <a:pt x="29156" y="20596"/>
                    </a:lnTo>
                    <a:lnTo>
                      <a:pt x="28515" y="20212"/>
                    </a:lnTo>
                    <a:cubicBezTo>
                      <a:pt x="25310" y="18237"/>
                      <a:pt x="21745" y="16853"/>
                      <a:pt x="18053" y="16135"/>
                    </a:cubicBezTo>
                    <a:lnTo>
                      <a:pt x="5052" y="14417"/>
                    </a:lnTo>
                    <a:close/>
                    <a:moveTo>
                      <a:pt x="4078" y="19443"/>
                    </a:moveTo>
                    <a:lnTo>
                      <a:pt x="4001" y="20109"/>
                    </a:lnTo>
                    <a:lnTo>
                      <a:pt x="16950" y="21827"/>
                    </a:lnTo>
                    <a:cubicBezTo>
                      <a:pt x="20566" y="22545"/>
                      <a:pt x="24028" y="23879"/>
                      <a:pt x="27182" y="25827"/>
                    </a:cubicBezTo>
                    <a:lnTo>
                      <a:pt x="27823" y="26212"/>
                    </a:lnTo>
                    <a:lnTo>
                      <a:pt x="28156" y="25622"/>
                    </a:lnTo>
                    <a:lnTo>
                      <a:pt x="27541" y="25238"/>
                    </a:lnTo>
                    <a:cubicBezTo>
                      <a:pt x="24310" y="23263"/>
                      <a:pt x="20771" y="21879"/>
                      <a:pt x="17079" y="21161"/>
                    </a:cubicBezTo>
                    <a:lnTo>
                      <a:pt x="4078" y="19443"/>
                    </a:lnTo>
                    <a:close/>
                    <a:moveTo>
                      <a:pt x="3180" y="21853"/>
                    </a:moveTo>
                    <a:lnTo>
                      <a:pt x="3103" y="22520"/>
                    </a:lnTo>
                    <a:lnTo>
                      <a:pt x="16053" y="24238"/>
                    </a:lnTo>
                    <a:cubicBezTo>
                      <a:pt x="19874" y="24981"/>
                      <a:pt x="24438" y="27058"/>
                      <a:pt x="26284" y="28212"/>
                    </a:cubicBezTo>
                    <a:lnTo>
                      <a:pt x="26925" y="28623"/>
                    </a:lnTo>
                    <a:lnTo>
                      <a:pt x="27284" y="28033"/>
                    </a:lnTo>
                    <a:lnTo>
                      <a:pt x="26643" y="27648"/>
                    </a:lnTo>
                    <a:cubicBezTo>
                      <a:pt x="24720" y="26443"/>
                      <a:pt x="20079" y="24340"/>
                      <a:pt x="16181" y="23571"/>
                    </a:cubicBezTo>
                    <a:lnTo>
                      <a:pt x="3180" y="21853"/>
                    </a:lnTo>
                    <a:close/>
                    <a:moveTo>
                      <a:pt x="2309" y="24263"/>
                    </a:moveTo>
                    <a:lnTo>
                      <a:pt x="2232" y="24930"/>
                    </a:lnTo>
                    <a:lnTo>
                      <a:pt x="15181" y="26648"/>
                    </a:lnTo>
                    <a:cubicBezTo>
                      <a:pt x="18925" y="27392"/>
                      <a:pt x="24515" y="30084"/>
                      <a:pt x="25412" y="30623"/>
                    </a:cubicBezTo>
                    <a:lnTo>
                      <a:pt x="26053" y="31007"/>
                    </a:lnTo>
                    <a:lnTo>
                      <a:pt x="26387" y="30443"/>
                    </a:lnTo>
                    <a:lnTo>
                      <a:pt x="25771" y="30058"/>
                    </a:lnTo>
                    <a:cubicBezTo>
                      <a:pt x="24823" y="29469"/>
                      <a:pt x="19181" y="26751"/>
                      <a:pt x="15309" y="25981"/>
                    </a:cubicBezTo>
                    <a:lnTo>
                      <a:pt x="2309" y="24263"/>
                    </a:lnTo>
                    <a:close/>
                    <a:moveTo>
                      <a:pt x="1257" y="28007"/>
                    </a:moveTo>
                    <a:lnTo>
                      <a:pt x="1180" y="28674"/>
                    </a:lnTo>
                    <a:lnTo>
                      <a:pt x="14130" y="30392"/>
                    </a:lnTo>
                    <a:cubicBezTo>
                      <a:pt x="17745" y="31110"/>
                      <a:pt x="21207" y="32443"/>
                      <a:pt x="24361" y="34392"/>
                    </a:cubicBezTo>
                    <a:lnTo>
                      <a:pt x="24976" y="34777"/>
                    </a:lnTo>
                    <a:lnTo>
                      <a:pt x="25335" y="34187"/>
                    </a:lnTo>
                    <a:lnTo>
                      <a:pt x="24720" y="33802"/>
                    </a:lnTo>
                    <a:cubicBezTo>
                      <a:pt x="21489" y="31828"/>
                      <a:pt x="17950" y="30443"/>
                      <a:pt x="14258" y="29725"/>
                    </a:cubicBezTo>
                    <a:lnTo>
                      <a:pt x="1257" y="28007"/>
                    </a:lnTo>
                    <a:close/>
                    <a:moveTo>
                      <a:pt x="667" y="30520"/>
                    </a:moveTo>
                    <a:lnTo>
                      <a:pt x="591" y="31212"/>
                    </a:lnTo>
                    <a:lnTo>
                      <a:pt x="13566" y="32905"/>
                    </a:lnTo>
                    <a:cubicBezTo>
                      <a:pt x="17155" y="33623"/>
                      <a:pt x="20617" y="34982"/>
                      <a:pt x="23771" y="36905"/>
                    </a:cubicBezTo>
                    <a:lnTo>
                      <a:pt x="24412" y="37290"/>
                    </a:lnTo>
                    <a:lnTo>
                      <a:pt x="24746" y="36726"/>
                    </a:lnTo>
                    <a:lnTo>
                      <a:pt x="24130" y="36315"/>
                    </a:lnTo>
                    <a:cubicBezTo>
                      <a:pt x="20899" y="34341"/>
                      <a:pt x="17361" y="32956"/>
                      <a:pt x="13668" y="32238"/>
                    </a:cubicBezTo>
                    <a:lnTo>
                      <a:pt x="667" y="30520"/>
                    </a:lnTo>
                    <a:close/>
                    <a:moveTo>
                      <a:pt x="103" y="33059"/>
                    </a:moveTo>
                    <a:lnTo>
                      <a:pt x="1" y="33725"/>
                    </a:lnTo>
                    <a:lnTo>
                      <a:pt x="12950" y="35443"/>
                    </a:lnTo>
                    <a:cubicBezTo>
                      <a:pt x="16566" y="36136"/>
                      <a:pt x="20027" y="37495"/>
                      <a:pt x="23181" y="39418"/>
                    </a:cubicBezTo>
                    <a:lnTo>
                      <a:pt x="23797" y="39828"/>
                    </a:lnTo>
                    <a:lnTo>
                      <a:pt x="24156" y="39238"/>
                    </a:lnTo>
                    <a:lnTo>
                      <a:pt x="23515" y="38854"/>
                    </a:lnTo>
                    <a:cubicBezTo>
                      <a:pt x="20310" y="36879"/>
                      <a:pt x="16745" y="35495"/>
                      <a:pt x="13053" y="34777"/>
                    </a:cubicBezTo>
                    <a:lnTo>
                      <a:pt x="103" y="3305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802" name="Google Shape;802;p17"/>
          <p:cNvGrpSpPr/>
          <p:nvPr/>
        </p:nvGrpSpPr>
        <p:grpSpPr>
          <a:xfrm rot="4586258">
            <a:off x="9329091" y="4983631"/>
            <a:ext cx="4041356" cy="3976333"/>
            <a:chOff x="7235149" y="-718650"/>
            <a:chExt cx="3031064" cy="2982297"/>
          </a:xfrm>
        </p:grpSpPr>
        <p:grpSp>
          <p:nvGrpSpPr>
            <p:cNvPr id="803" name="Google Shape;803;p17"/>
            <p:cNvGrpSpPr/>
            <p:nvPr/>
          </p:nvGrpSpPr>
          <p:grpSpPr>
            <a:xfrm rot="-4962260" flipH="1">
              <a:off x="7958573" y="-653239"/>
              <a:ext cx="596905" cy="1865484"/>
              <a:chOff x="-1858600" y="2385325"/>
              <a:chExt cx="523125" cy="1635025"/>
            </a:xfrm>
          </p:grpSpPr>
          <p:sp>
            <p:nvSpPr>
              <p:cNvPr id="804" name="Google Shape;804;p17"/>
              <p:cNvSpPr/>
              <p:nvPr/>
            </p:nvSpPr>
            <p:spPr>
              <a:xfrm>
                <a:off x="-1804750" y="2385325"/>
                <a:ext cx="469275" cy="1635025"/>
              </a:xfrm>
              <a:custGeom>
                <a:avLst/>
                <a:gdLst/>
                <a:ahLst/>
                <a:cxnLst/>
                <a:rect l="l" t="t" r="r" b="b"/>
                <a:pathLst>
                  <a:path w="18771" h="65401" extrusionOk="0">
                    <a:moveTo>
                      <a:pt x="12062" y="1"/>
                    </a:moveTo>
                    <a:cubicBezTo>
                      <a:pt x="9693" y="1"/>
                      <a:pt x="7259" y="1264"/>
                      <a:pt x="5667" y="3115"/>
                    </a:cubicBezTo>
                    <a:cubicBezTo>
                      <a:pt x="3462" y="5679"/>
                      <a:pt x="2513" y="9064"/>
                      <a:pt x="1872" y="12397"/>
                    </a:cubicBezTo>
                    <a:lnTo>
                      <a:pt x="1872" y="12372"/>
                    </a:lnTo>
                    <a:cubicBezTo>
                      <a:pt x="129" y="21270"/>
                      <a:pt x="0" y="30373"/>
                      <a:pt x="975" y="39373"/>
                    </a:cubicBezTo>
                    <a:cubicBezTo>
                      <a:pt x="1308" y="42476"/>
                      <a:pt x="1308" y="44861"/>
                      <a:pt x="1462" y="47989"/>
                    </a:cubicBezTo>
                    <a:cubicBezTo>
                      <a:pt x="1795" y="54796"/>
                      <a:pt x="6238" y="62496"/>
                      <a:pt x="6079" y="65382"/>
                    </a:cubicBezTo>
                    <a:lnTo>
                      <a:pt x="6079" y="65382"/>
                    </a:lnTo>
                    <a:cubicBezTo>
                      <a:pt x="6979" y="50077"/>
                      <a:pt x="11644" y="31239"/>
                      <a:pt x="16694" y="16756"/>
                    </a:cubicBezTo>
                    <a:cubicBezTo>
                      <a:pt x="17694" y="13936"/>
                      <a:pt x="18771" y="11064"/>
                      <a:pt x="18745" y="8089"/>
                    </a:cubicBezTo>
                    <a:cubicBezTo>
                      <a:pt x="18745" y="5089"/>
                      <a:pt x="17412" y="1909"/>
                      <a:pt x="14719" y="602"/>
                    </a:cubicBezTo>
                    <a:cubicBezTo>
                      <a:pt x="13878" y="188"/>
                      <a:pt x="12974" y="1"/>
                      <a:pt x="12062" y="1"/>
                    </a:cubicBezTo>
                    <a:close/>
                    <a:moveTo>
                      <a:pt x="6079" y="65382"/>
                    </a:moveTo>
                    <a:lnTo>
                      <a:pt x="6079" y="65382"/>
                    </a:lnTo>
                    <a:cubicBezTo>
                      <a:pt x="6078" y="65388"/>
                      <a:pt x="6078" y="65394"/>
                      <a:pt x="6078" y="65400"/>
                    </a:cubicBezTo>
                    <a:cubicBezTo>
                      <a:pt x="6078" y="65394"/>
                      <a:pt x="6078" y="65388"/>
                      <a:pt x="6079" y="653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17"/>
              <p:cNvSpPr/>
              <p:nvPr/>
            </p:nvSpPr>
            <p:spPr>
              <a:xfrm>
                <a:off x="-1858600" y="2385425"/>
                <a:ext cx="469275" cy="1634925"/>
              </a:xfrm>
              <a:custGeom>
                <a:avLst/>
                <a:gdLst/>
                <a:ahLst/>
                <a:cxnLst/>
                <a:rect l="l" t="t" r="r" b="b"/>
                <a:pathLst>
                  <a:path w="18771" h="65397" extrusionOk="0">
                    <a:moveTo>
                      <a:pt x="12088" y="1"/>
                    </a:moveTo>
                    <a:cubicBezTo>
                      <a:pt x="9704" y="1"/>
                      <a:pt x="7263" y="1274"/>
                      <a:pt x="5667" y="3111"/>
                    </a:cubicBezTo>
                    <a:cubicBezTo>
                      <a:pt x="3462" y="5649"/>
                      <a:pt x="2513" y="9060"/>
                      <a:pt x="1872" y="12393"/>
                    </a:cubicBezTo>
                    <a:lnTo>
                      <a:pt x="1872" y="12368"/>
                    </a:lnTo>
                    <a:cubicBezTo>
                      <a:pt x="129" y="21266"/>
                      <a:pt x="0" y="30369"/>
                      <a:pt x="975" y="39369"/>
                    </a:cubicBezTo>
                    <a:cubicBezTo>
                      <a:pt x="1308" y="42472"/>
                      <a:pt x="1308" y="44857"/>
                      <a:pt x="1462" y="47985"/>
                    </a:cubicBezTo>
                    <a:cubicBezTo>
                      <a:pt x="1795" y="54792"/>
                      <a:pt x="6239" y="62492"/>
                      <a:pt x="6079" y="65378"/>
                    </a:cubicBezTo>
                    <a:lnTo>
                      <a:pt x="6079" y="65378"/>
                    </a:lnTo>
                    <a:cubicBezTo>
                      <a:pt x="6979" y="50073"/>
                      <a:pt x="11670" y="31235"/>
                      <a:pt x="16694" y="16752"/>
                    </a:cubicBezTo>
                    <a:cubicBezTo>
                      <a:pt x="17694" y="13932"/>
                      <a:pt x="18771" y="11060"/>
                      <a:pt x="18771" y="8085"/>
                    </a:cubicBezTo>
                    <a:cubicBezTo>
                      <a:pt x="18745" y="5085"/>
                      <a:pt x="17412" y="1905"/>
                      <a:pt x="14745" y="598"/>
                    </a:cubicBezTo>
                    <a:cubicBezTo>
                      <a:pt x="13901" y="187"/>
                      <a:pt x="12999" y="1"/>
                      <a:pt x="12088" y="1"/>
                    </a:cubicBezTo>
                    <a:close/>
                    <a:moveTo>
                      <a:pt x="6079" y="65378"/>
                    </a:moveTo>
                    <a:cubicBezTo>
                      <a:pt x="6078" y="65384"/>
                      <a:pt x="6078" y="65390"/>
                      <a:pt x="6078" y="65396"/>
                    </a:cubicBezTo>
                    <a:cubicBezTo>
                      <a:pt x="6078" y="65390"/>
                      <a:pt x="6078" y="65384"/>
                      <a:pt x="6079" y="6537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17"/>
              <p:cNvSpPr/>
              <p:nvPr/>
            </p:nvSpPr>
            <p:spPr>
              <a:xfrm>
                <a:off x="-1766300" y="2414375"/>
                <a:ext cx="329125" cy="283550"/>
              </a:xfrm>
              <a:custGeom>
                <a:avLst/>
                <a:gdLst/>
                <a:ahLst/>
                <a:cxnLst/>
                <a:rect l="l" t="t" r="r" b="b"/>
                <a:pathLst>
                  <a:path w="13165" h="11342" extrusionOk="0">
                    <a:moveTo>
                      <a:pt x="7214" y="1"/>
                    </a:moveTo>
                    <a:cubicBezTo>
                      <a:pt x="7203" y="1"/>
                      <a:pt x="7192" y="2"/>
                      <a:pt x="7181" y="4"/>
                    </a:cubicBezTo>
                    <a:cubicBezTo>
                      <a:pt x="7053" y="55"/>
                      <a:pt x="6976" y="260"/>
                      <a:pt x="7104" y="337"/>
                    </a:cubicBezTo>
                    <a:cubicBezTo>
                      <a:pt x="7130" y="363"/>
                      <a:pt x="7155" y="363"/>
                      <a:pt x="7181" y="363"/>
                    </a:cubicBezTo>
                    <a:cubicBezTo>
                      <a:pt x="7258" y="363"/>
                      <a:pt x="7335" y="337"/>
                      <a:pt x="7386" y="260"/>
                    </a:cubicBezTo>
                    <a:cubicBezTo>
                      <a:pt x="7433" y="120"/>
                      <a:pt x="7330" y="1"/>
                      <a:pt x="7214" y="1"/>
                    </a:cubicBezTo>
                    <a:close/>
                    <a:moveTo>
                      <a:pt x="10096" y="914"/>
                    </a:moveTo>
                    <a:cubicBezTo>
                      <a:pt x="10065" y="914"/>
                      <a:pt x="10033" y="918"/>
                      <a:pt x="10001" y="927"/>
                    </a:cubicBezTo>
                    <a:cubicBezTo>
                      <a:pt x="9719" y="1004"/>
                      <a:pt x="9591" y="1440"/>
                      <a:pt x="9848" y="1619"/>
                    </a:cubicBezTo>
                    <a:cubicBezTo>
                      <a:pt x="9899" y="1619"/>
                      <a:pt x="9950" y="1645"/>
                      <a:pt x="10001" y="1645"/>
                    </a:cubicBezTo>
                    <a:cubicBezTo>
                      <a:pt x="10024" y="1648"/>
                      <a:pt x="10046" y="1650"/>
                      <a:pt x="10069" y="1650"/>
                    </a:cubicBezTo>
                    <a:cubicBezTo>
                      <a:pt x="10224" y="1650"/>
                      <a:pt x="10370" y="1571"/>
                      <a:pt x="10437" y="1414"/>
                    </a:cubicBezTo>
                    <a:cubicBezTo>
                      <a:pt x="10528" y="1164"/>
                      <a:pt x="10337" y="914"/>
                      <a:pt x="10096" y="914"/>
                    </a:cubicBezTo>
                    <a:close/>
                    <a:moveTo>
                      <a:pt x="4839" y="1534"/>
                    </a:moveTo>
                    <a:cubicBezTo>
                      <a:pt x="4695" y="1534"/>
                      <a:pt x="4554" y="1605"/>
                      <a:pt x="4540" y="1748"/>
                    </a:cubicBezTo>
                    <a:cubicBezTo>
                      <a:pt x="4540" y="1799"/>
                      <a:pt x="4540" y="1824"/>
                      <a:pt x="4540" y="1876"/>
                    </a:cubicBezTo>
                    <a:cubicBezTo>
                      <a:pt x="4591" y="2030"/>
                      <a:pt x="4719" y="2158"/>
                      <a:pt x="4873" y="2183"/>
                    </a:cubicBezTo>
                    <a:cubicBezTo>
                      <a:pt x="5129" y="2183"/>
                      <a:pt x="5309" y="1876"/>
                      <a:pt x="5129" y="1671"/>
                    </a:cubicBezTo>
                    <a:cubicBezTo>
                      <a:pt x="5072" y="1579"/>
                      <a:pt x="4955" y="1534"/>
                      <a:pt x="4839" y="1534"/>
                    </a:cubicBezTo>
                    <a:close/>
                    <a:moveTo>
                      <a:pt x="7873" y="1434"/>
                    </a:moveTo>
                    <a:cubicBezTo>
                      <a:pt x="7815" y="1434"/>
                      <a:pt x="7755" y="1444"/>
                      <a:pt x="7694" y="1465"/>
                    </a:cubicBezTo>
                    <a:cubicBezTo>
                      <a:pt x="7309" y="1542"/>
                      <a:pt x="7104" y="2183"/>
                      <a:pt x="7488" y="2414"/>
                    </a:cubicBezTo>
                    <a:lnTo>
                      <a:pt x="7514" y="2414"/>
                    </a:lnTo>
                    <a:cubicBezTo>
                      <a:pt x="7565" y="2440"/>
                      <a:pt x="7642" y="2466"/>
                      <a:pt x="7694" y="2491"/>
                    </a:cubicBezTo>
                    <a:cubicBezTo>
                      <a:pt x="7715" y="2493"/>
                      <a:pt x="7737" y="2494"/>
                      <a:pt x="7759" y="2494"/>
                    </a:cubicBezTo>
                    <a:cubicBezTo>
                      <a:pt x="7992" y="2494"/>
                      <a:pt x="8217" y="2369"/>
                      <a:pt x="8335" y="2158"/>
                    </a:cubicBezTo>
                    <a:cubicBezTo>
                      <a:pt x="8489" y="1805"/>
                      <a:pt x="8227" y="1434"/>
                      <a:pt x="7873" y="1434"/>
                    </a:cubicBezTo>
                    <a:close/>
                    <a:moveTo>
                      <a:pt x="12521" y="1809"/>
                    </a:moveTo>
                    <a:cubicBezTo>
                      <a:pt x="12477" y="1809"/>
                      <a:pt x="12432" y="1814"/>
                      <a:pt x="12386" y="1824"/>
                    </a:cubicBezTo>
                    <a:cubicBezTo>
                      <a:pt x="12002" y="1927"/>
                      <a:pt x="11796" y="2568"/>
                      <a:pt x="12181" y="2799"/>
                    </a:cubicBezTo>
                    <a:cubicBezTo>
                      <a:pt x="12232" y="2825"/>
                      <a:pt x="12309" y="2850"/>
                      <a:pt x="12386" y="2850"/>
                    </a:cubicBezTo>
                    <a:cubicBezTo>
                      <a:pt x="12424" y="2858"/>
                      <a:pt x="12461" y="2861"/>
                      <a:pt x="12498" y="2861"/>
                    </a:cubicBezTo>
                    <a:cubicBezTo>
                      <a:pt x="12709" y="2861"/>
                      <a:pt x="12896" y="2739"/>
                      <a:pt x="13027" y="2542"/>
                    </a:cubicBezTo>
                    <a:cubicBezTo>
                      <a:pt x="13165" y="2175"/>
                      <a:pt x="12892" y="1809"/>
                      <a:pt x="12521" y="1809"/>
                    </a:cubicBezTo>
                    <a:close/>
                    <a:moveTo>
                      <a:pt x="10496" y="2693"/>
                    </a:moveTo>
                    <a:cubicBezTo>
                      <a:pt x="10485" y="2693"/>
                      <a:pt x="10474" y="2694"/>
                      <a:pt x="10463" y="2696"/>
                    </a:cubicBezTo>
                    <a:cubicBezTo>
                      <a:pt x="10335" y="2722"/>
                      <a:pt x="10258" y="2953"/>
                      <a:pt x="10386" y="3030"/>
                    </a:cubicBezTo>
                    <a:cubicBezTo>
                      <a:pt x="10412" y="3055"/>
                      <a:pt x="10412" y="3055"/>
                      <a:pt x="10437" y="3055"/>
                    </a:cubicBezTo>
                    <a:cubicBezTo>
                      <a:pt x="10540" y="3055"/>
                      <a:pt x="10617" y="3030"/>
                      <a:pt x="10668" y="2953"/>
                    </a:cubicBezTo>
                    <a:cubicBezTo>
                      <a:pt x="10715" y="2812"/>
                      <a:pt x="10612" y="2693"/>
                      <a:pt x="10496" y="2693"/>
                    </a:cubicBezTo>
                    <a:close/>
                    <a:moveTo>
                      <a:pt x="3134" y="3127"/>
                    </a:moveTo>
                    <a:cubicBezTo>
                      <a:pt x="3124" y="3127"/>
                      <a:pt x="3114" y="3129"/>
                      <a:pt x="3104" y="3132"/>
                    </a:cubicBezTo>
                    <a:cubicBezTo>
                      <a:pt x="3027" y="3158"/>
                      <a:pt x="3001" y="3260"/>
                      <a:pt x="3078" y="3312"/>
                    </a:cubicBezTo>
                    <a:lnTo>
                      <a:pt x="3078" y="3337"/>
                    </a:lnTo>
                    <a:lnTo>
                      <a:pt x="3104" y="3337"/>
                    </a:lnTo>
                    <a:cubicBezTo>
                      <a:pt x="3155" y="3337"/>
                      <a:pt x="3206" y="3312"/>
                      <a:pt x="3232" y="3260"/>
                    </a:cubicBezTo>
                    <a:cubicBezTo>
                      <a:pt x="3254" y="3194"/>
                      <a:pt x="3199" y="3127"/>
                      <a:pt x="3134" y="3127"/>
                    </a:cubicBezTo>
                    <a:close/>
                    <a:moveTo>
                      <a:pt x="6219" y="3536"/>
                    </a:moveTo>
                    <a:cubicBezTo>
                      <a:pt x="6072" y="3536"/>
                      <a:pt x="5928" y="3614"/>
                      <a:pt x="5899" y="3773"/>
                    </a:cubicBezTo>
                    <a:lnTo>
                      <a:pt x="5924" y="3773"/>
                    </a:lnTo>
                    <a:cubicBezTo>
                      <a:pt x="5924" y="3799"/>
                      <a:pt x="5924" y="3850"/>
                      <a:pt x="5924" y="3902"/>
                    </a:cubicBezTo>
                    <a:cubicBezTo>
                      <a:pt x="5950" y="4055"/>
                      <a:pt x="6078" y="4158"/>
                      <a:pt x="6232" y="4184"/>
                    </a:cubicBezTo>
                    <a:cubicBezTo>
                      <a:pt x="6243" y="4185"/>
                      <a:pt x="6254" y="4185"/>
                      <a:pt x="6265" y="4185"/>
                    </a:cubicBezTo>
                    <a:cubicBezTo>
                      <a:pt x="6526" y="4185"/>
                      <a:pt x="6662" y="3892"/>
                      <a:pt x="6514" y="3671"/>
                    </a:cubicBezTo>
                    <a:cubicBezTo>
                      <a:pt x="6447" y="3582"/>
                      <a:pt x="6332" y="3536"/>
                      <a:pt x="6219" y="3536"/>
                    </a:cubicBezTo>
                    <a:close/>
                    <a:moveTo>
                      <a:pt x="3009" y="4870"/>
                    </a:moveTo>
                    <a:cubicBezTo>
                      <a:pt x="2866" y="4870"/>
                      <a:pt x="2722" y="4947"/>
                      <a:pt x="2693" y="5107"/>
                    </a:cubicBezTo>
                    <a:lnTo>
                      <a:pt x="2719" y="5107"/>
                    </a:lnTo>
                    <a:cubicBezTo>
                      <a:pt x="2693" y="5158"/>
                      <a:pt x="2693" y="5184"/>
                      <a:pt x="2719" y="5235"/>
                    </a:cubicBezTo>
                    <a:cubicBezTo>
                      <a:pt x="2745" y="5389"/>
                      <a:pt x="2873" y="5517"/>
                      <a:pt x="3027" y="5517"/>
                    </a:cubicBezTo>
                    <a:cubicBezTo>
                      <a:pt x="3038" y="5518"/>
                      <a:pt x="3049" y="5518"/>
                      <a:pt x="3059" y="5518"/>
                    </a:cubicBezTo>
                    <a:cubicBezTo>
                      <a:pt x="3320" y="5518"/>
                      <a:pt x="3456" y="5226"/>
                      <a:pt x="3283" y="5004"/>
                    </a:cubicBezTo>
                    <a:cubicBezTo>
                      <a:pt x="3228" y="4915"/>
                      <a:pt x="3119" y="4870"/>
                      <a:pt x="3009" y="4870"/>
                    </a:cubicBezTo>
                    <a:close/>
                    <a:moveTo>
                      <a:pt x="6277" y="5340"/>
                    </a:moveTo>
                    <a:cubicBezTo>
                      <a:pt x="6229" y="5340"/>
                      <a:pt x="6179" y="5348"/>
                      <a:pt x="6129" y="5363"/>
                    </a:cubicBezTo>
                    <a:cubicBezTo>
                      <a:pt x="5745" y="5466"/>
                      <a:pt x="5540" y="6107"/>
                      <a:pt x="5924" y="6312"/>
                    </a:cubicBezTo>
                    <a:cubicBezTo>
                      <a:pt x="5976" y="6363"/>
                      <a:pt x="6053" y="6363"/>
                      <a:pt x="6129" y="6389"/>
                    </a:cubicBezTo>
                    <a:cubicBezTo>
                      <a:pt x="6151" y="6391"/>
                      <a:pt x="6173" y="6392"/>
                      <a:pt x="6194" y="6392"/>
                    </a:cubicBezTo>
                    <a:cubicBezTo>
                      <a:pt x="6424" y="6392"/>
                      <a:pt x="6630" y="6267"/>
                      <a:pt x="6771" y="6055"/>
                    </a:cubicBezTo>
                    <a:cubicBezTo>
                      <a:pt x="6906" y="5718"/>
                      <a:pt x="6625" y="5340"/>
                      <a:pt x="6277" y="5340"/>
                    </a:cubicBezTo>
                    <a:close/>
                    <a:moveTo>
                      <a:pt x="1163" y="6898"/>
                    </a:moveTo>
                    <a:cubicBezTo>
                      <a:pt x="1152" y="6898"/>
                      <a:pt x="1140" y="6899"/>
                      <a:pt x="1129" y="6902"/>
                    </a:cubicBezTo>
                    <a:cubicBezTo>
                      <a:pt x="1001" y="6927"/>
                      <a:pt x="924" y="7158"/>
                      <a:pt x="1052" y="7235"/>
                    </a:cubicBezTo>
                    <a:cubicBezTo>
                      <a:pt x="1078" y="7235"/>
                      <a:pt x="1104" y="7261"/>
                      <a:pt x="1129" y="7261"/>
                    </a:cubicBezTo>
                    <a:cubicBezTo>
                      <a:pt x="1206" y="7261"/>
                      <a:pt x="1283" y="7235"/>
                      <a:pt x="1334" y="7132"/>
                    </a:cubicBezTo>
                    <a:cubicBezTo>
                      <a:pt x="1381" y="7015"/>
                      <a:pt x="1278" y="6898"/>
                      <a:pt x="1163" y="6898"/>
                    </a:cubicBezTo>
                    <a:close/>
                    <a:moveTo>
                      <a:pt x="5001" y="7850"/>
                    </a:moveTo>
                    <a:cubicBezTo>
                      <a:pt x="4924" y="7876"/>
                      <a:pt x="4899" y="8004"/>
                      <a:pt x="4950" y="8056"/>
                    </a:cubicBezTo>
                    <a:lnTo>
                      <a:pt x="5001" y="8056"/>
                    </a:lnTo>
                    <a:cubicBezTo>
                      <a:pt x="5052" y="8056"/>
                      <a:pt x="5104" y="8030"/>
                      <a:pt x="5129" y="8004"/>
                    </a:cubicBezTo>
                    <a:cubicBezTo>
                      <a:pt x="5155" y="7927"/>
                      <a:pt x="5078" y="7850"/>
                      <a:pt x="5001" y="7850"/>
                    </a:cubicBezTo>
                    <a:close/>
                    <a:moveTo>
                      <a:pt x="2940" y="7598"/>
                    </a:moveTo>
                    <a:cubicBezTo>
                      <a:pt x="2902" y="7598"/>
                      <a:pt x="2862" y="7605"/>
                      <a:pt x="2822" y="7620"/>
                    </a:cubicBezTo>
                    <a:cubicBezTo>
                      <a:pt x="2565" y="7697"/>
                      <a:pt x="2437" y="8107"/>
                      <a:pt x="2693" y="8235"/>
                    </a:cubicBezTo>
                    <a:cubicBezTo>
                      <a:pt x="2719" y="8261"/>
                      <a:pt x="2770" y="8286"/>
                      <a:pt x="2822" y="8286"/>
                    </a:cubicBezTo>
                    <a:cubicBezTo>
                      <a:pt x="2838" y="8289"/>
                      <a:pt x="2854" y="8290"/>
                      <a:pt x="2870" y="8290"/>
                    </a:cubicBezTo>
                    <a:cubicBezTo>
                      <a:pt x="3007" y="8290"/>
                      <a:pt x="3137" y="8196"/>
                      <a:pt x="3206" y="8081"/>
                    </a:cubicBezTo>
                    <a:cubicBezTo>
                      <a:pt x="3338" y="7840"/>
                      <a:pt x="3169" y="7598"/>
                      <a:pt x="2940" y="7598"/>
                    </a:cubicBezTo>
                    <a:close/>
                    <a:moveTo>
                      <a:pt x="6698" y="7919"/>
                    </a:moveTo>
                    <a:cubicBezTo>
                      <a:pt x="6554" y="7919"/>
                      <a:pt x="6414" y="7990"/>
                      <a:pt x="6386" y="8133"/>
                    </a:cubicBezTo>
                    <a:lnTo>
                      <a:pt x="6412" y="8133"/>
                    </a:lnTo>
                    <a:cubicBezTo>
                      <a:pt x="6412" y="8184"/>
                      <a:pt x="6412" y="8235"/>
                      <a:pt x="6412" y="8261"/>
                    </a:cubicBezTo>
                    <a:cubicBezTo>
                      <a:pt x="6437" y="8415"/>
                      <a:pt x="6565" y="8543"/>
                      <a:pt x="6745" y="8568"/>
                    </a:cubicBezTo>
                    <a:cubicBezTo>
                      <a:pt x="7001" y="8568"/>
                      <a:pt x="7181" y="8261"/>
                      <a:pt x="7001" y="8056"/>
                    </a:cubicBezTo>
                    <a:cubicBezTo>
                      <a:pt x="6933" y="7964"/>
                      <a:pt x="6814" y="7919"/>
                      <a:pt x="6698" y="7919"/>
                    </a:cubicBezTo>
                    <a:close/>
                    <a:moveTo>
                      <a:pt x="4317" y="9878"/>
                    </a:moveTo>
                    <a:cubicBezTo>
                      <a:pt x="4265" y="9878"/>
                      <a:pt x="4210" y="9886"/>
                      <a:pt x="4155" y="9902"/>
                    </a:cubicBezTo>
                    <a:cubicBezTo>
                      <a:pt x="3770" y="9979"/>
                      <a:pt x="3565" y="10645"/>
                      <a:pt x="3950" y="10851"/>
                    </a:cubicBezTo>
                    <a:cubicBezTo>
                      <a:pt x="4001" y="10876"/>
                      <a:pt x="4078" y="10902"/>
                      <a:pt x="4129" y="10928"/>
                    </a:cubicBezTo>
                    <a:cubicBezTo>
                      <a:pt x="4153" y="10930"/>
                      <a:pt x="4177" y="10931"/>
                      <a:pt x="4200" y="10931"/>
                    </a:cubicBezTo>
                    <a:cubicBezTo>
                      <a:pt x="4454" y="10931"/>
                      <a:pt x="4677" y="10805"/>
                      <a:pt x="4770" y="10594"/>
                    </a:cubicBezTo>
                    <a:cubicBezTo>
                      <a:pt x="4927" y="10236"/>
                      <a:pt x="4673" y="9878"/>
                      <a:pt x="4317" y="9878"/>
                    </a:cubicBezTo>
                    <a:close/>
                    <a:moveTo>
                      <a:pt x="746" y="10289"/>
                    </a:moveTo>
                    <a:cubicBezTo>
                      <a:pt x="696" y="10289"/>
                      <a:pt x="644" y="10297"/>
                      <a:pt x="591" y="10312"/>
                    </a:cubicBezTo>
                    <a:cubicBezTo>
                      <a:pt x="206" y="10415"/>
                      <a:pt x="1" y="11056"/>
                      <a:pt x="386" y="11287"/>
                    </a:cubicBezTo>
                    <a:lnTo>
                      <a:pt x="386" y="11261"/>
                    </a:lnTo>
                    <a:cubicBezTo>
                      <a:pt x="437" y="11312"/>
                      <a:pt x="514" y="11338"/>
                      <a:pt x="565" y="11338"/>
                    </a:cubicBezTo>
                    <a:cubicBezTo>
                      <a:pt x="589" y="11340"/>
                      <a:pt x="613" y="11341"/>
                      <a:pt x="636" y="11341"/>
                    </a:cubicBezTo>
                    <a:cubicBezTo>
                      <a:pt x="889" y="11341"/>
                      <a:pt x="1112" y="11216"/>
                      <a:pt x="1206" y="11004"/>
                    </a:cubicBezTo>
                    <a:cubicBezTo>
                      <a:pt x="1364" y="10667"/>
                      <a:pt x="1106" y="10289"/>
                      <a:pt x="746" y="1028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17"/>
              <p:cNvSpPr/>
              <p:nvPr/>
            </p:nvSpPr>
            <p:spPr>
              <a:xfrm>
                <a:off x="-1809250" y="2563500"/>
                <a:ext cx="247275" cy="1438900"/>
              </a:xfrm>
              <a:custGeom>
                <a:avLst/>
                <a:gdLst/>
                <a:ahLst/>
                <a:cxnLst/>
                <a:rect l="l" t="t" r="r" b="b"/>
                <a:pathLst>
                  <a:path w="9891" h="57556" extrusionOk="0">
                    <a:moveTo>
                      <a:pt x="9445" y="0"/>
                    </a:moveTo>
                    <a:cubicBezTo>
                      <a:pt x="9304" y="0"/>
                      <a:pt x="9164" y="81"/>
                      <a:pt x="9104" y="270"/>
                    </a:cubicBezTo>
                    <a:cubicBezTo>
                      <a:pt x="4617" y="13912"/>
                      <a:pt x="1" y="34913"/>
                      <a:pt x="3386" y="57247"/>
                    </a:cubicBezTo>
                    <a:cubicBezTo>
                      <a:pt x="3411" y="57427"/>
                      <a:pt x="3565" y="57555"/>
                      <a:pt x="3745" y="57555"/>
                    </a:cubicBezTo>
                    <a:lnTo>
                      <a:pt x="3822" y="57555"/>
                    </a:lnTo>
                    <a:cubicBezTo>
                      <a:pt x="4027" y="57530"/>
                      <a:pt x="4155" y="57324"/>
                      <a:pt x="4129" y="57119"/>
                    </a:cubicBezTo>
                    <a:cubicBezTo>
                      <a:pt x="796" y="34939"/>
                      <a:pt x="5360" y="14091"/>
                      <a:pt x="9796" y="501"/>
                    </a:cubicBezTo>
                    <a:cubicBezTo>
                      <a:pt x="9890" y="202"/>
                      <a:pt x="9667" y="0"/>
                      <a:pt x="94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08" name="Google Shape;808;p17"/>
            <p:cNvGrpSpPr/>
            <p:nvPr/>
          </p:nvGrpSpPr>
          <p:grpSpPr>
            <a:xfrm rot="-4962260" flipH="1">
              <a:off x="7743302" y="-357136"/>
              <a:ext cx="1178407" cy="2061785"/>
              <a:chOff x="-1779100" y="2408800"/>
              <a:chExt cx="1032750" cy="1807075"/>
            </a:xfrm>
          </p:grpSpPr>
          <p:sp>
            <p:nvSpPr>
              <p:cNvPr id="809" name="Google Shape;809;p17"/>
              <p:cNvSpPr/>
              <p:nvPr/>
            </p:nvSpPr>
            <p:spPr>
              <a:xfrm>
                <a:off x="-1779100" y="2498825"/>
                <a:ext cx="1032750" cy="1717050"/>
              </a:xfrm>
              <a:custGeom>
                <a:avLst/>
                <a:gdLst/>
                <a:ahLst/>
                <a:cxnLst/>
                <a:rect l="l" t="t" r="r" b="b"/>
                <a:pathLst>
                  <a:path w="41310" h="68682" extrusionOk="0">
                    <a:moveTo>
                      <a:pt x="32843" y="0"/>
                    </a:moveTo>
                    <a:cubicBezTo>
                      <a:pt x="31194" y="0"/>
                      <a:pt x="29516" y="392"/>
                      <a:pt x="28053" y="1113"/>
                    </a:cubicBezTo>
                    <a:cubicBezTo>
                      <a:pt x="24489" y="2883"/>
                      <a:pt x="21924" y="6139"/>
                      <a:pt x="19719" y="9421"/>
                    </a:cubicBezTo>
                    <a:lnTo>
                      <a:pt x="19719" y="9396"/>
                    </a:lnTo>
                    <a:cubicBezTo>
                      <a:pt x="13744" y="18242"/>
                      <a:pt x="9436" y="27987"/>
                      <a:pt x="6385" y="38167"/>
                    </a:cubicBezTo>
                    <a:cubicBezTo>
                      <a:pt x="5308" y="41705"/>
                      <a:pt x="4231" y="44270"/>
                      <a:pt x="2949" y="47731"/>
                    </a:cubicBezTo>
                    <a:cubicBezTo>
                      <a:pt x="205" y="55244"/>
                      <a:pt x="1487" y="65630"/>
                      <a:pt x="0" y="68681"/>
                    </a:cubicBezTo>
                    <a:cubicBezTo>
                      <a:pt x="7975" y="52526"/>
                      <a:pt x="21642" y="34269"/>
                      <a:pt x="33745" y="20935"/>
                    </a:cubicBezTo>
                    <a:cubicBezTo>
                      <a:pt x="36105" y="18319"/>
                      <a:pt x="38566" y="15704"/>
                      <a:pt x="39951" y="12473"/>
                    </a:cubicBezTo>
                    <a:cubicBezTo>
                      <a:pt x="41310" y="9242"/>
                      <a:pt x="41310" y="5190"/>
                      <a:pt x="39002" y="2549"/>
                    </a:cubicBezTo>
                    <a:cubicBezTo>
                      <a:pt x="37468" y="790"/>
                      <a:pt x="35184" y="0"/>
                      <a:pt x="3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17"/>
              <p:cNvSpPr/>
              <p:nvPr/>
            </p:nvSpPr>
            <p:spPr>
              <a:xfrm>
                <a:off x="-1776550" y="2408800"/>
                <a:ext cx="973150" cy="1753225"/>
              </a:xfrm>
              <a:custGeom>
                <a:avLst/>
                <a:gdLst/>
                <a:ahLst/>
                <a:cxnLst/>
                <a:rect l="l" t="t" r="r" b="b"/>
                <a:pathLst>
                  <a:path w="38926" h="70129" extrusionOk="0">
                    <a:moveTo>
                      <a:pt x="30542" y="0"/>
                    </a:moveTo>
                    <a:cubicBezTo>
                      <a:pt x="28732" y="0"/>
                      <a:pt x="26881" y="482"/>
                      <a:pt x="25310" y="1355"/>
                    </a:cubicBezTo>
                    <a:cubicBezTo>
                      <a:pt x="21848" y="3253"/>
                      <a:pt x="19438" y="6637"/>
                      <a:pt x="17361" y="10022"/>
                    </a:cubicBezTo>
                    <a:cubicBezTo>
                      <a:pt x="11822" y="19100"/>
                      <a:pt x="7975" y="29049"/>
                      <a:pt x="5386" y="39357"/>
                    </a:cubicBezTo>
                    <a:cubicBezTo>
                      <a:pt x="4488" y="42947"/>
                      <a:pt x="3514" y="45537"/>
                      <a:pt x="2411" y="49076"/>
                    </a:cubicBezTo>
                    <a:cubicBezTo>
                      <a:pt x="1" y="56717"/>
                      <a:pt x="1770" y="67025"/>
                      <a:pt x="411" y="70128"/>
                    </a:cubicBezTo>
                    <a:cubicBezTo>
                      <a:pt x="7642" y="53640"/>
                      <a:pt x="20463" y="34767"/>
                      <a:pt x="31925" y="20869"/>
                    </a:cubicBezTo>
                    <a:cubicBezTo>
                      <a:pt x="34156" y="18177"/>
                      <a:pt x="36515" y="15433"/>
                      <a:pt x="37721" y="12151"/>
                    </a:cubicBezTo>
                    <a:cubicBezTo>
                      <a:pt x="38926" y="8843"/>
                      <a:pt x="38772" y="4791"/>
                      <a:pt x="36336" y="2253"/>
                    </a:cubicBezTo>
                    <a:cubicBezTo>
                      <a:pt x="34837" y="698"/>
                      <a:pt x="32720" y="0"/>
                      <a:pt x="305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17"/>
              <p:cNvSpPr/>
              <p:nvPr/>
            </p:nvSpPr>
            <p:spPr>
              <a:xfrm>
                <a:off x="-1311125" y="2430900"/>
                <a:ext cx="402150" cy="319125"/>
              </a:xfrm>
              <a:custGeom>
                <a:avLst/>
                <a:gdLst/>
                <a:ahLst/>
                <a:cxnLst/>
                <a:rect l="l" t="t" r="r" b="b"/>
                <a:pathLst>
                  <a:path w="16086" h="12765" extrusionOk="0">
                    <a:moveTo>
                      <a:pt x="9413" y="1"/>
                    </a:moveTo>
                    <a:cubicBezTo>
                      <a:pt x="9396" y="1"/>
                      <a:pt x="9378" y="3"/>
                      <a:pt x="9359" y="10"/>
                    </a:cubicBezTo>
                    <a:cubicBezTo>
                      <a:pt x="9206" y="35"/>
                      <a:pt x="9103" y="266"/>
                      <a:pt x="9231" y="369"/>
                    </a:cubicBezTo>
                    <a:cubicBezTo>
                      <a:pt x="9257" y="394"/>
                      <a:pt x="9283" y="394"/>
                      <a:pt x="9308" y="394"/>
                    </a:cubicBezTo>
                    <a:cubicBezTo>
                      <a:pt x="9332" y="400"/>
                      <a:pt x="9357" y="403"/>
                      <a:pt x="9380" y="403"/>
                    </a:cubicBezTo>
                    <a:cubicBezTo>
                      <a:pt x="9458" y="403"/>
                      <a:pt x="9531" y="370"/>
                      <a:pt x="9590" y="292"/>
                    </a:cubicBezTo>
                    <a:cubicBezTo>
                      <a:pt x="9635" y="156"/>
                      <a:pt x="9541" y="1"/>
                      <a:pt x="9413" y="1"/>
                    </a:cubicBezTo>
                    <a:close/>
                    <a:moveTo>
                      <a:pt x="12560" y="1256"/>
                    </a:moveTo>
                    <a:cubicBezTo>
                      <a:pt x="12528" y="1256"/>
                      <a:pt x="12496" y="1259"/>
                      <a:pt x="12462" y="1266"/>
                    </a:cubicBezTo>
                    <a:cubicBezTo>
                      <a:pt x="12154" y="1317"/>
                      <a:pt x="11949" y="1856"/>
                      <a:pt x="12257" y="2061"/>
                    </a:cubicBezTo>
                    <a:cubicBezTo>
                      <a:pt x="12283" y="2087"/>
                      <a:pt x="12360" y="2112"/>
                      <a:pt x="12411" y="2112"/>
                    </a:cubicBezTo>
                    <a:cubicBezTo>
                      <a:pt x="12447" y="2121"/>
                      <a:pt x="12482" y="2125"/>
                      <a:pt x="12518" y="2125"/>
                    </a:cubicBezTo>
                    <a:cubicBezTo>
                      <a:pt x="12685" y="2125"/>
                      <a:pt x="12844" y="2030"/>
                      <a:pt x="12949" y="1881"/>
                    </a:cubicBezTo>
                    <a:cubicBezTo>
                      <a:pt x="13089" y="1579"/>
                      <a:pt x="12870" y="1256"/>
                      <a:pt x="12560" y="1256"/>
                    </a:cubicBezTo>
                    <a:close/>
                    <a:moveTo>
                      <a:pt x="6402" y="1567"/>
                    </a:moveTo>
                    <a:cubicBezTo>
                      <a:pt x="6244" y="1567"/>
                      <a:pt x="6092" y="1644"/>
                      <a:pt x="6052" y="1805"/>
                    </a:cubicBezTo>
                    <a:cubicBezTo>
                      <a:pt x="6026" y="1856"/>
                      <a:pt x="6026" y="1907"/>
                      <a:pt x="6052" y="1958"/>
                    </a:cubicBezTo>
                    <a:cubicBezTo>
                      <a:pt x="6077" y="2138"/>
                      <a:pt x="6231" y="2292"/>
                      <a:pt x="6411" y="2317"/>
                    </a:cubicBezTo>
                    <a:cubicBezTo>
                      <a:pt x="6431" y="2321"/>
                      <a:pt x="6450" y="2322"/>
                      <a:pt x="6470" y="2322"/>
                    </a:cubicBezTo>
                    <a:cubicBezTo>
                      <a:pt x="6747" y="2322"/>
                      <a:pt x="6937" y="1993"/>
                      <a:pt x="6770" y="1753"/>
                    </a:cubicBezTo>
                    <a:cubicBezTo>
                      <a:pt x="6696" y="1631"/>
                      <a:pt x="6547" y="1567"/>
                      <a:pt x="6402" y="1567"/>
                    </a:cubicBezTo>
                    <a:close/>
                    <a:moveTo>
                      <a:pt x="9895" y="1689"/>
                    </a:moveTo>
                    <a:cubicBezTo>
                      <a:pt x="9854" y="1689"/>
                      <a:pt x="9812" y="1693"/>
                      <a:pt x="9770" y="1702"/>
                    </a:cubicBezTo>
                    <a:cubicBezTo>
                      <a:pt x="9308" y="1779"/>
                      <a:pt x="9000" y="2523"/>
                      <a:pt x="9436" y="2830"/>
                    </a:cubicBezTo>
                    <a:cubicBezTo>
                      <a:pt x="9513" y="2856"/>
                      <a:pt x="9590" y="2907"/>
                      <a:pt x="9667" y="2907"/>
                    </a:cubicBezTo>
                    <a:cubicBezTo>
                      <a:pt x="9721" y="2921"/>
                      <a:pt x="9775" y="2927"/>
                      <a:pt x="9828" y="2927"/>
                    </a:cubicBezTo>
                    <a:cubicBezTo>
                      <a:pt x="10078" y="2927"/>
                      <a:pt x="10310" y="2785"/>
                      <a:pt x="10436" y="2574"/>
                    </a:cubicBezTo>
                    <a:cubicBezTo>
                      <a:pt x="10647" y="2153"/>
                      <a:pt x="10324" y="1689"/>
                      <a:pt x="9895" y="1689"/>
                    </a:cubicBezTo>
                    <a:close/>
                    <a:moveTo>
                      <a:pt x="4359" y="3369"/>
                    </a:moveTo>
                    <a:cubicBezTo>
                      <a:pt x="4257" y="3369"/>
                      <a:pt x="4205" y="3523"/>
                      <a:pt x="4282" y="3599"/>
                    </a:cubicBezTo>
                    <a:lnTo>
                      <a:pt x="4334" y="3599"/>
                    </a:lnTo>
                    <a:cubicBezTo>
                      <a:pt x="4347" y="3606"/>
                      <a:pt x="4363" y="3610"/>
                      <a:pt x="4379" y="3610"/>
                    </a:cubicBezTo>
                    <a:cubicBezTo>
                      <a:pt x="4422" y="3610"/>
                      <a:pt x="4469" y="3586"/>
                      <a:pt x="4487" y="3548"/>
                    </a:cubicBezTo>
                    <a:cubicBezTo>
                      <a:pt x="4513" y="3446"/>
                      <a:pt x="4436" y="3369"/>
                      <a:pt x="4359" y="3369"/>
                    </a:cubicBezTo>
                    <a:close/>
                    <a:moveTo>
                      <a:pt x="15337" y="2484"/>
                    </a:moveTo>
                    <a:cubicBezTo>
                      <a:pt x="15295" y="2484"/>
                      <a:pt x="15251" y="2488"/>
                      <a:pt x="15206" y="2497"/>
                    </a:cubicBezTo>
                    <a:cubicBezTo>
                      <a:pt x="14744" y="2574"/>
                      <a:pt x="14462" y="3317"/>
                      <a:pt x="14898" y="3599"/>
                    </a:cubicBezTo>
                    <a:cubicBezTo>
                      <a:pt x="14950" y="3651"/>
                      <a:pt x="15026" y="3676"/>
                      <a:pt x="15129" y="3702"/>
                    </a:cubicBezTo>
                    <a:cubicBezTo>
                      <a:pt x="15170" y="3710"/>
                      <a:pt x="15212" y="3713"/>
                      <a:pt x="15254" y="3713"/>
                    </a:cubicBezTo>
                    <a:cubicBezTo>
                      <a:pt x="15498" y="3713"/>
                      <a:pt x="15745" y="3588"/>
                      <a:pt x="15898" y="3369"/>
                    </a:cubicBezTo>
                    <a:cubicBezTo>
                      <a:pt x="16085" y="2948"/>
                      <a:pt x="15782" y="2484"/>
                      <a:pt x="15337" y="2484"/>
                    </a:cubicBezTo>
                    <a:close/>
                    <a:moveTo>
                      <a:pt x="13055" y="3385"/>
                    </a:moveTo>
                    <a:cubicBezTo>
                      <a:pt x="13037" y="3385"/>
                      <a:pt x="13019" y="3388"/>
                      <a:pt x="13001" y="3394"/>
                    </a:cubicBezTo>
                    <a:cubicBezTo>
                      <a:pt x="12847" y="3420"/>
                      <a:pt x="12744" y="3676"/>
                      <a:pt x="12898" y="3779"/>
                    </a:cubicBezTo>
                    <a:cubicBezTo>
                      <a:pt x="12898" y="3779"/>
                      <a:pt x="12924" y="3779"/>
                      <a:pt x="12975" y="3805"/>
                    </a:cubicBezTo>
                    <a:cubicBezTo>
                      <a:pt x="12993" y="3809"/>
                      <a:pt x="13010" y="3811"/>
                      <a:pt x="13028" y="3811"/>
                    </a:cubicBezTo>
                    <a:cubicBezTo>
                      <a:pt x="13111" y="3811"/>
                      <a:pt x="13189" y="3761"/>
                      <a:pt x="13231" y="3676"/>
                    </a:cubicBezTo>
                    <a:cubicBezTo>
                      <a:pt x="13299" y="3541"/>
                      <a:pt x="13188" y="3385"/>
                      <a:pt x="13055" y="3385"/>
                    </a:cubicBezTo>
                    <a:close/>
                    <a:moveTo>
                      <a:pt x="7890" y="4029"/>
                    </a:moveTo>
                    <a:cubicBezTo>
                      <a:pt x="7731" y="4029"/>
                      <a:pt x="7579" y="4105"/>
                      <a:pt x="7539" y="4266"/>
                    </a:cubicBezTo>
                    <a:cubicBezTo>
                      <a:pt x="7513" y="4317"/>
                      <a:pt x="7513" y="4369"/>
                      <a:pt x="7539" y="4420"/>
                    </a:cubicBezTo>
                    <a:cubicBezTo>
                      <a:pt x="7565" y="4625"/>
                      <a:pt x="7718" y="4779"/>
                      <a:pt x="7898" y="4805"/>
                    </a:cubicBezTo>
                    <a:cubicBezTo>
                      <a:pt x="7908" y="4806"/>
                      <a:pt x="7919" y="4806"/>
                      <a:pt x="7929" y="4806"/>
                    </a:cubicBezTo>
                    <a:cubicBezTo>
                      <a:pt x="8221" y="4806"/>
                      <a:pt x="8430" y="4463"/>
                      <a:pt x="8257" y="4215"/>
                    </a:cubicBezTo>
                    <a:cubicBezTo>
                      <a:pt x="8183" y="4093"/>
                      <a:pt x="8034" y="4029"/>
                      <a:pt x="7890" y="4029"/>
                    </a:cubicBezTo>
                    <a:close/>
                    <a:moveTo>
                      <a:pt x="4081" y="5358"/>
                    </a:moveTo>
                    <a:cubicBezTo>
                      <a:pt x="3918" y="5358"/>
                      <a:pt x="3759" y="5435"/>
                      <a:pt x="3718" y="5600"/>
                    </a:cubicBezTo>
                    <a:cubicBezTo>
                      <a:pt x="3693" y="5651"/>
                      <a:pt x="3693" y="5702"/>
                      <a:pt x="3718" y="5753"/>
                    </a:cubicBezTo>
                    <a:cubicBezTo>
                      <a:pt x="3744" y="5933"/>
                      <a:pt x="3898" y="6087"/>
                      <a:pt x="4077" y="6112"/>
                    </a:cubicBezTo>
                    <a:cubicBezTo>
                      <a:pt x="4088" y="6113"/>
                      <a:pt x="4099" y="6114"/>
                      <a:pt x="4110" y="6114"/>
                    </a:cubicBezTo>
                    <a:cubicBezTo>
                      <a:pt x="4401" y="6114"/>
                      <a:pt x="4609" y="5794"/>
                      <a:pt x="4436" y="5523"/>
                    </a:cubicBezTo>
                    <a:cubicBezTo>
                      <a:pt x="4365" y="5416"/>
                      <a:pt x="4222" y="5358"/>
                      <a:pt x="4081" y="5358"/>
                    </a:cubicBezTo>
                    <a:close/>
                    <a:moveTo>
                      <a:pt x="7747" y="6125"/>
                    </a:moveTo>
                    <a:cubicBezTo>
                      <a:pt x="7705" y="6125"/>
                      <a:pt x="7661" y="6129"/>
                      <a:pt x="7616" y="6138"/>
                    </a:cubicBezTo>
                    <a:cubicBezTo>
                      <a:pt x="7154" y="6215"/>
                      <a:pt x="6872" y="6959"/>
                      <a:pt x="7308" y="7266"/>
                    </a:cubicBezTo>
                    <a:cubicBezTo>
                      <a:pt x="7359" y="7292"/>
                      <a:pt x="7436" y="7343"/>
                      <a:pt x="7539" y="7343"/>
                    </a:cubicBezTo>
                    <a:cubicBezTo>
                      <a:pt x="7588" y="7357"/>
                      <a:pt x="7639" y="7363"/>
                      <a:pt x="7691" y="7363"/>
                    </a:cubicBezTo>
                    <a:cubicBezTo>
                      <a:pt x="7932" y="7363"/>
                      <a:pt x="8181" y="7221"/>
                      <a:pt x="8308" y="7010"/>
                    </a:cubicBezTo>
                    <a:cubicBezTo>
                      <a:pt x="8495" y="6589"/>
                      <a:pt x="8191" y="6125"/>
                      <a:pt x="7747" y="6125"/>
                    </a:cubicBezTo>
                    <a:close/>
                    <a:moveTo>
                      <a:pt x="1797" y="7616"/>
                    </a:moveTo>
                    <a:cubicBezTo>
                      <a:pt x="1780" y="7616"/>
                      <a:pt x="1762" y="7619"/>
                      <a:pt x="1744" y="7625"/>
                    </a:cubicBezTo>
                    <a:cubicBezTo>
                      <a:pt x="1590" y="7651"/>
                      <a:pt x="1487" y="7882"/>
                      <a:pt x="1615" y="7984"/>
                    </a:cubicBezTo>
                    <a:lnTo>
                      <a:pt x="1615" y="8010"/>
                    </a:lnTo>
                    <a:cubicBezTo>
                      <a:pt x="1641" y="8010"/>
                      <a:pt x="1667" y="8010"/>
                      <a:pt x="1692" y="8036"/>
                    </a:cubicBezTo>
                    <a:cubicBezTo>
                      <a:pt x="1795" y="8036"/>
                      <a:pt x="1898" y="8010"/>
                      <a:pt x="1974" y="7907"/>
                    </a:cubicBezTo>
                    <a:cubicBezTo>
                      <a:pt x="2020" y="7772"/>
                      <a:pt x="1926" y="7616"/>
                      <a:pt x="1797" y="7616"/>
                    </a:cubicBezTo>
                    <a:close/>
                    <a:moveTo>
                      <a:pt x="6237" y="9057"/>
                    </a:moveTo>
                    <a:cubicBezTo>
                      <a:pt x="6227" y="9057"/>
                      <a:pt x="6216" y="9059"/>
                      <a:pt x="6205" y="9061"/>
                    </a:cubicBezTo>
                    <a:cubicBezTo>
                      <a:pt x="6129" y="9087"/>
                      <a:pt x="6077" y="9215"/>
                      <a:pt x="6154" y="9292"/>
                    </a:cubicBezTo>
                    <a:lnTo>
                      <a:pt x="6205" y="9292"/>
                    </a:lnTo>
                    <a:cubicBezTo>
                      <a:pt x="6219" y="9299"/>
                      <a:pt x="6233" y="9302"/>
                      <a:pt x="6246" y="9302"/>
                    </a:cubicBezTo>
                    <a:cubicBezTo>
                      <a:pt x="6282" y="9302"/>
                      <a:pt x="6315" y="9278"/>
                      <a:pt x="6334" y="9241"/>
                    </a:cubicBezTo>
                    <a:cubicBezTo>
                      <a:pt x="6380" y="9149"/>
                      <a:pt x="6323" y="9057"/>
                      <a:pt x="6237" y="9057"/>
                    </a:cubicBezTo>
                    <a:close/>
                    <a:moveTo>
                      <a:pt x="3654" y="8563"/>
                    </a:moveTo>
                    <a:cubicBezTo>
                      <a:pt x="3625" y="8563"/>
                      <a:pt x="3595" y="8566"/>
                      <a:pt x="3564" y="8574"/>
                    </a:cubicBezTo>
                    <a:cubicBezTo>
                      <a:pt x="3282" y="8625"/>
                      <a:pt x="3077" y="9087"/>
                      <a:pt x="3359" y="9292"/>
                    </a:cubicBezTo>
                    <a:cubicBezTo>
                      <a:pt x="3410" y="9318"/>
                      <a:pt x="3462" y="9318"/>
                      <a:pt x="3513" y="9343"/>
                    </a:cubicBezTo>
                    <a:cubicBezTo>
                      <a:pt x="3535" y="9347"/>
                      <a:pt x="3558" y="9348"/>
                      <a:pt x="3581" y="9348"/>
                    </a:cubicBezTo>
                    <a:cubicBezTo>
                      <a:pt x="3742" y="9348"/>
                      <a:pt x="3910" y="9270"/>
                      <a:pt x="4000" y="9113"/>
                    </a:cubicBezTo>
                    <a:cubicBezTo>
                      <a:pt x="4116" y="8859"/>
                      <a:pt x="3919" y="8563"/>
                      <a:pt x="3654" y="8563"/>
                    </a:cubicBezTo>
                    <a:close/>
                    <a:moveTo>
                      <a:pt x="8158" y="9205"/>
                    </a:moveTo>
                    <a:cubicBezTo>
                      <a:pt x="7996" y="9205"/>
                      <a:pt x="7837" y="9281"/>
                      <a:pt x="7795" y="9446"/>
                    </a:cubicBezTo>
                    <a:cubicBezTo>
                      <a:pt x="7795" y="9497"/>
                      <a:pt x="7795" y="9549"/>
                      <a:pt x="7795" y="9600"/>
                    </a:cubicBezTo>
                    <a:cubicBezTo>
                      <a:pt x="7821" y="9779"/>
                      <a:pt x="7975" y="9933"/>
                      <a:pt x="8154" y="9959"/>
                    </a:cubicBezTo>
                    <a:cubicBezTo>
                      <a:pt x="8166" y="9960"/>
                      <a:pt x="8178" y="9960"/>
                      <a:pt x="8190" y="9960"/>
                    </a:cubicBezTo>
                    <a:cubicBezTo>
                      <a:pt x="8502" y="9960"/>
                      <a:pt x="8686" y="9641"/>
                      <a:pt x="8513" y="9369"/>
                    </a:cubicBezTo>
                    <a:cubicBezTo>
                      <a:pt x="8442" y="9262"/>
                      <a:pt x="8299" y="9205"/>
                      <a:pt x="8158" y="9205"/>
                    </a:cubicBezTo>
                    <a:close/>
                    <a:moveTo>
                      <a:pt x="5080" y="11305"/>
                    </a:moveTo>
                    <a:cubicBezTo>
                      <a:pt x="5038" y="11305"/>
                      <a:pt x="4994" y="11309"/>
                      <a:pt x="4949" y="11318"/>
                    </a:cubicBezTo>
                    <a:cubicBezTo>
                      <a:pt x="4487" y="11395"/>
                      <a:pt x="4205" y="12138"/>
                      <a:pt x="4641" y="12446"/>
                    </a:cubicBezTo>
                    <a:cubicBezTo>
                      <a:pt x="4693" y="12472"/>
                      <a:pt x="4769" y="12523"/>
                      <a:pt x="4872" y="12523"/>
                    </a:cubicBezTo>
                    <a:cubicBezTo>
                      <a:pt x="4921" y="12537"/>
                      <a:pt x="4972" y="12543"/>
                      <a:pt x="5022" y="12543"/>
                    </a:cubicBezTo>
                    <a:cubicBezTo>
                      <a:pt x="5258" y="12543"/>
                      <a:pt x="5493" y="12401"/>
                      <a:pt x="5641" y="12190"/>
                    </a:cubicBezTo>
                    <a:cubicBezTo>
                      <a:pt x="5829" y="11769"/>
                      <a:pt x="5525" y="11305"/>
                      <a:pt x="5080" y="11305"/>
                    </a:cubicBezTo>
                    <a:close/>
                    <a:moveTo>
                      <a:pt x="897" y="11529"/>
                    </a:moveTo>
                    <a:cubicBezTo>
                      <a:pt x="847" y="11529"/>
                      <a:pt x="796" y="11536"/>
                      <a:pt x="744" y="11549"/>
                    </a:cubicBezTo>
                    <a:cubicBezTo>
                      <a:pt x="282" y="11626"/>
                      <a:pt x="0" y="12369"/>
                      <a:pt x="436" y="12651"/>
                    </a:cubicBezTo>
                    <a:cubicBezTo>
                      <a:pt x="513" y="12703"/>
                      <a:pt x="590" y="12728"/>
                      <a:pt x="667" y="12754"/>
                    </a:cubicBezTo>
                    <a:cubicBezTo>
                      <a:pt x="712" y="12761"/>
                      <a:pt x="756" y="12765"/>
                      <a:pt x="801" y="12765"/>
                    </a:cubicBezTo>
                    <a:cubicBezTo>
                      <a:pt x="1061" y="12765"/>
                      <a:pt x="1305" y="12640"/>
                      <a:pt x="1436" y="12420"/>
                    </a:cubicBezTo>
                    <a:cubicBezTo>
                      <a:pt x="1643" y="12006"/>
                      <a:pt x="1333" y="11529"/>
                      <a:pt x="897" y="1152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17"/>
              <p:cNvSpPr/>
              <p:nvPr/>
            </p:nvSpPr>
            <p:spPr>
              <a:xfrm>
                <a:off x="-1775275" y="2546100"/>
                <a:ext cx="795475" cy="1591550"/>
              </a:xfrm>
              <a:custGeom>
                <a:avLst/>
                <a:gdLst/>
                <a:ahLst/>
                <a:cxnLst/>
                <a:rect l="l" t="t" r="r" b="b"/>
                <a:pathLst>
                  <a:path w="31819" h="63662" extrusionOk="0">
                    <a:moveTo>
                      <a:pt x="31286" y="1"/>
                    </a:moveTo>
                    <a:cubicBezTo>
                      <a:pt x="31186" y="1"/>
                      <a:pt x="31084" y="43"/>
                      <a:pt x="31003" y="145"/>
                    </a:cubicBezTo>
                    <a:cubicBezTo>
                      <a:pt x="15822" y="19300"/>
                      <a:pt x="4258" y="42891"/>
                      <a:pt x="52" y="63200"/>
                    </a:cubicBezTo>
                    <a:cubicBezTo>
                      <a:pt x="1" y="63405"/>
                      <a:pt x="129" y="63610"/>
                      <a:pt x="334" y="63662"/>
                    </a:cubicBezTo>
                    <a:lnTo>
                      <a:pt x="411" y="63662"/>
                    </a:lnTo>
                    <a:cubicBezTo>
                      <a:pt x="591" y="63662"/>
                      <a:pt x="745" y="63534"/>
                      <a:pt x="796" y="63354"/>
                    </a:cubicBezTo>
                    <a:cubicBezTo>
                      <a:pt x="4976" y="43148"/>
                      <a:pt x="16489" y="19685"/>
                      <a:pt x="31592" y="607"/>
                    </a:cubicBezTo>
                    <a:cubicBezTo>
                      <a:pt x="31818" y="325"/>
                      <a:pt x="31560" y="1"/>
                      <a:pt x="312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13" name="Google Shape;813;p17"/>
            <p:cNvGrpSpPr/>
            <p:nvPr/>
          </p:nvGrpSpPr>
          <p:grpSpPr>
            <a:xfrm rot="-3828478" flipH="1">
              <a:off x="7664496" y="-324322"/>
              <a:ext cx="2244432" cy="2193641"/>
              <a:chOff x="-623774" y="407959"/>
              <a:chExt cx="2317309" cy="2264556"/>
            </a:xfrm>
          </p:grpSpPr>
          <p:grpSp>
            <p:nvGrpSpPr>
              <p:cNvPr id="814" name="Google Shape;814;p17"/>
              <p:cNvGrpSpPr/>
              <p:nvPr/>
            </p:nvGrpSpPr>
            <p:grpSpPr>
              <a:xfrm rot="1413719">
                <a:off x="-360763" y="695549"/>
                <a:ext cx="1791287" cy="1689375"/>
                <a:chOff x="-2055400" y="3174000"/>
                <a:chExt cx="1520600" cy="1434200"/>
              </a:xfrm>
            </p:grpSpPr>
            <p:sp>
              <p:nvSpPr>
                <p:cNvPr id="815" name="Google Shape;815;p17"/>
                <p:cNvSpPr/>
                <p:nvPr/>
              </p:nvSpPr>
              <p:spPr>
                <a:xfrm>
                  <a:off x="-2007975" y="3215025"/>
                  <a:ext cx="1473175" cy="1393175"/>
                </a:xfrm>
                <a:custGeom>
                  <a:avLst/>
                  <a:gdLst/>
                  <a:ahLst/>
                  <a:cxnLst/>
                  <a:rect l="l" t="t" r="r" b="b"/>
                  <a:pathLst>
                    <a:path w="58927" h="55727" extrusionOk="0">
                      <a:moveTo>
                        <a:pt x="49062" y="0"/>
                      </a:moveTo>
                      <a:cubicBezTo>
                        <a:pt x="48551" y="0"/>
                        <a:pt x="48041" y="36"/>
                        <a:pt x="47542" y="108"/>
                      </a:cubicBezTo>
                      <a:cubicBezTo>
                        <a:pt x="43618" y="698"/>
                        <a:pt x="40182" y="3005"/>
                        <a:pt x="37054" y="5441"/>
                      </a:cubicBezTo>
                      <a:cubicBezTo>
                        <a:pt x="28669" y="11980"/>
                        <a:pt x="21566" y="19955"/>
                        <a:pt x="15489" y="28674"/>
                      </a:cubicBezTo>
                      <a:cubicBezTo>
                        <a:pt x="13386" y="31725"/>
                        <a:pt x="11591" y="33828"/>
                        <a:pt x="9309" y="36725"/>
                      </a:cubicBezTo>
                      <a:cubicBezTo>
                        <a:pt x="4366" y="43026"/>
                        <a:pt x="2390" y="53266"/>
                        <a:pt x="9" y="55718"/>
                      </a:cubicBezTo>
                      <a:lnTo>
                        <a:pt x="9" y="55718"/>
                      </a:lnTo>
                      <a:cubicBezTo>
                        <a:pt x="12574" y="42822"/>
                        <a:pt x="31237" y="29697"/>
                        <a:pt x="46849" y="20724"/>
                      </a:cubicBezTo>
                      <a:cubicBezTo>
                        <a:pt x="49901" y="18981"/>
                        <a:pt x="53055" y="17237"/>
                        <a:pt x="55363" y="14596"/>
                      </a:cubicBezTo>
                      <a:cubicBezTo>
                        <a:pt x="57645" y="11955"/>
                        <a:pt x="58927" y="8083"/>
                        <a:pt x="57542" y="4852"/>
                      </a:cubicBezTo>
                      <a:cubicBezTo>
                        <a:pt x="56177" y="1674"/>
                        <a:pt x="52567" y="0"/>
                        <a:pt x="49062" y="0"/>
                      </a:cubicBezTo>
                      <a:close/>
                      <a:moveTo>
                        <a:pt x="9" y="55718"/>
                      </a:moveTo>
                      <a:lnTo>
                        <a:pt x="9" y="55718"/>
                      </a:lnTo>
                      <a:cubicBezTo>
                        <a:pt x="6" y="55720"/>
                        <a:pt x="4" y="55723"/>
                        <a:pt x="1" y="55726"/>
                      </a:cubicBezTo>
                      <a:cubicBezTo>
                        <a:pt x="4" y="55723"/>
                        <a:pt x="6" y="55720"/>
                        <a:pt x="9" y="5571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17"/>
                <p:cNvSpPr/>
                <p:nvPr/>
              </p:nvSpPr>
              <p:spPr>
                <a:xfrm>
                  <a:off x="-2055400" y="3174000"/>
                  <a:ext cx="1472525" cy="1393175"/>
                </a:xfrm>
                <a:custGeom>
                  <a:avLst/>
                  <a:gdLst/>
                  <a:ahLst/>
                  <a:cxnLst/>
                  <a:rect l="l" t="t" r="r" b="b"/>
                  <a:pathLst>
                    <a:path w="58901" h="55727" extrusionOk="0">
                      <a:moveTo>
                        <a:pt x="49036" y="0"/>
                      </a:moveTo>
                      <a:cubicBezTo>
                        <a:pt x="48525" y="0"/>
                        <a:pt x="48015" y="36"/>
                        <a:pt x="47516" y="108"/>
                      </a:cubicBezTo>
                      <a:cubicBezTo>
                        <a:pt x="43592" y="697"/>
                        <a:pt x="40156" y="3005"/>
                        <a:pt x="37028" y="5441"/>
                      </a:cubicBezTo>
                      <a:lnTo>
                        <a:pt x="37053" y="5441"/>
                      </a:lnTo>
                      <a:cubicBezTo>
                        <a:pt x="28643" y="11980"/>
                        <a:pt x="21540" y="19955"/>
                        <a:pt x="15488" y="28673"/>
                      </a:cubicBezTo>
                      <a:cubicBezTo>
                        <a:pt x="13386" y="31725"/>
                        <a:pt x="11565" y="33828"/>
                        <a:pt x="9283" y="36725"/>
                      </a:cubicBezTo>
                      <a:cubicBezTo>
                        <a:pt x="4334" y="43033"/>
                        <a:pt x="2359" y="53290"/>
                        <a:pt x="0" y="55726"/>
                      </a:cubicBezTo>
                      <a:cubicBezTo>
                        <a:pt x="12565" y="42828"/>
                        <a:pt x="31207" y="29699"/>
                        <a:pt x="46823" y="20724"/>
                      </a:cubicBezTo>
                      <a:cubicBezTo>
                        <a:pt x="49875" y="18981"/>
                        <a:pt x="53029" y="17237"/>
                        <a:pt x="55336" y="14596"/>
                      </a:cubicBezTo>
                      <a:cubicBezTo>
                        <a:pt x="57619" y="11955"/>
                        <a:pt x="58901" y="8083"/>
                        <a:pt x="57516" y="4852"/>
                      </a:cubicBezTo>
                      <a:cubicBezTo>
                        <a:pt x="56151" y="1674"/>
                        <a:pt x="52541" y="0"/>
                        <a:pt x="490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17"/>
                <p:cNvSpPr/>
                <p:nvPr/>
              </p:nvSpPr>
              <p:spPr>
                <a:xfrm>
                  <a:off x="-1083325" y="3219875"/>
                  <a:ext cx="461350" cy="203475"/>
                </a:xfrm>
                <a:custGeom>
                  <a:avLst/>
                  <a:gdLst/>
                  <a:ahLst/>
                  <a:cxnLst/>
                  <a:rect l="l" t="t" r="r" b="b"/>
                  <a:pathLst>
                    <a:path w="18454" h="8139" extrusionOk="0">
                      <a:moveTo>
                        <a:pt x="8731" y="282"/>
                      </a:moveTo>
                      <a:cubicBezTo>
                        <a:pt x="8661" y="282"/>
                        <a:pt x="8587" y="347"/>
                        <a:pt x="8607" y="427"/>
                      </a:cubicBezTo>
                      <a:cubicBezTo>
                        <a:pt x="8607" y="452"/>
                        <a:pt x="8633" y="452"/>
                        <a:pt x="8633" y="478"/>
                      </a:cubicBezTo>
                      <a:cubicBezTo>
                        <a:pt x="8669" y="496"/>
                        <a:pt x="8705" y="514"/>
                        <a:pt x="8741" y="514"/>
                      </a:cubicBezTo>
                      <a:cubicBezTo>
                        <a:pt x="8756" y="514"/>
                        <a:pt x="8771" y="511"/>
                        <a:pt x="8786" y="504"/>
                      </a:cubicBezTo>
                      <a:cubicBezTo>
                        <a:pt x="8889" y="452"/>
                        <a:pt x="8889" y="350"/>
                        <a:pt x="8786" y="298"/>
                      </a:cubicBezTo>
                      <a:cubicBezTo>
                        <a:pt x="8770" y="287"/>
                        <a:pt x="8750" y="282"/>
                        <a:pt x="8731" y="282"/>
                      </a:cubicBezTo>
                      <a:close/>
                      <a:moveTo>
                        <a:pt x="11359" y="1"/>
                      </a:moveTo>
                      <a:cubicBezTo>
                        <a:pt x="11294" y="1"/>
                        <a:pt x="11229" y="21"/>
                        <a:pt x="11171" y="68"/>
                      </a:cubicBezTo>
                      <a:cubicBezTo>
                        <a:pt x="11120" y="119"/>
                        <a:pt x="11094" y="145"/>
                        <a:pt x="11069" y="196"/>
                      </a:cubicBezTo>
                      <a:cubicBezTo>
                        <a:pt x="10992" y="375"/>
                        <a:pt x="11017" y="581"/>
                        <a:pt x="11145" y="709"/>
                      </a:cubicBezTo>
                      <a:cubicBezTo>
                        <a:pt x="11221" y="785"/>
                        <a:pt x="11314" y="819"/>
                        <a:pt x="11405" y="819"/>
                      </a:cubicBezTo>
                      <a:cubicBezTo>
                        <a:pt x="11590" y="819"/>
                        <a:pt x="11769" y="676"/>
                        <a:pt x="11787" y="452"/>
                      </a:cubicBezTo>
                      <a:cubicBezTo>
                        <a:pt x="11806" y="234"/>
                        <a:pt x="11581" y="1"/>
                        <a:pt x="11359" y="1"/>
                      </a:cubicBezTo>
                      <a:close/>
                      <a:moveTo>
                        <a:pt x="14759" y="611"/>
                      </a:moveTo>
                      <a:cubicBezTo>
                        <a:pt x="14635" y="611"/>
                        <a:pt x="14488" y="737"/>
                        <a:pt x="14530" y="863"/>
                      </a:cubicBezTo>
                      <a:cubicBezTo>
                        <a:pt x="14530" y="888"/>
                        <a:pt x="14556" y="914"/>
                        <a:pt x="14556" y="940"/>
                      </a:cubicBezTo>
                      <a:cubicBezTo>
                        <a:pt x="14606" y="989"/>
                        <a:pt x="14666" y="1017"/>
                        <a:pt x="14730" y="1017"/>
                      </a:cubicBezTo>
                      <a:cubicBezTo>
                        <a:pt x="14765" y="1017"/>
                        <a:pt x="14802" y="1009"/>
                        <a:pt x="14838" y="991"/>
                      </a:cubicBezTo>
                      <a:cubicBezTo>
                        <a:pt x="14992" y="914"/>
                        <a:pt x="14992" y="709"/>
                        <a:pt x="14838" y="632"/>
                      </a:cubicBezTo>
                      <a:cubicBezTo>
                        <a:pt x="14814" y="618"/>
                        <a:pt x="14787" y="611"/>
                        <a:pt x="14759" y="611"/>
                      </a:cubicBezTo>
                      <a:close/>
                      <a:moveTo>
                        <a:pt x="7128" y="1616"/>
                      </a:moveTo>
                      <a:cubicBezTo>
                        <a:pt x="7063" y="1616"/>
                        <a:pt x="6998" y="1637"/>
                        <a:pt x="6940" y="1683"/>
                      </a:cubicBezTo>
                      <a:cubicBezTo>
                        <a:pt x="6889" y="1709"/>
                        <a:pt x="6863" y="1760"/>
                        <a:pt x="6838" y="1811"/>
                      </a:cubicBezTo>
                      <a:cubicBezTo>
                        <a:pt x="6761" y="1965"/>
                        <a:pt x="6786" y="2170"/>
                        <a:pt x="6914" y="2324"/>
                      </a:cubicBezTo>
                      <a:cubicBezTo>
                        <a:pt x="6987" y="2389"/>
                        <a:pt x="7075" y="2418"/>
                        <a:pt x="7161" y="2418"/>
                      </a:cubicBezTo>
                      <a:cubicBezTo>
                        <a:pt x="7351" y="2418"/>
                        <a:pt x="7538" y="2279"/>
                        <a:pt x="7556" y="2068"/>
                      </a:cubicBezTo>
                      <a:cubicBezTo>
                        <a:pt x="7575" y="1850"/>
                        <a:pt x="7350" y="1616"/>
                        <a:pt x="7128" y="1616"/>
                      </a:cubicBezTo>
                      <a:close/>
                      <a:moveTo>
                        <a:pt x="4071" y="2071"/>
                      </a:moveTo>
                      <a:cubicBezTo>
                        <a:pt x="3935" y="2071"/>
                        <a:pt x="3797" y="2181"/>
                        <a:pt x="3837" y="2324"/>
                      </a:cubicBezTo>
                      <a:cubicBezTo>
                        <a:pt x="3863" y="2350"/>
                        <a:pt x="3863" y="2376"/>
                        <a:pt x="3889" y="2401"/>
                      </a:cubicBezTo>
                      <a:cubicBezTo>
                        <a:pt x="3938" y="2451"/>
                        <a:pt x="3999" y="2479"/>
                        <a:pt x="4063" y="2479"/>
                      </a:cubicBezTo>
                      <a:cubicBezTo>
                        <a:pt x="4098" y="2479"/>
                        <a:pt x="4134" y="2471"/>
                        <a:pt x="4171" y="2452"/>
                      </a:cubicBezTo>
                      <a:cubicBezTo>
                        <a:pt x="4325" y="2376"/>
                        <a:pt x="4325" y="2170"/>
                        <a:pt x="4171" y="2093"/>
                      </a:cubicBezTo>
                      <a:cubicBezTo>
                        <a:pt x="4140" y="2078"/>
                        <a:pt x="4105" y="2071"/>
                        <a:pt x="4071" y="2071"/>
                      </a:cubicBezTo>
                      <a:close/>
                      <a:moveTo>
                        <a:pt x="13880" y="2168"/>
                      </a:moveTo>
                      <a:cubicBezTo>
                        <a:pt x="13496" y="2168"/>
                        <a:pt x="13071" y="2519"/>
                        <a:pt x="13197" y="2940"/>
                      </a:cubicBezTo>
                      <a:lnTo>
                        <a:pt x="13171" y="2914"/>
                      </a:lnTo>
                      <a:lnTo>
                        <a:pt x="13171" y="2914"/>
                      </a:lnTo>
                      <a:cubicBezTo>
                        <a:pt x="13197" y="3017"/>
                        <a:pt x="13248" y="3068"/>
                        <a:pt x="13299" y="3145"/>
                      </a:cubicBezTo>
                      <a:cubicBezTo>
                        <a:pt x="13438" y="3300"/>
                        <a:pt x="13634" y="3386"/>
                        <a:pt x="13834" y="3386"/>
                      </a:cubicBezTo>
                      <a:cubicBezTo>
                        <a:pt x="13931" y="3386"/>
                        <a:pt x="14028" y="3366"/>
                        <a:pt x="14120" y="3324"/>
                      </a:cubicBezTo>
                      <a:cubicBezTo>
                        <a:pt x="14582" y="3119"/>
                        <a:pt x="14582" y="2452"/>
                        <a:pt x="14120" y="2222"/>
                      </a:cubicBezTo>
                      <a:cubicBezTo>
                        <a:pt x="14046" y="2185"/>
                        <a:pt x="13964" y="2168"/>
                        <a:pt x="13880" y="2168"/>
                      </a:cubicBezTo>
                      <a:close/>
                      <a:moveTo>
                        <a:pt x="11052" y="2873"/>
                      </a:moveTo>
                      <a:cubicBezTo>
                        <a:pt x="10986" y="2873"/>
                        <a:pt x="10922" y="2893"/>
                        <a:pt x="10863" y="2940"/>
                      </a:cubicBezTo>
                      <a:cubicBezTo>
                        <a:pt x="10812" y="2965"/>
                        <a:pt x="10786" y="3017"/>
                        <a:pt x="10761" y="3068"/>
                      </a:cubicBezTo>
                      <a:cubicBezTo>
                        <a:pt x="10658" y="3222"/>
                        <a:pt x="10710" y="3427"/>
                        <a:pt x="10838" y="3581"/>
                      </a:cubicBezTo>
                      <a:cubicBezTo>
                        <a:pt x="10910" y="3645"/>
                        <a:pt x="10998" y="3674"/>
                        <a:pt x="11085" y="3674"/>
                      </a:cubicBezTo>
                      <a:cubicBezTo>
                        <a:pt x="11275" y="3674"/>
                        <a:pt x="11461" y="3535"/>
                        <a:pt x="11479" y="3324"/>
                      </a:cubicBezTo>
                      <a:cubicBezTo>
                        <a:pt x="11499" y="3106"/>
                        <a:pt x="11273" y="2873"/>
                        <a:pt x="11052" y="2873"/>
                      </a:cubicBezTo>
                      <a:close/>
                      <a:moveTo>
                        <a:pt x="16379" y="3486"/>
                      </a:moveTo>
                      <a:cubicBezTo>
                        <a:pt x="16118" y="3486"/>
                        <a:pt x="15832" y="3726"/>
                        <a:pt x="15915" y="4017"/>
                      </a:cubicBezTo>
                      <a:cubicBezTo>
                        <a:pt x="15915" y="4068"/>
                        <a:pt x="15941" y="4119"/>
                        <a:pt x="15992" y="4170"/>
                      </a:cubicBezTo>
                      <a:cubicBezTo>
                        <a:pt x="16098" y="4277"/>
                        <a:pt x="16241" y="4334"/>
                        <a:pt x="16378" y="4334"/>
                      </a:cubicBezTo>
                      <a:cubicBezTo>
                        <a:pt x="16440" y="4334"/>
                        <a:pt x="16500" y="4323"/>
                        <a:pt x="16556" y="4299"/>
                      </a:cubicBezTo>
                      <a:cubicBezTo>
                        <a:pt x="16889" y="4145"/>
                        <a:pt x="16889" y="3683"/>
                        <a:pt x="16556" y="3529"/>
                      </a:cubicBezTo>
                      <a:cubicBezTo>
                        <a:pt x="16502" y="3500"/>
                        <a:pt x="16441" y="3486"/>
                        <a:pt x="16379" y="3486"/>
                      </a:cubicBezTo>
                      <a:close/>
                      <a:moveTo>
                        <a:pt x="4904" y="3922"/>
                      </a:moveTo>
                      <a:cubicBezTo>
                        <a:pt x="4663" y="3922"/>
                        <a:pt x="4396" y="4153"/>
                        <a:pt x="4478" y="4401"/>
                      </a:cubicBezTo>
                      <a:cubicBezTo>
                        <a:pt x="4478" y="4453"/>
                        <a:pt x="4504" y="4504"/>
                        <a:pt x="4555" y="4529"/>
                      </a:cubicBezTo>
                      <a:cubicBezTo>
                        <a:pt x="4644" y="4636"/>
                        <a:pt x="4769" y="4693"/>
                        <a:pt x="4897" y="4693"/>
                      </a:cubicBezTo>
                      <a:cubicBezTo>
                        <a:pt x="4955" y="4693"/>
                        <a:pt x="5013" y="4681"/>
                        <a:pt x="5068" y="4658"/>
                      </a:cubicBezTo>
                      <a:cubicBezTo>
                        <a:pt x="5376" y="4529"/>
                        <a:pt x="5376" y="4094"/>
                        <a:pt x="5068" y="3965"/>
                      </a:cubicBezTo>
                      <a:cubicBezTo>
                        <a:pt x="5018" y="3935"/>
                        <a:pt x="4962" y="3922"/>
                        <a:pt x="4904" y="3922"/>
                      </a:cubicBezTo>
                      <a:close/>
                      <a:moveTo>
                        <a:pt x="9543" y="4424"/>
                      </a:moveTo>
                      <a:cubicBezTo>
                        <a:pt x="9154" y="4424"/>
                        <a:pt x="8716" y="4772"/>
                        <a:pt x="8863" y="5171"/>
                      </a:cubicBezTo>
                      <a:lnTo>
                        <a:pt x="8838" y="5171"/>
                      </a:lnTo>
                      <a:cubicBezTo>
                        <a:pt x="8863" y="5247"/>
                        <a:pt x="8915" y="5324"/>
                        <a:pt x="8966" y="5376"/>
                      </a:cubicBezTo>
                      <a:cubicBezTo>
                        <a:pt x="9111" y="5539"/>
                        <a:pt x="9321" y="5625"/>
                        <a:pt x="9531" y="5625"/>
                      </a:cubicBezTo>
                      <a:cubicBezTo>
                        <a:pt x="9617" y="5625"/>
                        <a:pt x="9704" y="5611"/>
                        <a:pt x="9786" y="5581"/>
                      </a:cubicBezTo>
                      <a:cubicBezTo>
                        <a:pt x="10248" y="5350"/>
                        <a:pt x="10248" y="4709"/>
                        <a:pt x="9786" y="4478"/>
                      </a:cubicBezTo>
                      <a:cubicBezTo>
                        <a:pt x="9712" y="4441"/>
                        <a:pt x="9629" y="4424"/>
                        <a:pt x="9543" y="4424"/>
                      </a:cubicBezTo>
                      <a:close/>
                      <a:moveTo>
                        <a:pt x="803" y="4566"/>
                      </a:moveTo>
                      <a:cubicBezTo>
                        <a:pt x="420" y="4566"/>
                        <a:pt x="1" y="4912"/>
                        <a:pt x="145" y="5324"/>
                      </a:cubicBezTo>
                      <a:lnTo>
                        <a:pt x="119" y="5324"/>
                      </a:lnTo>
                      <a:cubicBezTo>
                        <a:pt x="145" y="5401"/>
                        <a:pt x="196" y="5478"/>
                        <a:pt x="247" y="5530"/>
                      </a:cubicBezTo>
                      <a:cubicBezTo>
                        <a:pt x="393" y="5693"/>
                        <a:pt x="602" y="5779"/>
                        <a:pt x="812" y="5779"/>
                      </a:cubicBezTo>
                      <a:cubicBezTo>
                        <a:pt x="899" y="5779"/>
                        <a:pt x="986" y="5765"/>
                        <a:pt x="1068" y="5735"/>
                      </a:cubicBezTo>
                      <a:cubicBezTo>
                        <a:pt x="1530" y="5504"/>
                        <a:pt x="1530" y="4837"/>
                        <a:pt x="1068" y="4632"/>
                      </a:cubicBezTo>
                      <a:cubicBezTo>
                        <a:pt x="988" y="4587"/>
                        <a:pt x="896" y="4566"/>
                        <a:pt x="803" y="4566"/>
                      </a:cubicBezTo>
                      <a:close/>
                      <a:moveTo>
                        <a:pt x="15597" y="5507"/>
                      </a:moveTo>
                      <a:cubicBezTo>
                        <a:pt x="15474" y="5507"/>
                        <a:pt x="15336" y="5617"/>
                        <a:pt x="15376" y="5760"/>
                      </a:cubicBezTo>
                      <a:cubicBezTo>
                        <a:pt x="15376" y="5786"/>
                        <a:pt x="15402" y="5812"/>
                        <a:pt x="15428" y="5837"/>
                      </a:cubicBezTo>
                      <a:cubicBezTo>
                        <a:pt x="15461" y="5887"/>
                        <a:pt x="15515" y="5915"/>
                        <a:pt x="15577" y="5915"/>
                      </a:cubicBezTo>
                      <a:cubicBezTo>
                        <a:pt x="15612" y="5915"/>
                        <a:pt x="15648" y="5907"/>
                        <a:pt x="15684" y="5889"/>
                      </a:cubicBezTo>
                      <a:cubicBezTo>
                        <a:pt x="15838" y="5812"/>
                        <a:pt x="15838" y="5606"/>
                        <a:pt x="15684" y="5530"/>
                      </a:cubicBezTo>
                      <a:cubicBezTo>
                        <a:pt x="15658" y="5514"/>
                        <a:pt x="15628" y="5507"/>
                        <a:pt x="15597" y="5507"/>
                      </a:cubicBezTo>
                      <a:close/>
                      <a:moveTo>
                        <a:pt x="6804" y="5935"/>
                      </a:moveTo>
                      <a:cubicBezTo>
                        <a:pt x="6729" y="5935"/>
                        <a:pt x="6636" y="6001"/>
                        <a:pt x="6658" y="6068"/>
                      </a:cubicBezTo>
                      <a:cubicBezTo>
                        <a:pt x="6658" y="6094"/>
                        <a:pt x="6684" y="6094"/>
                        <a:pt x="6684" y="6119"/>
                      </a:cubicBezTo>
                      <a:cubicBezTo>
                        <a:pt x="6702" y="6137"/>
                        <a:pt x="6746" y="6156"/>
                        <a:pt x="6788" y="6156"/>
                      </a:cubicBezTo>
                      <a:cubicBezTo>
                        <a:pt x="6805" y="6156"/>
                        <a:pt x="6823" y="6152"/>
                        <a:pt x="6838" y="6145"/>
                      </a:cubicBezTo>
                      <a:cubicBezTo>
                        <a:pt x="6914" y="6119"/>
                        <a:pt x="6914" y="5991"/>
                        <a:pt x="6838" y="5940"/>
                      </a:cubicBezTo>
                      <a:cubicBezTo>
                        <a:pt x="6827" y="5936"/>
                        <a:pt x="6816" y="5935"/>
                        <a:pt x="6804" y="5935"/>
                      </a:cubicBezTo>
                      <a:close/>
                      <a:moveTo>
                        <a:pt x="17748" y="6091"/>
                      </a:moveTo>
                      <a:cubicBezTo>
                        <a:pt x="17360" y="6091"/>
                        <a:pt x="16922" y="6438"/>
                        <a:pt x="17069" y="6837"/>
                      </a:cubicBezTo>
                      <a:lnTo>
                        <a:pt x="17043" y="6837"/>
                      </a:lnTo>
                      <a:cubicBezTo>
                        <a:pt x="17069" y="6914"/>
                        <a:pt x="17120" y="6991"/>
                        <a:pt x="17171" y="7068"/>
                      </a:cubicBezTo>
                      <a:cubicBezTo>
                        <a:pt x="17310" y="7224"/>
                        <a:pt x="17506" y="7309"/>
                        <a:pt x="17706" y="7309"/>
                      </a:cubicBezTo>
                      <a:cubicBezTo>
                        <a:pt x="17803" y="7309"/>
                        <a:pt x="17900" y="7289"/>
                        <a:pt x="17992" y="7248"/>
                      </a:cubicBezTo>
                      <a:cubicBezTo>
                        <a:pt x="18454" y="7042"/>
                        <a:pt x="18454" y="6376"/>
                        <a:pt x="17992" y="6145"/>
                      </a:cubicBezTo>
                      <a:cubicBezTo>
                        <a:pt x="17918" y="6108"/>
                        <a:pt x="17834" y="6091"/>
                        <a:pt x="17748" y="6091"/>
                      </a:cubicBezTo>
                      <a:close/>
                      <a:moveTo>
                        <a:pt x="8075" y="7152"/>
                      </a:moveTo>
                      <a:cubicBezTo>
                        <a:pt x="8008" y="7152"/>
                        <a:pt x="7944" y="7173"/>
                        <a:pt x="7889" y="7222"/>
                      </a:cubicBezTo>
                      <a:lnTo>
                        <a:pt x="7863" y="7222"/>
                      </a:lnTo>
                      <a:cubicBezTo>
                        <a:pt x="7838" y="7248"/>
                        <a:pt x="7812" y="7273"/>
                        <a:pt x="7786" y="7324"/>
                      </a:cubicBezTo>
                      <a:cubicBezTo>
                        <a:pt x="7684" y="7504"/>
                        <a:pt x="7709" y="7709"/>
                        <a:pt x="7838" y="7837"/>
                      </a:cubicBezTo>
                      <a:cubicBezTo>
                        <a:pt x="7923" y="7914"/>
                        <a:pt x="8023" y="7948"/>
                        <a:pt x="8118" y="7948"/>
                      </a:cubicBezTo>
                      <a:cubicBezTo>
                        <a:pt x="8308" y="7948"/>
                        <a:pt x="8479" y="7812"/>
                        <a:pt x="8479" y="7607"/>
                      </a:cubicBezTo>
                      <a:cubicBezTo>
                        <a:pt x="8518" y="7372"/>
                        <a:pt x="8288" y="7152"/>
                        <a:pt x="8075" y="7152"/>
                      </a:cubicBezTo>
                      <a:close/>
                      <a:moveTo>
                        <a:pt x="4203" y="6925"/>
                      </a:moveTo>
                      <a:cubicBezTo>
                        <a:pt x="3813" y="6925"/>
                        <a:pt x="3406" y="7271"/>
                        <a:pt x="3530" y="7683"/>
                      </a:cubicBezTo>
                      <a:cubicBezTo>
                        <a:pt x="3555" y="7760"/>
                        <a:pt x="3607" y="7837"/>
                        <a:pt x="3658" y="7889"/>
                      </a:cubicBezTo>
                      <a:cubicBezTo>
                        <a:pt x="3803" y="8052"/>
                        <a:pt x="4013" y="8138"/>
                        <a:pt x="4223" y="8138"/>
                      </a:cubicBezTo>
                      <a:cubicBezTo>
                        <a:pt x="4309" y="8138"/>
                        <a:pt x="4396" y="8124"/>
                        <a:pt x="4478" y="8094"/>
                      </a:cubicBezTo>
                      <a:cubicBezTo>
                        <a:pt x="4940" y="7863"/>
                        <a:pt x="4940" y="7196"/>
                        <a:pt x="4478" y="6991"/>
                      </a:cubicBezTo>
                      <a:cubicBezTo>
                        <a:pt x="4393" y="6946"/>
                        <a:pt x="4299" y="6925"/>
                        <a:pt x="4203" y="692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18" name="Google Shape;818;p17"/>
              <p:cNvSpPr/>
              <p:nvPr/>
            </p:nvSpPr>
            <p:spPr>
              <a:xfrm rot="1413719">
                <a:off x="-379186" y="861403"/>
                <a:ext cx="1464476" cy="1377667"/>
              </a:xfrm>
              <a:custGeom>
                <a:avLst/>
                <a:gdLst/>
                <a:ahLst/>
                <a:cxnLst/>
                <a:rect l="l" t="t" r="r" b="b"/>
                <a:pathLst>
                  <a:path w="49727" h="46783" extrusionOk="0">
                    <a:moveTo>
                      <a:pt x="49209" y="0"/>
                    </a:moveTo>
                    <a:cubicBezTo>
                      <a:pt x="49160" y="0"/>
                      <a:pt x="49108" y="11"/>
                      <a:pt x="49055" y="36"/>
                    </a:cubicBezTo>
                    <a:cubicBezTo>
                      <a:pt x="34592" y="8729"/>
                      <a:pt x="14361" y="23807"/>
                      <a:pt x="180" y="46218"/>
                    </a:cubicBezTo>
                    <a:cubicBezTo>
                      <a:pt x="1" y="46449"/>
                      <a:pt x="206" y="46782"/>
                      <a:pt x="488" y="46782"/>
                    </a:cubicBezTo>
                    <a:cubicBezTo>
                      <a:pt x="616" y="46782"/>
                      <a:pt x="744" y="46705"/>
                      <a:pt x="796" y="46603"/>
                    </a:cubicBezTo>
                    <a:cubicBezTo>
                      <a:pt x="14899" y="24320"/>
                      <a:pt x="35028" y="9319"/>
                      <a:pt x="49439" y="677"/>
                    </a:cubicBezTo>
                    <a:cubicBezTo>
                      <a:pt x="49727" y="434"/>
                      <a:pt x="49519" y="0"/>
                      <a:pt x="492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819" name="Google Shape;819;p17"/>
          <p:cNvGrpSpPr/>
          <p:nvPr/>
        </p:nvGrpSpPr>
        <p:grpSpPr>
          <a:xfrm rot="796149" flipH="1">
            <a:off x="9962595" y="-637002"/>
            <a:ext cx="2566496" cy="2701471"/>
            <a:chOff x="1526600" y="450800"/>
            <a:chExt cx="4540675" cy="4779475"/>
          </a:xfrm>
        </p:grpSpPr>
        <p:sp>
          <p:nvSpPr>
            <p:cNvPr id="820" name="Google Shape;820;p17"/>
            <p:cNvSpPr/>
            <p:nvPr/>
          </p:nvSpPr>
          <p:spPr>
            <a:xfrm>
              <a:off x="1610100" y="473575"/>
              <a:ext cx="4457175" cy="4689450"/>
            </a:xfrm>
            <a:custGeom>
              <a:avLst/>
              <a:gdLst/>
              <a:ahLst/>
              <a:cxnLst/>
              <a:rect l="l" t="t" r="r" b="b"/>
              <a:pathLst>
                <a:path w="178287" h="187578" extrusionOk="0">
                  <a:moveTo>
                    <a:pt x="95602" y="1"/>
                  </a:moveTo>
                  <a:cubicBezTo>
                    <a:pt x="95141" y="1"/>
                    <a:pt x="94676" y="129"/>
                    <a:pt x="94258" y="394"/>
                  </a:cubicBezTo>
                  <a:lnTo>
                    <a:pt x="0" y="63859"/>
                  </a:lnTo>
                  <a:lnTo>
                    <a:pt x="79645" y="185257"/>
                  </a:lnTo>
                  <a:cubicBezTo>
                    <a:pt x="80631" y="186769"/>
                    <a:pt x="82280" y="187578"/>
                    <a:pt x="83965" y="187578"/>
                  </a:cubicBezTo>
                  <a:cubicBezTo>
                    <a:pt x="84955" y="187578"/>
                    <a:pt x="85959" y="187298"/>
                    <a:pt x="86847" y="186719"/>
                  </a:cubicBezTo>
                  <a:lnTo>
                    <a:pt x="176826" y="126176"/>
                  </a:lnTo>
                  <a:cubicBezTo>
                    <a:pt x="177974" y="125393"/>
                    <a:pt x="178287" y="123880"/>
                    <a:pt x="177504" y="122732"/>
                  </a:cubicBezTo>
                  <a:lnTo>
                    <a:pt x="97703" y="1125"/>
                  </a:lnTo>
                  <a:cubicBezTo>
                    <a:pt x="97205" y="394"/>
                    <a:pt x="96410" y="1"/>
                    <a:pt x="956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17"/>
            <p:cNvSpPr/>
            <p:nvPr/>
          </p:nvSpPr>
          <p:spPr>
            <a:xfrm>
              <a:off x="1616625" y="450800"/>
              <a:ext cx="4391950" cy="4645025"/>
            </a:xfrm>
            <a:custGeom>
              <a:avLst/>
              <a:gdLst/>
              <a:ahLst/>
              <a:cxnLst/>
              <a:rect l="l" t="t" r="r" b="b"/>
              <a:pathLst>
                <a:path w="175678" h="185801" extrusionOk="0">
                  <a:moveTo>
                    <a:pt x="93162" y="0"/>
                  </a:moveTo>
                  <a:lnTo>
                    <a:pt x="0" y="61587"/>
                  </a:lnTo>
                  <a:lnTo>
                    <a:pt x="80323" y="184028"/>
                  </a:lnTo>
                  <a:cubicBezTo>
                    <a:pt x="81085" y="185187"/>
                    <a:pt x="82329" y="185800"/>
                    <a:pt x="83604" y="185800"/>
                  </a:cubicBezTo>
                  <a:cubicBezTo>
                    <a:pt x="84339" y="185800"/>
                    <a:pt x="85083" y="185597"/>
                    <a:pt x="85751" y="185177"/>
                  </a:cubicBezTo>
                  <a:lnTo>
                    <a:pt x="175677" y="125782"/>
                  </a:lnTo>
                  <a:lnTo>
                    <a:pt x="9316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17"/>
            <p:cNvSpPr/>
            <p:nvPr/>
          </p:nvSpPr>
          <p:spPr>
            <a:xfrm>
              <a:off x="3931325" y="462525"/>
              <a:ext cx="2064200" cy="3145900"/>
            </a:xfrm>
            <a:custGeom>
              <a:avLst/>
              <a:gdLst/>
              <a:ahLst/>
              <a:cxnLst/>
              <a:rect l="l" t="t" r="r" b="b"/>
              <a:pathLst>
                <a:path w="82568" h="125836" fill="none" extrusionOk="0">
                  <a:moveTo>
                    <a:pt x="0" y="1"/>
                  </a:moveTo>
                  <a:lnTo>
                    <a:pt x="82567" y="125835"/>
                  </a:lnTo>
                </a:path>
              </a:pathLst>
            </a:custGeom>
            <a:noFill/>
            <a:ln w="11750" cap="flat" cmpd="sng">
              <a:solidFill>
                <a:schemeClr val="dk1"/>
              </a:solidFill>
              <a:prstDash val="solid"/>
              <a:miter lim="5219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17"/>
            <p:cNvSpPr/>
            <p:nvPr/>
          </p:nvSpPr>
          <p:spPr>
            <a:xfrm>
              <a:off x="3898700" y="482100"/>
              <a:ext cx="2065500" cy="3145900"/>
            </a:xfrm>
            <a:custGeom>
              <a:avLst/>
              <a:gdLst/>
              <a:ahLst/>
              <a:cxnLst/>
              <a:rect l="l" t="t" r="r" b="b"/>
              <a:pathLst>
                <a:path w="82620" h="125836" fill="none" extrusionOk="0">
                  <a:moveTo>
                    <a:pt x="1" y="1"/>
                  </a:moveTo>
                  <a:lnTo>
                    <a:pt x="82620" y="125835"/>
                  </a:lnTo>
                </a:path>
              </a:pathLst>
            </a:custGeom>
            <a:noFill/>
            <a:ln w="11750" cap="flat" cmpd="sng">
              <a:solidFill>
                <a:schemeClr val="dk1"/>
              </a:solidFill>
              <a:prstDash val="solid"/>
              <a:miter lim="5219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17"/>
            <p:cNvSpPr/>
            <p:nvPr/>
          </p:nvSpPr>
          <p:spPr>
            <a:xfrm>
              <a:off x="3742125" y="4138150"/>
              <a:ext cx="842925" cy="1092125"/>
            </a:xfrm>
            <a:custGeom>
              <a:avLst/>
              <a:gdLst/>
              <a:ahLst/>
              <a:cxnLst/>
              <a:rect l="l" t="t" r="r" b="b"/>
              <a:pathLst>
                <a:path w="33717" h="43685" extrusionOk="0">
                  <a:moveTo>
                    <a:pt x="9604" y="0"/>
                  </a:moveTo>
                  <a:lnTo>
                    <a:pt x="1" y="6159"/>
                  </a:lnTo>
                  <a:lnTo>
                    <a:pt x="24113" y="43685"/>
                  </a:lnTo>
                  <a:lnTo>
                    <a:pt x="25679" y="35595"/>
                  </a:lnTo>
                  <a:lnTo>
                    <a:pt x="33716" y="37526"/>
                  </a:lnTo>
                  <a:lnTo>
                    <a:pt x="960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17"/>
            <p:cNvSpPr/>
            <p:nvPr/>
          </p:nvSpPr>
          <p:spPr>
            <a:xfrm>
              <a:off x="1526600" y="464775"/>
              <a:ext cx="4343675" cy="4627200"/>
            </a:xfrm>
            <a:custGeom>
              <a:avLst/>
              <a:gdLst/>
              <a:ahLst/>
              <a:cxnLst/>
              <a:rect l="l" t="t" r="r" b="b"/>
              <a:pathLst>
                <a:path w="173747" h="185088" extrusionOk="0">
                  <a:moveTo>
                    <a:pt x="91115" y="1"/>
                  </a:moveTo>
                  <a:cubicBezTo>
                    <a:pt x="90634" y="1"/>
                    <a:pt x="90147" y="140"/>
                    <a:pt x="89718" y="433"/>
                  </a:cubicBezTo>
                  <a:lnTo>
                    <a:pt x="0" y="59357"/>
                  </a:lnTo>
                  <a:lnTo>
                    <a:pt x="82515" y="185087"/>
                  </a:lnTo>
                  <a:lnTo>
                    <a:pt x="172285" y="126163"/>
                  </a:lnTo>
                  <a:cubicBezTo>
                    <a:pt x="173433" y="125380"/>
                    <a:pt x="173746" y="123866"/>
                    <a:pt x="172963" y="122718"/>
                  </a:cubicBezTo>
                  <a:lnTo>
                    <a:pt x="93162" y="1111"/>
                  </a:lnTo>
                  <a:cubicBezTo>
                    <a:pt x="92705" y="392"/>
                    <a:pt x="91920" y="1"/>
                    <a:pt x="911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17"/>
            <p:cNvSpPr/>
            <p:nvPr/>
          </p:nvSpPr>
          <p:spPr>
            <a:xfrm>
              <a:off x="1636200" y="1843000"/>
              <a:ext cx="2130750" cy="3199400"/>
            </a:xfrm>
            <a:custGeom>
              <a:avLst/>
              <a:gdLst/>
              <a:ahLst/>
              <a:cxnLst/>
              <a:rect l="l" t="t" r="r" b="b"/>
              <a:pathLst>
                <a:path w="85230" h="127976" extrusionOk="0">
                  <a:moveTo>
                    <a:pt x="2506" y="1"/>
                  </a:moveTo>
                  <a:lnTo>
                    <a:pt x="0" y="1619"/>
                  </a:lnTo>
                  <a:lnTo>
                    <a:pt x="82724" y="127975"/>
                  </a:lnTo>
                  <a:lnTo>
                    <a:pt x="85229" y="126357"/>
                  </a:lnTo>
                  <a:lnTo>
                    <a:pt x="250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17"/>
            <p:cNvSpPr/>
            <p:nvPr/>
          </p:nvSpPr>
          <p:spPr>
            <a:xfrm>
              <a:off x="2647400" y="1567700"/>
              <a:ext cx="2116400" cy="2399550"/>
            </a:xfrm>
            <a:custGeom>
              <a:avLst/>
              <a:gdLst/>
              <a:ahLst/>
              <a:cxnLst/>
              <a:rect l="l" t="t" r="r" b="b"/>
              <a:pathLst>
                <a:path w="84656" h="95982" fill="none" extrusionOk="0">
                  <a:moveTo>
                    <a:pt x="82777" y="71347"/>
                  </a:moveTo>
                  <a:cubicBezTo>
                    <a:pt x="82777" y="69937"/>
                    <a:pt x="83507" y="68633"/>
                    <a:pt x="84656" y="67850"/>
                  </a:cubicBezTo>
                  <a:lnTo>
                    <a:pt x="40919" y="1201"/>
                  </a:lnTo>
                  <a:cubicBezTo>
                    <a:pt x="38988" y="2453"/>
                    <a:pt x="36431" y="1932"/>
                    <a:pt x="35178" y="0"/>
                  </a:cubicBezTo>
                  <a:lnTo>
                    <a:pt x="1149" y="22286"/>
                  </a:lnTo>
                  <a:cubicBezTo>
                    <a:pt x="2454" y="24217"/>
                    <a:pt x="1932" y="26827"/>
                    <a:pt x="1" y="28080"/>
                  </a:cubicBezTo>
                  <a:lnTo>
                    <a:pt x="43737" y="94729"/>
                  </a:lnTo>
                  <a:cubicBezTo>
                    <a:pt x="45668" y="93476"/>
                    <a:pt x="48226" y="94050"/>
                    <a:pt x="49478" y="95981"/>
                  </a:cubicBezTo>
                  <a:lnTo>
                    <a:pt x="83455" y="73643"/>
                  </a:lnTo>
                  <a:cubicBezTo>
                    <a:pt x="82985" y="72965"/>
                    <a:pt x="82777" y="72182"/>
                    <a:pt x="82777" y="71347"/>
                  </a:cubicBezTo>
                  <a:close/>
                </a:path>
              </a:pathLst>
            </a:custGeom>
            <a:solidFill>
              <a:schemeClr val="lt1"/>
            </a:solidFill>
            <a:ln w="14350" cap="flat" cmpd="sng">
              <a:solidFill>
                <a:schemeClr val="lt1"/>
              </a:solidFill>
              <a:prstDash val="solid"/>
              <a:miter lim="5219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28" name="Google Shape;828;p17"/>
          <p:cNvGrpSpPr/>
          <p:nvPr/>
        </p:nvGrpSpPr>
        <p:grpSpPr>
          <a:xfrm rot="1799838">
            <a:off x="-313983" y="-420989"/>
            <a:ext cx="2283968" cy="3483031"/>
            <a:chOff x="7518282" y="2373612"/>
            <a:chExt cx="1544209" cy="2355088"/>
          </a:xfrm>
        </p:grpSpPr>
        <p:sp>
          <p:nvSpPr>
            <p:cNvPr id="829" name="Google Shape;829;p17"/>
            <p:cNvSpPr/>
            <p:nvPr/>
          </p:nvSpPr>
          <p:spPr>
            <a:xfrm rot="718822">
              <a:off x="7689615" y="3249120"/>
              <a:ext cx="1111866" cy="1379201"/>
            </a:xfrm>
            <a:custGeom>
              <a:avLst/>
              <a:gdLst/>
              <a:ahLst/>
              <a:cxnLst/>
              <a:rect l="l" t="t" r="r" b="b"/>
              <a:pathLst>
                <a:path w="48158" h="59737" extrusionOk="0">
                  <a:moveTo>
                    <a:pt x="39340" y="1"/>
                  </a:moveTo>
                  <a:cubicBezTo>
                    <a:pt x="38303" y="1"/>
                    <a:pt x="37263" y="153"/>
                    <a:pt x="36285" y="451"/>
                  </a:cubicBezTo>
                  <a:cubicBezTo>
                    <a:pt x="32695" y="1579"/>
                    <a:pt x="29823" y="4272"/>
                    <a:pt x="27259" y="7016"/>
                  </a:cubicBezTo>
                  <a:cubicBezTo>
                    <a:pt x="20361" y="14401"/>
                    <a:pt x="14874" y="22940"/>
                    <a:pt x="10489" y="32043"/>
                  </a:cubicBezTo>
                  <a:cubicBezTo>
                    <a:pt x="8976" y="35197"/>
                    <a:pt x="7591" y="37427"/>
                    <a:pt x="5873" y="40505"/>
                  </a:cubicBezTo>
                  <a:cubicBezTo>
                    <a:pt x="2185" y="47138"/>
                    <a:pt x="1874" y="57072"/>
                    <a:pt x="8" y="59727"/>
                  </a:cubicBezTo>
                  <a:lnTo>
                    <a:pt x="8" y="59727"/>
                  </a:lnTo>
                  <a:cubicBezTo>
                    <a:pt x="9880" y="45729"/>
                    <a:pt x="25415" y="30630"/>
                    <a:pt x="38721" y="19888"/>
                  </a:cubicBezTo>
                  <a:cubicBezTo>
                    <a:pt x="41311" y="17811"/>
                    <a:pt x="44029" y="15708"/>
                    <a:pt x="45773" y="12888"/>
                  </a:cubicBezTo>
                  <a:cubicBezTo>
                    <a:pt x="47542" y="10041"/>
                    <a:pt x="48157" y="6246"/>
                    <a:pt x="46388" y="3426"/>
                  </a:cubicBezTo>
                  <a:cubicBezTo>
                    <a:pt x="44910" y="1106"/>
                    <a:pt x="42136" y="1"/>
                    <a:pt x="39340" y="1"/>
                  </a:cubicBezTo>
                  <a:close/>
                  <a:moveTo>
                    <a:pt x="8" y="59727"/>
                  </a:moveTo>
                  <a:lnTo>
                    <a:pt x="8" y="59727"/>
                  </a:lnTo>
                  <a:cubicBezTo>
                    <a:pt x="5" y="59730"/>
                    <a:pt x="3" y="59733"/>
                    <a:pt x="1" y="59736"/>
                  </a:cubicBezTo>
                  <a:lnTo>
                    <a:pt x="1" y="59736"/>
                  </a:lnTo>
                  <a:cubicBezTo>
                    <a:pt x="3" y="59733"/>
                    <a:pt x="5" y="59730"/>
                    <a:pt x="8" y="5972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17"/>
            <p:cNvSpPr/>
            <p:nvPr/>
          </p:nvSpPr>
          <p:spPr>
            <a:xfrm rot="718822">
              <a:off x="7649292" y="3211149"/>
              <a:ext cx="1111843" cy="1378947"/>
            </a:xfrm>
            <a:custGeom>
              <a:avLst/>
              <a:gdLst/>
              <a:ahLst/>
              <a:cxnLst/>
              <a:rect l="l" t="t" r="r" b="b"/>
              <a:pathLst>
                <a:path w="48157" h="59726" extrusionOk="0">
                  <a:moveTo>
                    <a:pt x="39365" y="0"/>
                  </a:moveTo>
                  <a:cubicBezTo>
                    <a:pt x="38317" y="0"/>
                    <a:pt x="37267" y="157"/>
                    <a:pt x="36285" y="466"/>
                  </a:cubicBezTo>
                  <a:cubicBezTo>
                    <a:pt x="32695" y="1569"/>
                    <a:pt x="29823" y="4261"/>
                    <a:pt x="27258" y="7005"/>
                  </a:cubicBezTo>
                  <a:cubicBezTo>
                    <a:pt x="20361" y="14390"/>
                    <a:pt x="14873" y="22929"/>
                    <a:pt x="10488" y="32032"/>
                  </a:cubicBezTo>
                  <a:cubicBezTo>
                    <a:pt x="8975" y="35186"/>
                    <a:pt x="7591" y="37417"/>
                    <a:pt x="5873" y="40494"/>
                  </a:cubicBezTo>
                  <a:cubicBezTo>
                    <a:pt x="2180" y="47161"/>
                    <a:pt x="1872" y="57085"/>
                    <a:pt x="1" y="59726"/>
                  </a:cubicBezTo>
                  <a:lnTo>
                    <a:pt x="1" y="59726"/>
                  </a:lnTo>
                  <a:cubicBezTo>
                    <a:pt x="9873" y="45751"/>
                    <a:pt x="25412" y="30622"/>
                    <a:pt x="38721" y="19878"/>
                  </a:cubicBezTo>
                  <a:cubicBezTo>
                    <a:pt x="41310" y="17801"/>
                    <a:pt x="44029" y="15698"/>
                    <a:pt x="45772" y="12877"/>
                  </a:cubicBezTo>
                  <a:cubicBezTo>
                    <a:pt x="47542" y="10031"/>
                    <a:pt x="48157" y="6236"/>
                    <a:pt x="46362" y="3415"/>
                  </a:cubicBezTo>
                  <a:cubicBezTo>
                    <a:pt x="44909" y="1106"/>
                    <a:pt x="42145" y="0"/>
                    <a:pt x="393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17"/>
            <p:cNvSpPr/>
            <p:nvPr/>
          </p:nvSpPr>
          <p:spPr>
            <a:xfrm rot="718822">
              <a:off x="8428587" y="3328473"/>
              <a:ext cx="409048" cy="200495"/>
            </a:xfrm>
            <a:custGeom>
              <a:avLst/>
              <a:gdLst/>
              <a:ahLst/>
              <a:cxnLst/>
              <a:rect l="l" t="t" r="r" b="b"/>
              <a:pathLst>
                <a:path w="17717" h="8684" extrusionOk="0">
                  <a:moveTo>
                    <a:pt x="13244" y="85"/>
                  </a:moveTo>
                  <a:cubicBezTo>
                    <a:pt x="13109" y="85"/>
                    <a:pt x="12983" y="218"/>
                    <a:pt x="13050" y="351"/>
                  </a:cubicBezTo>
                  <a:cubicBezTo>
                    <a:pt x="13050" y="377"/>
                    <a:pt x="13075" y="403"/>
                    <a:pt x="13101" y="428"/>
                  </a:cubicBezTo>
                  <a:cubicBezTo>
                    <a:pt x="13139" y="454"/>
                    <a:pt x="13184" y="467"/>
                    <a:pt x="13229" y="467"/>
                  </a:cubicBezTo>
                  <a:cubicBezTo>
                    <a:pt x="13274" y="467"/>
                    <a:pt x="13319" y="454"/>
                    <a:pt x="13357" y="428"/>
                  </a:cubicBezTo>
                  <a:cubicBezTo>
                    <a:pt x="13511" y="351"/>
                    <a:pt x="13460" y="146"/>
                    <a:pt x="13306" y="95"/>
                  </a:cubicBezTo>
                  <a:cubicBezTo>
                    <a:pt x="13285" y="88"/>
                    <a:pt x="13264" y="85"/>
                    <a:pt x="13244" y="85"/>
                  </a:cubicBezTo>
                  <a:close/>
                  <a:moveTo>
                    <a:pt x="9983" y="0"/>
                  </a:moveTo>
                  <a:cubicBezTo>
                    <a:pt x="9903" y="0"/>
                    <a:pt x="9827" y="28"/>
                    <a:pt x="9767" y="95"/>
                  </a:cubicBezTo>
                  <a:cubicBezTo>
                    <a:pt x="9742" y="121"/>
                    <a:pt x="9716" y="172"/>
                    <a:pt x="9690" y="223"/>
                  </a:cubicBezTo>
                  <a:cubicBezTo>
                    <a:pt x="9639" y="403"/>
                    <a:pt x="9690" y="582"/>
                    <a:pt x="9844" y="685"/>
                  </a:cubicBezTo>
                  <a:cubicBezTo>
                    <a:pt x="9910" y="731"/>
                    <a:pt x="9982" y="752"/>
                    <a:pt x="10050" y="752"/>
                  </a:cubicBezTo>
                  <a:cubicBezTo>
                    <a:pt x="10249" y="752"/>
                    <a:pt x="10428" y="580"/>
                    <a:pt x="10408" y="351"/>
                  </a:cubicBezTo>
                  <a:cubicBezTo>
                    <a:pt x="10390" y="169"/>
                    <a:pt x="10178" y="0"/>
                    <a:pt x="9983" y="0"/>
                  </a:cubicBezTo>
                  <a:close/>
                  <a:moveTo>
                    <a:pt x="7556" y="654"/>
                  </a:moveTo>
                  <a:cubicBezTo>
                    <a:pt x="7486" y="654"/>
                    <a:pt x="7412" y="721"/>
                    <a:pt x="7434" y="787"/>
                  </a:cubicBezTo>
                  <a:lnTo>
                    <a:pt x="7434" y="813"/>
                  </a:lnTo>
                  <a:cubicBezTo>
                    <a:pt x="7460" y="839"/>
                    <a:pt x="7460" y="839"/>
                    <a:pt x="7460" y="839"/>
                  </a:cubicBezTo>
                  <a:cubicBezTo>
                    <a:pt x="7485" y="864"/>
                    <a:pt x="7517" y="877"/>
                    <a:pt x="7546" y="877"/>
                  </a:cubicBezTo>
                  <a:cubicBezTo>
                    <a:pt x="7575" y="877"/>
                    <a:pt x="7601" y="864"/>
                    <a:pt x="7613" y="839"/>
                  </a:cubicBezTo>
                  <a:cubicBezTo>
                    <a:pt x="7690" y="787"/>
                    <a:pt x="7690" y="685"/>
                    <a:pt x="7588" y="659"/>
                  </a:cubicBezTo>
                  <a:cubicBezTo>
                    <a:pt x="7578" y="656"/>
                    <a:pt x="7567" y="654"/>
                    <a:pt x="7556" y="654"/>
                  </a:cubicBezTo>
                  <a:close/>
                  <a:moveTo>
                    <a:pt x="12799" y="1638"/>
                  </a:moveTo>
                  <a:cubicBezTo>
                    <a:pt x="12396" y="1638"/>
                    <a:pt x="11973" y="2067"/>
                    <a:pt x="12178" y="2454"/>
                  </a:cubicBezTo>
                  <a:lnTo>
                    <a:pt x="12152" y="2454"/>
                  </a:lnTo>
                  <a:cubicBezTo>
                    <a:pt x="12203" y="2531"/>
                    <a:pt x="12255" y="2582"/>
                    <a:pt x="12306" y="2634"/>
                  </a:cubicBezTo>
                  <a:cubicBezTo>
                    <a:pt x="12435" y="2734"/>
                    <a:pt x="12595" y="2786"/>
                    <a:pt x="12756" y="2786"/>
                  </a:cubicBezTo>
                  <a:cubicBezTo>
                    <a:pt x="12885" y="2786"/>
                    <a:pt x="13013" y="2753"/>
                    <a:pt x="13127" y="2685"/>
                  </a:cubicBezTo>
                  <a:cubicBezTo>
                    <a:pt x="13511" y="2403"/>
                    <a:pt x="13409" y="1787"/>
                    <a:pt x="12947" y="1659"/>
                  </a:cubicBezTo>
                  <a:cubicBezTo>
                    <a:pt x="12899" y="1645"/>
                    <a:pt x="12849" y="1638"/>
                    <a:pt x="12799" y="1638"/>
                  </a:cubicBezTo>
                  <a:close/>
                  <a:moveTo>
                    <a:pt x="6278" y="2155"/>
                  </a:moveTo>
                  <a:cubicBezTo>
                    <a:pt x="6196" y="2155"/>
                    <a:pt x="6115" y="2183"/>
                    <a:pt x="6049" y="2249"/>
                  </a:cubicBezTo>
                  <a:lnTo>
                    <a:pt x="6075" y="2249"/>
                  </a:lnTo>
                  <a:cubicBezTo>
                    <a:pt x="6049" y="2275"/>
                    <a:pt x="6024" y="2326"/>
                    <a:pt x="5998" y="2377"/>
                  </a:cubicBezTo>
                  <a:cubicBezTo>
                    <a:pt x="5947" y="2557"/>
                    <a:pt x="5998" y="2736"/>
                    <a:pt x="6152" y="2839"/>
                  </a:cubicBezTo>
                  <a:cubicBezTo>
                    <a:pt x="6212" y="2886"/>
                    <a:pt x="6279" y="2906"/>
                    <a:pt x="6345" y="2906"/>
                  </a:cubicBezTo>
                  <a:cubicBezTo>
                    <a:pt x="6532" y="2906"/>
                    <a:pt x="6709" y="2740"/>
                    <a:pt x="6690" y="2531"/>
                  </a:cubicBezTo>
                  <a:cubicBezTo>
                    <a:pt x="6690" y="2330"/>
                    <a:pt x="6481" y="2155"/>
                    <a:pt x="6278" y="2155"/>
                  </a:cubicBezTo>
                  <a:close/>
                  <a:moveTo>
                    <a:pt x="15296" y="2488"/>
                  </a:moveTo>
                  <a:cubicBezTo>
                    <a:pt x="15012" y="2488"/>
                    <a:pt x="14712" y="2798"/>
                    <a:pt x="14870" y="3070"/>
                  </a:cubicBezTo>
                  <a:cubicBezTo>
                    <a:pt x="14896" y="3121"/>
                    <a:pt x="14922" y="3146"/>
                    <a:pt x="14947" y="3198"/>
                  </a:cubicBezTo>
                  <a:cubicBezTo>
                    <a:pt x="15046" y="3268"/>
                    <a:pt x="15152" y="3308"/>
                    <a:pt x="15258" y="3308"/>
                  </a:cubicBezTo>
                  <a:cubicBezTo>
                    <a:pt x="15344" y="3308"/>
                    <a:pt x="15430" y="3281"/>
                    <a:pt x="15511" y="3223"/>
                  </a:cubicBezTo>
                  <a:cubicBezTo>
                    <a:pt x="15793" y="3044"/>
                    <a:pt x="15716" y="2608"/>
                    <a:pt x="15409" y="2505"/>
                  </a:cubicBezTo>
                  <a:cubicBezTo>
                    <a:pt x="15372" y="2493"/>
                    <a:pt x="15334" y="2488"/>
                    <a:pt x="15296" y="2488"/>
                  </a:cubicBezTo>
                  <a:close/>
                  <a:moveTo>
                    <a:pt x="3455" y="3035"/>
                  </a:moveTo>
                  <a:cubicBezTo>
                    <a:pt x="3318" y="3035"/>
                    <a:pt x="3186" y="3190"/>
                    <a:pt x="3254" y="3326"/>
                  </a:cubicBezTo>
                  <a:cubicBezTo>
                    <a:pt x="3254" y="3352"/>
                    <a:pt x="3280" y="3352"/>
                    <a:pt x="3306" y="3377"/>
                  </a:cubicBezTo>
                  <a:cubicBezTo>
                    <a:pt x="3348" y="3420"/>
                    <a:pt x="3398" y="3439"/>
                    <a:pt x="3447" y="3439"/>
                  </a:cubicBezTo>
                  <a:cubicBezTo>
                    <a:pt x="3488" y="3439"/>
                    <a:pt x="3527" y="3426"/>
                    <a:pt x="3562" y="3403"/>
                  </a:cubicBezTo>
                  <a:cubicBezTo>
                    <a:pt x="3690" y="3300"/>
                    <a:pt x="3665" y="3095"/>
                    <a:pt x="3511" y="3044"/>
                  </a:cubicBezTo>
                  <a:cubicBezTo>
                    <a:pt x="3492" y="3038"/>
                    <a:pt x="3474" y="3035"/>
                    <a:pt x="3455" y="3035"/>
                  </a:cubicBezTo>
                  <a:close/>
                  <a:moveTo>
                    <a:pt x="10101" y="2744"/>
                  </a:moveTo>
                  <a:cubicBezTo>
                    <a:pt x="10028" y="2744"/>
                    <a:pt x="9956" y="2766"/>
                    <a:pt x="9894" y="2817"/>
                  </a:cubicBezTo>
                  <a:lnTo>
                    <a:pt x="9894" y="2817"/>
                  </a:lnTo>
                  <a:cubicBezTo>
                    <a:pt x="9894" y="2816"/>
                    <a:pt x="9895" y="2815"/>
                    <a:pt x="9896" y="2813"/>
                  </a:cubicBezTo>
                  <a:lnTo>
                    <a:pt x="9896" y="2813"/>
                  </a:lnTo>
                  <a:lnTo>
                    <a:pt x="9870" y="2839"/>
                  </a:lnTo>
                  <a:cubicBezTo>
                    <a:pt x="9878" y="2831"/>
                    <a:pt x="9886" y="2824"/>
                    <a:pt x="9894" y="2817"/>
                  </a:cubicBezTo>
                  <a:lnTo>
                    <a:pt x="9894" y="2817"/>
                  </a:lnTo>
                  <a:cubicBezTo>
                    <a:pt x="9869" y="2867"/>
                    <a:pt x="9844" y="2916"/>
                    <a:pt x="9819" y="2941"/>
                  </a:cubicBezTo>
                  <a:cubicBezTo>
                    <a:pt x="9767" y="3121"/>
                    <a:pt x="9819" y="3300"/>
                    <a:pt x="9973" y="3429"/>
                  </a:cubicBezTo>
                  <a:cubicBezTo>
                    <a:pt x="10030" y="3467"/>
                    <a:pt x="10094" y="3485"/>
                    <a:pt x="10158" y="3485"/>
                  </a:cubicBezTo>
                  <a:cubicBezTo>
                    <a:pt x="10348" y="3485"/>
                    <a:pt x="10530" y="3326"/>
                    <a:pt x="10511" y="3095"/>
                  </a:cubicBezTo>
                  <a:cubicBezTo>
                    <a:pt x="10511" y="2913"/>
                    <a:pt x="10304" y="2744"/>
                    <a:pt x="10101" y="2744"/>
                  </a:cubicBezTo>
                  <a:close/>
                  <a:moveTo>
                    <a:pt x="14770" y="4548"/>
                  </a:moveTo>
                  <a:cubicBezTo>
                    <a:pt x="14646" y="4548"/>
                    <a:pt x="14495" y="4700"/>
                    <a:pt x="14563" y="4813"/>
                  </a:cubicBezTo>
                  <a:cubicBezTo>
                    <a:pt x="14588" y="4839"/>
                    <a:pt x="14588" y="4865"/>
                    <a:pt x="14614" y="4890"/>
                  </a:cubicBezTo>
                  <a:cubicBezTo>
                    <a:pt x="14661" y="4922"/>
                    <a:pt x="14719" y="4944"/>
                    <a:pt x="14780" y="4944"/>
                  </a:cubicBezTo>
                  <a:cubicBezTo>
                    <a:pt x="14818" y="4944"/>
                    <a:pt x="14857" y="4935"/>
                    <a:pt x="14896" y="4916"/>
                  </a:cubicBezTo>
                  <a:cubicBezTo>
                    <a:pt x="15024" y="4813"/>
                    <a:pt x="14998" y="4608"/>
                    <a:pt x="14819" y="4557"/>
                  </a:cubicBezTo>
                  <a:cubicBezTo>
                    <a:pt x="14804" y="4551"/>
                    <a:pt x="14787" y="4548"/>
                    <a:pt x="14770" y="4548"/>
                  </a:cubicBezTo>
                  <a:close/>
                  <a:moveTo>
                    <a:pt x="4573" y="4622"/>
                  </a:moveTo>
                  <a:cubicBezTo>
                    <a:pt x="4312" y="4622"/>
                    <a:pt x="4040" y="4894"/>
                    <a:pt x="4177" y="5147"/>
                  </a:cubicBezTo>
                  <a:cubicBezTo>
                    <a:pt x="4203" y="5172"/>
                    <a:pt x="4229" y="5224"/>
                    <a:pt x="4254" y="5249"/>
                  </a:cubicBezTo>
                  <a:cubicBezTo>
                    <a:pt x="4344" y="5324"/>
                    <a:pt x="4451" y="5364"/>
                    <a:pt x="4555" y="5364"/>
                  </a:cubicBezTo>
                  <a:cubicBezTo>
                    <a:pt x="4630" y="5364"/>
                    <a:pt x="4703" y="5343"/>
                    <a:pt x="4767" y="5300"/>
                  </a:cubicBezTo>
                  <a:cubicBezTo>
                    <a:pt x="5024" y="5121"/>
                    <a:pt x="4972" y="4711"/>
                    <a:pt x="4665" y="4634"/>
                  </a:cubicBezTo>
                  <a:cubicBezTo>
                    <a:pt x="4635" y="4626"/>
                    <a:pt x="4604" y="4622"/>
                    <a:pt x="4573" y="4622"/>
                  </a:cubicBezTo>
                  <a:close/>
                  <a:moveTo>
                    <a:pt x="8987" y="4400"/>
                  </a:moveTo>
                  <a:cubicBezTo>
                    <a:pt x="8604" y="4400"/>
                    <a:pt x="8182" y="4821"/>
                    <a:pt x="8383" y="5224"/>
                  </a:cubicBezTo>
                  <a:cubicBezTo>
                    <a:pt x="8408" y="5275"/>
                    <a:pt x="8460" y="5352"/>
                    <a:pt x="8537" y="5403"/>
                  </a:cubicBezTo>
                  <a:cubicBezTo>
                    <a:pt x="8665" y="5503"/>
                    <a:pt x="8818" y="5555"/>
                    <a:pt x="8972" y="5555"/>
                  </a:cubicBezTo>
                  <a:cubicBezTo>
                    <a:pt x="9094" y="5555"/>
                    <a:pt x="9218" y="5522"/>
                    <a:pt x="9331" y="5454"/>
                  </a:cubicBezTo>
                  <a:cubicBezTo>
                    <a:pt x="9716" y="5172"/>
                    <a:pt x="9614" y="4557"/>
                    <a:pt x="9152" y="4429"/>
                  </a:cubicBezTo>
                  <a:cubicBezTo>
                    <a:pt x="9099" y="4409"/>
                    <a:pt x="9044" y="4400"/>
                    <a:pt x="8987" y="4400"/>
                  </a:cubicBezTo>
                  <a:close/>
                  <a:moveTo>
                    <a:pt x="16985" y="4741"/>
                  </a:moveTo>
                  <a:cubicBezTo>
                    <a:pt x="16596" y="4741"/>
                    <a:pt x="16152" y="5169"/>
                    <a:pt x="16358" y="5557"/>
                  </a:cubicBezTo>
                  <a:cubicBezTo>
                    <a:pt x="16409" y="5634"/>
                    <a:pt x="16460" y="5685"/>
                    <a:pt x="16511" y="5736"/>
                  </a:cubicBezTo>
                  <a:cubicBezTo>
                    <a:pt x="16640" y="5836"/>
                    <a:pt x="16793" y="5889"/>
                    <a:pt x="16947" y="5889"/>
                  </a:cubicBezTo>
                  <a:cubicBezTo>
                    <a:pt x="17069" y="5889"/>
                    <a:pt x="17193" y="5856"/>
                    <a:pt x="17306" y="5788"/>
                  </a:cubicBezTo>
                  <a:cubicBezTo>
                    <a:pt x="17717" y="5506"/>
                    <a:pt x="17614" y="4890"/>
                    <a:pt x="17127" y="4762"/>
                  </a:cubicBezTo>
                  <a:cubicBezTo>
                    <a:pt x="17081" y="4748"/>
                    <a:pt x="17034" y="4741"/>
                    <a:pt x="16985" y="4741"/>
                  </a:cubicBezTo>
                  <a:close/>
                  <a:moveTo>
                    <a:pt x="6587" y="6245"/>
                  </a:moveTo>
                  <a:cubicBezTo>
                    <a:pt x="6511" y="6245"/>
                    <a:pt x="6414" y="6334"/>
                    <a:pt x="6460" y="6403"/>
                  </a:cubicBezTo>
                  <a:cubicBezTo>
                    <a:pt x="6460" y="6429"/>
                    <a:pt x="6485" y="6429"/>
                    <a:pt x="6485" y="6454"/>
                  </a:cubicBezTo>
                  <a:cubicBezTo>
                    <a:pt x="6511" y="6467"/>
                    <a:pt x="6536" y="6474"/>
                    <a:pt x="6562" y="6474"/>
                  </a:cubicBezTo>
                  <a:cubicBezTo>
                    <a:pt x="6588" y="6474"/>
                    <a:pt x="6613" y="6467"/>
                    <a:pt x="6639" y="6454"/>
                  </a:cubicBezTo>
                  <a:cubicBezTo>
                    <a:pt x="6716" y="6403"/>
                    <a:pt x="6690" y="6275"/>
                    <a:pt x="6613" y="6249"/>
                  </a:cubicBezTo>
                  <a:cubicBezTo>
                    <a:pt x="6605" y="6246"/>
                    <a:pt x="6596" y="6245"/>
                    <a:pt x="6587" y="6245"/>
                  </a:cubicBezTo>
                  <a:close/>
                  <a:moveTo>
                    <a:pt x="813" y="5837"/>
                  </a:moveTo>
                  <a:cubicBezTo>
                    <a:pt x="428" y="5837"/>
                    <a:pt x="1" y="6278"/>
                    <a:pt x="203" y="6659"/>
                  </a:cubicBezTo>
                  <a:cubicBezTo>
                    <a:pt x="228" y="6711"/>
                    <a:pt x="280" y="6788"/>
                    <a:pt x="357" y="6839"/>
                  </a:cubicBezTo>
                  <a:cubicBezTo>
                    <a:pt x="485" y="6939"/>
                    <a:pt x="638" y="6991"/>
                    <a:pt x="792" y="6991"/>
                  </a:cubicBezTo>
                  <a:cubicBezTo>
                    <a:pt x="915" y="6991"/>
                    <a:pt x="1038" y="6958"/>
                    <a:pt x="1152" y="6890"/>
                  </a:cubicBezTo>
                  <a:cubicBezTo>
                    <a:pt x="1536" y="6608"/>
                    <a:pt x="1434" y="5993"/>
                    <a:pt x="972" y="5865"/>
                  </a:cubicBezTo>
                  <a:cubicBezTo>
                    <a:pt x="921" y="5845"/>
                    <a:pt x="868" y="5837"/>
                    <a:pt x="813" y="5837"/>
                  </a:cubicBezTo>
                  <a:close/>
                  <a:moveTo>
                    <a:pt x="8010" y="7201"/>
                  </a:moveTo>
                  <a:cubicBezTo>
                    <a:pt x="7933" y="7201"/>
                    <a:pt x="7856" y="7225"/>
                    <a:pt x="7791" y="7279"/>
                  </a:cubicBezTo>
                  <a:lnTo>
                    <a:pt x="7791" y="7279"/>
                  </a:lnTo>
                  <a:cubicBezTo>
                    <a:pt x="7792" y="7278"/>
                    <a:pt x="7792" y="7276"/>
                    <a:pt x="7793" y="7275"/>
                  </a:cubicBezTo>
                  <a:lnTo>
                    <a:pt x="7793" y="7275"/>
                  </a:lnTo>
                  <a:lnTo>
                    <a:pt x="7767" y="7301"/>
                  </a:lnTo>
                  <a:cubicBezTo>
                    <a:pt x="7775" y="7293"/>
                    <a:pt x="7783" y="7286"/>
                    <a:pt x="7791" y="7279"/>
                  </a:cubicBezTo>
                  <a:lnTo>
                    <a:pt x="7791" y="7279"/>
                  </a:lnTo>
                  <a:cubicBezTo>
                    <a:pt x="7766" y="7328"/>
                    <a:pt x="7741" y="7353"/>
                    <a:pt x="7716" y="7403"/>
                  </a:cubicBezTo>
                  <a:cubicBezTo>
                    <a:pt x="7665" y="7583"/>
                    <a:pt x="7716" y="7762"/>
                    <a:pt x="7870" y="7890"/>
                  </a:cubicBezTo>
                  <a:cubicBezTo>
                    <a:pt x="7928" y="7929"/>
                    <a:pt x="7992" y="7946"/>
                    <a:pt x="8055" y="7946"/>
                  </a:cubicBezTo>
                  <a:cubicBezTo>
                    <a:pt x="8245" y="7946"/>
                    <a:pt x="8428" y="7788"/>
                    <a:pt x="8408" y="7557"/>
                  </a:cubicBezTo>
                  <a:cubicBezTo>
                    <a:pt x="8408" y="7360"/>
                    <a:pt x="8209" y="7201"/>
                    <a:pt x="8010" y="7201"/>
                  </a:cubicBezTo>
                  <a:close/>
                  <a:moveTo>
                    <a:pt x="4446" y="7536"/>
                  </a:moveTo>
                  <a:cubicBezTo>
                    <a:pt x="4057" y="7536"/>
                    <a:pt x="3613" y="7964"/>
                    <a:pt x="3818" y="8352"/>
                  </a:cubicBezTo>
                  <a:cubicBezTo>
                    <a:pt x="3844" y="8429"/>
                    <a:pt x="3895" y="8480"/>
                    <a:pt x="3972" y="8531"/>
                  </a:cubicBezTo>
                  <a:cubicBezTo>
                    <a:pt x="4087" y="8631"/>
                    <a:pt x="4241" y="8684"/>
                    <a:pt x="4399" y="8684"/>
                  </a:cubicBezTo>
                  <a:cubicBezTo>
                    <a:pt x="4525" y="8684"/>
                    <a:pt x="4654" y="8651"/>
                    <a:pt x="4767" y="8583"/>
                  </a:cubicBezTo>
                  <a:cubicBezTo>
                    <a:pt x="5152" y="8301"/>
                    <a:pt x="5049" y="7685"/>
                    <a:pt x="4588" y="7557"/>
                  </a:cubicBezTo>
                  <a:cubicBezTo>
                    <a:pt x="4542" y="7543"/>
                    <a:pt x="4495" y="7536"/>
                    <a:pt x="4446" y="753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17"/>
            <p:cNvSpPr/>
            <p:nvPr/>
          </p:nvSpPr>
          <p:spPr>
            <a:xfrm rot="718822">
              <a:off x="7632882" y="3365539"/>
              <a:ext cx="918528" cy="1181592"/>
            </a:xfrm>
            <a:custGeom>
              <a:avLst/>
              <a:gdLst/>
              <a:ahLst/>
              <a:cxnLst/>
              <a:rect l="l" t="t" r="r" b="b"/>
              <a:pathLst>
                <a:path w="39784" h="51178" extrusionOk="0">
                  <a:moveTo>
                    <a:pt x="39268" y="0"/>
                  </a:moveTo>
                  <a:cubicBezTo>
                    <a:pt x="39198" y="0"/>
                    <a:pt x="39125" y="22"/>
                    <a:pt x="39054" y="72"/>
                  </a:cubicBezTo>
                  <a:cubicBezTo>
                    <a:pt x="26772" y="10380"/>
                    <a:pt x="10053" y="27535"/>
                    <a:pt x="104" y="50665"/>
                  </a:cubicBezTo>
                  <a:cubicBezTo>
                    <a:pt x="1" y="50895"/>
                    <a:pt x="180" y="51152"/>
                    <a:pt x="437" y="51177"/>
                  </a:cubicBezTo>
                  <a:cubicBezTo>
                    <a:pt x="565" y="51177"/>
                    <a:pt x="668" y="51075"/>
                    <a:pt x="719" y="50972"/>
                  </a:cubicBezTo>
                  <a:cubicBezTo>
                    <a:pt x="10668" y="27945"/>
                    <a:pt x="27310" y="10868"/>
                    <a:pt x="39516" y="611"/>
                  </a:cubicBezTo>
                  <a:cubicBezTo>
                    <a:pt x="39784" y="363"/>
                    <a:pt x="39555" y="0"/>
                    <a:pt x="39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17"/>
            <p:cNvSpPr/>
            <p:nvPr/>
          </p:nvSpPr>
          <p:spPr>
            <a:xfrm rot="718822">
              <a:off x="8009603" y="2528280"/>
              <a:ext cx="906430" cy="1506230"/>
            </a:xfrm>
            <a:custGeom>
              <a:avLst/>
              <a:gdLst/>
              <a:ahLst/>
              <a:cxnLst/>
              <a:rect l="l" t="t" r="r" b="b"/>
              <a:pathLst>
                <a:path w="39260" h="65239" extrusionOk="0">
                  <a:moveTo>
                    <a:pt x="31193" y="1"/>
                  </a:moveTo>
                  <a:cubicBezTo>
                    <a:pt x="29629" y="1"/>
                    <a:pt x="28036" y="370"/>
                    <a:pt x="26643" y="1056"/>
                  </a:cubicBezTo>
                  <a:cubicBezTo>
                    <a:pt x="23259" y="2722"/>
                    <a:pt x="20848" y="5825"/>
                    <a:pt x="18746" y="8953"/>
                  </a:cubicBezTo>
                  <a:lnTo>
                    <a:pt x="18746" y="8928"/>
                  </a:lnTo>
                  <a:cubicBezTo>
                    <a:pt x="13079" y="17313"/>
                    <a:pt x="9001" y="26595"/>
                    <a:pt x="6078" y="36263"/>
                  </a:cubicBezTo>
                  <a:cubicBezTo>
                    <a:pt x="5078" y="39622"/>
                    <a:pt x="4027" y="42058"/>
                    <a:pt x="2822" y="45340"/>
                  </a:cubicBezTo>
                  <a:cubicBezTo>
                    <a:pt x="214" y="52473"/>
                    <a:pt x="1430" y="62307"/>
                    <a:pt x="14" y="65213"/>
                  </a:cubicBezTo>
                  <a:lnTo>
                    <a:pt x="14" y="65213"/>
                  </a:lnTo>
                  <a:cubicBezTo>
                    <a:pt x="7580" y="49885"/>
                    <a:pt x="20598" y="32563"/>
                    <a:pt x="32080" y="19877"/>
                  </a:cubicBezTo>
                  <a:cubicBezTo>
                    <a:pt x="34310" y="17415"/>
                    <a:pt x="36644" y="14928"/>
                    <a:pt x="37952" y="11851"/>
                  </a:cubicBezTo>
                  <a:cubicBezTo>
                    <a:pt x="39234" y="8800"/>
                    <a:pt x="39259" y="4928"/>
                    <a:pt x="37054" y="2415"/>
                  </a:cubicBezTo>
                  <a:cubicBezTo>
                    <a:pt x="35606" y="755"/>
                    <a:pt x="33429" y="1"/>
                    <a:pt x="31193" y="1"/>
                  </a:cubicBezTo>
                  <a:close/>
                  <a:moveTo>
                    <a:pt x="14" y="65213"/>
                  </a:moveTo>
                  <a:lnTo>
                    <a:pt x="14" y="65213"/>
                  </a:lnTo>
                  <a:cubicBezTo>
                    <a:pt x="10" y="65221"/>
                    <a:pt x="5" y="65230"/>
                    <a:pt x="1" y="65239"/>
                  </a:cubicBezTo>
                  <a:cubicBezTo>
                    <a:pt x="5" y="65230"/>
                    <a:pt x="10" y="65221"/>
                    <a:pt x="14" y="6521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17"/>
            <p:cNvSpPr/>
            <p:nvPr/>
          </p:nvSpPr>
          <p:spPr>
            <a:xfrm rot="718822">
              <a:off x="8025575" y="2445523"/>
              <a:ext cx="854321" cy="1538669"/>
            </a:xfrm>
            <a:custGeom>
              <a:avLst/>
              <a:gdLst/>
              <a:ahLst/>
              <a:cxnLst/>
              <a:rect l="l" t="t" r="r" b="b"/>
              <a:pathLst>
                <a:path w="37003" h="66644" extrusionOk="0">
                  <a:moveTo>
                    <a:pt x="29021" y="0"/>
                  </a:moveTo>
                  <a:cubicBezTo>
                    <a:pt x="27307" y="0"/>
                    <a:pt x="25551" y="457"/>
                    <a:pt x="24053" y="1281"/>
                  </a:cubicBezTo>
                  <a:cubicBezTo>
                    <a:pt x="20745" y="3128"/>
                    <a:pt x="18489" y="6333"/>
                    <a:pt x="16514" y="9538"/>
                  </a:cubicBezTo>
                  <a:lnTo>
                    <a:pt x="16514" y="9513"/>
                  </a:lnTo>
                  <a:cubicBezTo>
                    <a:pt x="11232" y="18154"/>
                    <a:pt x="7591" y="27616"/>
                    <a:pt x="5129" y="37411"/>
                  </a:cubicBezTo>
                  <a:cubicBezTo>
                    <a:pt x="4257" y="40796"/>
                    <a:pt x="3360" y="43284"/>
                    <a:pt x="2308" y="46617"/>
                  </a:cubicBezTo>
                  <a:cubicBezTo>
                    <a:pt x="1" y="53874"/>
                    <a:pt x="1693" y="63669"/>
                    <a:pt x="411" y="66644"/>
                  </a:cubicBezTo>
                  <a:lnTo>
                    <a:pt x="411" y="66644"/>
                  </a:lnTo>
                  <a:cubicBezTo>
                    <a:pt x="7257" y="50951"/>
                    <a:pt x="19437" y="33052"/>
                    <a:pt x="30335" y="19846"/>
                  </a:cubicBezTo>
                  <a:cubicBezTo>
                    <a:pt x="32464" y="17257"/>
                    <a:pt x="34695" y="14692"/>
                    <a:pt x="35849" y="11564"/>
                  </a:cubicBezTo>
                  <a:cubicBezTo>
                    <a:pt x="37002" y="8436"/>
                    <a:pt x="36823" y="4564"/>
                    <a:pt x="34515" y="2153"/>
                  </a:cubicBezTo>
                  <a:cubicBezTo>
                    <a:pt x="33098" y="666"/>
                    <a:pt x="31091" y="0"/>
                    <a:pt x="290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17"/>
            <p:cNvSpPr/>
            <p:nvPr/>
          </p:nvSpPr>
          <p:spPr>
            <a:xfrm rot="718822">
              <a:off x="8557141" y="2511476"/>
              <a:ext cx="353037" cy="279917"/>
            </a:xfrm>
            <a:custGeom>
              <a:avLst/>
              <a:gdLst/>
              <a:ahLst/>
              <a:cxnLst/>
              <a:rect l="l" t="t" r="r" b="b"/>
              <a:pathLst>
                <a:path w="15291" h="12124" extrusionOk="0">
                  <a:moveTo>
                    <a:pt x="8935" y="0"/>
                  </a:moveTo>
                  <a:cubicBezTo>
                    <a:pt x="8915" y="0"/>
                    <a:pt x="8895" y="3"/>
                    <a:pt x="8873" y="9"/>
                  </a:cubicBezTo>
                  <a:cubicBezTo>
                    <a:pt x="8745" y="35"/>
                    <a:pt x="8642" y="265"/>
                    <a:pt x="8770" y="368"/>
                  </a:cubicBezTo>
                  <a:cubicBezTo>
                    <a:pt x="8796" y="368"/>
                    <a:pt x="8822" y="368"/>
                    <a:pt x="8847" y="394"/>
                  </a:cubicBezTo>
                  <a:cubicBezTo>
                    <a:pt x="8950" y="394"/>
                    <a:pt x="9053" y="368"/>
                    <a:pt x="9104" y="265"/>
                  </a:cubicBezTo>
                  <a:cubicBezTo>
                    <a:pt x="9172" y="153"/>
                    <a:pt x="9080" y="0"/>
                    <a:pt x="8935" y="0"/>
                  </a:cubicBezTo>
                  <a:close/>
                  <a:moveTo>
                    <a:pt x="11916" y="1183"/>
                  </a:moveTo>
                  <a:cubicBezTo>
                    <a:pt x="11893" y="1183"/>
                    <a:pt x="11871" y="1185"/>
                    <a:pt x="11848" y="1189"/>
                  </a:cubicBezTo>
                  <a:cubicBezTo>
                    <a:pt x="11565" y="1240"/>
                    <a:pt x="11360" y="1753"/>
                    <a:pt x="11642" y="1932"/>
                  </a:cubicBezTo>
                  <a:cubicBezTo>
                    <a:pt x="11694" y="1958"/>
                    <a:pt x="11745" y="1983"/>
                    <a:pt x="11796" y="2009"/>
                  </a:cubicBezTo>
                  <a:cubicBezTo>
                    <a:pt x="11822" y="2012"/>
                    <a:pt x="11848" y="2014"/>
                    <a:pt x="11873" y="2014"/>
                  </a:cubicBezTo>
                  <a:cubicBezTo>
                    <a:pt x="12051" y="2014"/>
                    <a:pt x="12219" y="1935"/>
                    <a:pt x="12309" y="1778"/>
                  </a:cubicBezTo>
                  <a:cubicBezTo>
                    <a:pt x="12452" y="1492"/>
                    <a:pt x="12218" y="1183"/>
                    <a:pt x="11916" y="1183"/>
                  </a:cubicBezTo>
                  <a:close/>
                  <a:moveTo>
                    <a:pt x="6093" y="1486"/>
                  </a:moveTo>
                  <a:cubicBezTo>
                    <a:pt x="5938" y="1486"/>
                    <a:pt x="5786" y="1562"/>
                    <a:pt x="5745" y="1727"/>
                  </a:cubicBezTo>
                  <a:cubicBezTo>
                    <a:pt x="5745" y="1778"/>
                    <a:pt x="5745" y="1804"/>
                    <a:pt x="5745" y="1855"/>
                  </a:cubicBezTo>
                  <a:cubicBezTo>
                    <a:pt x="5770" y="2035"/>
                    <a:pt x="5924" y="2189"/>
                    <a:pt x="6104" y="2214"/>
                  </a:cubicBezTo>
                  <a:cubicBezTo>
                    <a:pt x="6114" y="2215"/>
                    <a:pt x="6124" y="2216"/>
                    <a:pt x="6134" y="2216"/>
                  </a:cubicBezTo>
                  <a:cubicBezTo>
                    <a:pt x="6400" y="2216"/>
                    <a:pt x="6585" y="1897"/>
                    <a:pt x="6437" y="1650"/>
                  </a:cubicBezTo>
                  <a:cubicBezTo>
                    <a:pt x="6366" y="1543"/>
                    <a:pt x="6228" y="1486"/>
                    <a:pt x="6093" y="1486"/>
                  </a:cubicBezTo>
                  <a:close/>
                  <a:moveTo>
                    <a:pt x="9380" y="1591"/>
                  </a:moveTo>
                  <a:cubicBezTo>
                    <a:pt x="9348" y="1591"/>
                    <a:pt x="9316" y="1593"/>
                    <a:pt x="9283" y="1599"/>
                  </a:cubicBezTo>
                  <a:cubicBezTo>
                    <a:pt x="8847" y="1676"/>
                    <a:pt x="8565" y="2394"/>
                    <a:pt x="8976" y="2676"/>
                  </a:cubicBezTo>
                  <a:cubicBezTo>
                    <a:pt x="9027" y="2701"/>
                    <a:pt x="9104" y="2753"/>
                    <a:pt x="9181" y="2753"/>
                  </a:cubicBezTo>
                  <a:cubicBezTo>
                    <a:pt x="9222" y="2760"/>
                    <a:pt x="9265" y="2764"/>
                    <a:pt x="9307" y="2764"/>
                  </a:cubicBezTo>
                  <a:cubicBezTo>
                    <a:pt x="9550" y="2764"/>
                    <a:pt x="9793" y="2642"/>
                    <a:pt x="9924" y="2445"/>
                  </a:cubicBezTo>
                  <a:cubicBezTo>
                    <a:pt x="10115" y="2040"/>
                    <a:pt x="9796" y="1591"/>
                    <a:pt x="9380" y="1591"/>
                  </a:cubicBezTo>
                  <a:close/>
                  <a:moveTo>
                    <a:pt x="4129" y="3189"/>
                  </a:moveTo>
                  <a:cubicBezTo>
                    <a:pt x="4052" y="3214"/>
                    <a:pt x="4001" y="3343"/>
                    <a:pt x="4078" y="3394"/>
                  </a:cubicBezTo>
                  <a:lnTo>
                    <a:pt x="4078" y="3419"/>
                  </a:lnTo>
                  <a:lnTo>
                    <a:pt x="4104" y="3419"/>
                  </a:lnTo>
                  <a:cubicBezTo>
                    <a:pt x="4155" y="3419"/>
                    <a:pt x="4232" y="3394"/>
                    <a:pt x="4257" y="3343"/>
                  </a:cubicBezTo>
                  <a:cubicBezTo>
                    <a:pt x="4283" y="3266"/>
                    <a:pt x="4206" y="3189"/>
                    <a:pt x="4129" y="3189"/>
                  </a:cubicBezTo>
                  <a:close/>
                  <a:moveTo>
                    <a:pt x="14587" y="2354"/>
                  </a:moveTo>
                  <a:cubicBezTo>
                    <a:pt x="14547" y="2354"/>
                    <a:pt x="14505" y="2359"/>
                    <a:pt x="14463" y="2368"/>
                  </a:cubicBezTo>
                  <a:cubicBezTo>
                    <a:pt x="14027" y="2445"/>
                    <a:pt x="13745" y="3137"/>
                    <a:pt x="14155" y="3419"/>
                  </a:cubicBezTo>
                  <a:lnTo>
                    <a:pt x="14130" y="3419"/>
                  </a:lnTo>
                  <a:cubicBezTo>
                    <a:pt x="14207" y="3471"/>
                    <a:pt x="14284" y="3496"/>
                    <a:pt x="14360" y="3496"/>
                  </a:cubicBezTo>
                  <a:cubicBezTo>
                    <a:pt x="14415" y="3511"/>
                    <a:pt x="14471" y="3519"/>
                    <a:pt x="14527" y="3519"/>
                  </a:cubicBezTo>
                  <a:cubicBezTo>
                    <a:pt x="14756" y="3519"/>
                    <a:pt x="14980" y="3395"/>
                    <a:pt x="15104" y="3189"/>
                  </a:cubicBezTo>
                  <a:cubicBezTo>
                    <a:pt x="15290" y="2793"/>
                    <a:pt x="14990" y="2354"/>
                    <a:pt x="14587" y="2354"/>
                  </a:cubicBezTo>
                  <a:close/>
                  <a:moveTo>
                    <a:pt x="12388" y="3205"/>
                  </a:moveTo>
                  <a:cubicBezTo>
                    <a:pt x="12371" y="3205"/>
                    <a:pt x="12353" y="3208"/>
                    <a:pt x="12335" y="3214"/>
                  </a:cubicBezTo>
                  <a:cubicBezTo>
                    <a:pt x="12181" y="3240"/>
                    <a:pt x="12078" y="3471"/>
                    <a:pt x="12232" y="3573"/>
                  </a:cubicBezTo>
                  <a:cubicBezTo>
                    <a:pt x="12258" y="3573"/>
                    <a:pt x="12283" y="3599"/>
                    <a:pt x="12309" y="3599"/>
                  </a:cubicBezTo>
                  <a:cubicBezTo>
                    <a:pt x="12323" y="3604"/>
                    <a:pt x="12337" y="3606"/>
                    <a:pt x="12352" y="3606"/>
                  </a:cubicBezTo>
                  <a:cubicBezTo>
                    <a:pt x="12421" y="3606"/>
                    <a:pt x="12498" y="3560"/>
                    <a:pt x="12540" y="3496"/>
                  </a:cubicBezTo>
                  <a:cubicBezTo>
                    <a:pt x="12608" y="3361"/>
                    <a:pt x="12516" y="3205"/>
                    <a:pt x="12388" y="3205"/>
                  </a:cubicBezTo>
                  <a:close/>
                  <a:moveTo>
                    <a:pt x="7478" y="3842"/>
                  </a:moveTo>
                  <a:cubicBezTo>
                    <a:pt x="7323" y="3842"/>
                    <a:pt x="7170" y="3912"/>
                    <a:pt x="7129" y="4061"/>
                  </a:cubicBezTo>
                  <a:lnTo>
                    <a:pt x="7155" y="4061"/>
                  </a:lnTo>
                  <a:cubicBezTo>
                    <a:pt x="7155" y="4112"/>
                    <a:pt x="7155" y="4163"/>
                    <a:pt x="7155" y="4214"/>
                  </a:cubicBezTo>
                  <a:cubicBezTo>
                    <a:pt x="7181" y="4394"/>
                    <a:pt x="7334" y="4522"/>
                    <a:pt x="7514" y="4573"/>
                  </a:cubicBezTo>
                  <a:cubicBezTo>
                    <a:pt x="7796" y="4573"/>
                    <a:pt x="7976" y="4240"/>
                    <a:pt x="7822" y="4009"/>
                  </a:cubicBezTo>
                  <a:cubicBezTo>
                    <a:pt x="7761" y="3900"/>
                    <a:pt x="7619" y="3842"/>
                    <a:pt x="7478" y="3842"/>
                  </a:cubicBezTo>
                  <a:close/>
                  <a:moveTo>
                    <a:pt x="3853" y="5099"/>
                  </a:moveTo>
                  <a:cubicBezTo>
                    <a:pt x="3701" y="5099"/>
                    <a:pt x="3554" y="5169"/>
                    <a:pt x="3514" y="5317"/>
                  </a:cubicBezTo>
                  <a:cubicBezTo>
                    <a:pt x="3514" y="5368"/>
                    <a:pt x="3514" y="5420"/>
                    <a:pt x="3514" y="5471"/>
                  </a:cubicBezTo>
                  <a:cubicBezTo>
                    <a:pt x="3539" y="5650"/>
                    <a:pt x="3693" y="5804"/>
                    <a:pt x="3873" y="5830"/>
                  </a:cubicBezTo>
                  <a:cubicBezTo>
                    <a:pt x="4155" y="5830"/>
                    <a:pt x="4360" y="5522"/>
                    <a:pt x="4206" y="5266"/>
                  </a:cubicBezTo>
                  <a:cubicBezTo>
                    <a:pt x="4133" y="5156"/>
                    <a:pt x="3991" y="5099"/>
                    <a:pt x="3853" y="5099"/>
                  </a:cubicBezTo>
                  <a:close/>
                  <a:moveTo>
                    <a:pt x="7382" y="5816"/>
                  </a:moveTo>
                  <a:cubicBezTo>
                    <a:pt x="7341" y="5816"/>
                    <a:pt x="7300" y="5820"/>
                    <a:pt x="7258" y="5830"/>
                  </a:cubicBezTo>
                  <a:cubicBezTo>
                    <a:pt x="6822" y="5907"/>
                    <a:pt x="6540" y="6625"/>
                    <a:pt x="6924" y="6907"/>
                  </a:cubicBezTo>
                  <a:lnTo>
                    <a:pt x="6950" y="6907"/>
                  </a:lnTo>
                  <a:cubicBezTo>
                    <a:pt x="7001" y="6932"/>
                    <a:pt x="7078" y="6958"/>
                    <a:pt x="7155" y="6984"/>
                  </a:cubicBezTo>
                  <a:cubicBezTo>
                    <a:pt x="7196" y="6991"/>
                    <a:pt x="7238" y="6995"/>
                    <a:pt x="7280" y="6995"/>
                  </a:cubicBezTo>
                  <a:cubicBezTo>
                    <a:pt x="7524" y="6995"/>
                    <a:pt x="7767" y="6869"/>
                    <a:pt x="7899" y="6650"/>
                  </a:cubicBezTo>
                  <a:cubicBezTo>
                    <a:pt x="8085" y="6254"/>
                    <a:pt x="7785" y="5816"/>
                    <a:pt x="7382" y="5816"/>
                  </a:cubicBezTo>
                  <a:close/>
                  <a:moveTo>
                    <a:pt x="1704" y="7231"/>
                  </a:moveTo>
                  <a:cubicBezTo>
                    <a:pt x="1684" y="7231"/>
                    <a:pt x="1663" y="7234"/>
                    <a:pt x="1642" y="7240"/>
                  </a:cubicBezTo>
                  <a:cubicBezTo>
                    <a:pt x="1514" y="7266"/>
                    <a:pt x="1411" y="7497"/>
                    <a:pt x="1539" y="7599"/>
                  </a:cubicBezTo>
                  <a:cubicBezTo>
                    <a:pt x="1565" y="7599"/>
                    <a:pt x="1591" y="7625"/>
                    <a:pt x="1616" y="7625"/>
                  </a:cubicBezTo>
                  <a:cubicBezTo>
                    <a:pt x="1634" y="7629"/>
                    <a:pt x="1653" y="7631"/>
                    <a:pt x="1670" y="7631"/>
                  </a:cubicBezTo>
                  <a:cubicBezTo>
                    <a:pt x="1754" y="7631"/>
                    <a:pt x="1830" y="7586"/>
                    <a:pt x="1873" y="7522"/>
                  </a:cubicBezTo>
                  <a:cubicBezTo>
                    <a:pt x="1940" y="7387"/>
                    <a:pt x="1849" y="7231"/>
                    <a:pt x="1704" y="7231"/>
                  </a:cubicBezTo>
                  <a:close/>
                  <a:moveTo>
                    <a:pt x="5899" y="8599"/>
                  </a:moveTo>
                  <a:cubicBezTo>
                    <a:pt x="5822" y="8599"/>
                    <a:pt x="5770" y="8753"/>
                    <a:pt x="5847" y="8804"/>
                  </a:cubicBezTo>
                  <a:cubicBezTo>
                    <a:pt x="5847" y="8804"/>
                    <a:pt x="5873" y="8804"/>
                    <a:pt x="5873" y="8830"/>
                  </a:cubicBezTo>
                  <a:cubicBezTo>
                    <a:pt x="5924" y="8830"/>
                    <a:pt x="6001" y="8804"/>
                    <a:pt x="6027" y="8753"/>
                  </a:cubicBezTo>
                  <a:cubicBezTo>
                    <a:pt x="6052" y="8676"/>
                    <a:pt x="5975" y="8599"/>
                    <a:pt x="5899" y="8599"/>
                  </a:cubicBezTo>
                  <a:close/>
                  <a:moveTo>
                    <a:pt x="3453" y="8132"/>
                  </a:moveTo>
                  <a:cubicBezTo>
                    <a:pt x="3431" y="8132"/>
                    <a:pt x="3408" y="8134"/>
                    <a:pt x="3386" y="8138"/>
                  </a:cubicBezTo>
                  <a:cubicBezTo>
                    <a:pt x="3103" y="8189"/>
                    <a:pt x="2924" y="8651"/>
                    <a:pt x="3206" y="8830"/>
                  </a:cubicBezTo>
                  <a:cubicBezTo>
                    <a:pt x="3232" y="8856"/>
                    <a:pt x="3283" y="8856"/>
                    <a:pt x="3334" y="8881"/>
                  </a:cubicBezTo>
                  <a:cubicBezTo>
                    <a:pt x="3357" y="8885"/>
                    <a:pt x="3380" y="8886"/>
                    <a:pt x="3403" y="8886"/>
                  </a:cubicBezTo>
                  <a:cubicBezTo>
                    <a:pt x="3558" y="8886"/>
                    <a:pt x="3706" y="8810"/>
                    <a:pt x="3796" y="8676"/>
                  </a:cubicBezTo>
                  <a:cubicBezTo>
                    <a:pt x="3915" y="8415"/>
                    <a:pt x="3726" y="8132"/>
                    <a:pt x="3453" y="8132"/>
                  </a:cubicBezTo>
                  <a:close/>
                  <a:moveTo>
                    <a:pt x="7730" y="8742"/>
                  </a:moveTo>
                  <a:cubicBezTo>
                    <a:pt x="7579" y="8742"/>
                    <a:pt x="7427" y="8819"/>
                    <a:pt x="7386" y="8984"/>
                  </a:cubicBezTo>
                  <a:cubicBezTo>
                    <a:pt x="7386" y="9010"/>
                    <a:pt x="7386" y="9061"/>
                    <a:pt x="7386" y="9112"/>
                  </a:cubicBezTo>
                  <a:cubicBezTo>
                    <a:pt x="7437" y="9292"/>
                    <a:pt x="7565" y="9445"/>
                    <a:pt x="7745" y="9471"/>
                  </a:cubicBezTo>
                  <a:cubicBezTo>
                    <a:pt x="8027" y="9471"/>
                    <a:pt x="8232" y="9163"/>
                    <a:pt x="8052" y="8907"/>
                  </a:cubicBezTo>
                  <a:cubicBezTo>
                    <a:pt x="7993" y="8800"/>
                    <a:pt x="7862" y="8742"/>
                    <a:pt x="7730" y="8742"/>
                  </a:cubicBezTo>
                  <a:close/>
                  <a:moveTo>
                    <a:pt x="4824" y="10739"/>
                  </a:moveTo>
                  <a:cubicBezTo>
                    <a:pt x="4782" y="10739"/>
                    <a:pt x="4738" y="10744"/>
                    <a:pt x="4693" y="10753"/>
                  </a:cubicBezTo>
                  <a:cubicBezTo>
                    <a:pt x="4257" y="10830"/>
                    <a:pt x="4001" y="11522"/>
                    <a:pt x="4411" y="11805"/>
                  </a:cubicBezTo>
                  <a:lnTo>
                    <a:pt x="4386" y="11805"/>
                  </a:lnTo>
                  <a:cubicBezTo>
                    <a:pt x="4463" y="11856"/>
                    <a:pt x="4539" y="11881"/>
                    <a:pt x="4616" y="11907"/>
                  </a:cubicBezTo>
                  <a:cubicBezTo>
                    <a:pt x="4658" y="11915"/>
                    <a:pt x="4699" y="11918"/>
                    <a:pt x="4739" y="11918"/>
                  </a:cubicBezTo>
                  <a:cubicBezTo>
                    <a:pt x="4978" y="11918"/>
                    <a:pt x="5203" y="11793"/>
                    <a:pt x="5334" y="11574"/>
                  </a:cubicBezTo>
                  <a:cubicBezTo>
                    <a:pt x="5544" y="11178"/>
                    <a:pt x="5246" y="10739"/>
                    <a:pt x="4824" y="10739"/>
                  </a:cubicBezTo>
                  <a:close/>
                  <a:moveTo>
                    <a:pt x="816" y="10950"/>
                  </a:moveTo>
                  <a:cubicBezTo>
                    <a:pt x="784" y="10950"/>
                    <a:pt x="751" y="10953"/>
                    <a:pt x="719" y="10958"/>
                  </a:cubicBezTo>
                  <a:cubicBezTo>
                    <a:pt x="283" y="11035"/>
                    <a:pt x="1" y="11753"/>
                    <a:pt x="411" y="12035"/>
                  </a:cubicBezTo>
                  <a:cubicBezTo>
                    <a:pt x="462" y="12061"/>
                    <a:pt x="539" y="12087"/>
                    <a:pt x="616" y="12112"/>
                  </a:cubicBezTo>
                  <a:cubicBezTo>
                    <a:pt x="658" y="12120"/>
                    <a:pt x="700" y="12123"/>
                    <a:pt x="742" y="12123"/>
                  </a:cubicBezTo>
                  <a:cubicBezTo>
                    <a:pt x="986" y="12123"/>
                    <a:pt x="1229" y="12001"/>
                    <a:pt x="1360" y="11805"/>
                  </a:cubicBezTo>
                  <a:cubicBezTo>
                    <a:pt x="1550" y="11400"/>
                    <a:pt x="1232" y="10950"/>
                    <a:pt x="816" y="1095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17"/>
            <p:cNvSpPr/>
            <p:nvPr/>
          </p:nvSpPr>
          <p:spPr>
            <a:xfrm rot="718822">
              <a:off x="8018037" y="2549860"/>
              <a:ext cx="697670" cy="1395916"/>
            </a:xfrm>
            <a:custGeom>
              <a:avLst/>
              <a:gdLst/>
              <a:ahLst/>
              <a:cxnLst/>
              <a:rect l="l" t="t" r="r" b="b"/>
              <a:pathLst>
                <a:path w="30218" h="60461" extrusionOk="0">
                  <a:moveTo>
                    <a:pt x="29718" y="1"/>
                  </a:moveTo>
                  <a:cubicBezTo>
                    <a:pt x="29628" y="1"/>
                    <a:pt x="29537" y="37"/>
                    <a:pt x="29464" y="124"/>
                  </a:cubicBezTo>
                  <a:cubicBezTo>
                    <a:pt x="15053" y="18330"/>
                    <a:pt x="4052" y="40716"/>
                    <a:pt x="52" y="60025"/>
                  </a:cubicBezTo>
                  <a:cubicBezTo>
                    <a:pt x="1" y="60230"/>
                    <a:pt x="129" y="60409"/>
                    <a:pt x="334" y="60461"/>
                  </a:cubicBezTo>
                  <a:lnTo>
                    <a:pt x="411" y="60461"/>
                  </a:lnTo>
                  <a:cubicBezTo>
                    <a:pt x="565" y="60461"/>
                    <a:pt x="719" y="60333"/>
                    <a:pt x="744" y="60179"/>
                  </a:cubicBezTo>
                  <a:cubicBezTo>
                    <a:pt x="4745" y="40947"/>
                    <a:pt x="15668" y="18689"/>
                    <a:pt x="30028" y="560"/>
                  </a:cubicBezTo>
                  <a:cubicBezTo>
                    <a:pt x="30218" y="294"/>
                    <a:pt x="29972" y="1"/>
                    <a:pt x="297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37" name="Google Shape;837;p17"/>
          <p:cNvSpPr txBox="1">
            <a:spLocks noGrp="1"/>
          </p:cNvSpPr>
          <p:nvPr>
            <p:ph type="ctrTitle"/>
          </p:nvPr>
        </p:nvSpPr>
        <p:spPr>
          <a:xfrm>
            <a:off x="2598800" y="2116300"/>
            <a:ext cx="6994400" cy="165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500"/>
              <a:buNone/>
              <a:defRPr sz="10666" b="1">
                <a:solidFill>
                  <a:schemeClr val="accent3"/>
                </a:solidFill>
                <a:latin typeface="Josefin Sans"/>
                <a:ea typeface="Josefin Sans"/>
                <a:cs typeface="Josefin Sans"/>
                <a:sym typeface="Josefin Sans"/>
              </a:defRPr>
            </a:lvl1pPr>
            <a:lvl2pPr lvl="1" algn="ctr" rtl="0">
              <a:spcBef>
                <a:spcPts val="0"/>
              </a:spcBef>
              <a:spcAft>
                <a:spcPts val="0"/>
              </a:spcAft>
              <a:buSzPts val="5500"/>
              <a:buNone/>
              <a:defRPr sz="7333"/>
            </a:lvl2pPr>
            <a:lvl3pPr lvl="2" algn="ctr" rtl="0">
              <a:spcBef>
                <a:spcPts val="0"/>
              </a:spcBef>
              <a:spcAft>
                <a:spcPts val="0"/>
              </a:spcAft>
              <a:buSzPts val="5500"/>
              <a:buNone/>
              <a:defRPr sz="7333"/>
            </a:lvl3pPr>
            <a:lvl4pPr lvl="3" algn="ctr" rtl="0">
              <a:spcBef>
                <a:spcPts val="0"/>
              </a:spcBef>
              <a:spcAft>
                <a:spcPts val="0"/>
              </a:spcAft>
              <a:buSzPts val="5500"/>
              <a:buNone/>
              <a:defRPr sz="7333"/>
            </a:lvl4pPr>
            <a:lvl5pPr lvl="4" algn="ctr" rtl="0">
              <a:spcBef>
                <a:spcPts val="0"/>
              </a:spcBef>
              <a:spcAft>
                <a:spcPts val="0"/>
              </a:spcAft>
              <a:buSzPts val="5500"/>
              <a:buNone/>
              <a:defRPr sz="7333"/>
            </a:lvl5pPr>
            <a:lvl6pPr lvl="5" algn="ctr" rtl="0">
              <a:spcBef>
                <a:spcPts val="0"/>
              </a:spcBef>
              <a:spcAft>
                <a:spcPts val="0"/>
              </a:spcAft>
              <a:buSzPts val="5500"/>
              <a:buNone/>
              <a:defRPr sz="7333"/>
            </a:lvl6pPr>
            <a:lvl7pPr lvl="6" algn="ctr" rtl="0">
              <a:spcBef>
                <a:spcPts val="0"/>
              </a:spcBef>
              <a:spcAft>
                <a:spcPts val="0"/>
              </a:spcAft>
              <a:buSzPts val="5500"/>
              <a:buNone/>
              <a:defRPr sz="7333"/>
            </a:lvl7pPr>
            <a:lvl8pPr lvl="7" algn="ctr" rtl="0">
              <a:spcBef>
                <a:spcPts val="0"/>
              </a:spcBef>
              <a:spcAft>
                <a:spcPts val="0"/>
              </a:spcAft>
              <a:buSzPts val="5500"/>
              <a:buNone/>
              <a:defRPr sz="7333"/>
            </a:lvl8pPr>
            <a:lvl9pPr lvl="8" algn="ctr" rtl="0">
              <a:spcBef>
                <a:spcPts val="0"/>
              </a:spcBef>
              <a:spcAft>
                <a:spcPts val="0"/>
              </a:spcAft>
              <a:buSzPts val="5500"/>
              <a:buNone/>
              <a:defRPr sz="7333"/>
            </a:lvl9pPr>
          </a:lstStyle>
          <a:p>
            <a:endParaRPr/>
          </a:p>
        </p:txBody>
      </p:sp>
      <p:sp>
        <p:nvSpPr>
          <p:cNvPr id="838" name="Google Shape;838;p17"/>
          <p:cNvSpPr txBox="1">
            <a:spLocks noGrp="1"/>
          </p:cNvSpPr>
          <p:nvPr>
            <p:ph type="subTitle" idx="1"/>
          </p:nvPr>
        </p:nvSpPr>
        <p:spPr>
          <a:xfrm>
            <a:off x="3248800" y="3643700"/>
            <a:ext cx="5694400" cy="109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238980709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490"/>
        <p:cNvGrpSpPr/>
        <p:nvPr/>
      </p:nvGrpSpPr>
      <p:grpSpPr>
        <a:xfrm>
          <a:off x="0" y="0"/>
          <a:ext cx="0" cy="0"/>
          <a:chOff x="0" y="0"/>
          <a:chExt cx="0" cy="0"/>
        </a:xfrm>
      </p:grpSpPr>
      <p:pic>
        <p:nvPicPr>
          <p:cNvPr id="1491" name="Google Shape;1491;p30"/>
          <p:cNvPicPr preferRelativeResize="0"/>
          <p:nvPr/>
        </p:nvPicPr>
        <p:blipFill>
          <a:blip r:embed="rId2">
            <a:alphaModFix/>
          </a:blip>
          <a:stretch>
            <a:fillRect/>
          </a:stretch>
        </p:blipFill>
        <p:spPr>
          <a:xfrm>
            <a:off x="-75466" y="-36433"/>
            <a:ext cx="12342935" cy="7005332"/>
          </a:xfrm>
          <a:prstGeom prst="rect">
            <a:avLst/>
          </a:prstGeom>
          <a:noFill/>
          <a:ln>
            <a:noFill/>
          </a:ln>
        </p:spPr>
      </p:pic>
      <p:grpSp>
        <p:nvGrpSpPr>
          <p:cNvPr id="1492" name="Google Shape;1492;p30"/>
          <p:cNvGrpSpPr/>
          <p:nvPr/>
        </p:nvGrpSpPr>
        <p:grpSpPr>
          <a:xfrm rot="-400594" flipH="1">
            <a:off x="-1423445" y="-431525"/>
            <a:ext cx="2919124" cy="2290529"/>
            <a:chOff x="-2415600" y="2986400"/>
            <a:chExt cx="1943075" cy="1524659"/>
          </a:xfrm>
        </p:grpSpPr>
        <p:sp>
          <p:nvSpPr>
            <p:cNvPr id="1493" name="Google Shape;1493;p30"/>
            <p:cNvSpPr/>
            <p:nvPr/>
          </p:nvSpPr>
          <p:spPr>
            <a:xfrm>
              <a:off x="-2415600" y="2986400"/>
              <a:ext cx="1117375" cy="1251275"/>
            </a:xfrm>
            <a:custGeom>
              <a:avLst/>
              <a:gdLst/>
              <a:ahLst/>
              <a:cxnLst/>
              <a:rect l="l" t="t" r="r" b="b"/>
              <a:pathLst>
                <a:path w="44695" h="50051" extrusionOk="0">
                  <a:moveTo>
                    <a:pt x="11387" y="1"/>
                  </a:moveTo>
                  <a:cubicBezTo>
                    <a:pt x="10743" y="1"/>
                    <a:pt x="10152" y="449"/>
                    <a:pt x="10001" y="1099"/>
                  </a:cubicBezTo>
                  <a:lnTo>
                    <a:pt x="180" y="41127"/>
                  </a:lnTo>
                  <a:cubicBezTo>
                    <a:pt x="0" y="41896"/>
                    <a:pt x="462" y="42665"/>
                    <a:pt x="1257" y="42871"/>
                  </a:cubicBezTo>
                  <a:lnTo>
                    <a:pt x="33617" y="50051"/>
                  </a:lnTo>
                  <a:lnTo>
                    <a:pt x="44695" y="8433"/>
                  </a:lnTo>
                  <a:lnTo>
                    <a:pt x="11744" y="48"/>
                  </a:lnTo>
                  <a:cubicBezTo>
                    <a:pt x="11625" y="16"/>
                    <a:pt x="11505" y="1"/>
                    <a:pt x="113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30"/>
            <p:cNvSpPr/>
            <p:nvPr/>
          </p:nvSpPr>
          <p:spPr>
            <a:xfrm>
              <a:off x="-1586075" y="3188225"/>
              <a:ext cx="1113550" cy="1279575"/>
            </a:xfrm>
            <a:custGeom>
              <a:avLst/>
              <a:gdLst/>
              <a:ahLst/>
              <a:cxnLst/>
              <a:rect l="l" t="t" r="r" b="b"/>
              <a:pathLst>
                <a:path w="44542" h="51183" extrusionOk="0">
                  <a:moveTo>
                    <a:pt x="10411" y="1"/>
                  </a:moveTo>
                  <a:lnTo>
                    <a:pt x="0" y="41772"/>
                  </a:lnTo>
                  <a:lnTo>
                    <a:pt x="31797" y="51132"/>
                  </a:lnTo>
                  <a:cubicBezTo>
                    <a:pt x="31925" y="51166"/>
                    <a:pt x="32054" y="51182"/>
                    <a:pt x="32181" y="51182"/>
                  </a:cubicBezTo>
                  <a:cubicBezTo>
                    <a:pt x="32815" y="51182"/>
                    <a:pt x="33395" y="50773"/>
                    <a:pt x="33566" y="50132"/>
                  </a:cubicBezTo>
                  <a:lnTo>
                    <a:pt x="44336" y="10360"/>
                  </a:lnTo>
                  <a:cubicBezTo>
                    <a:pt x="44541" y="9591"/>
                    <a:pt x="44080" y="8796"/>
                    <a:pt x="43310" y="8591"/>
                  </a:cubicBezTo>
                  <a:lnTo>
                    <a:pt x="104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5" name="Google Shape;1495;p30"/>
            <p:cNvSpPr/>
            <p:nvPr/>
          </p:nvSpPr>
          <p:spPr>
            <a:xfrm>
              <a:off x="-2402775" y="2994000"/>
              <a:ext cx="1133400" cy="1217400"/>
            </a:xfrm>
            <a:custGeom>
              <a:avLst/>
              <a:gdLst/>
              <a:ahLst/>
              <a:cxnLst/>
              <a:rect l="l" t="t" r="r" b="b"/>
              <a:pathLst>
                <a:path w="45336" h="48696" extrusionOk="0">
                  <a:moveTo>
                    <a:pt x="12283" y="0"/>
                  </a:moveTo>
                  <a:lnTo>
                    <a:pt x="0" y="41900"/>
                  </a:lnTo>
                  <a:lnTo>
                    <a:pt x="19104" y="42131"/>
                  </a:lnTo>
                  <a:cubicBezTo>
                    <a:pt x="23976" y="42823"/>
                    <a:pt x="28540" y="44874"/>
                    <a:pt x="32309" y="48054"/>
                  </a:cubicBezTo>
                  <a:lnTo>
                    <a:pt x="33053" y="48695"/>
                  </a:lnTo>
                  <a:lnTo>
                    <a:pt x="45336" y="6770"/>
                  </a:lnTo>
                  <a:lnTo>
                    <a:pt x="44567" y="6129"/>
                  </a:lnTo>
                  <a:cubicBezTo>
                    <a:pt x="40797" y="2975"/>
                    <a:pt x="36233" y="923"/>
                    <a:pt x="31361" y="231"/>
                  </a:cubicBezTo>
                  <a:lnTo>
                    <a:pt x="1228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6" name="Google Shape;1496;p30"/>
            <p:cNvSpPr/>
            <p:nvPr/>
          </p:nvSpPr>
          <p:spPr>
            <a:xfrm>
              <a:off x="-2351263" y="3014809"/>
              <a:ext cx="1085975" cy="1231500"/>
            </a:xfrm>
            <a:custGeom>
              <a:avLst/>
              <a:gdLst/>
              <a:ahLst/>
              <a:cxnLst/>
              <a:rect l="l" t="t" r="r" b="b"/>
              <a:pathLst>
                <a:path w="43439" h="49260" extrusionOk="0">
                  <a:moveTo>
                    <a:pt x="12258" y="0"/>
                  </a:moveTo>
                  <a:lnTo>
                    <a:pt x="1" y="41925"/>
                  </a:lnTo>
                  <a:lnTo>
                    <a:pt x="17207" y="42695"/>
                  </a:lnTo>
                  <a:cubicBezTo>
                    <a:pt x="22079" y="43387"/>
                    <a:pt x="26643" y="45438"/>
                    <a:pt x="30412" y="48618"/>
                  </a:cubicBezTo>
                  <a:lnTo>
                    <a:pt x="31156" y="49259"/>
                  </a:lnTo>
                  <a:lnTo>
                    <a:pt x="43439" y="7334"/>
                  </a:lnTo>
                  <a:lnTo>
                    <a:pt x="42670" y="6693"/>
                  </a:lnTo>
                  <a:cubicBezTo>
                    <a:pt x="38900" y="3539"/>
                    <a:pt x="34336" y="1487"/>
                    <a:pt x="29464" y="769"/>
                  </a:cubicBezTo>
                  <a:lnTo>
                    <a:pt x="12258" y="0"/>
                  </a:ln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 name="Google Shape;1497;p30"/>
            <p:cNvSpPr/>
            <p:nvPr/>
          </p:nvSpPr>
          <p:spPr>
            <a:xfrm>
              <a:off x="-1573663" y="3188659"/>
              <a:ext cx="1070600" cy="1322400"/>
            </a:xfrm>
            <a:custGeom>
              <a:avLst/>
              <a:gdLst/>
              <a:ahLst/>
              <a:cxnLst/>
              <a:rect l="l" t="t" r="r" b="b"/>
              <a:pathLst>
                <a:path w="42824" h="52896" extrusionOk="0">
                  <a:moveTo>
                    <a:pt x="17135" y="1"/>
                  </a:moveTo>
                  <a:cubicBezTo>
                    <a:pt x="15803" y="1"/>
                    <a:pt x="14490" y="86"/>
                    <a:pt x="13232" y="252"/>
                  </a:cubicBezTo>
                  <a:lnTo>
                    <a:pt x="12258" y="380"/>
                  </a:lnTo>
                  <a:lnTo>
                    <a:pt x="1" y="42280"/>
                  </a:lnTo>
                  <a:lnTo>
                    <a:pt x="975" y="42151"/>
                  </a:lnTo>
                  <a:cubicBezTo>
                    <a:pt x="2113" y="42002"/>
                    <a:pt x="3255" y="41927"/>
                    <a:pt x="4394" y="41927"/>
                  </a:cubicBezTo>
                  <a:cubicBezTo>
                    <a:pt x="8133" y="41927"/>
                    <a:pt x="11844" y="42727"/>
                    <a:pt x="15284" y="44280"/>
                  </a:cubicBezTo>
                  <a:lnTo>
                    <a:pt x="30208" y="52895"/>
                  </a:lnTo>
                  <a:lnTo>
                    <a:pt x="42824" y="9124"/>
                  </a:lnTo>
                  <a:lnTo>
                    <a:pt x="28284" y="2226"/>
                  </a:lnTo>
                  <a:cubicBezTo>
                    <a:pt x="24955" y="704"/>
                    <a:pt x="20963" y="1"/>
                    <a:pt x="17135"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98" name="Google Shape;1498;p30"/>
            <p:cNvGrpSpPr/>
            <p:nvPr/>
          </p:nvGrpSpPr>
          <p:grpSpPr>
            <a:xfrm>
              <a:off x="-2218800" y="3088875"/>
              <a:ext cx="1598825" cy="1190475"/>
              <a:chOff x="-2218800" y="3088875"/>
              <a:chExt cx="1598825" cy="1190475"/>
            </a:xfrm>
          </p:grpSpPr>
          <p:sp>
            <p:nvSpPr>
              <p:cNvPr id="1499" name="Google Shape;1499;p30"/>
              <p:cNvSpPr/>
              <p:nvPr/>
            </p:nvSpPr>
            <p:spPr>
              <a:xfrm>
                <a:off x="-2218800" y="3088875"/>
                <a:ext cx="841100" cy="985325"/>
              </a:xfrm>
              <a:custGeom>
                <a:avLst/>
                <a:gdLst/>
                <a:ahLst/>
                <a:cxnLst/>
                <a:rect l="l" t="t" r="r" b="b"/>
                <a:pathLst>
                  <a:path w="33644" h="39413" extrusionOk="0">
                    <a:moveTo>
                      <a:pt x="9539" y="0"/>
                    </a:moveTo>
                    <a:lnTo>
                      <a:pt x="9462" y="667"/>
                    </a:lnTo>
                    <a:lnTo>
                      <a:pt x="22412" y="2385"/>
                    </a:lnTo>
                    <a:cubicBezTo>
                      <a:pt x="26027" y="3077"/>
                      <a:pt x="29489" y="4436"/>
                      <a:pt x="32643" y="6360"/>
                    </a:cubicBezTo>
                    <a:lnTo>
                      <a:pt x="33284" y="6744"/>
                    </a:lnTo>
                    <a:lnTo>
                      <a:pt x="33643" y="6154"/>
                    </a:lnTo>
                    <a:lnTo>
                      <a:pt x="33002" y="5770"/>
                    </a:lnTo>
                    <a:cubicBezTo>
                      <a:pt x="29797" y="3795"/>
                      <a:pt x="26233" y="2411"/>
                      <a:pt x="22540" y="1693"/>
                    </a:cubicBezTo>
                    <a:lnTo>
                      <a:pt x="9539" y="0"/>
                    </a:lnTo>
                    <a:close/>
                    <a:moveTo>
                      <a:pt x="8668" y="2385"/>
                    </a:moveTo>
                    <a:lnTo>
                      <a:pt x="8591" y="3052"/>
                    </a:lnTo>
                    <a:lnTo>
                      <a:pt x="21540" y="4770"/>
                    </a:lnTo>
                    <a:cubicBezTo>
                      <a:pt x="25156" y="5462"/>
                      <a:pt x="28617" y="6821"/>
                      <a:pt x="31771" y="8744"/>
                    </a:cubicBezTo>
                    <a:lnTo>
                      <a:pt x="32387" y="9129"/>
                    </a:lnTo>
                    <a:lnTo>
                      <a:pt x="32771" y="8565"/>
                    </a:lnTo>
                    <a:lnTo>
                      <a:pt x="32130" y="8180"/>
                    </a:lnTo>
                    <a:cubicBezTo>
                      <a:pt x="28899" y="6206"/>
                      <a:pt x="25361" y="4821"/>
                      <a:pt x="21668" y="4103"/>
                    </a:cubicBezTo>
                    <a:lnTo>
                      <a:pt x="8668" y="2385"/>
                    </a:lnTo>
                    <a:close/>
                    <a:moveTo>
                      <a:pt x="7796" y="4795"/>
                    </a:moveTo>
                    <a:lnTo>
                      <a:pt x="7719" y="5488"/>
                    </a:lnTo>
                    <a:lnTo>
                      <a:pt x="20668" y="7180"/>
                    </a:lnTo>
                    <a:cubicBezTo>
                      <a:pt x="24284" y="7898"/>
                      <a:pt x="27746" y="9232"/>
                      <a:pt x="30900" y="11180"/>
                    </a:cubicBezTo>
                    <a:lnTo>
                      <a:pt x="31515" y="11565"/>
                    </a:lnTo>
                    <a:lnTo>
                      <a:pt x="31874" y="10975"/>
                    </a:lnTo>
                    <a:lnTo>
                      <a:pt x="31259" y="10591"/>
                    </a:lnTo>
                    <a:cubicBezTo>
                      <a:pt x="28028" y="8616"/>
                      <a:pt x="24489" y="7231"/>
                      <a:pt x="20796" y="6513"/>
                    </a:cubicBezTo>
                    <a:lnTo>
                      <a:pt x="7796" y="4795"/>
                    </a:lnTo>
                    <a:close/>
                    <a:moveTo>
                      <a:pt x="6873" y="9206"/>
                    </a:moveTo>
                    <a:lnTo>
                      <a:pt x="6770" y="9873"/>
                    </a:lnTo>
                    <a:lnTo>
                      <a:pt x="19745" y="11591"/>
                    </a:lnTo>
                    <a:cubicBezTo>
                      <a:pt x="23361" y="12283"/>
                      <a:pt x="26822" y="13642"/>
                      <a:pt x="29976" y="15565"/>
                    </a:cubicBezTo>
                    <a:lnTo>
                      <a:pt x="30592" y="15950"/>
                    </a:lnTo>
                    <a:lnTo>
                      <a:pt x="30951" y="15386"/>
                    </a:lnTo>
                    <a:lnTo>
                      <a:pt x="30335" y="15001"/>
                    </a:lnTo>
                    <a:cubicBezTo>
                      <a:pt x="27104" y="13027"/>
                      <a:pt x="23566" y="11642"/>
                      <a:pt x="19848" y="10924"/>
                    </a:cubicBezTo>
                    <a:lnTo>
                      <a:pt x="6873" y="9206"/>
                    </a:lnTo>
                    <a:close/>
                    <a:moveTo>
                      <a:pt x="5975" y="11616"/>
                    </a:moveTo>
                    <a:lnTo>
                      <a:pt x="5898" y="12283"/>
                    </a:lnTo>
                    <a:lnTo>
                      <a:pt x="18848" y="14001"/>
                    </a:lnTo>
                    <a:cubicBezTo>
                      <a:pt x="22463" y="14693"/>
                      <a:pt x="25925" y="16052"/>
                      <a:pt x="29079" y="17976"/>
                    </a:cubicBezTo>
                    <a:lnTo>
                      <a:pt x="29694" y="18360"/>
                    </a:lnTo>
                    <a:lnTo>
                      <a:pt x="30079" y="17796"/>
                    </a:lnTo>
                    <a:lnTo>
                      <a:pt x="29438" y="17411"/>
                    </a:lnTo>
                    <a:cubicBezTo>
                      <a:pt x="26207" y="15437"/>
                      <a:pt x="22668" y="14052"/>
                      <a:pt x="18976" y="13334"/>
                    </a:cubicBezTo>
                    <a:lnTo>
                      <a:pt x="5975" y="11616"/>
                    </a:lnTo>
                    <a:close/>
                    <a:moveTo>
                      <a:pt x="5078" y="14027"/>
                    </a:moveTo>
                    <a:lnTo>
                      <a:pt x="5001" y="14693"/>
                    </a:lnTo>
                    <a:lnTo>
                      <a:pt x="17950" y="16411"/>
                    </a:lnTo>
                    <a:cubicBezTo>
                      <a:pt x="21566" y="17104"/>
                      <a:pt x="25027" y="18463"/>
                      <a:pt x="28181" y="20386"/>
                    </a:cubicBezTo>
                    <a:lnTo>
                      <a:pt x="28797" y="20796"/>
                    </a:lnTo>
                    <a:lnTo>
                      <a:pt x="29181" y="20206"/>
                    </a:lnTo>
                    <a:lnTo>
                      <a:pt x="28566" y="19822"/>
                    </a:lnTo>
                    <a:cubicBezTo>
                      <a:pt x="25335" y="17847"/>
                      <a:pt x="21796" y="16463"/>
                      <a:pt x="18104" y="15745"/>
                    </a:cubicBezTo>
                    <a:lnTo>
                      <a:pt x="5078" y="14027"/>
                    </a:lnTo>
                    <a:close/>
                    <a:moveTo>
                      <a:pt x="4078" y="19053"/>
                    </a:moveTo>
                    <a:lnTo>
                      <a:pt x="4001" y="19719"/>
                    </a:lnTo>
                    <a:lnTo>
                      <a:pt x="16950" y="21437"/>
                    </a:lnTo>
                    <a:cubicBezTo>
                      <a:pt x="20591" y="22130"/>
                      <a:pt x="24053" y="23489"/>
                      <a:pt x="27207" y="25412"/>
                    </a:cubicBezTo>
                    <a:lnTo>
                      <a:pt x="27822" y="25797"/>
                    </a:lnTo>
                    <a:lnTo>
                      <a:pt x="28181" y="25232"/>
                    </a:lnTo>
                    <a:lnTo>
                      <a:pt x="27566" y="24822"/>
                    </a:lnTo>
                    <a:cubicBezTo>
                      <a:pt x="24335" y="22848"/>
                      <a:pt x="20796" y="21463"/>
                      <a:pt x="17104" y="20745"/>
                    </a:cubicBezTo>
                    <a:lnTo>
                      <a:pt x="4078" y="19053"/>
                    </a:lnTo>
                    <a:close/>
                    <a:moveTo>
                      <a:pt x="3231" y="21463"/>
                    </a:moveTo>
                    <a:lnTo>
                      <a:pt x="3129" y="22130"/>
                    </a:lnTo>
                    <a:lnTo>
                      <a:pt x="16078" y="23848"/>
                    </a:lnTo>
                    <a:cubicBezTo>
                      <a:pt x="19899" y="24617"/>
                      <a:pt x="24438" y="26668"/>
                      <a:pt x="26310" y="27848"/>
                    </a:cubicBezTo>
                    <a:lnTo>
                      <a:pt x="26925" y="28233"/>
                    </a:lnTo>
                    <a:lnTo>
                      <a:pt x="27310" y="27643"/>
                    </a:lnTo>
                    <a:lnTo>
                      <a:pt x="26669" y="27258"/>
                    </a:lnTo>
                    <a:cubicBezTo>
                      <a:pt x="24745" y="26053"/>
                      <a:pt x="20104" y="23925"/>
                      <a:pt x="16206" y="23155"/>
                    </a:cubicBezTo>
                    <a:lnTo>
                      <a:pt x="3231" y="21463"/>
                    </a:lnTo>
                    <a:close/>
                    <a:moveTo>
                      <a:pt x="2334" y="23848"/>
                    </a:moveTo>
                    <a:lnTo>
                      <a:pt x="2231" y="24514"/>
                    </a:lnTo>
                    <a:lnTo>
                      <a:pt x="15206" y="26232"/>
                    </a:lnTo>
                    <a:cubicBezTo>
                      <a:pt x="18925" y="26976"/>
                      <a:pt x="24540" y="29669"/>
                      <a:pt x="25438" y="30233"/>
                    </a:cubicBezTo>
                    <a:lnTo>
                      <a:pt x="26053" y="30617"/>
                    </a:lnTo>
                    <a:lnTo>
                      <a:pt x="26412" y="30053"/>
                    </a:lnTo>
                    <a:lnTo>
                      <a:pt x="25797" y="29669"/>
                    </a:lnTo>
                    <a:cubicBezTo>
                      <a:pt x="24848" y="29079"/>
                      <a:pt x="19207" y="26335"/>
                      <a:pt x="15335" y="25566"/>
                    </a:cubicBezTo>
                    <a:lnTo>
                      <a:pt x="2334" y="23848"/>
                    </a:lnTo>
                    <a:close/>
                    <a:moveTo>
                      <a:pt x="1283" y="27592"/>
                    </a:moveTo>
                    <a:lnTo>
                      <a:pt x="1180" y="28284"/>
                    </a:lnTo>
                    <a:lnTo>
                      <a:pt x="14155" y="29976"/>
                    </a:lnTo>
                    <a:cubicBezTo>
                      <a:pt x="17771" y="30694"/>
                      <a:pt x="21232" y="32053"/>
                      <a:pt x="24361" y="33976"/>
                    </a:cubicBezTo>
                    <a:lnTo>
                      <a:pt x="25002" y="34361"/>
                    </a:lnTo>
                    <a:lnTo>
                      <a:pt x="25361" y="33797"/>
                    </a:lnTo>
                    <a:lnTo>
                      <a:pt x="24745" y="33387"/>
                    </a:lnTo>
                    <a:cubicBezTo>
                      <a:pt x="21514" y="31412"/>
                      <a:pt x="17976" y="30028"/>
                      <a:pt x="14258" y="29310"/>
                    </a:cubicBezTo>
                    <a:lnTo>
                      <a:pt x="1283" y="27592"/>
                    </a:lnTo>
                    <a:close/>
                    <a:moveTo>
                      <a:pt x="693" y="30156"/>
                    </a:moveTo>
                    <a:lnTo>
                      <a:pt x="590" y="30822"/>
                    </a:lnTo>
                    <a:lnTo>
                      <a:pt x="13565" y="32541"/>
                    </a:lnTo>
                    <a:cubicBezTo>
                      <a:pt x="17181" y="33233"/>
                      <a:pt x="20643" y="34592"/>
                      <a:pt x="23797" y="36515"/>
                    </a:cubicBezTo>
                    <a:lnTo>
                      <a:pt x="24412" y="36900"/>
                    </a:lnTo>
                    <a:lnTo>
                      <a:pt x="24771" y="36310"/>
                    </a:lnTo>
                    <a:lnTo>
                      <a:pt x="24130" y="35925"/>
                    </a:lnTo>
                    <a:cubicBezTo>
                      <a:pt x="20925" y="33951"/>
                      <a:pt x="17386" y="32566"/>
                      <a:pt x="13668" y="31874"/>
                    </a:cubicBezTo>
                    <a:lnTo>
                      <a:pt x="693" y="30156"/>
                    </a:lnTo>
                    <a:close/>
                    <a:moveTo>
                      <a:pt x="103" y="32643"/>
                    </a:moveTo>
                    <a:lnTo>
                      <a:pt x="0" y="33335"/>
                    </a:lnTo>
                    <a:lnTo>
                      <a:pt x="12975" y="35053"/>
                    </a:lnTo>
                    <a:cubicBezTo>
                      <a:pt x="16591" y="35746"/>
                      <a:pt x="20053" y="37105"/>
                      <a:pt x="23207" y="39028"/>
                    </a:cubicBezTo>
                    <a:lnTo>
                      <a:pt x="23848" y="39413"/>
                    </a:lnTo>
                    <a:lnTo>
                      <a:pt x="24181" y="38823"/>
                    </a:lnTo>
                    <a:lnTo>
                      <a:pt x="23540" y="38438"/>
                    </a:lnTo>
                    <a:cubicBezTo>
                      <a:pt x="20335" y="36464"/>
                      <a:pt x="16796" y="35079"/>
                      <a:pt x="13104" y="34361"/>
                    </a:cubicBezTo>
                    <a:lnTo>
                      <a:pt x="103" y="3264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 name="Google Shape;1500;p30"/>
              <p:cNvSpPr/>
              <p:nvPr/>
            </p:nvSpPr>
            <p:spPr>
              <a:xfrm>
                <a:off x="-1461075" y="3283625"/>
                <a:ext cx="841100" cy="995725"/>
              </a:xfrm>
              <a:custGeom>
                <a:avLst/>
                <a:gdLst/>
                <a:ahLst/>
                <a:cxnLst/>
                <a:rect l="l" t="t" r="r" b="b"/>
                <a:pathLst>
                  <a:path w="33644" h="39829" extrusionOk="0">
                    <a:moveTo>
                      <a:pt x="11739" y="1"/>
                    </a:moveTo>
                    <a:cubicBezTo>
                      <a:pt x="10432" y="1"/>
                      <a:pt x="9481" y="31"/>
                      <a:pt x="9386" y="31"/>
                    </a:cubicBezTo>
                    <a:lnTo>
                      <a:pt x="9386" y="698"/>
                    </a:lnTo>
                    <a:cubicBezTo>
                      <a:pt x="9406" y="698"/>
                      <a:pt x="10284" y="673"/>
                      <a:pt x="11526" y="673"/>
                    </a:cubicBezTo>
                    <a:cubicBezTo>
                      <a:pt x="13388" y="673"/>
                      <a:pt x="16068" y="729"/>
                      <a:pt x="17899" y="1006"/>
                    </a:cubicBezTo>
                    <a:cubicBezTo>
                      <a:pt x="22643" y="1775"/>
                      <a:pt x="29618" y="4878"/>
                      <a:pt x="32618" y="6750"/>
                    </a:cubicBezTo>
                    <a:lnTo>
                      <a:pt x="33259" y="7134"/>
                    </a:lnTo>
                    <a:lnTo>
                      <a:pt x="33644" y="6570"/>
                    </a:lnTo>
                    <a:lnTo>
                      <a:pt x="33028" y="6185"/>
                    </a:lnTo>
                    <a:cubicBezTo>
                      <a:pt x="29977" y="4288"/>
                      <a:pt x="22874" y="1108"/>
                      <a:pt x="18053" y="365"/>
                    </a:cubicBezTo>
                    <a:cubicBezTo>
                      <a:pt x="16198" y="63"/>
                      <a:pt x="13606" y="1"/>
                      <a:pt x="11739" y="1"/>
                    </a:cubicBezTo>
                    <a:close/>
                    <a:moveTo>
                      <a:pt x="8770" y="2801"/>
                    </a:moveTo>
                    <a:lnTo>
                      <a:pt x="8770" y="3493"/>
                    </a:lnTo>
                    <a:cubicBezTo>
                      <a:pt x="8847" y="3493"/>
                      <a:pt x="16130" y="3519"/>
                      <a:pt x="19258" y="4288"/>
                    </a:cubicBezTo>
                    <a:cubicBezTo>
                      <a:pt x="22976" y="5211"/>
                      <a:pt x="28489" y="7134"/>
                      <a:pt x="31746" y="9160"/>
                    </a:cubicBezTo>
                    <a:lnTo>
                      <a:pt x="32387" y="9545"/>
                    </a:lnTo>
                    <a:lnTo>
                      <a:pt x="32746" y="8980"/>
                    </a:lnTo>
                    <a:lnTo>
                      <a:pt x="32105" y="8570"/>
                    </a:lnTo>
                    <a:cubicBezTo>
                      <a:pt x="28797" y="6519"/>
                      <a:pt x="23207" y="4570"/>
                      <a:pt x="19412" y="3621"/>
                    </a:cubicBezTo>
                    <a:cubicBezTo>
                      <a:pt x="16207" y="2852"/>
                      <a:pt x="9078" y="2801"/>
                      <a:pt x="8770" y="2801"/>
                    </a:cubicBezTo>
                    <a:close/>
                    <a:moveTo>
                      <a:pt x="8129" y="5570"/>
                    </a:moveTo>
                    <a:lnTo>
                      <a:pt x="8129" y="6262"/>
                    </a:lnTo>
                    <a:cubicBezTo>
                      <a:pt x="8232" y="6262"/>
                      <a:pt x="17412" y="6467"/>
                      <a:pt x="20592" y="7570"/>
                    </a:cubicBezTo>
                    <a:cubicBezTo>
                      <a:pt x="21463" y="7878"/>
                      <a:pt x="22361" y="8160"/>
                      <a:pt x="23233" y="8442"/>
                    </a:cubicBezTo>
                    <a:cubicBezTo>
                      <a:pt x="25976" y="9314"/>
                      <a:pt x="28592" y="10160"/>
                      <a:pt x="30874" y="11570"/>
                    </a:cubicBezTo>
                    <a:lnTo>
                      <a:pt x="31490" y="11955"/>
                    </a:lnTo>
                    <a:lnTo>
                      <a:pt x="31849" y="11391"/>
                    </a:lnTo>
                    <a:lnTo>
                      <a:pt x="31208" y="11006"/>
                    </a:lnTo>
                    <a:cubicBezTo>
                      <a:pt x="28874" y="9519"/>
                      <a:pt x="26079" y="8647"/>
                      <a:pt x="23412" y="7801"/>
                    </a:cubicBezTo>
                    <a:cubicBezTo>
                      <a:pt x="22540" y="7519"/>
                      <a:pt x="21669" y="7237"/>
                      <a:pt x="20797" y="6929"/>
                    </a:cubicBezTo>
                    <a:cubicBezTo>
                      <a:pt x="17540" y="5801"/>
                      <a:pt x="8514" y="5570"/>
                      <a:pt x="8129" y="5570"/>
                    </a:cubicBezTo>
                    <a:close/>
                    <a:moveTo>
                      <a:pt x="6822" y="9596"/>
                    </a:moveTo>
                    <a:lnTo>
                      <a:pt x="6745" y="10263"/>
                    </a:lnTo>
                    <a:lnTo>
                      <a:pt x="19694" y="11981"/>
                    </a:lnTo>
                    <a:cubicBezTo>
                      <a:pt x="23310" y="12699"/>
                      <a:pt x="26771" y="14032"/>
                      <a:pt x="29925" y="15981"/>
                    </a:cubicBezTo>
                    <a:lnTo>
                      <a:pt x="30566" y="16365"/>
                    </a:lnTo>
                    <a:lnTo>
                      <a:pt x="30925" y="15776"/>
                    </a:lnTo>
                    <a:lnTo>
                      <a:pt x="30284" y="15391"/>
                    </a:lnTo>
                    <a:cubicBezTo>
                      <a:pt x="27079" y="13417"/>
                      <a:pt x="23515" y="12032"/>
                      <a:pt x="19822" y="11314"/>
                    </a:cubicBezTo>
                    <a:lnTo>
                      <a:pt x="6822" y="9596"/>
                    </a:lnTo>
                    <a:close/>
                    <a:moveTo>
                      <a:pt x="5950" y="12006"/>
                    </a:moveTo>
                    <a:lnTo>
                      <a:pt x="5847" y="12673"/>
                    </a:lnTo>
                    <a:lnTo>
                      <a:pt x="18822" y="14391"/>
                    </a:lnTo>
                    <a:cubicBezTo>
                      <a:pt x="22438" y="15109"/>
                      <a:pt x="25900" y="16442"/>
                      <a:pt x="29054" y="18391"/>
                    </a:cubicBezTo>
                    <a:lnTo>
                      <a:pt x="29669" y="18776"/>
                    </a:lnTo>
                    <a:lnTo>
                      <a:pt x="30054" y="18186"/>
                    </a:lnTo>
                    <a:lnTo>
                      <a:pt x="29413" y="17801"/>
                    </a:lnTo>
                    <a:cubicBezTo>
                      <a:pt x="26182" y="15827"/>
                      <a:pt x="22643" y="14442"/>
                      <a:pt x="18925" y="13724"/>
                    </a:cubicBezTo>
                    <a:lnTo>
                      <a:pt x="5950" y="12006"/>
                    </a:lnTo>
                    <a:close/>
                    <a:moveTo>
                      <a:pt x="5052" y="14417"/>
                    </a:moveTo>
                    <a:lnTo>
                      <a:pt x="4975" y="15109"/>
                    </a:lnTo>
                    <a:lnTo>
                      <a:pt x="17925" y="16801"/>
                    </a:lnTo>
                    <a:cubicBezTo>
                      <a:pt x="21540" y="17519"/>
                      <a:pt x="25028" y="18853"/>
                      <a:pt x="28156" y="20802"/>
                    </a:cubicBezTo>
                    <a:lnTo>
                      <a:pt x="28797" y="21186"/>
                    </a:lnTo>
                    <a:lnTo>
                      <a:pt x="29156" y="20596"/>
                    </a:lnTo>
                    <a:lnTo>
                      <a:pt x="28515" y="20212"/>
                    </a:lnTo>
                    <a:cubicBezTo>
                      <a:pt x="25310" y="18237"/>
                      <a:pt x="21745" y="16853"/>
                      <a:pt x="18053" y="16135"/>
                    </a:cubicBezTo>
                    <a:lnTo>
                      <a:pt x="5052" y="14417"/>
                    </a:lnTo>
                    <a:close/>
                    <a:moveTo>
                      <a:pt x="4078" y="19443"/>
                    </a:moveTo>
                    <a:lnTo>
                      <a:pt x="4001" y="20109"/>
                    </a:lnTo>
                    <a:lnTo>
                      <a:pt x="16950" y="21827"/>
                    </a:lnTo>
                    <a:cubicBezTo>
                      <a:pt x="20566" y="22545"/>
                      <a:pt x="24028" y="23879"/>
                      <a:pt x="27182" y="25827"/>
                    </a:cubicBezTo>
                    <a:lnTo>
                      <a:pt x="27823" y="26212"/>
                    </a:lnTo>
                    <a:lnTo>
                      <a:pt x="28156" y="25622"/>
                    </a:lnTo>
                    <a:lnTo>
                      <a:pt x="27541" y="25238"/>
                    </a:lnTo>
                    <a:cubicBezTo>
                      <a:pt x="24310" y="23263"/>
                      <a:pt x="20771" y="21879"/>
                      <a:pt x="17079" y="21161"/>
                    </a:cubicBezTo>
                    <a:lnTo>
                      <a:pt x="4078" y="19443"/>
                    </a:lnTo>
                    <a:close/>
                    <a:moveTo>
                      <a:pt x="3180" y="21853"/>
                    </a:moveTo>
                    <a:lnTo>
                      <a:pt x="3103" y="22520"/>
                    </a:lnTo>
                    <a:lnTo>
                      <a:pt x="16053" y="24238"/>
                    </a:lnTo>
                    <a:cubicBezTo>
                      <a:pt x="19874" y="24981"/>
                      <a:pt x="24438" y="27058"/>
                      <a:pt x="26284" y="28212"/>
                    </a:cubicBezTo>
                    <a:lnTo>
                      <a:pt x="26925" y="28623"/>
                    </a:lnTo>
                    <a:lnTo>
                      <a:pt x="27284" y="28033"/>
                    </a:lnTo>
                    <a:lnTo>
                      <a:pt x="26643" y="27648"/>
                    </a:lnTo>
                    <a:cubicBezTo>
                      <a:pt x="24720" y="26443"/>
                      <a:pt x="20079" y="24340"/>
                      <a:pt x="16181" y="23571"/>
                    </a:cubicBezTo>
                    <a:lnTo>
                      <a:pt x="3180" y="21853"/>
                    </a:lnTo>
                    <a:close/>
                    <a:moveTo>
                      <a:pt x="2309" y="24263"/>
                    </a:moveTo>
                    <a:lnTo>
                      <a:pt x="2232" y="24930"/>
                    </a:lnTo>
                    <a:lnTo>
                      <a:pt x="15181" y="26648"/>
                    </a:lnTo>
                    <a:cubicBezTo>
                      <a:pt x="18925" y="27392"/>
                      <a:pt x="24515" y="30084"/>
                      <a:pt x="25412" y="30623"/>
                    </a:cubicBezTo>
                    <a:lnTo>
                      <a:pt x="26053" y="31007"/>
                    </a:lnTo>
                    <a:lnTo>
                      <a:pt x="26387" y="30443"/>
                    </a:lnTo>
                    <a:lnTo>
                      <a:pt x="25771" y="30058"/>
                    </a:lnTo>
                    <a:cubicBezTo>
                      <a:pt x="24823" y="29469"/>
                      <a:pt x="19181" y="26751"/>
                      <a:pt x="15309" y="25981"/>
                    </a:cubicBezTo>
                    <a:lnTo>
                      <a:pt x="2309" y="24263"/>
                    </a:lnTo>
                    <a:close/>
                    <a:moveTo>
                      <a:pt x="1257" y="28007"/>
                    </a:moveTo>
                    <a:lnTo>
                      <a:pt x="1180" y="28674"/>
                    </a:lnTo>
                    <a:lnTo>
                      <a:pt x="14130" y="30392"/>
                    </a:lnTo>
                    <a:cubicBezTo>
                      <a:pt x="17745" y="31110"/>
                      <a:pt x="21207" y="32443"/>
                      <a:pt x="24361" y="34392"/>
                    </a:cubicBezTo>
                    <a:lnTo>
                      <a:pt x="24976" y="34777"/>
                    </a:lnTo>
                    <a:lnTo>
                      <a:pt x="25335" y="34187"/>
                    </a:lnTo>
                    <a:lnTo>
                      <a:pt x="24720" y="33802"/>
                    </a:lnTo>
                    <a:cubicBezTo>
                      <a:pt x="21489" y="31828"/>
                      <a:pt x="17950" y="30443"/>
                      <a:pt x="14258" y="29725"/>
                    </a:cubicBezTo>
                    <a:lnTo>
                      <a:pt x="1257" y="28007"/>
                    </a:lnTo>
                    <a:close/>
                    <a:moveTo>
                      <a:pt x="667" y="30520"/>
                    </a:moveTo>
                    <a:lnTo>
                      <a:pt x="591" y="31212"/>
                    </a:lnTo>
                    <a:lnTo>
                      <a:pt x="13566" y="32905"/>
                    </a:lnTo>
                    <a:cubicBezTo>
                      <a:pt x="17155" y="33623"/>
                      <a:pt x="20617" y="34982"/>
                      <a:pt x="23771" y="36905"/>
                    </a:cubicBezTo>
                    <a:lnTo>
                      <a:pt x="24412" y="37290"/>
                    </a:lnTo>
                    <a:lnTo>
                      <a:pt x="24746" y="36726"/>
                    </a:lnTo>
                    <a:lnTo>
                      <a:pt x="24130" y="36315"/>
                    </a:lnTo>
                    <a:cubicBezTo>
                      <a:pt x="20899" y="34341"/>
                      <a:pt x="17361" y="32956"/>
                      <a:pt x="13668" y="32238"/>
                    </a:cubicBezTo>
                    <a:lnTo>
                      <a:pt x="667" y="30520"/>
                    </a:lnTo>
                    <a:close/>
                    <a:moveTo>
                      <a:pt x="103" y="33059"/>
                    </a:moveTo>
                    <a:lnTo>
                      <a:pt x="1" y="33725"/>
                    </a:lnTo>
                    <a:lnTo>
                      <a:pt x="12950" y="35443"/>
                    </a:lnTo>
                    <a:cubicBezTo>
                      <a:pt x="16566" y="36136"/>
                      <a:pt x="20027" y="37495"/>
                      <a:pt x="23181" y="39418"/>
                    </a:cubicBezTo>
                    <a:lnTo>
                      <a:pt x="23797" y="39828"/>
                    </a:lnTo>
                    <a:lnTo>
                      <a:pt x="24156" y="39238"/>
                    </a:lnTo>
                    <a:lnTo>
                      <a:pt x="23515" y="38854"/>
                    </a:lnTo>
                    <a:cubicBezTo>
                      <a:pt x="20310" y="36879"/>
                      <a:pt x="16745" y="35495"/>
                      <a:pt x="13053" y="34777"/>
                    </a:cubicBezTo>
                    <a:lnTo>
                      <a:pt x="103" y="3305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501" name="Google Shape;1501;p30"/>
          <p:cNvSpPr txBox="1">
            <a:spLocks noGrp="1"/>
          </p:cNvSpPr>
          <p:nvPr>
            <p:ph type="title"/>
          </p:nvPr>
        </p:nvSpPr>
        <p:spPr>
          <a:xfrm>
            <a:off x="2820000" y="778467"/>
            <a:ext cx="6552000" cy="540800"/>
          </a:xfrm>
          <a:prstGeom prst="rect">
            <a:avLst/>
          </a:prstGeom>
          <a:effectLst>
            <a:outerShdw dist="28575" dir="1920000" algn="bl" rotWithShape="0">
              <a:schemeClr val="accent1"/>
            </a:outerShdw>
          </a:effectLst>
        </p:spPr>
        <p:txBody>
          <a:bodyPr spcFirstLastPara="1" wrap="square" lIns="91425" tIns="91425" rIns="91425" bIns="91425" anchor="ctr" anchorCtr="0">
            <a:noAutofit/>
          </a:bodyPr>
          <a:lstStyle>
            <a:lvl1pPr lvl="0" algn="ctr" rtl="0">
              <a:spcBef>
                <a:spcPts val="0"/>
              </a:spcBef>
              <a:spcAft>
                <a:spcPts val="0"/>
              </a:spcAft>
              <a:buSzPts val="2500"/>
              <a:buNone/>
              <a:defRPr/>
            </a:lvl1pPr>
            <a:lvl2pPr lvl="1" rtl="0">
              <a:spcBef>
                <a:spcPts val="0"/>
              </a:spcBef>
              <a:spcAft>
                <a:spcPts val="0"/>
              </a:spcAft>
              <a:buSzPts val="2500"/>
              <a:buNone/>
              <a:defRPr sz="3333"/>
            </a:lvl2pPr>
            <a:lvl3pPr lvl="2" rtl="0">
              <a:spcBef>
                <a:spcPts val="0"/>
              </a:spcBef>
              <a:spcAft>
                <a:spcPts val="0"/>
              </a:spcAft>
              <a:buSzPts val="2500"/>
              <a:buNone/>
              <a:defRPr sz="3333"/>
            </a:lvl3pPr>
            <a:lvl4pPr lvl="3" rtl="0">
              <a:spcBef>
                <a:spcPts val="0"/>
              </a:spcBef>
              <a:spcAft>
                <a:spcPts val="0"/>
              </a:spcAft>
              <a:buSzPts val="2500"/>
              <a:buNone/>
              <a:defRPr sz="3333"/>
            </a:lvl4pPr>
            <a:lvl5pPr lvl="4" rtl="0">
              <a:spcBef>
                <a:spcPts val="0"/>
              </a:spcBef>
              <a:spcAft>
                <a:spcPts val="0"/>
              </a:spcAft>
              <a:buSzPts val="2500"/>
              <a:buNone/>
              <a:defRPr sz="3333"/>
            </a:lvl5pPr>
            <a:lvl6pPr lvl="5" rtl="0">
              <a:spcBef>
                <a:spcPts val="0"/>
              </a:spcBef>
              <a:spcAft>
                <a:spcPts val="0"/>
              </a:spcAft>
              <a:buSzPts val="2500"/>
              <a:buNone/>
              <a:defRPr sz="3333"/>
            </a:lvl6pPr>
            <a:lvl7pPr lvl="6" rtl="0">
              <a:spcBef>
                <a:spcPts val="0"/>
              </a:spcBef>
              <a:spcAft>
                <a:spcPts val="0"/>
              </a:spcAft>
              <a:buSzPts val="2500"/>
              <a:buNone/>
              <a:defRPr sz="3333"/>
            </a:lvl7pPr>
            <a:lvl8pPr lvl="7" rtl="0">
              <a:spcBef>
                <a:spcPts val="0"/>
              </a:spcBef>
              <a:spcAft>
                <a:spcPts val="0"/>
              </a:spcAft>
              <a:buSzPts val="2500"/>
              <a:buNone/>
              <a:defRPr sz="3333"/>
            </a:lvl8pPr>
            <a:lvl9pPr lvl="8" rtl="0">
              <a:spcBef>
                <a:spcPts val="0"/>
              </a:spcBef>
              <a:spcAft>
                <a:spcPts val="0"/>
              </a:spcAft>
              <a:buSzPts val="2500"/>
              <a:buNone/>
              <a:defRPr sz="3333"/>
            </a:lvl9pPr>
          </a:lstStyle>
          <a:p>
            <a:endParaRPr/>
          </a:p>
        </p:txBody>
      </p:sp>
      <p:grpSp>
        <p:nvGrpSpPr>
          <p:cNvPr id="1502" name="Google Shape;1502;p30"/>
          <p:cNvGrpSpPr/>
          <p:nvPr/>
        </p:nvGrpSpPr>
        <p:grpSpPr>
          <a:xfrm rot="1799838" flipH="1">
            <a:off x="10721401" y="-1019633"/>
            <a:ext cx="3524284" cy="2844224"/>
            <a:chOff x="-729163" y="3851975"/>
            <a:chExt cx="2464103" cy="1988620"/>
          </a:xfrm>
        </p:grpSpPr>
        <p:sp>
          <p:nvSpPr>
            <p:cNvPr id="1503" name="Google Shape;1503;p30"/>
            <p:cNvSpPr/>
            <p:nvPr/>
          </p:nvSpPr>
          <p:spPr>
            <a:xfrm rot="363082">
              <a:off x="-642946" y="3967874"/>
              <a:ext cx="2291669" cy="1756822"/>
            </a:xfrm>
            <a:custGeom>
              <a:avLst/>
              <a:gdLst/>
              <a:ahLst/>
              <a:cxnLst/>
              <a:rect l="l" t="t" r="r" b="b"/>
              <a:pathLst>
                <a:path w="73153" h="56080" extrusionOk="0">
                  <a:moveTo>
                    <a:pt x="12829" y="0"/>
                  </a:moveTo>
                  <a:cubicBezTo>
                    <a:pt x="12663" y="0"/>
                    <a:pt x="12517" y="100"/>
                    <a:pt x="12443" y="272"/>
                  </a:cubicBezTo>
                  <a:lnTo>
                    <a:pt x="101" y="32729"/>
                  </a:lnTo>
                  <a:cubicBezTo>
                    <a:pt x="1" y="32929"/>
                    <a:pt x="134" y="33196"/>
                    <a:pt x="334" y="33262"/>
                  </a:cubicBezTo>
                  <a:lnTo>
                    <a:pt x="60143" y="56045"/>
                  </a:lnTo>
                  <a:cubicBezTo>
                    <a:pt x="60198" y="56069"/>
                    <a:pt x="60253" y="56079"/>
                    <a:pt x="60306" y="56079"/>
                  </a:cubicBezTo>
                  <a:cubicBezTo>
                    <a:pt x="60479" y="56079"/>
                    <a:pt x="60634" y="55965"/>
                    <a:pt x="60711" y="55812"/>
                  </a:cubicBezTo>
                  <a:lnTo>
                    <a:pt x="73053" y="23355"/>
                  </a:lnTo>
                  <a:cubicBezTo>
                    <a:pt x="73153" y="23155"/>
                    <a:pt x="73053" y="22888"/>
                    <a:pt x="72819" y="22822"/>
                  </a:cubicBezTo>
                  <a:lnTo>
                    <a:pt x="13010" y="39"/>
                  </a:lnTo>
                  <a:cubicBezTo>
                    <a:pt x="12949" y="13"/>
                    <a:pt x="12888" y="0"/>
                    <a:pt x="128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 name="Google Shape;1504;p30"/>
            <p:cNvSpPr/>
            <p:nvPr/>
          </p:nvSpPr>
          <p:spPr>
            <a:xfrm rot="363082">
              <a:off x="792956" y="4622556"/>
              <a:ext cx="778540" cy="1132818"/>
            </a:xfrm>
            <a:custGeom>
              <a:avLst/>
              <a:gdLst/>
              <a:ahLst/>
              <a:cxnLst/>
              <a:rect l="l" t="t" r="r" b="b"/>
              <a:pathLst>
                <a:path w="24852" h="36161" extrusionOk="0">
                  <a:moveTo>
                    <a:pt x="11909" y="1"/>
                  </a:moveTo>
                  <a:lnTo>
                    <a:pt x="0" y="31223"/>
                  </a:lnTo>
                  <a:lnTo>
                    <a:pt x="12943" y="36160"/>
                  </a:lnTo>
                  <a:lnTo>
                    <a:pt x="24851" y="4904"/>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 name="Google Shape;1505;p30"/>
            <p:cNvSpPr/>
            <p:nvPr/>
          </p:nvSpPr>
          <p:spPr>
            <a:xfrm rot="363082">
              <a:off x="289098" y="4363311"/>
              <a:ext cx="1166244" cy="1323976"/>
            </a:xfrm>
            <a:custGeom>
              <a:avLst/>
              <a:gdLst/>
              <a:ahLst/>
              <a:cxnLst/>
              <a:rect l="l" t="t" r="r" b="b"/>
              <a:pathLst>
                <a:path w="37228" h="42263" extrusionOk="0">
                  <a:moveTo>
                    <a:pt x="13388" y="0"/>
                  </a:moveTo>
                  <a:cubicBezTo>
                    <a:pt x="12947" y="0"/>
                    <a:pt x="12544" y="279"/>
                    <a:pt x="12376" y="699"/>
                  </a:cubicBezTo>
                  <a:lnTo>
                    <a:pt x="6272" y="16711"/>
                  </a:lnTo>
                  <a:lnTo>
                    <a:pt x="201" y="32722"/>
                  </a:lnTo>
                  <a:cubicBezTo>
                    <a:pt x="1" y="33189"/>
                    <a:pt x="201" y="33756"/>
                    <a:pt x="668" y="34023"/>
                  </a:cubicBezTo>
                  <a:cubicBezTo>
                    <a:pt x="4271" y="35924"/>
                    <a:pt x="7973" y="37659"/>
                    <a:pt x="11743" y="39160"/>
                  </a:cubicBezTo>
                  <a:cubicBezTo>
                    <a:pt x="17146" y="41262"/>
                    <a:pt x="24952" y="42262"/>
                    <a:pt x="24952" y="42262"/>
                  </a:cubicBezTo>
                  <a:lnTo>
                    <a:pt x="31090" y="26151"/>
                  </a:lnTo>
                  <a:lnTo>
                    <a:pt x="37227" y="10039"/>
                  </a:lnTo>
                  <a:cubicBezTo>
                    <a:pt x="37227" y="10039"/>
                    <a:pt x="30756" y="5636"/>
                    <a:pt x="25319" y="3568"/>
                  </a:cubicBezTo>
                  <a:cubicBezTo>
                    <a:pt x="21483" y="2167"/>
                    <a:pt x="17580" y="999"/>
                    <a:pt x="13644" y="32"/>
                  </a:cubicBezTo>
                  <a:cubicBezTo>
                    <a:pt x="13558" y="11"/>
                    <a:pt x="13472" y="0"/>
                    <a:pt x="13388"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 name="Google Shape;1506;p30"/>
            <p:cNvSpPr/>
            <p:nvPr/>
          </p:nvSpPr>
          <p:spPr>
            <a:xfrm rot="363082">
              <a:off x="1066041" y="4735131"/>
              <a:ext cx="399201" cy="988588"/>
            </a:xfrm>
            <a:custGeom>
              <a:avLst/>
              <a:gdLst/>
              <a:ahLst/>
              <a:cxnLst/>
              <a:rect l="l" t="t" r="r" b="b"/>
              <a:pathLst>
                <a:path w="12743" h="31557" extrusionOk="0">
                  <a:moveTo>
                    <a:pt x="11909" y="1"/>
                  </a:moveTo>
                  <a:lnTo>
                    <a:pt x="0" y="31257"/>
                  </a:lnTo>
                  <a:lnTo>
                    <a:pt x="834" y="31557"/>
                  </a:lnTo>
                  <a:lnTo>
                    <a:pt x="12743" y="334"/>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30"/>
            <p:cNvSpPr/>
            <p:nvPr/>
          </p:nvSpPr>
          <p:spPr>
            <a:xfrm rot="363082">
              <a:off x="1086646" y="4743259"/>
              <a:ext cx="390836" cy="979190"/>
            </a:xfrm>
            <a:custGeom>
              <a:avLst/>
              <a:gdLst/>
              <a:ahLst/>
              <a:cxnLst/>
              <a:rect l="l" t="t" r="r" b="b"/>
              <a:pathLst>
                <a:path w="12476" h="31257" extrusionOk="0">
                  <a:moveTo>
                    <a:pt x="12042" y="1"/>
                  </a:moveTo>
                  <a:lnTo>
                    <a:pt x="0" y="31090"/>
                  </a:lnTo>
                  <a:lnTo>
                    <a:pt x="434" y="31256"/>
                  </a:lnTo>
                  <a:lnTo>
                    <a:pt x="12476" y="167"/>
                  </a:lnTo>
                  <a:lnTo>
                    <a:pt x="120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30"/>
            <p:cNvSpPr/>
            <p:nvPr/>
          </p:nvSpPr>
          <p:spPr>
            <a:xfrm rot="363082">
              <a:off x="-564252" y="3933299"/>
              <a:ext cx="778540" cy="1133852"/>
            </a:xfrm>
            <a:custGeom>
              <a:avLst/>
              <a:gdLst/>
              <a:ahLst/>
              <a:cxnLst/>
              <a:rect l="l" t="t" r="r" b="b"/>
              <a:pathLst>
                <a:path w="24852" h="36194" extrusionOk="0">
                  <a:moveTo>
                    <a:pt x="11909" y="1"/>
                  </a:moveTo>
                  <a:lnTo>
                    <a:pt x="0" y="31256"/>
                  </a:lnTo>
                  <a:lnTo>
                    <a:pt x="12943" y="36193"/>
                  </a:lnTo>
                  <a:lnTo>
                    <a:pt x="24851" y="4937"/>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30"/>
            <p:cNvSpPr/>
            <p:nvPr/>
          </p:nvSpPr>
          <p:spPr>
            <a:xfrm rot="363082">
              <a:off x="-449612" y="4006479"/>
              <a:ext cx="1166244" cy="1323004"/>
            </a:xfrm>
            <a:custGeom>
              <a:avLst/>
              <a:gdLst/>
              <a:ahLst/>
              <a:cxnLst/>
              <a:rect l="l" t="t" r="r" b="b"/>
              <a:pathLst>
                <a:path w="37228" h="42232" extrusionOk="0">
                  <a:moveTo>
                    <a:pt x="12243" y="0"/>
                  </a:moveTo>
                  <a:lnTo>
                    <a:pt x="6105" y="16112"/>
                  </a:lnTo>
                  <a:lnTo>
                    <a:pt x="1" y="32190"/>
                  </a:lnTo>
                  <a:cubicBezTo>
                    <a:pt x="1" y="32190"/>
                    <a:pt x="6506" y="36593"/>
                    <a:pt x="11909" y="38694"/>
                  </a:cubicBezTo>
                  <a:cubicBezTo>
                    <a:pt x="15745" y="40062"/>
                    <a:pt x="19648" y="41230"/>
                    <a:pt x="23584" y="42197"/>
                  </a:cubicBezTo>
                  <a:cubicBezTo>
                    <a:pt x="23677" y="42220"/>
                    <a:pt x="23769" y="42231"/>
                    <a:pt x="23859" y="42231"/>
                  </a:cubicBezTo>
                  <a:cubicBezTo>
                    <a:pt x="24293" y="42231"/>
                    <a:pt x="24686" y="41977"/>
                    <a:pt x="24852" y="41563"/>
                  </a:cubicBezTo>
                  <a:lnTo>
                    <a:pt x="30923" y="25552"/>
                  </a:lnTo>
                  <a:lnTo>
                    <a:pt x="37027" y="9540"/>
                  </a:lnTo>
                  <a:cubicBezTo>
                    <a:pt x="37227" y="9040"/>
                    <a:pt x="37027" y="8473"/>
                    <a:pt x="36560" y="8239"/>
                  </a:cubicBezTo>
                  <a:cubicBezTo>
                    <a:pt x="32958" y="6305"/>
                    <a:pt x="29255" y="4603"/>
                    <a:pt x="25486" y="3069"/>
                  </a:cubicBezTo>
                  <a:cubicBezTo>
                    <a:pt x="20049" y="1001"/>
                    <a:pt x="12243" y="0"/>
                    <a:pt x="12243"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30"/>
            <p:cNvSpPr/>
            <p:nvPr/>
          </p:nvSpPr>
          <p:spPr>
            <a:xfrm rot="363082">
              <a:off x="-458078" y="3966041"/>
              <a:ext cx="400266" cy="988588"/>
            </a:xfrm>
            <a:custGeom>
              <a:avLst/>
              <a:gdLst/>
              <a:ahLst/>
              <a:cxnLst/>
              <a:rect l="l" t="t" r="r" b="b"/>
              <a:pathLst>
                <a:path w="12777" h="31557" extrusionOk="0">
                  <a:moveTo>
                    <a:pt x="11909" y="0"/>
                  </a:moveTo>
                  <a:lnTo>
                    <a:pt x="1" y="31223"/>
                  </a:lnTo>
                  <a:lnTo>
                    <a:pt x="868" y="31556"/>
                  </a:lnTo>
                  <a:lnTo>
                    <a:pt x="12777" y="300"/>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30"/>
            <p:cNvSpPr/>
            <p:nvPr/>
          </p:nvSpPr>
          <p:spPr>
            <a:xfrm rot="363082">
              <a:off x="-486520" y="3948733"/>
              <a:ext cx="386701" cy="983356"/>
            </a:xfrm>
            <a:custGeom>
              <a:avLst/>
              <a:gdLst/>
              <a:ahLst/>
              <a:cxnLst/>
              <a:rect l="l" t="t" r="r" b="b"/>
              <a:pathLst>
                <a:path w="12344" h="31390" extrusionOk="0">
                  <a:moveTo>
                    <a:pt x="11909" y="0"/>
                  </a:moveTo>
                  <a:lnTo>
                    <a:pt x="1" y="31223"/>
                  </a:lnTo>
                  <a:lnTo>
                    <a:pt x="435" y="31389"/>
                  </a:lnTo>
                  <a:lnTo>
                    <a:pt x="12343" y="167"/>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30"/>
            <p:cNvSpPr/>
            <p:nvPr/>
          </p:nvSpPr>
          <p:spPr>
            <a:xfrm rot="363082">
              <a:off x="-536791" y="3924334"/>
              <a:ext cx="403367" cy="990687"/>
            </a:xfrm>
            <a:custGeom>
              <a:avLst/>
              <a:gdLst/>
              <a:ahLst/>
              <a:cxnLst/>
              <a:rect l="l" t="t" r="r" b="b"/>
              <a:pathLst>
                <a:path w="12876" h="31624" extrusionOk="0">
                  <a:moveTo>
                    <a:pt x="11909" y="0"/>
                  </a:moveTo>
                  <a:lnTo>
                    <a:pt x="0" y="31223"/>
                  </a:lnTo>
                  <a:lnTo>
                    <a:pt x="967" y="31623"/>
                  </a:lnTo>
                  <a:lnTo>
                    <a:pt x="12876" y="367"/>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 name="Google Shape;1513;p30"/>
            <p:cNvSpPr/>
            <p:nvPr/>
          </p:nvSpPr>
          <p:spPr>
            <a:xfrm rot="363082">
              <a:off x="633267" y="4549023"/>
              <a:ext cx="365775" cy="364741"/>
            </a:xfrm>
            <a:custGeom>
              <a:avLst/>
              <a:gdLst/>
              <a:ahLst/>
              <a:cxnLst/>
              <a:rect l="l" t="t" r="r" b="b"/>
              <a:pathLst>
                <a:path w="11676" h="11643" fill="none" extrusionOk="0">
                  <a:moveTo>
                    <a:pt x="3237" y="1"/>
                  </a:moveTo>
                  <a:lnTo>
                    <a:pt x="11676" y="3203"/>
                  </a:lnTo>
                  <a:lnTo>
                    <a:pt x="8440" y="11643"/>
                  </a:lnTo>
                  <a:lnTo>
                    <a:pt x="1" y="8407"/>
                  </a:lnTo>
                  <a:close/>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4" name="Google Shape;1514;p30"/>
            <p:cNvSpPr/>
            <p:nvPr/>
          </p:nvSpPr>
          <p:spPr>
            <a:xfrm rot="363082">
              <a:off x="-56388" y="4232909"/>
              <a:ext cx="499541" cy="423260"/>
            </a:xfrm>
            <a:custGeom>
              <a:avLst/>
              <a:gdLst/>
              <a:ahLst/>
              <a:cxnLst/>
              <a:rect l="l" t="t" r="r" b="b"/>
              <a:pathLst>
                <a:path w="15946" h="13511" fill="none" extrusionOk="0">
                  <a:moveTo>
                    <a:pt x="3303" y="1"/>
                  </a:moveTo>
                  <a:lnTo>
                    <a:pt x="15945" y="4804"/>
                  </a:lnTo>
                  <a:moveTo>
                    <a:pt x="2769" y="1435"/>
                  </a:moveTo>
                  <a:lnTo>
                    <a:pt x="15378" y="6272"/>
                  </a:lnTo>
                  <a:moveTo>
                    <a:pt x="2202" y="2903"/>
                  </a:moveTo>
                  <a:lnTo>
                    <a:pt x="14845" y="7740"/>
                  </a:lnTo>
                  <a:moveTo>
                    <a:pt x="14277" y="9174"/>
                  </a:moveTo>
                  <a:lnTo>
                    <a:pt x="1635" y="4337"/>
                  </a:lnTo>
                  <a:moveTo>
                    <a:pt x="1101" y="5805"/>
                  </a:moveTo>
                  <a:lnTo>
                    <a:pt x="13710" y="10608"/>
                  </a:lnTo>
                  <a:moveTo>
                    <a:pt x="534" y="7239"/>
                  </a:moveTo>
                  <a:lnTo>
                    <a:pt x="13177" y="12076"/>
                  </a:lnTo>
                  <a:moveTo>
                    <a:pt x="1" y="8707"/>
                  </a:moveTo>
                  <a:lnTo>
                    <a:pt x="12643" y="13511"/>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5" name="Google Shape;1515;p30"/>
            <p:cNvSpPr/>
            <p:nvPr/>
          </p:nvSpPr>
          <p:spPr>
            <a:xfrm rot="363082">
              <a:off x="940056" y="4735937"/>
              <a:ext cx="406531" cy="311454"/>
            </a:xfrm>
            <a:custGeom>
              <a:avLst/>
              <a:gdLst/>
              <a:ahLst/>
              <a:cxnLst/>
              <a:rect l="l" t="t" r="r" b="b"/>
              <a:pathLst>
                <a:path w="12977" h="9942" fill="none" extrusionOk="0">
                  <a:moveTo>
                    <a:pt x="12977" y="3903"/>
                  </a:moveTo>
                  <a:lnTo>
                    <a:pt x="2670" y="1"/>
                  </a:lnTo>
                  <a:moveTo>
                    <a:pt x="2002" y="1769"/>
                  </a:moveTo>
                  <a:lnTo>
                    <a:pt x="12276" y="5671"/>
                  </a:lnTo>
                  <a:moveTo>
                    <a:pt x="1335" y="3503"/>
                  </a:moveTo>
                  <a:lnTo>
                    <a:pt x="11609" y="7439"/>
                  </a:lnTo>
                  <a:moveTo>
                    <a:pt x="668" y="5271"/>
                  </a:moveTo>
                  <a:lnTo>
                    <a:pt x="10942" y="9174"/>
                  </a:lnTo>
                  <a:moveTo>
                    <a:pt x="7706" y="9941"/>
                  </a:moveTo>
                  <a:lnTo>
                    <a:pt x="1" y="7006"/>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6" name="Google Shape;1516;p30"/>
            <p:cNvSpPr/>
            <p:nvPr/>
          </p:nvSpPr>
          <p:spPr>
            <a:xfrm rot="363082">
              <a:off x="407066" y="4979342"/>
              <a:ext cx="760778" cy="501609"/>
            </a:xfrm>
            <a:custGeom>
              <a:avLst/>
              <a:gdLst/>
              <a:ahLst/>
              <a:cxnLst/>
              <a:rect l="l" t="t" r="r" b="b"/>
              <a:pathLst>
                <a:path w="24285" h="16012" fill="none" extrusionOk="0">
                  <a:moveTo>
                    <a:pt x="24285" y="6772"/>
                  </a:moveTo>
                  <a:lnTo>
                    <a:pt x="6472" y="0"/>
                  </a:lnTo>
                  <a:moveTo>
                    <a:pt x="3136" y="1067"/>
                  </a:moveTo>
                  <a:lnTo>
                    <a:pt x="23517" y="8806"/>
                  </a:lnTo>
                  <a:moveTo>
                    <a:pt x="2336" y="3069"/>
                  </a:moveTo>
                  <a:lnTo>
                    <a:pt x="22717" y="10841"/>
                  </a:lnTo>
                  <a:moveTo>
                    <a:pt x="1568" y="5137"/>
                  </a:moveTo>
                  <a:lnTo>
                    <a:pt x="21950" y="12909"/>
                  </a:lnTo>
                  <a:moveTo>
                    <a:pt x="801" y="7172"/>
                  </a:moveTo>
                  <a:lnTo>
                    <a:pt x="21182" y="14944"/>
                  </a:lnTo>
                  <a:moveTo>
                    <a:pt x="1" y="9240"/>
                  </a:moveTo>
                  <a:lnTo>
                    <a:pt x="17847" y="16011"/>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102633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743"/>
        <p:cNvGrpSpPr/>
        <p:nvPr/>
      </p:nvGrpSpPr>
      <p:grpSpPr>
        <a:xfrm>
          <a:off x="0" y="0"/>
          <a:ext cx="0" cy="0"/>
          <a:chOff x="0" y="0"/>
          <a:chExt cx="0" cy="0"/>
        </a:xfrm>
      </p:grpSpPr>
      <p:pic>
        <p:nvPicPr>
          <p:cNvPr id="1744" name="Google Shape;1744;p35"/>
          <p:cNvPicPr preferRelativeResize="0"/>
          <p:nvPr/>
        </p:nvPicPr>
        <p:blipFill>
          <a:blip r:embed="rId2">
            <a:alphaModFix/>
          </a:blip>
          <a:stretch>
            <a:fillRect/>
          </a:stretch>
        </p:blipFill>
        <p:spPr>
          <a:xfrm>
            <a:off x="-75466" y="-36433"/>
            <a:ext cx="12342935" cy="7005332"/>
          </a:xfrm>
          <a:prstGeom prst="rect">
            <a:avLst/>
          </a:prstGeom>
          <a:noFill/>
          <a:ln>
            <a:noFill/>
          </a:ln>
        </p:spPr>
      </p:pic>
      <p:grpSp>
        <p:nvGrpSpPr>
          <p:cNvPr id="1745" name="Google Shape;1745;p35"/>
          <p:cNvGrpSpPr/>
          <p:nvPr/>
        </p:nvGrpSpPr>
        <p:grpSpPr>
          <a:xfrm rot="963590" flipH="1">
            <a:off x="-349027" y="-1010629"/>
            <a:ext cx="3524885" cy="2844709"/>
            <a:chOff x="-729163" y="3851975"/>
            <a:chExt cx="2464103" cy="1988620"/>
          </a:xfrm>
        </p:grpSpPr>
        <p:sp>
          <p:nvSpPr>
            <p:cNvPr id="1746" name="Google Shape;1746;p35"/>
            <p:cNvSpPr/>
            <p:nvPr/>
          </p:nvSpPr>
          <p:spPr>
            <a:xfrm rot="363082">
              <a:off x="-642946" y="3967874"/>
              <a:ext cx="2291669" cy="1756822"/>
            </a:xfrm>
            <a:custGeom>
              <a:avLst/>
              <a:gdLst/>
              <a:ahLst/>
              <a:cxnLst/>
              <a:rect l="l" t="t" r="r" b="b"/>
              <a:pathLst>
                <a:path w="73153" h="56080" extrusionOk="0">
                  <a:moveTo>
                    <a:pt x="12829" y="0"/>
                  </a:moveTo>
                  <a:cubicBezTo>
                    <a:pt x="12663" y="0"/>
                    <a:pt x="12517" y="100"/>
                    <a:pt x="12443" y="272"/>
                  </a:cubicBezTo>
                  <a:lnTo>
                    <a:pt x="101" y="32729"/>
                  </a:lnTo>
                  <a:cubicBezTo>
                    <a:pt x="1" y="32929"/>
                    <a:pt x="134" y="33196"/>
                    <a:pt x="334" y="33262"/>
                  </a:cubicBezTo>
                  <a:lnTo>
                    <a:pt x="60143" y="56045"/>
                  </a:lnTo>
                  <a:cubicBezTo>
                    <a:pt x="60198" y="56069"/>
                    <a:pt x="60253" y="56079"/>
                    <a:pt x="60306" y="56079"/>
                  </a:cubicBezTo>
                  <a:cubicBezTo>
                    <a:pt x="60479" y="56079"/>
                    <a:pt x="60634" y="55965"/>
                    <a:pt x="60711" y="55812"/>
                  </a:cubicBezTo>
                  <a:lnTo>
                    <a:pt x="73053" y="23355"/>
                  </a:lnTo>
                  <a:cubicBezTo>
                    <a:pt x="73153" y="23155"/>
                    <a:pt x="73053" y="22888"/>
                    <a:pt x="72819" y="22822"/>
                  </a:cubicBezTo>
                  <a:lnTo>
                    <a:pt x="13010" y="39"/>
                  </a:lnTo>
                  <a:cubicBezTo>
                    <a:pt x="12949" y="13"/>
                    <a:pt x="12888" y="0"/>
                    <a:pt x="128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7" name="Google Shape;1747;p35"/>
            <p:cNvSpPr/>
            <p:nvPr/>
          </p:nvSpPr>
          <p:spPr>
            <a:xfrm rot="363082">
              <a:off x="792956" y="4622556"/>
              <a:ext cx="778540" cy="1132818"/>
            </a:xfrm>
            <a:custGeom>
              <a:avLst/>
              <a:gdLst/>
              <a:ahLst/>
              <a:cxnLst/>
              <a:rect l="l" t="t" r="r" b="b"/>
              <a:pathLst>
                <a:path w="24852" h="36161" extrusionOk="0">
                  <a:moveTo>
                    <a:pt x="11909" y="1"/>
                  </a:moveTo>
                  <a:lnTo>
                    <a:pt x="0" y="31223"/>
                  </a:lnTo>
                  <a:lnTo>
                    <a:pt x="12943" y="36160"/>
                  </a:lnTo>
                  <a:lnTo>
                    <a:pt x="24851" y="4904"/>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8" name="Google Shape;1748;p35"/>
            <p:cNvSpPr/>
            <p:nvPr/>
          </p:nvSpPr>
          <p:spPr>
            <a:xfrm rot="363082">
              <a:off x="289098" y="4363311"/>
              <a:ext cx="1166244" cy="1323976"/>
            </a:xfrm>
            <a:custGeom>
              <a:avLst/>
              <a:gdLst/>
              <a:ahLst/>
              <a:cxnLst/>
              <a:rect l="l" t="t" r="r" b="b"/>
              <a:pathLst>
                <a:path w="37228" h="42263" extrusionOk="0">
                  <a:moveTo>
                    <a:pt x="13388" y="0"/>
                  </a:moveTo>
                  <a:cubicBezTo>
                    <a:pt x="12947" y="0"/>
                    <a:pt x="12544" y="279"/>
                    <a:pt x="12376" y="699"/>
                  </a:cubicBezTo>
                  <a:lnTo>
                    <a:pt x="6272" y="16711"/>
                  </a:lnTo>
                  <a:lnTo>
                    <a:pt x="201" y="32722"/>
                  </a:lnTo>
                  <a:cubicBezTo>
                    <a:pt x="1" y="33189"/>
                    <a:pt x="201" y="33756"/>
                    <a:pt x="668" y="34023"/>
                  </a:cubicBezTo>
                  <a:cubicBezTo>
                    <a:pt x="4271" y="35924"/>
                    <a:pt x="7973" y="37659"/>
                    <a:pt x="11743" y="39160"/>
                  </a:cubicBezTo>
                  <a:cubicBezTo>
                    <a:pt x="17146" y="41262"/>
                    <a:pt x="24952" y="42262"/>
                    <a:pt x="24952" y="42262"/>
                  </a:cubicBezTo>
                  <a:lnTo>
                    <a:pt x="31090" y="26151"/>
                  </a:lnTo>
                  <a:lnTo>
                    <a:pt x="37227" y="10039"/>
                  </a:lnTo>
                  <a:cubicBezTo>
                    <a:pt x="37227" y="10039"/>
                    <a:pt x="30756" y="5636"/>
                    <a:pt x="25319" y="3568"/>
                  </a:cubicBezTo>
                  <a:cubicBezTo>
                    <a:pt x="21483" y="2167"/>
                    <a:pt x="17580" y="999"/>
                    <a:pt x="13644" y="32"/>
                  </a:cubicBezTo>
                  <a:cubicBezTo>
                    <a:pt x="13558" y="11"/>
                    <a:pt x="13472" y="0"/>
                    <a:pt x="13388"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9" name="Google Shape;1749;p35"/>
            <p:cNvSpPr/>
            <p:nvPr/>
          </p:nvSpPr>
          <p:spPr>
            <a:xfrm rot="363082">
              <a:off x="1066041" y="4735131"/>
              <a:ext cx="399201" cy="988588"/>
            </a:xfrm>
            <a:custGeom>
              <a:avLst/>
              <a:gdLst/>
              <a:ahLst/>
              <a:cxnLst/>
              <a:rect l="l" t="t" r="r" b="b"/>
              <a:pathLst>
                <a:path w="12743" h="31557" extrusionOk="0">
                  <a:moveTo>
                    <a:pt x="11909" y="1"/>
                  </a:moveTo>
                  <a:lnTo>
                    <a:pt x="0" y="31257"/>
                  </a:lnTo>
                  <a:lnTo>
                    <a:pt x="834" y="31557"/>
                  </a:lnTo>
                  <a:lnTo>
                    <a:pt x="12743" y="334"/>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0" name="Google Shape;1750;p35"/>
            <p:cNvSpPr/>
            <p:nvPr/>
          </p:nvSpPr>
          <p:spPr>
            <a:xfrm rot="363082">
              <a:off x="1086646" y="4743259"/>
              <a:ext cx="390836" cy="979190"/>
            </a:xfrm>
            <a:custGeom>
              <a:avLst/>
              <a:gdLst/>
              <a:ahLst/>
              <a:cxnLst/>
              <a:rect l="l" t="t" r="r" b="b"/>
              <a:pathLst>
                <a:path w="12476" h="31257" extrusionOk="0">
                  <a:moveTo>
                    <a:pt x="12042" y="1"/>
                  </a:moveTo>
                  <a:lnTo>
                    <a:pt x="0" y="31090"/>
                  </a:lnTo>
                  <a:lnTo>
                    <a:pt x="434" y="31256"/>
                  </a:lnTo>
                  <a:lnTo>
                    <a:pt x="12476" y="167"/>
                  </a:lnTo>
                  <a:lnTo>
                    <a:pt x="120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1" name="Google Shape;1751;p35"/>
            <p:cNvSpPr/>
            <p:nvPr/>
          </p:nvSpPr>
          <p:spPr>
            <a:xfrm rot="363082">
              <a:off x="-564252" y="3933299"/>
              <a:ext cx="778540" cy="1133852"/>
            </a:xfrm>
            <a:custGeom>
              <a:avLst/>
              <a:gdLst/>
              <a:ahLst/>
              <a:cxnLst/>
              <a:rect l="l" t="t" r="r" b="b"/>
              <a:pathLst>
                <a:path w="24852" h="36194" extrusionOk="0">
                  <a:moveTo>
                    <a:pt x="11909" y="1"/>
                  </a:moveTo>
                  <a:lnTo>
                    <a:pt x="0" y="31256"/>
                  </a:lnTo>
                  <a:lnTo>
                    <a:pt x="12943" y="36193"/>
                  </a:lnTo>
                  <a:lnTo>
                    <a:pt x="24851" y="4937"/>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2" name="Google Shape;1752;p35"/>
            <p:cNvSpPr/>
            <p:nvPr/>
          </p:nvSpPr>
          <p:spPr>
            <a:xfrm rot="363082">
              <a:off x="-449612" y="4006479"/>
              <a:ext cx="1166244" cy="1323004"/>
            </a:xfrm>
            <a:custGeom>
              <a:avLst/>
              <a:gdLst/>
              <a:ahLst/>
              <a:cxnLst/>
              <a:rect l="l" t="t" r="r" b="b"/>
              <a:pathLst>
                <a:path w="37228" h="42232" extrusionOk="0">
                  <a:moveTo>
                    <a:pt x="12243" y="0"/>
                  </a:moveTo>
                  <a:lnTo>
                    <a:pt x="6105" y="16112"/>
                  </a:lnTo>
                  <a:lnTo>
                    <a:pt x="1" y="32190"/>
                  </a:lnTo>
                  <a:cubicBezTo>
                    <a:pt x="1" y="32190"/>
                    <a:pt x="6506" y="36593"/>
                    <a:pt x="11909" y="38694"/>
                  </a:cubicBezTo>
                  <a:cubicBezTo>
                    <a:pt x="15745" y="40062"/>
                    <a:pt x="19648" y="41230"/>
                    <a:pt x="23584" y="42197"/>
                  </a:cubicBezTo>
                  <a:cubicBezTo>
                    <a:pt x="23677" y="42220"/>
                    <a:pt x="23769" y="42231"/>
                    <a:pt x="23859" y="42231"/>
                  </a:cubicBezTo>
                  <a:cubicBezTo>
                    <a:pt x="24293" y="42231"/>
                    <a:pt x="24686" y="41977"/>
                    <a:pt x="24852" y="41563"/>
                  </a:cubicBezTo>
                  <a:lnTo>
                    <a:pt x="30923" y="25552"/>
                  </a:lnTo>
                  <a:lnTo>
                    <a:pt x="37027" y="9540"/>
                  </a:lnTo>
                  <a:cubicBezTo>
                    <a:pt x="37227" y="9040"/>
                    <a:pt x="37027" y="8473"/>
                    <a:pt x="36560" y="8239"/>
                  </a:cubicBezTo>
                  <a:cubicBezTo>
                    <a:pt x="32958" y="6305"/>
                    <a:pt x="29255" y="4603"/>
                    <a:pt x="25486" y="3069"/>
                  </a:cubicBezTo>
                  <a:cubicBezTo>
                    <a:pt x="20049" y="1001"/>
                    <a:pt x="12243" y="0"/>
                    <a:pt x="12243"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3" name="Google Shape;1753;p35"/>
            <p:cNvSpPr/>
            <p:nvPr/>
          </p:nvSpPr>
          <p:spPr>
            <a:xfrm rot="363082">
              <a:off x="-458078" y="3966041"/>
              <a:ext cx="400266" cy="988588"/>
            </a:xfrm>
            <a:custGeom>
              <a:avLst/>
              <a:gdLst/>
              <a:ahLst/>
              <a:cxnLst/>
              <a:rect l="l" t="t" r="r" b="b"/>
              <a:pathLst>
                <a:path w="12777" h="31557" extrusionOk="0">
                  <a:moveTo>
                    <a:pt x="11909" y="0"/>
                  </a:moveTo>
                  <a:lnTo>
                    <a:pt x="1" y="31223"/>
                  </a:lnTo>
                  <a:lnTo>
                    <a:pt x="868" y="31556"/>
                  </a:lnTo>
                  <a:lnTo>
                    <a:pt x="12777" y="300"/>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4" name="Google Shape;1754;p35"/>
            <p:cNvSpPr/>
            <p:nvPr/>
          </p:nvSpPr>
          <p:spPr>
            <a:xfrm rot="363082">
              <a:off x="-486520" y="3948733"/>
              <a:ext cx="386701" cy="983356"/>
            </a:xfrm>
            <a:custGeom>
              <a:avLst/>
              <a:gdLst/>
              <a:ahLst/>
              <a:cxnLst/>
              <a:rect l="l" t="t" r="r" b="b"/>
              <a:pathLst>
                <a:path w="12344" h="31390" extrusionOk="0">
                  <a:moveTo>
                    <a:pt x="11909" y="0"/>
                  </a:moveTo>
                  <a:lnTo>
                    <a:pt x="1" y="31223"/>
                  </a:lnTo>
                  <a:lnTo>
                    <a:pt x="435" y="31389"/>
                  </a:lnTo>
                  <a:lnTo>
                    <a:pt x="12343" y="167"/>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5" name="Google Shape;1755;p35"/>
            <p:cNvSpPr/>
            <p:nvPr/>
          </p:nvSpPr>
          <p:spPr>
            <a:xfrm rot="363082">
              <a:off x="-536791" y="3924334"/>
              <a:ext cx="403367" cy="990687"/>
            </a:xfrm>
            <a:custGeom>
              <a:avLst/>
              <a:gdLst/>
              <a:ahLst/>
              <a:cxnLst/>
              <a:rect l="l" t="t" r="r" b="b"/>
              <a:pathLst>
                <a:path w="12876" h="31624" extrusionOk="0">
                  <a:moveTo>
                    <a:pt x="11909" y="0"/>
                  </a:moveTo>
                  <a:lnTo>
                    <a:pt x="0" y="31223"/>
                  </a:lnTo>
                  <a:lnTo>
                    <a:pt x="967" y="31623"/>
                  </a:lnTo>
                  <a:lnTo>
                    <a:pt x="12876" y="367"/>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6" name="Google Shape;1756;p35"/>
            <p:cNvSpPr/>
            <p:nvPr/>
          </p:nvSpPr>
          <p:spPr>
            <a:xfrm rot="363082">
              <a:off x="633267" y="4549023"/>
              <a:ext cx="365775" cy="364741"/>
            </a:xfrm>
            <a:custGeom>
              <a:avLst/>
              <a:gdLst/>
              <a:ahLst/>
              <a:cxnLst/>
              <a:rect l="l" t="t" r="r" b="b"/>
              <a:pathLst>
                <a:path w="11676" h="11643" fill="none" extrusionOk="0">
                  <a:moveTo>
                    <a:pt x="3237" y="1"/>
                  </a:moveTo>
                  <a:lnTo>
                    <a:pt x="11676" y="3203"/>
                  </a:lnTo>
                  <a:lnTo>
                    <a:pt x="8440" y="11643"/>
                  </a:lnTo>
                  <a:lnTo>
                    <a:pt x="1" y="8407"/>
                  </a:lnTo>
                  <a:close/>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7" name="Google Shape;1757;p35"/>
            <p:cNvSpPr/>
            <p:nvPr/>
          </p:nvSpPr>
          <p:spPr>
            <a:xfrm rot="363082">
              <a:off x="-56388" y="4232909"/>
              <a:ext cx="499541" cy="423260"/>
            </a:xfrm>
            <a:custGeom>
              <a:avLst/>
              <a:gdLst/>
              <a:ahLst/>
              <a:cxnLst/>
              <a:rect l="l" t="t" r="r" b="b"/>
              <a:pathLst>
                <a:path w="15946" h="13511" fill="none" extrusionOk="0">
                  <a:moveTo>
                    <a:pt x="3303" y="1"/>
                  </a:moveTo>
                  <a:lnTo>
                    <a:pt x="15945" y="4804"/>
                  </a:lnTo>
                  <a:moveTo>
                    <a:pt x="2769" y="1435"/>
                  </a:moveTo>
                  <a:lnTo>
                    <a:pt x="15378" y="6272"/>
                  </a:lnTo>
                  <a:moveTo>
                    <a:pt x="2202" y="2903"/>
                  </a:moveTo>
                  <a:lnTo>
                    <a:pt x="14845" y="7740"/>
                  </a:lnTo>
                  <a:moveTo>
                    <a:pt x="14277" y="9174"/>
                  </a:moveTo>
                  <a:lnTo>
                    <a:pt x="1635" y="4337"/>
                  </a:lnTo>
                  <a:moveTo>
                    <a:pt x="1101" y="5805"/>
                  </a:moveTo>
                  <a:lnTo>
                    <a:pt x="13710" y="10608"/>
                  </a:lnTo>
                  <a:moveTo>
                    <a:pt x="534" y="7239"/>
                  </a:moveTo>
                  <a:lnTo>
                    <a:pt x="13177" y="12076"/>
                  </a:lnTo>
                  <a:moveTo>
                    <a:pt x="1" y="8707"/>
                  </a:moveTo>
                  <a:lnTo>
                    <a:pt x="12643" y="13511"/>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8" name="Google Shape;1758;p35"/>
            <p:cNvSpPr/>
            <p:nvPr/>
          </p:nvSpPr>
          <p:spPr>
            <a:xfrm rot="363082">
              <a:off x="940056" y="4735937"/>
              <a:ext cx="406531" cy="311454"/>
            </a:xfrm>
            <a:custGeom>
              <a:avLst/>
              <a:gdLst/>
              <a:ahLst/>
              <a:cxnLst/>
              <a:rect l="l" t="t" r="r" b="b"/>
              <a:pathLst>
                <a:path w="12977" h="9942" fill="none" extrusionOk="0">
                  <a:moveTo>
                    <a:pt x="12977" y="3903"/>
                  </a:moveTo>
                  <a:lnTo>
                    <a:pt x="2670" y="1"/>
                  </a:lnTo>
                  <a:moveTo>
                    <a:pt x="2002" y="1769"/>
                  </a:moveTo>
                  <a:lnTo>
                    <a:pt x="12276" y="5671"/>
                  </a:lnTo>
                  <a:moveTo>
                    <a:pt x="1335" y="3503"/>
                  </a:moveTo>
                  <a:lnTo>
                    <a:pt x="11609" y="7439"/>
                  </a:lnTo>
                  <a:moveTo>
                    <a:pt x="668" y="5271"/>
                  </a:moveTo>
                  <a:lnTo>
                    <a:pt x="10942" y="9174"/>
                  </a:lnTo>
                  <a:moveTo>
                    <a:pt x="7706" y="9941"/>
                  </a:moveTo>
                  <a:lnTo>
                    <a:pt x="1" y="7006"/>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9" name="Google Shape;1759;p35"/>
            <p:cNvSpPr/>
            <p:nvPr/>
          </p:nvSpPr>
          <p:spPr>
            <a:xfrm rot="363082">
              <a:off x="407066" y="4979342"/>
              <a:ext cx="760778" cy="501609"/>
            </a:xfrm>
            <a:custGeom>
              <a:avLst/>
              <a:gdLst/>
              <a:ahLst/>
              <a:cxnLst/>
              <a:rect l="l" t="t" r="r" b="b"/>
              <a:pathLst>
                <a:path w="24285" h="16012" fill="none" extrusionOk="0">
                  <a:moveTo>
                    <a:pt x="24285" y="6772"/>
                  </a:moveTo>
                  <a:lnTo>
                    <a:pt x="6472" y="0"/>
                  </a:lnTo>
                  <a:moveTo>
                    <a:pt x="3136" y="1067"/>
                  </a:moveTo>
                  <a:lnTo>
                    <a:pt x="23517" y="8806"/>
                  </a:lnTo>
                  <a:moveTo>
                    <a:pt x="2336" y="3069"/>
                  </a:moveTo>
                  <a:lnTo>
                    <a:pt x="22717" y="10841"/>
                  </a:lnTo>
                  <a:moveTo>
                    <a:pt x="1568" y="5137"/>
                  </a:moveTo>
                  <a:lnTo>
                    <a:pt x="21950" y="12909"/>
                  </a:lnTo>
                  <a:moveTo>
                    <a:pt x="801" y="7172"/>
                  </a:moveTo>
                  <a:lnTo>
                    <a:pt x="21182" y="14944"/>
                  </a:lnTo>
                  <a:moveTo>
                    <a:pt x="1" y="9240"/>
                  </a:moveTo>
                  <a:lnTo>
                    <a:pt x="17847" y="16011"/>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60" name="Google Shape;1760;p35"/>
          <p:cNvGrpSpPr/>
          <p:nvPr/>
        </p:nvGrpSpPr>
        <p:grpSpPr>
          <a:xfrm rot="3429524">
            <a:off x="-397309" y="776456"/>
            <a:ext cx="2437039" cy="2565205"/>
            <a:chOff x="1526600" y="450800"/>
            <a:chExt cx="4540675" cy="4779475"/>
          </a:xfrm>
        </p:grpSpPr>
        <p:sp>
          <p:nvSpPr>
            <p:cNvPr id="1761" name="Google Shape;1761;p35"/>
            <p:cNvSpPr/>
            <p:nvPr/>
          </p:nvSpPr>
          <p:spPr>
            <a:xfrm>
              <a:off x="1610100" y="473575"/>
              <a:ext cx="4457175" cy="4689450"/>
            </a:xfrm>
            <a:custGeom>
              <a:avLst/>
              <a:gdLst/>
              <a:ahLst/>
              <a:cxnLst/>
              <a:rect l="l" t="t" r="r" b="b"/>
              <a:pathLst>
                <a:path w="178287" h="187578" extrusionOk="0">
                  <a:moveTo>
                    <a:pt x="95602" y="1"/>
                  </a:moveTo>
                  <a:cubicBezTo>
                    <a:pt x="95141" y="1"/>
                    <a:pt x="94676" y="129"/>
                    <a:pt x="94258" y="394"/>
                  </a:cubicBezTo>
                  <a:lnTo>
                    <a:pt x="0" y="63859"/>
                  </a:lnTo>
                  <a:lnTo>
                    <a:pt x="79645" y="185257"/>
                  </a:lnTo>
                  <a:cubicBezTo>
                    <a:pt x="80631" y="186769"/>
                    <a:pt x="82280" y="187578"/>
                    <a:pt x="83965" y="187578"/>
                  </a:cubicBezTo>
                  <a:cubicBezTo>
                    <a:pt x="84955" y="187578"/>
                    <a:pt x="85959" y="187298"/>
                    <a:pt x="86847" y="186719"/>
                  </a:cubicBezTo>
                  <a:lnTo>
                    <a:pt x="176826" y="126176"/>
                  </a:lnTo>
                  <a:cubicBezTo>
                    <a:pt x="177974" y="125393"/>
                    <a:pt x="178287" y="123880"/>
                    <a:pt x="177504" y="122732"/>
                  </a:cubicBezTo>
                  <a:lnTo>
                    <a:pt x="97703" y="1125"/>
                  </a:lnTo>
                  <a:cubicBezTo>
                    <a:pt x="97205" y="394"/>
                    <a:pt x="96410" y="1"/>
                    <a:pt x="956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2" name="Google Shape;1762;p35"/>
            <p:cNvSpPr/>
            <p:nvPr/>
          </p:nvSpPr>
          <p:spPr>
            <a:xfrm>
              <a:off x="1616625" y="450800"/>
              <a:ext cx="4391950" cy="4645025"/>
            </a:xfrm>
            <a:custGeom>
              <a:avLst/>
              <a:gdLst/>
              <a:ahLst/>
              <a:cxnLst/>
              <a:rect l="l" t="t" r="r" b="b"/>
              <a:pathLst>
                <a:path w="175678" h="185801" extrusionOk="0">
                  <a:moveTo>
                    <a:pt x="93162" y="0"/>
                  </a:moveTo>
                  <a:lnTo>
                    <a:pt x="0" y="61587"/>
                  </a:lnTo>
                  <a:lnTo>
                    <a:pt x="80323" y="184028"/>
                  </a:lnTo>
                  <a:cubicBezTo>
                    <a:pt x="81085" y="185187"/>
                    <a:pt x="82329" y="185800"/>
                    <a:pt x="83604" y="185800"/>
                  </a:cubicBezTo>
                  <a:cubicBezTo>
                    <a:pt x="84339" y="185800"/>
                    <a:pt x="85083" y="185597"/>
                    <a:pt x="85751" y="185177"/>
                  </a:cubicBezTo>
                  <a:lnTo>
                    <a:pt x="175677" y="125782"/>
                  </a:lnTo>
                  <a:lnTo>
                    <a:pt x="9316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3" name="Google Shape;1763;p35"/>
            <p:cNvSpPr/>
            <p:nvPr/>
          </p:nvSpPr>
          <p:spPr>
            <a:xfrm>
              <a:off x="3931325" y="462525"/>
              <a:ext cx="2064200" cy="3145900"/>
            </a:xfrm>
            <a:custGeom>
              <a:avLst/>
              <a:gdLst/>
              <a:ahLst/>
              <a:cxnLst/>
              <a:rect l="l" t="t" r="r" b="b"/>
              <a:pathLst>
                <a:path w="82568" h="125836" fill="none" extrusionOk="0">
                  <a:moveTo>
                    <a:pt x="0" y="1"/>
                  </a:moveTo>
                  <a:lnTo>
                    <a:pt x="82567" y="125835"/>
                  </a:lnTo>
                </a:path>
              </a:pathLst>
            </a:custGeom>
            <a:noFill/>
            <a:ln w="11750" cap="flat" cmpd="sng">
              <a:solidFill>
                <a:schemeClr val="dk1"/>
              </a:solidFill>
              <a:prstDash val="solid"/>
              <a:miter lim="5219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4" name="Google Shape;1764;p35"/>
            <p:cNvSpPr/>
            <p:nvPr/>
          </p:nvSpPr>
          <p:spPr>
            <a:xfrm>
              <a:off x="3898700" y="482100"/>
              <a:ext cx="2065500" cy="3145900"/>
            </a:xfrm>
            <a:custGeom>
              <a:avLst/>
              <a:gdLst/>
              <a:ahLst/>
              <a:cxnLst/>
              <a:rect l="l" t="t" r="r" b="b"/>
              <a:pathLst>
                <a:path w="82620" h="125836" fill="none" extrusionOk="0">
                  <a:moveTo>
                    <a:pt x="1" y="1"/>
                  </a:moveTo>
                  <a:lnTo>
                    <a:pt x="82620" y="125835"/>
                  </a:lnTo>
                </a:path>
              </a:pathLst>
            </a:custGeom>
            <a:noFill/>
            <a:ln w="11750" cap="flat" cmpd="sng">
              <a:solidFill>
                <a:schemeClr val="dk1"/>
              </a:solidFill>
              <a:prstDash val="solid"/>
              <a:miter lim="5219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5" name="Google Shape;1765;p35"/>
            <p:cNvSpPr/>
            <p:nvPr/>
          </p:nvSpPr>
          <p:spPr>
            <a:xfrm>
              <a:off x="3742125" y="4138150"/>
              <a:ext cx="842925" cy="1092125"/>
            </a:xfrm>
            <a:custGeom>
              <a:avLst/>
              <a:gdLst/>
              <a:ahLst/>
              <a:cxnLst/>
              <a:rect l="l" t="t" r="r" b="b"/>
              <a:pathLst>
                <a:path w="33717" h="43685" extrusionOk="0">
                  <a:moveTo>
                    <a:pt x="9604" y="0"/>
                  </a:moveTo>
                  <a:lnTo>
                    <a:pt x="1" y="6159"/>
                  </a:lnTo>
                  <a:lnTo>
                    <a:pt x="24113" y="43685"/>
                  </a:lnTo>
                  <a:lnTo>
                    <a:pt x="25679" y="35595"/>
                  </a:lnTo>
                  <a:lnTo>
                    <a:pt x="33716" y="37526"/>
                  </a:lnTo>
                  <a:lnTo>
                    <a:pt x="960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6" name="Google Shape;1766;p35"/>
            <p:cNvSpPr/>
            <p:nvPr/>
          </p:nvSpPr>
          <p:spPr>
            <a:xfrm>
              <a:off x="1526600" y="464775"/>
              <a:ext cx="4343675" cy="4627200"/>
            </a:xfrm>
            <a:custGeom>
              <a:avLst/>
              <a:gdLst/>
              <a:ahLst/>
              <a:cxnLst/>
              <a:rect l="l" t="t" r="r" b="b"/>
              <a:pathLst>
                <a:path w="173747" h="185088" extrusionOk="0">
                  <a:moveTo>
                    <a:pt x="91115" y="1"/>
                  </a:moveTo>
                  <a:cubicBezTo>
                    <a:pt x="90634" y="1"/>
                    <a:pt x="90147" y="140"/>
                    <a:pt x="89718" y="433"/>
                  </a:cubicBezTo>
                  <a:lnTo>
                    <a:pt x="0" y="59357"/>
                  </a:lnTo>
                  <a:lnTo>
                    <a:pt x="82515" y="185087"/>
                  </a:lnTo>
                  <a:lnTo>
                    <a:pt x="172285" y="126163"/>
                  </a:lnTo>
                  <a:cubicBezTo>
                    <a:pt x="173433" y="125380"/>
                    <a:pt x="173746" y="123866"/>
                    <a:pt x="172963" y="122718"/>
                  </a:cubicBezTo>
                  <a:lnTo>
                    <a:pt x="93162" y="1111"/>
                  </a:lnTo>
                  <a:cubicBezTo>
                    <a:pt x="92705" y="392"/>
                    <a:pt x="91920" y="1"/>
                    <a:pt x="911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7" name="Google Shape;1767;p35"/>
            <p:cNvSpPr/>
            <p:nvPr/>
          </p:nvSpPr>
          <p:spPr>
            <a:xfrm>
              <a:off x="1636200" y="1843000"/>
              <a:ext cx="2130750" cy="3199400"/>
            </a:xfrm>
            <a:custGeom>
              <a:avLst/>
              <a:gdLst/>
              <a:ahLst/>
              <a:cxnLst/>
              <a:rect l="l" t="t" r="r" b="b"/>
              <a:pathLst>
                <a:path w="85230" h="127976" extrusionOk="0">
                  <a:moveTo>
                    <a:pt x="2506" y="1"/>
                  </a:moveTo>
                  <a:lnTo>
                    <a:pt x="0" y="1619"/>
                  </a:lnTo>
                  <a:lnTo>
                    <a:pt x="82724" y="127975"/>
                  </a:lnTo>
                  <a:lnTo>
                    <a:pt x="85229" y="126357"/>
                  </a:lnTo>
                  <a:lnTo>
                    <a:pt x="250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8" name="Google Shape;1768;p35"/>
            <p:cNvSpPr/>
            <p:nvPr/>
          </p:nvSpPr>
          <p:spPr>
            <a:xfrm>
              <a:off x="2647400" y="1567700"/>
              <a:ext cx="2116400" cy="2399550"/>
            </a:xfrm>
            <a:custGeom>
              <a:avLst/>
              <a:gdLst/>
              <a:ahLst/>
              <a:cxnLst/>
              <a:rect l="l" t="t" r="r" b="b"/>
              <a:pathLst>
                <a:path w="84656" h="95982" fill="none" extrusionOk="0">
                  <a:moveTo>
                    <a:pt x="82777" y="71347"/>
                  </a:moveTo>
                  <a:cubicBezTo>
                    <a:pt x="82777" y="69937"/>
                    <a:pt x="83507" y="68633"/>
                    <a:pt x="84656" y="67850"/>
                  </a:cubicBezTo>
                  <a:lnTo>
                    <a:pt x="40919" y="1201"/>
                  </a:lnTo>
                  <a:cubicBezTo>
                    <a:pt x="38988" y="2453"/>
                    <a:pt x="36431" y="1932"/>
                    <a:pt x="35178" y="0"/>
                  </a:cubicBezTo>
                  <a:lnTo>
                    <a:pt x="1149" y="22286"/>
                  </a:lnTo>
                  <a:cubicBezTo>
                    <a:pt x="2454" y="24217"/>
                    <a:pt x="1932" y="26827"/>
                    <a:pt x="1" y="28080"/>
                  </a:cubicBezTo>
                  <a:lnTo>
                    <a:pt x="43737" y="94729"/>
                  </a:lnTo>
                  <a:cubicBezTo>
                    <a:pt x="45668" y="93476"/>
                    <a:pt x="48226" y="94050"/>
                    <a:pt x="49478" y="95981"/>
                  </a:cubicBezTo>
                  <a:lnTo>
                    <a:pt x="83455" y="73643"/>
                  </a:lnTo>
                  <a:cubicBezTo>
                    <a:pt x="82985" y="72965"/>
                    <a:pt x="82777" y="72182"/>
                    <a:pt x="82777" y="71347"/>
                  </a:cubicBezTo>
                  <a:close/>
                </a:path>
              </a:pathLst>
            </a:custGeom>
            <a:solidFill>
              <a:schemeClr val="lt1"/>
            </a:solidFill>
            <a:ln w="14350" cap="flat" cmpd="sng">
              <a:solidFill>
                <a:schemeClr val="lt1"/>
              </a:solidFill>
              <a:prstDash val="solid"/>
              <a:miter lim="5219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69" name="Google Shape;1769;p35"/>
          <p:cNvGrpSpPr/>
          <p:nvPr/>
        </p:nvGrpSpPr>
        <p:grpSpPr>
          <a:xfrm rot="-9827298" flipH="1">
            <a:off x="-276618" y="4481423"/>
            <a:ext cx="3380067" cy="3325684"/>
            <a:chOff x="7235149" y="-718650"/>
            <a:chExt cx="3031064" cy="2982297"/>
          </a:xfrm>
        </p:grpSpPr>
        <p:grpSp>
          <p:nvGrpSpPr>
            <p:cNvPr id="1770" name="Google Shape;1770;p35"/>
            <p:cNvGrpSpPr/>
            <p:nvPr/>
          </p:nvGrpSpPr>
          <p:grpSpPr>
            <a:xfrm rot="-4962260" flipH="1">
              <a:off x="7958573" y="-653239"/>
              <a:ext cx="596905" cy="1865484"/>
              <a:chOff x="-1858600" y="2385325"/>
              <a:chExt cx="523125" cy="1635025"/>
            </a:xfrm>
          </p:grpSpPr>
          <p:sp>
            <p:nvSpPr>
              <p:cNvPr id="1771" name="Google Shape;1771;p35"/>
              <p:cNvSpPr/>
              <p:nvPr/>
            </p:nvSpPr>
            <p:spPr>
              <a:xfrm>
                <a:off x="-1804750" y="2385325"/>
                <a:ext cx="469275" cy="1635025"/>
              </a:xfrm>
              <a:custGeom>
                <a:avLst/>
                <a:gdLst/>
                <a:ahLst/>
                <a:cxnLst/>
                <a:rect l="l" t="t" r="r" b="b"/>
                <a:pathLst>
                  <a:path w="18771" h="65401" extrusionOk="0">
                    <a:moveTo>
                      <a:pt x="12062" y="1"/>
                    </a:moveTo>
                    <a:cubicBezTo>
                      <a:pt x="9693" y="1"/>
                      <a:pt x="7259" y="1264"/>
                      <a:pt x="5667" y="3115"/>
                    </a:cubicBezTo>
                    <a:cubicBezTo>
                      <a:pt x="3462" y="5679"/>
                      <a:pt x="2513" y="9064"/>
                      <a:pt x="1872" y="12397"/>
                    </a:cubicBezTo>
                    <a:lnTo>
                      <a:pt x="1872" y="12372"/>
                    </a:lnTo>
                    <a:cubicBezTo>
                      <a:pt x="129" y="21270"/>
                      <a:pt x="0" y="30373"/>
                      <a:pt x="975" y="39373"/>
                    </a:cubicBezTo>
                    <a:cubicBezTo>
                      <a:pt x="1308" y="42476"/>
                      <a:pt x="1308" y="44861"/>
                      <a:pt x="1462" y="47989"/>
                    </a:cubicBezTo>
                    <a:cubicBezTo>
                      <a:pt x="1795" y="54796"/>
                      <a:pt x="6238" y="62496"/>
                      <a:pt x="6079" y="65382"/>
                    </a:cubicBezTo>
                    <a:lnTo>
                      <a:pt x="6079" y="65382"/>
                    </a:lnTo>
                    <a:cubicBezTo>
                      <a:pt x="6979" y="50077"/>
                      <a:pt x="11644" y="31239"/>
                      <a:pt x="16694" y="16756"/>
                    </a:cubicBezTo>
                    <a:cubicBezTo>
                      <a:pt x="17694" y="13936"/>
                      <a:pt x="18771" y="11064"/>
                      <a:pt x="18745" y="8089"/>
                    </a:cubicBezTo>
                    <a:cubicBezTo>
                      <a:pt x="18745" y="5089"/>
                      <a:pt x="17412" y="1909"/>
                      <a:pt x="14719" y="602"/>
                    </a:cubicBezTo>
                    <a:cubicBezTo>
                      <a:pt x="13878" y="188"/>
                      <a:pt x="12974" y="1"/>
                      <a:pt x="12062" y="1"/>
                    </a:cubicBezTo>
                    <a:close/>
                    <a:moveTo>
                      <a:pt x="6079" y="65382"/>
                    </a:moveTo>
                    <a:lnTo>
                      <a:pt x="6079" y="65382"/>
                    </a:lnTo>
                    <a:cubicBezTo>
                      <a:pt x="6078" y="65388"/>
                      <a:pt x="6078" y="65394"/>
                      <a:pt x="6078" y="65400"/>
                    </a:cubicBezTo>
                    <a:cubicBezTo>
                      <a:pt x="6078" y="65394"/>
                      <a:pt x="6078" y="65388"/>
                      <a:pt x="6079" y="653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2" name="Google Shape;1772;p35"/>
              <p:cNvSpPr/>
              <p:nvPr/>
            </p:nvSpPr>
            <p:spPr>
              <a:xfrm>
                <a:off x="-1858600" y="2385425"/>
                <a:ext cx="469275" cy="1634925"/>
              </a:xfrm>
              <a:custGeom>
                <a:avLst/>
                <a:gdLst/>
                <a:ahLst/>
                <a:cxnLst/>
                <a:rect l="l" t="t" r="r" b="b"/>
                <a:pathLst>
                  <a:path w="18771" h="65397" extrusionOk="0">
                    <a:moveTo>
                      <a:pt x="12088" y="1"/>
                    </a:moveTo>
                    <a:cubicBezTo>
                      <a:pt x="9704" y="1"/>
                      <a:pt x="7263" y="1274"/>
                      <a:pt x="5667" y="3111"/>
                    </a:cubicBezTo>
                    <a:cubicBezTo>
                      <a:pt x="3462" y="5649"/>
                      <a:pt x="2513" y="9060"/>
                      <a:pt x="1872" y="12393"/>
                    </a:cubicBezTo>
                    <a:lnTo>
                      <a:pt x="1872" y="12368"/>
                    </a:lnTo>
                    <a:cubicBezTo>
                      <a:pt x="129" y="21266"/>
                      <a:pt x="0" y="30369"/>
                      <a:pt x="975" y="39369"/>
                    </a:cubicBezTo>
                    <a:cubicBezTo>
                      <a:pt x="1308" y="42472"/>
                      <a:pt x="1308" y="44857"/>
                      <a:pt x="1462" y="47985"/>
                    </a:cubicBezTo>
                    <a:cubicBezTo>
                      <a:pt x="1795" y="54792"/>
                      <a:pt x="6239" y="62492"/>
                      <a:pt x="6079" y="65378"/>
                    </a:cubicBezTo>
                    <a:lnTo>
                      <a:pt x="6079" y="65378"/>
                    </a:lnTo>
                    <a:cubicBezTo>
                      <a:pt x="6979" y="50073"/>
                      <a:pt x="11670" y="31235"/>
                      <a:pt x="16694" y="16752"/>
                    </a:cubicBezTo>
                    <a:cubicBezTo>
                      <a:pt x="17694" y="13932"/>
                      <a:pt x="18771" y="11060"/>
                      <a:pt x="18771" y="8085"/>
                    </a:cubicBezTo>
                    <a:cubicBezTo>
                      <a:pt x="18745" y="5085"/>
                      <a:pt x="17412" y="1905"/>
                      <a:pt x="14745" y="598"/>
                    </a:cubicBezTo>
                    <a:cubicBezTo>
                      <a:pt x="13901" y="187"/>
                      <a:pt x="12999" y="1"/>
                      <a:pt x="12088" y="1"/>
                    </a:cubicBezTo>
                    <a:close/>
                    <a:moveTo>
                      <a:pt x="6079" y="65378"/>
                    </a:moveTo>
                    <a:cubicBezTo>
                      <a:pt x="6078" y="65384"/>
                      <a:pt x="6078" y="65390"/>
                      <a:pt x="6078" y="65396"/>
                    </a:cubicBezTo>
                    <a:cubicBezTo>
                      <a:pt x="6078" y="65390"/>
                      <a:pt x="6078" y="65384"/>
                      <a:pt x="6079" y="6537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3" name="Google Shape;1773;p35"/>
              <p:cNvSpPr/>
              <p:nvPr/>
            </p:nvSpPr>
            <p:spPr>
              <a:xfrm>
                <a:off x="-1766300" y="2414375"/>
                <a:ext cx="329125" cy="283550"/>
              </a:xfrm>
              <a:custGeom>
                <a:avLst/>
                <a:gdLst/>
                <a:ahLst/>
                <a:cxnLst/>
                <a:rect l="l" t="t" r="r" b="b"/>
                <a:pathLst>
                  <a:path w="13165" h="11342" extrusionOk="0">
                    <a:moveTo>
                      <a:pt x="7214" y="1"/>
                    </a:moveTo>
                    <a:cubicBezTo>
                      <a:pt x="7203" y="1"/>
                      <a:pt x="7192" y="2"/>
                      <a:pt x="7181" y="4"/>
                    </a:cubicBezTo>
                    <a:cubicBezTo>
                      <a:pt x="7053" y="55"/>
                      <a:pt x="6976" y="260"/>
                      <a:pt x="7104" y="337"/>
                    </a:cubicBezTo>
                    <a:cubicBezTo>
                      <a:pt x="7130" y="363"/>
                      <a:pt x="7155" y="363"/>
                      <a:pt x="7181" y="363"/>
                    </a:cubicBezTo>
                    <a:cubicBezTo>
                      <a:pt x="7258" y="363"/>
                      <a:pt x="7335" y="337"/>
                      <a:pt x="7386" y="260"/>
                    </a:cubicBezTo>
                    <a:cubicBezTo>
                      <a:pt x="7433" y="120"/>
                      <a:pt x="7330" y="1"/>
                      <a:pt x="7214" y="1"/>
                    </a:cubicBezTo>
                    <a:close/>
                    <a:moveTo>
                      <a:pt x="10096" y="914"/>
                    </a:moveTo>
                    <a:cubicBezTo>
                      <a:pt x="10065" y="914"/>
                      <a:pt x="10033" y="918"/>
                      <a:pt x="10001" y="927"/>
                    </a:cubicBezTo>
                    <a:cubicBezTo>
                      <a:pt x="9719" y="1004"/>
                      <a:pt x="9591" y="1440"/>
                      <a:pt x="9848" y="1619"/>
                    </a:cubicBezTo>
                    <a:cubicBezTo>
                      <a:pt x="9899" y="1619"/>
                      <a:pt x="9950" y="1645"/>
                      <a:pt x="10001" y="1645"/>
                    </a:cubicBezTo>
                    <a:cubicBezTo>
                      <a:pt x="10024" y="1648"/>
                      <a:pt x="10046" y="1650"/>
                      <a:pt x="10069" y="1650"/>
                    </a:cubicBezTo>
                    <a:cubicBezTo>
                      <a:pt x="10224" y="1650"/>
                      <a:pt x="10370" y="1571"/>
                      <a:pt x="10437" y="1414"/>
                    </a:cubicBezTo>
                    <a:cubicBezTo>
                      <a:pt x="10528" y="1164"/>
                      <a:pt x="10337" y="914"/>
                      <a:pt x="10096" y="914"/>
                    </a:cubicBezTo>
                    <a:close/>
                    <a:moveTo>
                      <a:pt x="4839" y="1534"/>
                    </a:moveTo>
                    <a:cubicBezTo>
                      <a:pt x="4695" y="1534"/>
                      <a:pt x="4554" y="1605"/>
                      <a:pt x="4540" y="1748"/>
                    </a:cubicBezTo>
                    <a:cubicBezTo>
                      <a:pt x="4540" y="1799"/>
                      <a:pt x="4540" y="1824"/>
                      <a:pt x="4540" y="1876"/>
                    </a:cubicBezTo>
                    <a:cubicBezTo>
                      <a:pt x="4591" y="2030"/>
                      <a:pt x="4719" y="2158"/>
                      <a:pt x="4873" y="2183"/>
                    </a:cubicBezTo>
                    <a:cubicBezTo>
                      <a:pt x="5129" y="2183"/>
                      <a:pt x="5309" y="1876"/>
                      <a:pt x="5129" y="1671"/>
                    </a:cubicBezTo>
                    <a:cubicBezTo>
                      <a:pt x="5072" y="1579"/>
                      <a:pt x="4955" y="1534"/>
                      <a:pt x="4839" y="1534"/>
                    </a:cubicBezTo>
                    <a:close/>
                    <a:moveTo>
                      <a:pt x="7873" y="1434"/>
                    </a:moveTo>
                    <a:cubicBezTo>
                      <a:pt x="7815" y="1434"/>
                      <a:pt x="7755" y="1444"/>
                      <a:pt x="7694" y="1465"/>
                    </a:cubicBezTo>
                    <a:cubicBezTo>
                      <a:pt x="7309" y="1542"/>
                      <a:pt x="7104" y="2183"/>
                      <a:pt x="7488" y="2414"/>
                    </a:cubicBezTo>
                    <a:lnTo>
                      <a:pt x="7514" y="2414"/>
                    </a:lnTo>
                    <a:cubicBezTo>
                      <a:pt x="7565" y="2440"/>
                      <a:pt x="7642" y="2466"/>
                      <a:pt x="7694" y="2491"/>
                    </a:cubicBezTo>
                    <a:cubicBezTo>
                      <a:pt x="7715" y="2493"/>
                      <a:pt x="7737" y="2494"/>
                      <a:pt x="7759" y="2494"/>
                    </a:cubicBezTo>
                    <a:cubicBezTo>
                      <a:pt x="7992" y="2494"/>
                      <a:pt x="8217" y="2369"/>
                      <a:pt x="8335" y="2158"/>
                    </a:cubicBezTo>
                    <a:cubicBezTo>
                      <a:pt x="8489" y="1805"/>
                      <a:pt x="8227" y="1434"/>
                      <a:pt x="7873" y="1434"/>
                    </a:cubicBezTo>
                    <a:close/>
                    <a:moveTo>
                      <a:pt x="12521" y="1809"/>
                    </a:moveTo>
                    <a:cubicBezTo>
                      <a:pt x="12477" y="1809"/>
                      <a:pt x="12432" y="1814"/>
                      <a:pt x="12386" y="1824"/>
                    </a:cubicBezTo>
                    <a:cubicBezTo>
                      <a:pt x="12002" y="1927"/>
                      <a:pt x="11796" y="2568"/>
                      <a:pt x="12181" y="2799"/>
                    </a:cubicBezTo>
                    <a:cubicBezTo>
                      <a:pt x="12232" y="2825"/>
                      <a:pt x="12309" y="2850"/>
                      <a:pt x="12386" y="2850"/>
                    </a:cubicBezTo>
                    <a:cubicBezTo>
                      <a:pt x="12424" y="2858"/>
                      <a:pt x="12461" y="2861"/>
                      <a:pt x="12498" y="2861"/>
                    </a:cubicBezTo>
                    <a:cubicBezTo>
                      <a:pt x="12709" y="2861"/>
                      <a:pt x="12896" y="2739"/>
                      <a:pt x="13027" y="2542"/>
                    </a:cubicBezTo>
                    <a:cubicBezTo>
                      <a:pt x="13165" y="2175"/>
                      <a:pt x="12892" y="1809"/>
                      <a:pt x="12521" y="1809"/>
                    </a:cubicBezTo>
                    <a:close/>
                    <a:moveTo>
                      <a:pt x="10496" y="2693"/>
                    </a:moveTo>
                    <a:cubicBezTo>
                      <a:pt x="10485" y="2693"/>
                      <a:pt x="10474" y="2694"/>
                      <a:pt x="10463" y="2696"/>
                    </a:cubicBezTo>
                    <a:cubicBezTo>
                      <a:pt x="10335" y="2722"/>
                      <a:pt x="10258" y="2953"/>
                      <a:pt x="10386" y="3030"/>
                    </a:cubicBezTo>
                    <a:cubicBezTo>
                      <a:pt x="10412" y="3055"/>
                      <a:pt x="10412" y="3055"/>
                      <a:pt x="10437" y="3055"/>
                    </a:cubicBezTo>
                    <a:cubicBezTo>
                      <a:pt x="10540" y="3055"/>
                      <a:pt x="10617" y="3030"/>
                      <a:pt x="10668" y="2953"/>
                    </a:cubicBezTo>
                    <a:cubicBezTo>
                      <a:pt x="10715" y="2812"/>
                      <a:pt x="10612" y="2693"/>
                      <a:pt x="10496" y="2693"/>
                    </a:cubicBezTo>
                    <a:close/>
                    <a:moveTo>
                      <a:pt x="3134" y="3127"/>
                    </a:moveTo>
                    <a:cubicBezTo>
                      <a:pt x="3124" y="3127"/>
                      <a:pt x="3114" y="3129"/>
                      <a:pt x="3104" y="3132"/>
                    </a:cubicBezTo>
                    <a:cubicBezTo>
                      <a:pt x="3027" y="3158"/>
                      <a:pt x="3001" y="3260"/>
                      <a:pt x="3078" y="3312"/>
                    </a:cubicBezTo>
                    <a:lnTo>
                      <a:pt x="3078" y="3337"/>
                    </a:lnTo>
                    <a:lnTo>
                      <a:pt x="3104" y="3337"/>
                    </a:lnTo>
                    <a:cubicBezTo>
                      <a:pt x="3155" y="3337"/>
                      <a:pt x="3206" y="3312"/>
                      <a:pt x="3232" y="3260"/>
                    </a:cubicBezTo>
                    <a:cubicBezTo>
                      <a:pt x="3254" y="3194"/>
                      <a:pt x="3199" y="3127"/>
                      <a:pt x="3134" y="3127"/>
                    </a:cubicBezTo>
                    <a:close/>
                    <a:moveTo>
                      <a:pt x="6219" y="3536"/>
                    </a:moveTo>
                    <a:cubicBezTo>
                      <a:pt x="6072" y="3536"/>
                      <a:pt x="5928" y="3614"/>
                      <a:pt x="5899" y="3773"/>
                    </a:cubicBezTo>
                    <a:lnTo>
                      <a:pt x="5924" y="3773"/>
                    </a:lnTo>
                    <a:cubicBezTo>
                      <a:pt x="5924" y="3799"/>
                      <a:pt x="5924" y="3850"/>
                      <a:pt x="5924" y="3902"/>
                    </a:cubicBezTo>
                    <a:cubicBezTo>
                      <a:pt x="5950" y="4055"/>
                      <a:pt x="6078" y="4158"/>
                      <a:pt x="6232" y="4184"/>
                    </a:cubicBezTo>
                    <a:cubicBezTo>
                      <a:pt x="6243" y="4185"/>
                      <a:pt x="6254" y="4185"/>
                      <a:pt x="6265" y="4185"/>
                    </a:cubicBezTo>
                    <a:cubicBezTo>
                      <a:pt x="6526" y="4185"/>
                      <a:pt x="6662" y="3892"/>
                      <a:pt x="6514" y="3671"/>
                    </a:cubicBezTo>
                    <a:cubicBezTo>
                      <a:pt x="6447" y="3582"/>
                      <a:pt x="6332" y="3536"/>
                      <a:pt x="6219" y="3536"/>
                    </a:cubicBezTo>
                    <a:close/>
                    <a:moveTo>
                      <a:pt x="3009" y="4870"/>
                    </a:moveTo>
                    <a:cubicBezTo>
                      <a:pt x="2866" y="4870"/>
                      <a:pt x="2722" y="4947"/>
                      <a:pt x="2693" y="5107"/>
                    </a:cubicBezTo>
                    <a:lnTo>
                      <a:pt x="2719" y="5107"/>
                    </a:lnTo>
                    <a:cubicBezTo>
                      <a:pt x="2693" y="5158"/>
                      <a:pt x="2693" y="5184"/>
                      <a:pt x="2719" y="5235"/>
                    </a:cubicBezTo>
                    <a:cubicBezTo>
                      <a:pt x="2745" y="5389"/>
                      <a:pt x="2873" y="5517"/>
                      <a:pt x="3027" y="5517"/>
                    </a:cubicBezTo>
                    <a:cubicBezTo>
                      <a:pt x="3038" y="5518"/>
                      <a:pt x="3049" y="5518"/>
                      <a:pt x="3059" y="5518"/>
                    </a:cubicBezTo>
                    <a:cubicBezTo>
                      <a:pt x="3320" y="5518"/>
                      <a:pt x="3456" y="5226"/>
                      <a:pt x="3283" y="5004"/>
                    </a:cubicBezTo>
                    <a:cubicBezTo>
                      <a:pt x="3228" y="4915"/>
                      <a:pt x="3119" y="4870"/>
                      <a:pt x="3009" y="4870"/>
                    </a:cubicBezTo>
                    <a:close/>
                    <a:moveTo>
                      <a:pt x="6277" y="5340"/>
                    </a:moveTo>
                    <a:cubicBezTo>
                      <a:pt x="6229" y="5340"/>
                      <a:pt x="6179" y="5348"/>
                      <a:pt x="6129" y="5363"/>
                    </a:cubicBezTo>
                    <a:cubicBezTo>
                      <a:pt x="5745" y="5466"/>
                      <a:pt x="5540" y="6107"/>
                      <a:pt x="5924" y="6312"/>
                    </a:cubicBezTo>
                    <a:cubicBezTo>
                      <a:pt x="5976" y="6363"/>
                      <a:pt x="6053" y="6363"/>
                      <a:pt x="6129" y="6389"/>
                    </a:cubicBezTo>
                    <a:cubicBezTo>
                      <a:pt x="6151" y="6391"/>
                      <a:pt x="6173" y="6392"/>
                      <a:pt x="6194" y="6392"/>
                    </a:cubicBezTo>
                    <a:cubicBezTo>
                      <a:pt x="6424" y="6392"/>
                      <a:pt x="6630" y="6267"/>
                      <a:pt x="6771" y="6055"/>
                    </a:cubicBezTo>
                    <a:cubicBezTo>
                      <a:pt x="6906" y="5718"/>
                      <a:pt x="6625" y="5340"/>
                      <a:pt x="6277" y="5340"/>
                    </a:cubicBezTo>
                    <a:close/>
                    <a:moveTo>
                      <a:pt x="1163" y="6898"/>
                    </a:moveTo>
                    <a:cubicBezTo>
                      <a:pt x="1152" y="6898"/>
                      <a:pt x="1140" y="6899"/>
                      <a:pt x="1129" y="6902"/>
                    </a:cubicBezTo>
                    <a:cubicBezTo>
                      <a:pt x="1001" y="6927"/>
                      <a:pt x="924" y="7158"/>
                      <a:pt x="1052" y="7235"/>
                    </a:cubicBezTo>
                    <a:cubicBezTo>
                      <a:pt x="1078" y="7235"/>
                      <a:pt x="1104" y="7261"/>
                      <a:pt x="1129" y="7261"/>
                    </a:cubicBezTo>
                    <a:cubicBezTo>
                      <a:pt x="1206" y="7261"/>
                      <a:pt x="1283" y="7235"/>
                      <a:pt x="1334" y="7132"/>
                    </a:cubicBezTo>
                    <a:cubicBezTo>
                      <a:pt x="1381" y="7015"/>
                      <a:pt x="1278" y="6898"/>
                      <a:pt x="1163" y="6898"/>
                    </a:cubicBezTo>
                    <a:close/>
                    <a:moveTo>
                      <a:pt x="5001" y="7850"/>
                    </a:moveTo>
                    <a:cubicBezTo>
                      <a:pt x="4924" y="7876"/>
                      <a:pt x="4899" y="8004"/>
                      <a:pt x="4950" y="8056"/>
                    </a:cubicBezTo>
                    <a:lnTo>
                      <a:pt x="5001" y="8056"/>
                    </a:lnTo>
                    <a:cubicBezTo>
                      <a:pt x="5052" y="8056"/>
                      <a:pt x="5104" y="8030"/>
                      <a:pt x="5129" y="8004"/>
                    </a:cubicBezTo>
                    <a:cubicBezTo>
                      <a:pt x="5155" y="7927"/>
                      <a:pt x="5078" y="7850"/>
                      <a:pt x="5001" y="7850"/>
                    </a:cubicBezTo>
                    <a:close/>
                    <a:moveTo>
                      <a:pt x="2940" y="7598"/>
                    </a:moveTo>
                    <a:cubicBezTo>
                      <a:pt x="2902" y="7598"/>
                      <a:pt x="2862" y="7605"/>
                      <a:pt x="2822" y="7620"/>
                    </a:cubicBezTo>
                    <a:cubicBezTo>
                      <a:pt x="2565" y="7697"/>
                      <a:pt x="2437" y="8107"/>
                      <a:pt x="2693" y="8235"/>
                    </a:cubicBezTo>
                    <a:cubicBezTo>
                      <a:pt x="2719" y="8261"/>
                      <a:pt x="2770" y="8286"/>
                      <a:pt x="2822" y="8286"/>
                    </a:cubicBezTo>
                    <a:cubicBezTo>
                      <a:pt x="2838" y="8289"/>
                      <a:pt x="2854" y="8290"/>
                      <a:pt x="2870" y="8290"/>
                    </a:cubicBezTo>
                    <a:cubicBezTo>
                      <a:pt x="3007" y="8290"/>
                      <a:pt x="3137" y="8196"/>
                      <a:pt x="3206" y="8081"/>
                    </a:cubicBezTo>
                    <a:cubicBezTo>
                      <a:pt x="3338" y="7840"/>
                      <a:pt x="3169" y="7598"/>
                      <a:pt x="2940" y="7598"/>
                    </a:cubicBezTo>
                    <a:close/>
                    <a:moveTo>
                      <a:pt x="6698" y="7919"/>
                    </a:moveTo>
                    <a:cubicBezTo>
                      <a:pt x="6554" y="7919"/>
                      <a:pt x="6414" y="7990"/>
                      <a:pt x="6386" y="8133"/>
                    </a:cubicBezTo>
                    <a:lnTo>
                      <a:pt x="6412" y="8133"/>
                    </a:lnTo>
                    <a:cubicBezTo>
                      <a:pt x="6412" y="8184"/>
                      <a:pt x="6412" y="8235"/>
                      <a:pt x="6412" y="8261"/>
                    </a:cubicBezTo>
                    <a:cubicBezTo>
                      <a:pt x="6437" y="8415"/>
                      <a:pt x="6565" y="8543"/>
                      <a:pt x="6745" y="8568"/>
                    </a:cubicBezTo>
                    <a:cubicBezTo>
                      <a:pt x="7001" y="8568"/>
                      <a:pt x="7181" y="8261"/>
                      <a:pt x="7001" y="8056"/>
                    </a:cubicBezTo>
                    <a:cubicBezTo>
                      <a:pt x="6933" y="7964"/>
                      <a:pt x="6814" y="7919"/>
                      <a:pt x="6698" y="7919"/>
                    </a:cubicBezTo>
                    <a:close/>
                    <a:moveTo>
                      <a:pt x="4317" y="9878"/>
                    </a:moveTo>
                    <a:cubicBezTo>
                      <a:pt x="4265" y="9878"/>
                      <a:pt x="4210" y="9886"/>
                      <a:pt x="4155" y="9902"/>
                    </a:cubicBezTo>
                    <a:cubicBezTo>
                      <a:pt x="3770" y="9979"/>
                      <a:pt x="3565" y="10645"/>
                      <a:pt x="3950" y="10851"/>
                    </a:cubicBezTo>
                    <a:cubicBezTo>
                      <a:pt x="4001" y="10876"/>
                      <a:pt x="4078" y="10902"/>
                      <a:pt x="4129" y="10928"/>
                    </a:cubicBezTo>
                    <a:cubicBezTo>
                      <a:pt x="4153" y="10930"/>
                      <a:pt x="4177" y="10931"/>
                      <a:pt x="4200" y="10931"/>
                    </a:cubicBezTo>
                    <a:cubicBezTo>
                      <a:pt x="4454" y="10931"/>
                      <a:pt x="4677" y="10805"/>
                      <a:pt x="4770" y="10594"/>
                    </a:cubicBezTo>
                    <a:cubicBezTo>
                      <a:pt x="4927" y="10236"/>
                      <a:pt x="4673" y="9878"/>
                      <a:pt x="4317" y="9878"/>
                    </a:cubicBezTo>
                    <a:close/>
                    <a:moveTo>
                      <a:pt x="746" y="10289"/>
                    </a:moveTo>
                    <a:cubicBezTo>
                      <a:pt x="696" y="10289"/>
                      <a:pt x="644" y="10297"/>
                      <a:pt x="591" y="10312"/>
                    </a:cubicBezTo>
                    <a:cubicBezTo>
                      <a:pt x="206" y="10415"/>
                      <a:pt x="1" y="11056"/>
                      <a:pt x="386" y="11287"/>
                    </a:cubicBezTo>
                    <a:lnTo>
                      <a:pt x="386" y="11261"/>
                    </a:lnTo>
                    <a:cubicBezTo>
                      <a:pt x="437" y="11312"/>
                      <a:pt x="514" y="11338"/>
                      <a:pt x="565" y="11338"/>
                    </a:cubicBezTo>
                    <a:cubicBezTo>
                      <a:pt x="589" y="11340"/>
                      <a:pt x="613" y="11341"/>
                      <a:pt x="636" y="11341"/>
                    </a:cubicBezTo>
                    <a:cubicBezTo>
                      <a:pt x="889" y="11341"/>
                      <a:pt x="1112" y="11216"/>
                      <a:pt x="1206" y="11004"/>
                    </a:cubicBezTo>
                    <a:cubicBezTo>
                      <a:pt x="1364" y="10667"/>
                      <a:pt x="1106" y="10289"/>
                      <a:pt x="746" y="1028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4" name="Google Shape;1774;p35"/>
              <p:cNvSpPr/>
              <p:nvPr/>
            </p:nvSpPr>
            <p:spPr>
              <a:xfrm>
                <a:off x="-1809250" y="2563500"/>
                <a:ext cx="247275" cy="1438900"/>
              </a:xfrm>
              <a:custGeom>
                <a:avLst/>
                <a:gdLst/>
                <a:ahLst/>
                <a:cxnLst/>
                <a:rect l="l" t="t" r="r" b="b"/>
                <a:pathLst>
                  <a:path w="9891" h="57556" extrusionOk="0">
                    <a:moveTo>
                      <a:pt x="9445" y="0"/>
                    </a:moveTo>
                    <a:cubicBezTo>
                      <a:pt x="9304" y="0"/>
                      <a:pt x="9164" y="81"/>
                      <a:pt x="9104" y="270"/>
                    </a:cubicBezTo>
                    <a:cubicBezTo>
                      <a:pt x="4617" y="13912"/>
                      <a:pt x="1" y="34913"/>
                      <a:pt x="3386" y="57247"/>
                    </a:cubicBezTo>
                    <a:cubicBezTo>
                      <a:pt x="3411" y="57427"/>
                      <a:pt x="3565" y="57555"/>
                      <a:pt x="3745" y="57555"/>
                    </a:cubicBezTo>
                    <a:lnTo>
                      <a:pt x="3822" y="57555"/>
                    </a:lnTo>
                    <a:cubicBezTo>
                      <a:pt x="4027" y="57530"/>
                      <a:pt x="4155" y="57324"/>
                      <a:pt x="4129" y="57119"/>
                    </a:cubicBezTo>
                    <a:cubicBezTo>
                      <a:pt x="796" y="34939"/>
                      <a:pt x="5360" y="14091"/>
                      <a:pt x="9796" y="501"/>
                    </a:cubicBezTo>
                    <a:cubicBezTo>
                      <a:pt x="9890" y="202"/>
                      <a:pt x="9667" y="0"/>
                      <a:pt x="94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75" name="Google Shape;1775;p35"/>
            <p:cNvGrpSpPr/>
            <p:nvPr/>
          </p:nvGrpSpPr>
          <p:grpSpPr>
            <a:xfrm rot="-4962260" flipH="1">
              <a:off x="7743302" y="-357136"/>
              <a:ext cx="1178407" cy="2061785"/>
              <a:chOff x="-1779100" y="2408800"/>
              <a:chExt cx="1032750" cy="1807075"/>
            </a:xfrm>
          </p:grpSpPr>
          <p:sp>
            <p:nvSpPr>
              <p:cNvPr id="1776" name="Google Shape;1776;p35"/>
              <p:cNvSpPr/>
              <p:nvPr/>
            </p:nvSpPr>
            <p:spPr>
              <a:xfrm>
                <a:off x="-1779100" y="2498825"/>
                <a:ext cx="1032750" cy="1717050"/>
              </a:xfrm>
              <a:custGeom>
                <a:avLst/>
                <a:gdLst/>
                <a:ahLst/>
                <a:cxnLst/>
                <a:rect l="l" t="t" r="r" b="b"/>
                <a:pathLst>
                  <a:path w="41310" h="68682" extrusionOk="0">
                    <a:moveTo>
                      <a:pt x="32843" y="0"/>
                    </a:moveTo>
                    <a:cubicBezTo>
                      <a:pt x="31194" y="0"/>
                      <a:pt x="29516" y="392"/>
                      <a:pt x="28053" y="1113"/>
                    </a:cubicBezTo>
                    <a:cubicBezTo>
                      <a:pt x="24489" y="2883"/>
                      <a:pt x="21924" y="6139"/>
                      <a:pt x="19719" y="9421"/>
                    </a:cubicBezTo>
                    <a:lnTo>
                      <a:pt x="19719" y="9396"/>
                    </a:lnTo>
                    <a:cubicBezTo>
                      <a:pt x="13744" y="18242"/>
                      <a:pt x="9436" y="27987"/>
                      <a:pt x="6385" y="38167"/>
                    </a:cubicBezTo>
                    <a:cubicBezTo>
                      <a:pt x="5308" y="41705"/>
                      <a:pt x="4231" y="44270"/>
                      <a:pt x="2949" y="47731"/>
                    </a:cubicBezTo>
                    <a:cubicBezTo>
                      <a:pt x="205" y="55244"/>
                      <a:pt x="1487" y="65630"/>
                      <a:pt x="0" y="68681"/>
                    </a:cubicBezTo>
                    <a:cubicBezTo>
                      <a:pt x="7975" y="52526"/>
                      <a:pt x="21642" y="34269"/>
                      <a:pt x="33745" y="20935"/>
                    </a:cubicBezTo>
                    <a:cubicBezTo>
                      <a:pt x="36105" y="18319"/>
                      <a:pt x="38566" y="15704"/>
                      <a:pt x="39951" y="12473"/>
                    </a:cubicBezTo>
                    <a:cubicBezTo>
                      <a:pt x="41310" y="9242"/>
                      <a:pt x="41310" y="5190"/>
                      <a:pt x="39002" y="2549"/>
                    </a:cubicBezTo>
                    <a:cubicBezTo>
                      <a:pt x="37468" y="790"/>
                      <a:pt x="35184" y="0"/>
                      <a:pt x="3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7" name="Google Shape;1777;p35"/>
              <p:cNvSpPr/>
              <p:nvPr/>
            </p:nvSpPr>
            <p:spPr>
              <a:xfrm>
                <a:off x="-1776550" y="2408800"/>
                <a:ext cx="973150" cy="1753225"/>
              </a:xfrm>
              <a:custGeom>
                <a:avLst/>
                <a:gdLst/>
                <a:ahLst/>
                <a:cxnLst/>
                <a:rect l="l" t="t" r="r" b="b"/>
                <a:pathLst>
                  <a:path w="38926" h="70129" extrusionOk="0">
                    <a:moveTo>
                      <a:pt x="30542" y="0"/>
                    </a:moveTo>
                    <a:cubicBezTo>
                      <a:pt x="28732" y="0"/>
                      <a:pt x="26881" y="482"/>
                      <a:pt x="25310" y="1355"/>
                    </a:cubicBezTo>
                    <a:cubicBezTo>
                      <a:pt x="21848" y="3253"/>
                      <a:pt x="19438" y="6637"/>
                      <a:pt x="17361" y="10022"/>
                    </a:cubicBezTo>
                    <a:cubicBezTo>
                      <a:pt x="11822" y="19100"/>
                      <a:pt x="7975" y="29049"/>
                      <a:pt x="5386" y="39357"/>
                    </a:cubicBezTo>
                    <a:cubicBezTo>
                      <a:pt x="4488" y="42947"/>
                      <a:pt x="3514" y="45537"/>
                      <a:pt x="2411" y="49076"/>
                    </a:cubicBezTo>
                    <a:cubicBezTo>
                      <a:pt x="1" y="56717"/>
                      <a:pt x="1770" y="67025"/>
                      <a:pt x="411" y="70128"/>
                    </a:cubicBezTo>
                    <a:cubicBezTo>
                      <a:pt x="7642" y="53640"/>
                      <a:pt x="20463" y="34767"/>
                      <a:pt x="31925" y="20869"/>
                    </a:cubicBezTo>
                    <a:cubicBezTo>
                      <a:pt x="34156" y="18177"/>
                      <a:pt x="36515" y="15433"/>
                      <a:pt x="37721" y="12151"/>
                    </a:cubicBezTo>
                    <a:cubicBezTo>
                      <a:pt x="38926" y="8843"/>
                      <a:pt x="38772" y="4791"/>
                      <a:pt x="36336" y="2253"/>
                    </a:cubicBezTo>
                    <a:cubicBezTo>
                      <a:pt x="34837" y="698"/>
                      <a:pt x="32720" y="0"/>
                      <a:pt x="305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8" name="Google Shape;1778;p35"/>
              <p:cNvSpPr/>
              <p:nvPr/>
            </p:nvSpPr>
            <p:spPr>
              <a:xfrm>
                <a:off x="-1311125" y="2430900"/>
                <a:ext cx="402150" cy="319125"/>
              </a:xfrm>
              <a:custGeom>
                <a:avLst/>
                <a:gdLst/>
                <a:ahLst/>
                <a:cxnLst/>
                <a:rect l="l" t="t" r="r" b="b"/>
                <a:pathLst>
                  <a:path w="16086" h="12765" extrusionOk="0">
                    <a:moveTo>
                      <a:pt x="9413" y="1"/>
                    </a:moveTo>
                    <a:cubicBezTo>
                      <a:pt x="9396" y="1"/>
                      <a:pt x="9378" y="3"/>
                      <a:pt x="9359" y="10"/>
                    </a:cubicBezTo>
                    <a:cubicBezTo>
                      <a:pt x="9206" y="35"/>
                      <a:pt x="9103" y="266"/>
                      <a:pt x="9231" y="369"/>
                    </a:cubicBezTo>
                    <a:cubicBezTo>
                      <a:pt x="9257" y="394"/>
                      <a:pt x="9283" y="394"/>
                      <a:pt x="9308" y="394"/>
                    </a:cubicBezTo>
                    <a:cubicBezTo>
                      <a:pt x="9332" y="400"/>
                      <a:pt x="9357" y="403"/>
                      <a:pt x="9380" y="403"/>
                    </a:cubicBezTo>
                    <a:cubicBezTo>
                      <a:pt x="9458" y="403"/>
                      <a:pt x="9531" y="370"/>
                      <a:pt x="9590" y="292"/>
                    </a:cubicBezTo>
                    <a:cubicBezTo>
                      <a:pt x="9635" y="156"/>
                      <a:pt x="9541" y="1"/>
                      <a:pt x="9413" y="1"/>
                    </a:cubicBezTo>
                    <a:close/>
                    <a:moveTo>
                      <a:pt x="12560" y="1256"/>
                    </a:moveTo>
                    <a:cubicBezTo>
                      <a:pt x="12528" y="1256"/>
                      <a:pt x="12496" y="1259"/>
                      <a:pt x="12462" y="1266"/>
                    </a:cubicBezTo>
                    <a:cubicBezTo>
                      <a:pt x="12154" y="1317"/>
                      <a:pt x="11949" y="1856"/>
                      <a:pt x="12257" y="2061"/>
                    </a:cubicBezTo>
                    <a:cubicBezTo>
                      <a:pt x="12283" y="2087"/>
                      <a:pt x="12360" y="2112"/>
                      <a:pt x="12411" y="2112"/>
                    </a:cubicBezTo>
                    <a:cubicBezTo>
                      <a:pt x="12447" y="2121"/>
                      <a:pt x="12482" y="2125"/>
                      <a:pt x="12518" y="2125"/>
                    </a:cubicBezTo>
                    <a:cubicBezTo>
                      <a:pt x="12685" y="2125"/>
                      <a:pt x="12844" y="2030"/>
                      <a:pt x="12949" y="1881"/>
                    </a:cubicBezTo>
                    <a:cubicBezTo>
                      <a:pt x="13089" y="1579"/>
                      <a:pt x="12870" y="1256"/>
                      <a:pt x="12560" y="1256"/>
                    </a:cubicBezTo>
                    <a:close/>
                    <a:moveTo>
                      <a:pt x="6402" y="1567"/>
                    </a:moveTo>
                    <a:cubicBezTo>
                      <a:pt x="6244" y="1567"/>
                      <a:pt x="6092" y="1644"/>
                      <a:pt x="6052" y="1805"/>
                    </a:cubicBezTo>
                    <a:cubicBezTo>
                      <a:pt x="6026" y="1856"/>
                      <a:pt x="6026" y="1907"/>
                      <a:pt x="6052" y="1958"/>
                    </a:cubicBezTo>
                    <a:cubicBezTo>
                      <a:pt x="6077" y="2138"/>
                      <a:pt x="6231" y="2292"/>
                      <a:pt x="6411" y="2317"/>
                    </a:cubicBezTo>
                    <a:cubicBezTo>
                      <a:pt x="6431" y="2321"/>
                      <a:pt x="6450" y="2322"/>
                      <a:pt x="6470" y="2322"/>
                    </a:cubicBezTo>
                    <a:cubicBezTo>
                      <a:pt x="6747" y="2322"/>
                      <a:pt x="6937" y="1993"/>
                      <a:pt x="6770" y="1753"/>
                    </a:cubicBezTo>
                    <a:cubicBezTo>
                      <a:pt x="6696" y="1631"/>
                      <a:pt x="6547" y="1567"/>
                      <a:pt x="6402" y="1567"/>
                    </a:cubicBezTo>
                    <a:close/>
                    <a:moveTo>
                      <a:pt x="9895" y="1689"/>
                    </a:moveTo>
                    <a:cubicBezTo>
                      <a:pt x="9854" y="1689"/>
                      <a:pt x="9812" y="1693"/>
                      <a:pt x="9770" y="1702"/>
                    </a:cubicBezTo>
                    <a:cubicBezTo>
                      <a:pt x="9308" y="1779"/>
                      <a:pt x="9000" y="2523"/>
                      <a:pt x="9436" y="2830"/>
                    </a:cubicBezTo>
                    <a:cubicBezTo>
                      <a:pt x="9513" y="2856"/>
                      <a:pt x="9590" y="2907"/>
                      <a:pt x="9667" y="2907"/>
                    </a:cubicBezTo>
                    <a:cubicBezTo>
                      <a:pt x="9721" y="2921"/>
                      <a:pt x="9775" y="2927"/>
                      <a:pt x="9828" y="2927"/>
                    </a:cubicBezTo>
                    <a:cubicBezTo>
                      <a:pt x="10078" y="2927"/>
                      <a:pt x="10310" y="2785"/>
                      <a:pt x="10436" y="2574"/>
                    </a:cubicBezTo>
                    <a:cubicBezTo>
                      <a:pt x="10647" y="2153"/>
                      <a:pt x="10324" y="1689"/>
                      <a:pt x="9895" y="1689"/>
                    </a:cubicBezTo>
                    <a:close/>
                    <a:moveTo>
                      <a:pt x="4359" y="3369"/>
                    </a:moveTo>
                    <a:cubicBezTo>
                      <a:pt x="4257" y="3369"/>
                      <a:pt x="4205" y="3523"/>
                      <a:pt x="4282" y="3599"/>
                    </a:cubicBezTo>
                    <a:lnTo>
                      <a:pt x="4334" y="3599"/>
                    </a:lnTo>
                    <a:cubicBezTo>
                      <a:pt x="4347" y="3606"/>
                      <a:pt x="4363" y="3610"/>
                      <a:pt x="4379" y="3610"/>
                    </a:cubicBezTo>
                    <a:cubicBezTo>
                      <a:pt x="4422" y="3610"/>
                      <a:pt x="4469" y="3586"/>
                      <a:pt x="4487" y="3548"/>
                    </a:cubicBezTo>
                    <a:cubicBezTo>
                      <a:pt x="4513" y="3446"/>
                      <a:pt x="4436" y="3369"/>
                      <a:pt x="4359" y="3369"/>
                    </a:cubicBezTo>
                    <a:close/>
                    <a:moveTo>
                      <a:pt x="15337" y="2484"/>
                    </a:moveTo>
                    <a:cubicBezTo>
                      <a:pt x="15295" y="2484"/>
                      <a:pt x="15251" y="2488"/>
                      <a:pt x="15206" y="2497"/>
                    </a:cubicBezTo>
                    <a:cubicBezTo>
                      <a:pt x="14744" y="2574"/>
                      <a:pt x="14462" y="3317"/>
                      <a:pt x="14898" y="3599"/>
                    </a:cubicBezTo>
                    <a:cubicBezTo>
                      <a:pt x="14950" y="3651"/>
                      <a:pt x="15026" y="3676"/>
                      <a:pt x="15129" y="3702"/>
                    </a:cubicBezTo>
                    <a:cubicBezTo>
                      <a:pt x="15170" y="3710"/>
                      <a:pt x="15212" y="3713"/>
                      <a:pt x="15254" y="3713"/>
                    </a:cubicBezTo>
                    <a:cubicBezTo>
                      <a:pt x="15498" y="3713"/>
                      <a:pt x="15745" y="3588"/>
                      <a:pt x="15898" y="3369"/>
                    </a:cubicBezTo>
                    <a:cubicBezTo>
                      <a:pt x="16085" y="2948"/>
                      <a:pt x="15782" y="2484"/>
                      <a:pt x="15337" y="2484"/>
                    </a:cubicBezTo>
                    <a:close/>
                    <a:moveTo>
                      <a:pt x="13055" y="3385"/>
                    </a:moveTo>
                    <a:cubicBezTo>
                      <a:pt x="13037" y="3385"/>
                      <a:pt x="13019" y="3388"/>
                      <a:pt x="13001" y="3394"/>
                    </a:cubicBezTo>
                    <a:cubicBezTo>
                      <a:pt x="12847" y="3420"/>
                      <a:pt x="12744" y="3676"/>
                      <a:pt x="12898" y="3779"/>
                    </a:cubicBezTo>
                    <a:cubicBezTo>
                      <a:pt x="12898" y="3779"/>
                      <a:pt x="12924" y="3779"/>
                      <a:pt x="12975" y="3805"/>
                    </a:cubicBezTo>
                    <a:cubicBezTo>
                      <a:pt x="12993" y="3809"/>
                      <a:pt x="13010" y="3811"/>
                      <a:pt x="13028" y="3811"/>
                    </a:cubicBezTo>
                    <a:cubicBezTo>
                      <a:pt x="13111" y="3811"/>
                      <a:pt x="13189" y="3761"/>
                      <a:pt x="13231" y="3676"/>
                    </a:cubicBezTo>
                    <a:cubicBezTo>
                      <a:pt x="13299" y="3541"/>
                      <a:pt x="13188" y="3385"/>
                      <a:pt x="13055" y="3385"/>
                    </a:cubicBezTo>
                    <a:close/>
                    <a:moveTo>
                      <a:pt x="7890" y="4029"/>
                    </a:moveTo>
                    <a:cubicBezTo>
                      <a:pt x="7731" y="4029"/>
                      <a:pt x="7579" y="4105"/>
                      <a:pt x="7539" y="4266"/>
                    </a:cubicBezTo>
                    <a:cubicBezTo>
                      <a:pt x="7513" y="4317"/>
                      <a:pt x="7513" y="4369"/>
                      <a:pt x="7539" y="4420"/>
                    </a:cubicBezTo>
                    <a:cubicBezTo>
                      <a:pt x="7565" y="4625"/>
                      <a:pt x="7718" y="4779"/>
                      <a:pt x="7898" y="4805"/>
                    </a:cubicBezTo>
                    <a:cubicBezTo>
                      <a:pt x="7908" y="4806"/>
                      <a:pt x="7919" y="4806"/>
                      <a:pt x="7929" y="4806"/>
                    </a:cubicBezTo>
                    <a:cubicBezTo>
                      <a:pt x="8221" y="4806"/>
                      <a:pt x="8430" y="4463"/>
                      <a:pt x="8257" y="4215"/>
                    </a:cubicBezTo>
                    <a:cubicBezTo>
                      <a:pt x="8183" y="4093"/>
                      <a:pt x="8034" y="4029"/>
                      <a:pt x="7890" y="4029"/>
                    </a:cubicBezTo>
                    <a:close/>
                    <a:moveTo>
                      <a:pt x="4081" y="5358"/>
                    </a:moveTo>
                    <a:cubicBezTo>
                      <a:pt x="3918" y="5358"/>
                      <a:pt x="3759" y="5435"/>
                      <a:pt x="3718" y="5600"/>
                    </a:cubicBezTo>
                    <a:cubicBezTo>
                      <a:pt x="3693" y="5651"/>
                      <a:pt x="3693" y="5702"/>
                      <a:pt x="3718" y="5753"/>
                    </a:cubicBezTo>
                    <a:cubicBezTo>
                      <a:pt x="3744" y="5933"/>
                      <a:pt x="3898" y="6087"/>
                      <a:pt x="4077" y="6112"/>
                    </a:cubicBezTo>
                    <a:cubicBezTo>
                      <a:pt x="4088" y="6113"/>
                      <a:pt x="4099" y="6114"/>
                      <a:pt x="4110" y="6114"/>
                    </a:cubicBezTo>
                    <a:cubicBezTo>
                      <a:pt x="4401" y="6114"/>
                      <a:pt x="4609" y="5794"/>
                      <a:pt x="4436" y="5523"/>
                    </a:cubicBezTo>
                    <a:cubicBezTo>
                      <a:pt x="4365" y="5416"/>
                      <a:pt x="4222" y="5358"/>
                      <a:pt x="4081" y="5358"/>
                    </a:cubicBezTo>
                    <a:close/>
                    <a:moveTo>
                      <a:pt x="7747" y="6125"/>
                    </a:moveTo>
                    <a:cubicBezTo>
                      <a:pt x="7705" y="6125"/>
                      <a:pt x="7661" y="6129"/>
                      <a:pt x="7616" y="6138"/>
                    </a:cubicBezTo>
                    <a:cubicBezTo>
                      <a:pt x="7154" y="6215"/>
                      <a:pt x="6872" y="6959"/>
                      <a:pt x="7308" y="7266"/>
                    </a:cubicBezTo>
                    <a:cubicBezTo>
                      <a:pt x="7359" y="7292"/>
                      <a:pt x="7436" y="7343"/>
                      <a:pt x="7539" y="7343"/>
                    </a:cubicBezTo>
                    <a:cubicBezTo>
                      <a:pt x="7588" y="7357"/>
                      <a:pt x="7639" y="7363"/>
                      <a:pt x="7691" y="7363"/>
                    </a:cubicBezTo>
                    <a:cubicBezTo>
                      <a:pt x="7932" y="7363"/>
                      <a:pt x="8181" y="7221"/>
                      <a:pt x="8308" y="7010"/>
                    </a:cubicBezTo>
                    <a:cubicBezTo>
                      <a:pt x="8495" y="6589"/>
                      <a:pt x="8191" y="6125"/>
                      <a:pt x="7747" y="6125"/>
                    </a:cubicBezTo>
                    <a:close/>
                    <a:moveTo>
                      <a:pt x="1797" y="7616"/>
                    </a:moveTo>
                    <a:cubicBezTo>
                      <a:pt x="1780" y="7616"/>
                      <a:pt x="1762" y="7619"/>
                      <a:pt x="1744" y="7625"/>
                    </a:cubicBezTo>
                    <a:cubicBezTo>
                      <a:pt x="1590" y="7651"/>
                      <a:pt x="1487" y="7882"/>
                      <a:pt x="1615" y="7984"/>
                    </a:cubicBezTo>
                    <a:lnTo>
                      <a:pt x="1615" y="8010"/>
                    </a:lnTo>
                    <a:cubicBezTo>
                      <a:pt x="1641" y="8010"/>
                      <a:pt x="1667" y="8010"/>
                      <a:pt x="1692" y="8036"/>
                    </a:cubicBezTo>
                    <a:cubicBezTo>
                      <a:pt x="1795" y="8036"/>
                      <a:pt x="1898" y="8010"/>
                      <a:pt x="1974" y="7907"/>
                    </a:cubicBezTo>
                    <a:cubicBezTo>
                      <a:pt x="2020" y="7772"/>
                      <a:pt x="1926" y="7616"/>
                      <a:pt x="1797" y="7616"/>
                    </a:cubicBezTo>
                    <a:close/>
                    <a:moveTo>
                      <a:pt x="6237" y="9057"/>
                    </a:moveTo>
                    <a:cubicBezTo>
                      <a:pt x="6227" y="9057"/>
                      <a:pt x="6216" y="9059"/>
                      <a:pt x="6205" y="9061"/>
                    </a:cubicBezTo>
                    <a:cubicBezTo>
                      <a:pt x="6129" y="9087"/>
                      <a:pt x="6077" y="9215"/>
                      <a:pt x="6154" y="9292"/>
                    </a:cubicBezTo>
                    <a:lnTo>
                      <a:pt x="6205" y="9292"/>
                    </a:lnTo>
                    <a:cubicBezTo>
                      <a:pt x="6219" y="9299"/>
                      <a:pt x="6233" y="9302"/>
                      <a:pt x="6246" y="9302"/>
                    </a:cubicBezTo>
                    <a:cubicBezTo>
                      <a:pt x="6282" y="9302"/>
                      <a:pt x="6315" y="9278"/>
                      <a:pt x="6334" y="9241"/>
                    </a:cubicBezTo>
                    <a:cubicBezTo>
                      <a:pt x="6380" y="9149"/>
                      <a:pt x="6323" y="9057"/>
                      <a:pt x="6237" y="9057"/>
                    </a:cubicBezTo>
                    <a:close/>
                    <a:moveTo>
                      <a:pt x="3654" y="8563"/>
                    </a:moveTo>
                    <a:cubicBezTo>
                      <a:pt x="3625" y="8563"/>
                      <a:pt x="3595" y="8566"/>
                      <a:pt x="3564" y="8574"/>
                    </a:cubicBezTo>
                    <a:cubicBezTo>
                      <a:pt x="3282" y="8625"/>
                      <a:pt x="3077" y="9087"/>
                      <a:pt x="3359" y="9292"/>
                    </a:cubicBezTo>
                    <a:cubicBezTo>
                      <a:pt x="3410" y="9318"/>
                      <a:pt x="3462" y="9318"/>
                      <a:pt x="3513" y="9343"/>
                    </a:cubicBezTo>
                    <a:cubicBezTo>
                      <a:pt x="3535" y="9347"/>
                      <a:pt x="3558" y="9348"/>
                      <a:pt x="3581" y="9348"/>
                    </a:cubicBezTo>
                    <a:cubicBezTo>
                      <a:pt x="3742" y="9348"/>
                      <a:pt x="3910" y="9270"/>
                      <a:pt x="4000" y="9113"/>
                    </a:cubicBezTo>
                    <a:cubicBezTo>
                      <a:pt x="4116" y="8859"/>
                      <a:pt x="3919" y="8563"/>
                      <a:pt x="3654" y="8563"/>
                    </a:cubicBezTo>
                    <a:close/>
                    <a:moveTo>
                      <a:pt x="8158" y="9205"/>
                    </a:moveTo>
                    <a:cubicBezTo>
                      <a:pt x="7996" y="9205"/>
                      <a:pt x="7837" y="9281"/>
                      <a:pt x="7795" y="9446"/>
                    </a:cubicBezTo>
                    <a:cubicBezTo>
                      <a:pt x="7795" y="9497"/>
                      <a:pt x="7795" y="9549"/>
                      <a:pt x="7795" y="9600"/>
                    </a:cubicBezTo>
                    <a:cubicBezTo>
                      <a:pt x="7821" y="9779"/>
                      <a:pt x="7975" y="9933"/>
                      <a:pt x="8154" y="9959"/>
                    </a:cubicBezTo>
                    <a:cubicBezTo>
                      <a:pt x="8166" y="9960"/>
                      <a:pt x="8178" y="9960"/>
                      <a:pt x="8190" y="9960"/>
                    </a:cubicBezTo>
                    <a:cubicBezTo>
                      <a:pt x="8502" y="9960"/>
                      <a:pt x="8686" y="9641"/>
                      <a:pt x="8513" y="9369"/>
                    </a:cubicBezTo>
                    <a:cubicBezTo>
                      <a:pt x="8442" y="9262"/>
                      <a:pt x="8299" y="9205"/>
                      <a:pt x="8158" y="9205"/>
                    </a:cubicBezTo>
                    <a:close/>
                    <a:moveTo>
                      <a:pt x="5080" y="11305"/>
                    </a:moveTo>
                    <a:cubicBezTo>
                      <a:pt x="5038" y="11305"/>
                      <a:pt x="4994" y="11309"/>
                      <a:pt x="4949" y="11318"/>
                    </a:cubicBezTo>
                    <a:cubicBezTo>
                      <a:pt x="4487" y="11395"/>
                      <a:pt x="4205" y="12138"/>
                      <a:pt x="4641" y="12446"/>
                    </a:cubicBezTo>
                    <a:cubicBezTo>
                      <a:pt x="4693" y="12472"/>
                      <a:pt x="4769" y="12523"/>
                      <a:pt x="4872" y="12523"/>
                    </a:cubicBezTo>
                    <a:cubicBezTo>
                      <a:pt x="4921" y="12537"/>
                      <a:pt x="4972" y="12543"/>
                      <a:pt x="5022" y="12543"/>
                    </a:cubicBezTo>
                    <a:cubicBezTo>
                      <a:pt x="5258" y="12543"/>
                      <a:pt x="5493" y="12401"/>
                      <a:pt x="5641" y="12190"/>
                    </a:cubicBezTo>
                    <a:cubicBezTo>
                      <a:pt x="5829" y="11769"/>
                      <a:pt x="5525" y="11305"/>
                      <a:pt x="5080" y="11305"/>
                    </a:cubicBezTo>
                    <a:close/>
                    <a:moveTo>
                      <a:pt x="897" y="11529"/>
                    </a:moveTo>
                    <a:cubicBezTo>
                      <a:pt x="847" y="11529"/>
                      <a:pt x="796" y="11536"/>
                      <a:pt x="744" y="11549"/>
                    </a:cubicBezTo>
                    <a:cubicBezTo>
                      <a:pt x="282" y="11626"/>
                      <a:pt x="0" y="12369"/>
                      <a:pt x="436" y="12651"/>
                    </a:cubicBezTo>
                    <a:cubicBezTo>
                      <a:pt x="513" y="12703"/>
                      <a:pt x="590" y="12728"/>
                      <a:pt x="667" y="12754"/>
                    </a:cubicBezTo>
                    <a:cubicBezTo>
                      <a:pt x="712" y="12761"/>
                      <a:pt x="756" y="12765"/>
                      <a:pt x="801" y="12765"/>
                    </a:cubicBezTo>
                    <a:cubicBezTo>
                      <a:pt x="1061" y="12765"/>
                      <a:pt x="1305" y="12640"/>
                      <a:pt x="1436" y="12420"/>
                    </a:cubicBezTo>
                    <a:cubicBezTo>
                      <a:pt x="1643" y="12006"/>
                      <a:pt x="1333" y="11529"/>
                      <a:pt x="897" y="1152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9" name="Google Shape;1779;p35"/>
              <p:cNvSpPr/>
              <p:nvPr/>
            </p:nvSpPr>
            <p:spPr>
              <a:xfrm>
                <a:off x="-1775275" y="2546100"/>
                <a:ext cx="795475" cy="1591550"/>
              </a:xfrm>
              <a:custGeom>
                <a:avLst/>
                <a:gdLst/>
                <a:ahLst/>
                <a:cxnLst/>
                <a:rect l="l" t="t" r="r" b="b"/>
                <a:pathLst>
                  <a:path w="31819" h="63662" extrusionOk="0">
                    <a:moveTo>
                      <a:pt x="31286" y="1"/>
                    </a:moveTo>
                    <a:cubicBezTo>
                      <a:pt x="31186" y="1"/>
                      <a:pt x="31084" y="43"/>
                      <a:pt x="31003" y="145"/>
                    </a:cubicBezTo>
                    <a:cubicBezTo>
                      <a:pt x="15822" y="19300"/>
                      <a:pt x="4258" y="42891"/>
                      <a:pt x="52" y="63200"/>
                    </a:cubicBezTo>
                    <a:cubicBezTo>
                      <a:pt x="1" y="63405"/>
                      <a:pt x="129" y="63610"/>
                      <a:pt x="334" y="63662"/>
                    </a:cubicBezTo>
                    <a:lnTo>
                      <a:pt x="411" y="63662"/>
                    </a:lnTo>
                    <a:cubicBezTo>
                      <a:pt x="591" y="63662"/>
                      <a:pt x="745" y="63534"/>
                      <a:pt x="796" y="63354"/>
                    </a:cubicBezTo>
                    <a:cubicBezTo>
                      <a:pt x="4976" y="43148"/>
                      <a:pt x="16489" y="19685"/>
                      <a:pt x="31592" y="607"/>
                    </a:cubicBezTo>
                    <a:cubicBezTo>
                      <a:pt x="31818" y="325"/>
                      <a:pt x="31560" y="1"/>
                      <a:pt x="312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80" name="Google Shape;1780;p35"/>
            <p:cNvGrpSpPr/>
            <p:nvPr/>
          </p:nvGrpSpPr>
          <p:grpSpPr>
            <a:xfrm rot="-3828478" flipH="1">
              <a:off x="7664496" y="-324322"/>
              <a:ext cx="2244432" cy="2193641"/>
              <a:chOff x="-623774" y="407959"/>
              <a:chExt cx="2317309" cy="2264556"/>
            </a:xfrm>
          </p:grpSpPr>
          <p:grpSp>
            <p:nvGrpSpPr>
              <p:cNvPr id="1781" name="Google Shape;1781;p35"/>
              <p:cNvGrpSpPr/>
              <p:nvPr/>
            </p:nvGrpSpPr>
            <p:grpSpPr>
              <a:xfrm rot="1413719">
                <a:off x="-360763" y="695549"/>
                <a:ext cx="1791287" cy="1689375"/>
                <a:chOff x="-2055400" y="3174000"/>
                <a:chExt cx="1520600" cy="1434200"/>
              </a:xfrm>
            </p:grpSpPr>
            <p:sp>
              <p:nvSpPr>
                <p:cNvPr id="1782" name="Google Shape;1782;p35"/>
                <p:cNvSpPr/>
                <p:nvPr/>
              </p:nvSpPr>
              <p:spPr>
                <a:xfrm>
                  <a:off x="-2007975" y="3215025"/>
                  <a:ext cx="1473175" cy="1393175"/>
                </a:xfrm>
                <a:custGeom>
                  <a:avLst/>
                  <a:gdLst/>
                  <a:ahLst/>
                  <a:cxnLst/>
                  <a:rect l="l" t="t" r="r" b="b"/>
                  <a:pathLst>
                    <a:path w="58927" h="55727" extrusionOk="0">
                      <a:moveTo>
                        <a:pt x="49062" y="0"/>
                      </a:moveTo>
                      <a:cubicBezTo>
                        <a:pt x="48551" y="0"/>
                        <a:pt x="48041" y="36"/>
                        <a:pt x="47542" y="108"/>
                      </a:cubicBezTo>
                      <a:cubicBezTo>
                        <a:pt x="43618" y="698"/>
                        <a:pt x="40182" y="3005"/>
                        <a:pt x="37054" y="5441"/>
                      </a:cubicBezTo>
                      <a:cubicBezTo>
                        <a:pt x="28669" y="11980"/>
                        <a:pt x="21566" y="19955"/>
                        <a:pt x="15489" y="28674"/>
                      </a:cubicBezTo>
                      <a:cubicBezTo>
                        <a:pt x="13386" y="31725"/>
                        <a:pt x="11591" y="33828"/>
                        <a:pt x="9309" y="36725"/>
                      </a:cubicBezTo>
                      <a:cubicBezTo>
                        <a:pt x="4366" y="43026"/>
                        <a:pt x="2390" y="53266"/>
                        <a:pt x="9" y="55718"/>
                      </a:cubicBezTo>
                      <a:lnTo>
                        <a:pt x="9" y="55718"/>
                      </a:lnTo>
                      <a:cubicBezTo>
                        <a:pt x="12574" y="42822"/>
                        <a:pt x="31237" y="29697"/>
                        <a:pt x="46849" y="20724"/>
                      </a:cubicBezTo>
                      <a:cubicBezTo>
                        <a:pt x="49901" y="18981"/>
                        <a:pt x="53055" y="17237"/>
                        <a:pt x="55363" y="14596"/>
                      </a:cubicBezTo>
                      <a:cubicBezTo>
                        <a:pt x="57645" y="11955"/>
                        <a:pt x="58927" y="8083"/>
                        <a:pt x="57542" y="4852"/>
                      </a:cubicBezTo>
                      <a:cubicBezTo>
                        <a:pt x="56177" y="1674"/>
                        <a:pt x="52567" y="0"/>
                        <a:pt x="49062" y="0"/>
                      </a:cubicBezTo>
                      <a:close/>
                      <a:moveTo>
                        <a:pt x="9" y="55718"/>
                      </a:moveTo>
                      <a:lnTo>
                        <a:pt x="9" y="55718"/>
                      </a:lnTo>
                      <a:cubicBezTo>
                        <a:pt x="6" y="55720"/>
                        <a:pt x="4" y="55723"/>
                        <a:pt x="1" y="55726"/>
                      </a:cubicBezTo>
                      <a:cubicBezTo>
                        <a:pt x="4" y="55723"/>
                        <a:pt x="6" y="55720"/>
                        <a:pt x="9" y="5571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3" name="Google Shape;1783;p35"/>
                <p:cNvSpPr/>
                <p:nvPr/>
              </p:nvSpPr>
              <p:spPr>
                <a:xfrm>
                  <a:off x="-2055400" y="3174000"/>
                  <a:ext cx="1472525" cy="1393175"/>
                </a:xfrm>
                <a:custGeom>
                  <a:avLst/>
                  <a:gdLst/>
                  <a:ahLst/>
                  <a:cxnLst/>
                  <a:rect l="l" t="t" r="r" b="b"/>
                  <a:pathLst>
                    <a:path w="58901" h="55727" extrusionOk="0">
                      <a:moveTo>
                        <a:pt x="49036" y="0"/>
                      </a:moveTo>
                      <a:cubicBezTo>
                        <a:pt x="48525" y="0"/>
                        <a:pt x="48015" y="36"/>
                        <a:pt x="47516" y="108"/>
                      </a:cubicBezTo>
                      <a:cubicBezTo>
                        <a:pt x="43592" y="697"/>
                        <a:pt x="40156" y="3005"/>
                        <a:pt x="37028" y="5441"/>
                      </a:cubicBezTo>
                      <a:lnTo>
                        <a:pt x="37053" y="5441"/>
                      </a:lnTo>
                      <a:cubicBezTo>
                        <a:pt x="28643" y="11980"/>
                        <a:pt x="21540" y="19955"/>
                        <a:pt x="15488" y="28673"/>
                      </a:cubicBezTo>
                      <a:cubicBezTo>
                        <a:pt x="13386" y="31725"/>
                        <a:pt x="11565" y="33828"/>
                        <a:pt x="9283" y="36725"/>
                      </a:cubicBezTo>
                      <a:cubicBezTo>
                        <a:pt x="4334" y="43033"/>
                        <a:pt x="2359" y="53290"/>
                        <a:pt x="0" y="55726"/>
                      </a:cubicBezTo>
                      <a:cubicBezTo>
                        <a:pt x="12565" y="42828"/>
                        <a:pt x="31207" y="29699"/>
                        <a:pt x="46823" y="20724"/>
                      </a:cubicBezTo>
                      <a:cubicBezTo>
                        <a:pt x="49875" y="18981"/>
                        <a:pt x="53029" y="17237"/>
                        <a:pt x="55336" y="14596"/>
                      </a:cubicBezTo>
                      <a:cubicBezTo>
                        <a:pt x="57619" y="11955"/>
                        <a:pt x="58901" y="8083"/>
                        <a:pt x="57516" y="4852"/>
                      </a:cubicBezTo>
                      <a:cubicBezTo>
                        <a:pt x="56151" y="1674"/>
                        <a:pt x="52541" y="0"/>
                        <a:pt x="490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4" name="Google Shape;1784;p35"/>
                <p:cNvSpPr/>
                <p:nvPr/>
              </p:nvSpPr>
              <p:spPr>
                <a:xfrm>
                  <a:off x="-1083325" y="3219875"/>
                  <a:ext cx="461350" cy="203475"/>
                </a:xfrm>
                <a:custGeom>
                  <a:avLst/>
                  <a:gdLst/>
                  <a:ahLst/>
                  <a:cxnLst/>
                  <a:rect l="l" t="t" r="r" b="b"/>
                  <a:pathLst>
                    <a:path w="18454" h="8139" extrusionOk="0">
                      <a:moveTo>
                        <a:pt x="8731" y="282"/>
                      </a:moveTo>
                      <a:cubicBezTo>
                        <a:pt x="8661" y="282"/>
                        <a:pt x="8587" y="347"/>
                        <a:pt x="8607" y="427"/>
                      </a:cubicBezTo>
                      <a:cubicBezTo>
                        <a:pt x="8607" y="452"/>
                        <a:pt x="8633" y="452"/>
                        <a:pt x="8633" y="478"/>
                      </a:cubicBezTo>
                      <a:cubicBezTo>
                        <a:pt x="8669" y="496"/>
                        <a:pt x="8705" y="514"/>
                        <a:pt x="8741" y="514"/>
                      </a:cubicBezTo>
                      <a:cubicBezTo>
                        <a:pt x="8756" y="514"/>
                        <a:pt x="8771" y="511"/>
                        <a:pt x="8786" y="504"/>
                      </a:cubicBezTo>
                      <a:cubicBezTo>
                        <a:pt x="8889" y="452"/>
                        <a:pt x="8889" y="350"/>
                        <a:pt x="8786" y="298"/>
                      </a:cubicBezTo>
                      <a:cubicBezTo>
                        <a:pt x="8770" y="287"/>
                        <a:pt x="8750" y="282"/>
                        <a:pt x="8731" y="282"/>
                      </a:cubicBezTo>
                      <a:close/>
                      <a:moveTo>
                        <a:pt x="11359" y="1"/>
                      </a:moveTo>
                      <a:cubicBezTo>
                        <a:pt x="11294" y="1"/>
                        <a:pt x="11229" y="21"/>
                        <a:pt x="11171" y="68"/>
                      </a:cubicBezTo>
                      <a:cubicBezTo>
                        <a:pt x="11120" y="119"/>
                        <a:pt x="11094" y="145"/>
                        <a:pt x="11069" y="196"/>
                      </a:cubicBezTo>
                      <a:cubicBezTo>
                        <a:pt x="10992" y="375"/>
                        <a:pt x="11017" y="581"/>
                        <a:pt x="11145" y="709"/>
                      </a:cubicBezTo>
                      <a:cubicBezTo>
                        <a:pt x="11221" y="785"/>
                        <a:pt x="11314" y="819"/>
                        <a:pt x="11405" y="819"/>
                      </a:cubicBezTo>
                      <a:cubicBezTo>
                        <a:pt x="11590" y="819"/>
                        <a:pt x="11769" y="676"/>
                        <a:pt x="11787" y="452"/>
                      </a:cubicBezTo>
                      <a:cubicBezTo>
                        <a:pt x="11806" y="234"/>
                        <a:pt x="11581" y="1"/>
                        <a:pt x="11359" y="1"/>
                      </a:cubicBezTo>
                      <a:close/>
                      <a:moveTo>
                        <a:pt x="14759" y="611"/>
                      </a:moveTo>
                      <a:cubicBezTo>
                        <a:pt x="14635" y="611"/>
                        <a:pt x="14488" y="737"/>
                        <a:pt x="14530" y="863"/>
                      </a:cubicBezTo>
                      <a:cubicBezTo>
                        <a:pt x="14530" y="888"/>
                        <a:pt x="14556" y="914"/>
                        <a:pt x="14556" y="940"/>
                      </a:cubicBezTo>
                      <a:cubicBezTo>
                        <a:pt x="14606" y="989"/>
                        <a:pt x="14666" y="1017"/>
                        <a:pt x="14730" y="1017"/>
                      </a:cubicBezTo>
                      <a:cubicBezTo>
                        <a:pt x="14765" y="1017"/>
                        <a:pt x="14802" y="1009"/>
                        <a:pt x="14838" y="991"/>
                      </a:cubicBezTo>
                      <a:cubicBezTo>
                        <a:pt x="14992" y="914"/>
                        <a:pt x="14992" y="709"/>
                        <a:pt x="14838" y="632"/>
                      </a:cubicBezTo>
                      <a:cubicBezTo>
                        <a:pt x="14814" y="618"/>
                        <a:pt x="14787" y="611"/>
                        <a:pt x="14759" y="611"/>
                      </a:cubicBezTo>
                      <a:close/>
                      <a:moveTo>
                        <a:pt x="7128" y="1616"/>
                      </a:moveTo>
                      <a:cubicBezTo>
                        <a:pt x="7063" y="1616"/>
                        <a:pt x="6998" y="1637"/>
                        <a:pt x="6940" y="1683"/>
                      </a:cubicBezTo>
                      <a:cubicBezTo>
                        <a:pt x="6889" y="1709"/>
                        <a:pt x="6863" y="1760"/>
                        <a:pt x="6838" y="1811"/>
                      </a:cubicBezTo>
                      <a:cubicBezTo>
                        <a:pt x="6761" y="1965"/>
                        <a:pt x="6786" y="2170"/>
                        <a:pt x="6914" y="2324"/>
                      </a:cubicBezTo>
                      <a:cubicBezTo>
                        <a:pt x="6987" y="2389"/>
                        <a:pt x="7075" y="2418"/>
                        <a:pt x="7161" y="2418"/>
                      </a:cubicBezTo>
                      <a:cubicBezTo>
                        <a:pt x="7351" y="2418"/>
                        <a:pt x="7538" y="2279"/>
                        <a:pt x="7556" y="2068"/>
                      </a:cubicBezTo>
                      <a:cubicBezTo>
                        <a:pt x="7575" y="1850"/>
                        <a:pt x="7350" y="1616"/>
                        <a:pt x="7128" y="1616"/>
                      </a:cubicBezTo>
                      <a:close/>
                      <a:moveTo>
                        <a:pt x="4071" y="2071"/>
                      </a:moveTo>
                      <a:cubicBezTo>
                        <a:pt x="3935" y="2071"/>
                        <a:pt x="3797" y="2181"/>
                        <a:pt x="3837" y="2324"/>
                      </a:cubicBezTo>
                      <a:cubicBezTo>
                        <a:pt x="3863" y="2350"/>
                        <a:pt x="3863" y="2376"/>
                        <a:pt x="3889" y="2401"/>
                      </a:cubicBezTo>
                      <a:cubicBezTo>
                        <a:pt x="3938" y="2451"/>
                        <a:pt x="3999" y="2479"/>
                        <a:pt x="4063" y="2479"/>
                      </a:cubicBezTo>
                      <a:cubicBezTo>
                        <a:pt x="4098" y="2479"/>
                        <a:pt x="4134" y="2471"/>
                        <a:pt x="4171" y="2452"/>
                      </a:cubicBezTo>
                      <a:cubicBezTo>
                        <a:pt x="4325" y="2376"/>
                        <a:pt x="4325" y="2170"/>
                        <a:pt x="4171" y="2093"/>
                      </a:cubicBezTo>
                      <a:cubicBezTo>
                        <a:pt x="4140" y="2078"/>
                        <a:pt x="4105" y="2071"/>
                        <a:pt x="4071" y="2071"/>
                      </a:cubicBezTo>
                      <a:close/>
                      <a:moveTo>
                        <a:pt x="13880" y="2168"/>
                      </a:moveTo>
                      <a:cubicBezTo>
                        <a:pt x="13496" y="2168"/>
                        <a:pt x="13071" y="2519"/>
                        <a:pt x="13197" y="2940"/>
                      </a:cubicBezTo>
                      <a:lnTo>
                        <a:pt x="13171" y="2914"/>
                      </a:lnTo>
                      <a:lnTo>
                        <a:pt x="13171" y="2914"/>
                      </a:lnTo>
                      <a:cubicBezTo>
                        <a:pt x="13197" y="3017"/>
                        <a:pt x="13248" y="3068"/>
                        <a:pt x="13299" y="3145"/>
                      </a:cubicBezTo>
                      <a:cubicBezTo>
                        <a:pt x="13438" y="3300"/>
                        <a:pt x="13634" y="3386"/>
                        <a:pt x="13834" y="3386"/>
                      </a:cubicBezTo>
                      <a:cubicBezTo>
                        <a:pt x="13931" y="3386"/>
                        <a:pt x="14028" y="3366"/>
                        <a:pt x="14120" y="3324"/>
                      </a:cubicBezTo>
                      <a:cubicBezTo>
                        <a:pt x="14582" y="3119"/>
                        <a:pt x="14582" y="2452"/>
                        <a:pt x="14120" y="2222"/>
                      </a:cubicBezTo>
                      <a:cubicBezTo>
                        <a:pt x="14046" y="2185"/>
                        <a:pt x="13964" y="2168"/>
                        <a:pt x="13880" y="2168"/>
                      </a:cubicBezTo>
                      <a:close/>
                      <a:moveTo>
                        <a:pt x="11052" y="2873"/>
                      </a:moveTo>
                      <a:cubicBezTo>
                        <a:pt x="10986" y="2873"/>
                        <a:pt x="10922" y="2893"/>
                        <a:pt x="10863" y="2940"/>
                      </a:cubicBezTo>
                      <a:cubicBezTo>
                        <a:pt x="10812" y="2965"/>
                        <a:pt x="10786" y="3017"/>
                        <a:pt x="10761" y="3068"/>
                      </a:cubicBezTo>
                      <a:cubicBezTo>
                        <a:pt x="10658" y="3222"/>
                        <a:pt x="10710" y="3427"/>
                        <a:pt x="10838" y="3581"/>
                      </a:cubicBezTo>
                      <a:cubicBezTo>
                        <a:pt x="10910" y="3645"/>
                        <a:pt x="10998" y="3674"/>
                        <a:pt x="11085" y="3674"/>
                      </a:cubicBezTo>
                      <a:cubicBezTo>
                        <a:pt x="11275" y="3674"/>
                        <a:pt x="11461" y="3535"/>
                        <a:pt x="11479" y="3324"/>
                      </a:cubicBezTo>
                      <a:cubicBezTo>
                        <a:pt x="11499" y="3106"/>
                        <a:pt x="11273" y="2873"/>
                        <a:pt x="11052" y="2873"/>
                      </a:cubicBezTo>
                      <a:close/>
                      <a:moveTo>
                        <a:pt x="16379" y="3486"/>
                      </a:moveTo>
                      <a:cubicBezTo>
                        <a:pt x="16118" y="3486"/>
                        <a:pt x="15832" y="3726"/>
                        <a:pt x="15915" y="4017"/>
                      </a:cubicBezTo>
                      <a:cubicBezTo>
                        <a:pt x="15915" y="4068"/>
                        <a:pt x="15941" y="4119"/>
                        <a:pt x="15992" y="4170"/>
                      </a:cubicBezTo>
                      <a:cubicBezTo>
                        <a:pt x="16098" y="4277"/>
                        <a:pt x="16241" y="4334"/>
                        <a:pt x="16378" y="4334"/>
                      </a:cubicBezTo>
                      <a:cubicBezTo>
                        <a:pt x="16440" y="4334"/>
                        <a:pt x="16500" y="4323"/>
                        <a:pt x="16556" y="4299"/>
                      </a:cubicBezTo>
                      <a:cubicBezTo>
                        <a:pt x="16889" y="4145"/>
                        <a:pt x="16889" y="3683"/>
                        <a:pt x="16556" y="3529"/>
                      </a:cubicBezTo>
                      <a:cubicBezTo>
                        <a:pt x="16502" y="3500"/>
                        <a:pt x="16441" y="3486"/>
                        <a:pt x="16379" y="3486"/>
                      </a:cubicBezTo>
                      <a:close/>
                      <a:moveTo>
                        <a:pt x="4904" y="3922"/>
                      </a:moveTo>
                      <a:cubicBezTo>
                        <a:pt x="4663" y="3922"/>
                        <a:pt x="4396" y="4153"/>
                        <a:pt x="4478" y="4401"/>
                      </a:cubicBezTo>
                      <a:cubicBezTo>
                        <a:pt x="4478" y="4453"/>
                        <a:pt x="4504" y="4504"/>
                        <a:pt x="4555" y="4529"/>
                      </a:cubicBezTo>
                      <a:cubicBezTo>
                        <a:pt x="4644" y="4636"/>
                        <a:pt x="4769" y="4693"/>
                        <a:pt x="4897" y="4693"/>
                      </a:cubicBezTo>
                      <a:cubicBezTo>
                        <a:pt x="4955" y="4693"/>
                        <a:pt x="5013" y="4681"/>
                        <a:pt x="5068" y="4658"/>
                      </a:cubicBezTo>
                      <a:cubicBezTo>
                        <a:pt x="5376" y="4529"/>
                        <a:pt x="5376" y="4094"/>
                        <a:pt x="5068" y="3965"/>
                      </a:cubicBezTo>
                      <a:cubicBezTo>
                        <a:pt x="5018" y="3935"/>
                        <a:pt x="4962" y="3922"/>
                        <a:pt x="4904" y="3922"/>
                      </a:cubicBezTo>
                      <a:close/>
                      <a:moveTo>
                        <a:pt x="9543" y="4424"/>
                      </a:moveTo>
                      <a:cubicBezTo>
                        <a:pt x="9154" y="4424"/>
                        <a:pt x="8716" y="4772"/>
                        <a:pt x="8863" y="5171"/>
                      </a:cubicBezTo>
                      <a:lnTo>
                        <a:pt x="8838" y="5171"/>
                      </a:lnTo>
                      <a:cubicBezTo>
                        <a:pt x="8863" y="5247"/>
                        <a:pt x="8915" y="5324"/>
                        <a:pt x="8966" y="5376"/>
                      </a:cubicBezTo>
                      <a:cubicBezTo>
                        <a:pt x="9111" y="5539"/>
                        <a:pt x="9321" y="5625"/>
                        <a:pt x="9531" y="5625"/>
                      </a:cubicBezTo>
                      <a:cubicBezTo>
                        <a:pt x="9617" y="5625"/>
                        <a:pt x="9704" y="5611"/>
                        <a:pt x="9786" y="5581"/>
                      </a:cubicBezTo>
                      <a:cubicBezTo>
                        <a:pt x="10248" y="5350"/>
                        <a:pt x="10248" y="4709"/>
                        <a:pt x="9786" y="4478"/>
                      </a:cubicBezTo>
                      <a:cubicBezTo>
                        <a:pt x="9712" y="4441"/>
                        <a:pt x="9629" y="4424"/>
                        <a:pt x="9543" y="4424"/>
                      </a:cubicBezTo>
                      <a:close/>
                      <a:moveTo>
                        <a:pt x="803" y="4566"/>
                      </a:moveTo>
                      <a:cubicBezTo>
                        <a:pt x="420" y="4566"/>
                        <a:pt x="1" y="4912"/>
                        <a:pt x="145" y="5324"/>
                      </a:cubicBezTo>
                      <a:lnTo>
                        <a:pt x="119" y="5324"/>
                      </a:lnTo>
                      <a:cubicBezTo>
                        <a:pt x="145" y="5401"/>
                        <a:pt x="196" y="5478"/>
                        <a:pt x="247" y="5530"/>
                      </a:cubicBezTo>
                      <a:cubicBezTo>
                        <a:pt x="393" y="5693"/>
                        <a:pt x="602" y="5779"/>
                        <a:pt x="812" y="5779"/>
                      </a:cubicBezTo>
                      <a:cubicBezTo>
                        <a:pt x="899" y="5779"/>
                        <a:pt x="986" y="5765"/>
                        <a:pt x="1068" y="5735"/>
                      </a:cubicBezTo>
                      <a:cubicBezTo>
                        <a:pt x="1530" y="5504"/>
                        <a:pt x="1530" y="4837"/>
                        <a:pt x="1068" y="4632"/>
                      </a:cubicBezTo>
                      <a:cubicBezTo>
                        <a:pt x="988" y="4587"/>
                        <a:pt x="896" y="4566"/>
                        <a:pt x="803" y="4566"/>
                      </a:cubicBezTo>
                      <a:close/>
                      <a:moveTo>
                        <a:pt x="15597" y="5507"/>
                      </a:moveTo>
                      <a:cubicBezTo>
                        <a:pt x="15474" y="5507"/>
                        <a:pt x="15336" y="5617"/>
                        <a:pt x="15376" y="5760"/>
                      </a:cubicBezTo>
                      <a:cubicBezTo>
                        <a:pt x="15376" y="5786"/>
                        <a:pt x="15402" y="5812"/>
                        <a:pt x="15428" y="5837"/>
                      </a:cubicBezTo>
                      <a:cubicBezTo>
                        <a:pt x="15461" y="5887"/>
                        <a:pt x="15515" y="5915"/>
                        <a:pt x="15577" y="5915"/>
                      </a:cubicBezTo>
                      <a:cubicBezTo>
                        <a:pt x="15612" y="5915"/>
                        <a:pt x="15648" y="5907"/>
                        <a:pt x="15684" y="5889"/>
                      </a:cubicBezTo>
                      <a:cubicBezTo>
                        <a:pt x="15838" y="5812"/>
                        <a:pt x="15838" y="5606"/>
                        <a:pt x="15684" y="5530"/>
                      </a:cubicBezTo>
                      <a:cubicBezTo>
                        <a:pt x="15658" y="5514"/>
                        <a:pt x="15628" y="5507"/>
                        <a:pt x="15597" y="5507"/>
                      </a:cubicBezTo>
                      <a:close/>
                      <a:moveTo>
                        <a:pt x="6804" y="5935"/>
                      </a:moveTo>
                      <a:cubicBezTo>
                        <a:pt x="6729" y="5935"/>
                        <a:pt x="6636" y="6001"/>
                        <a:pt x="6658" y="6068"/>
                      </a:cubicBezTo>
                      <a:cubicBezTo>
                        <a:pt x="6658" y="6094"/>
                        <a:pt x="6684" y="6094"/>
                        <a:pt x="6684" y="6119"/>
                      </a:cubicBezTo>
                      <a:cubicBezTo>
                        <a:pt x="6702" y="6137"/>
                        <a:pt x="6746" y="6156"/>
                        <a:pt x="6788" y="6156"/>
                      </a:cubicBezTo>
                      <a:cubicBezTo>
                        <a:pt x="6805" y="6156"/>
                        <a:pt x="6823" y="6152"/>
                        <a:pt x="6838" y="6145"/>
                      </a:cubicBezTo>
                      <a:cubicBezTo>
                        <a:pt x="6914" y="6119"/>
                        <a:pt x="6914" y="5991"/>
                        <a:pt x="6838" y="5940"/>
                      </a:cubicBezTo>
                      <a:cubicBezTo>
                        <a:pt x="6827" y="5936"/>
                        <a:pt x="6816" y="5935"/>
                        <a:pt x="6804" y="5935"/>
                      </a:cubicBezTo>
                      <a:close/>
                      <a:moveTo>
                        <a:pt x="17748" y="6091"/>
                      </a:moveTo>
                      <a:cubicBezTo>
                        <a:pt x="17360" y="6091"/>
                        <a:pt x="16922" y="6438"/>
                        <a:pt x="17069" y="6837"/>
                      </a:cubicBezTo>
                      <a:lnTo>
                        <a:pt x="17043" y="6837"/>
                      </a:lnTo>
                      <a:cubicBezTo>
                        <a:pt x="17069" y="6914"/>
                        <a:pt x="17120" y="6991"/>
                        <a:pt x="17171" y="7068"/>
                      </a:cubicBezTo>
                      <a:cubicBezTo>
                        <a:pt x="17310" y="7224"/>
                        <a:pt x="17506" y="7309"/>
                        <a:pt x="17706" y="7309"/>
                      </a:cubicBezTo>
                      <a:cubicBezTo>
                        <a:pt x="17803" y="7309"/>
                        <a:pt x="17900" y="7289"/>
                        <a:pt x="17992" y="7248"/>
                      </a:cubicBezTo>
                      <a:cubicBezTo>
                        <a:pt x="18454" y="7042"/>
                        <a:pt x="18454" y="6376"/>
                        <a:pt x="17992" y="6145"/>
                      </a:cubicBezTo>
                      <a:cubicBezTo>
                        <a:pt x="17918" y="6108"/>
                        <a:pt x="17834" y="6091"/>
                        <a:pt x="17748" y="6091"/>
                      </a:cubicBezTo>
                      <a:close/>
                      <a:moveTo>
                        <a:pt x="8075" y="7152"/>
                      </a:moveTo>
                      <a:cubicBezTo>
                        <a:pt x="8008" y="7152"/>
                        <a:pt x="7944" y="7173"/>
                        <a:pt x="7889" y="7222"/>
                      </a:cubicBezTo>
                      <a:lnTo>
                        <a:pt x="7863" y="7222"/>
                      </a:lnTo>
                      <a:cubicBezTo>
                        <a:pt x="7838" y="7248"/>
                        <a:pt x="7812" y="7273"/>
                        <a:pt x="7786" y="7324"/>
                      </a:cubicBezTo>
                      <a:cubicBezTo>
                        <a:pt x="7684" y="7504"/>
                        <a:pt x="7709" y="7709"/>
                        <a:pt x="7838" y="7837"/>
                      </a:cubicBezTo>
                      <a:cubicBezTo>
                        <a:pt x="7923" y="7914"/>
                        <a:pt x="8023" y="7948"/>
                        <a:pt x="8118" y="7948"/>
                      </a:cubicBezTo>
                      <a:cubicBezTo>
                        <a:pt x="8308" y="7948"/>
                        <a:pt x="8479" y="7812"/>
                        <a:pt x="8479" y="7607"/>
                      </a:cubicBezTo>
                      <a:cubicBezTo>
                        <a:pt x="8518" y="7372"/>
                        <a:pt x="8288" y="7152"/>
                        <a:pt x="8075" y="7152"/>
                      </a:cubicBezTo>
                      <a:close/>
                      <a:moveTo>
                        <a:pt x="4203" y="6925"/>
                      </a:moveTo>
                      <a:cubicBezTo>
                        <a:pt x="3813" y="6925"/>
                        <a:pt x="3406" y="7271"/>
                        <a:pt x="3530" y="7683"/>
                      </a:cubicBezTo>
                      <a:cubicBezTo>
                        <a:pt x="3555" y="7760"/>
                        <a:pt x="3607" y="7837"/>
                        <a:pt x="3658" y="7889"/>
                      </a:cubicBezTo>
                      <a:cubicBezTo>
                        <a:pt x="3803" y="8052"/>
                        <a:pt x="4013" y="8138"/>
                        <a:pt x="4223" y="8138"/>
                      </a:cubicBezTo>
                      <a:cubicBezTo>
                        <a:pt x="4309" y="8138"/>
                        <a:pt x="4396" y="8124"/>
                        <a:pt x="4478" y="8094"/>
                      </a:cubicBezTo>
                      <a:cubicBezTo>
                        <a:pt x="4940" y="7863"/>
                        <a:pt x="4940" y="7196"/>
                        <a:pt x="4478" y="6991"/>
                      </a:cubicBezTo>
                      <a:cubicBezTo>
                        <a:pt x="4393" y="6946"/>
                        <a:pt x="4299" y="6925"/>
                        <a:pt x="4203" y="692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85" name="Google Shape;1785;p35"/>
              <p:cNvSpPr/>
              <p:nvPr/>
            </p:nvSpPr>
            <p:spPr>
              <a:xfrm rot="1413719">
                <a:off x="-379186" y="861403"/>
                <a:ext cx="1464476" cy="1377667"/>
              </a:xfrm>
              <a:custGeom>
                <a:avLst/>
                <a:gdLst/>
                <a:ahLst/>
                <a:cxnLst/>
                <a:rect l="l" t="t" r="r" b="b"/>
                <a:pathLst>
                  <a:path w="49727" h="46783" extrusionOk="0">
                    <a:moveTo>
                      <a:pt x="49209" y="0"/>
                    </a:moveTo>
                    <a:cubicBezTo>
                      <a:pt x="49160" y="0"/>
                      <a:pt x="49108" y="11"/>
                      <a:pt x="49055" y="36"/>
                    </a:cubicBezTo>
                    <a:cubicBezTo>
                      <a:pt x="34592" y="8729"/>
                      <a:pt x="14361" y="23807"/>
                      <a:pt x="180" y="46218"/>
                    </a:cubicBezTo>
                    <a:cubicBezTo>
                      <a:pt x="1" y="46449"/>
                      <a:pt x="206" y="46782"/>
                      <a:pt x="488" y="46782"/>
                    </a:cubicBezTo>
                    <a:cubicBezTo>
                      <a:pt x="616" y="46782"/>
                      <a:pt x="744" y="46705"/>
                      <a:pt x="796" y="46603"/>
                    </a:cubicBezTo>
                    <a:cubicBezTo>
                      <a:pt x="14899" y="24320"/>
                      <a:pt x="35028" y="9319"/>
                      <a:pt x="49439" y="677"/>
                    </a:cubicBezTo>
                    <a:cubicBezTo>
                      <a:pt x="49727" y="434"/>
                      <a:pt x="49519" y="0"/>
                      <a:pt x="492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786" name="Google Shape;1786;p35"/>
          <p:cNvGrpSpPr/>
          <p:nvPr/>
        </p:nvGrpSpPr>
        <p:grpSpPr>
          <a:xfrm rot="10424794">
            <a:off x="10496146" y="-640419"/>
            <a:ext cx="2802652" cy="2235188"/>
            <a:chOff x="-874852" y="3661982"/>
            <a:chExt cx="2044303" cy="1580085"/>
          </a:xfrm>
        </p:grpSpPr>
        <p:grpSp>
          <p:nvGrpSpPr>
            <p:cNvPr id="1787" name="Google Shape;1787;p35"/>
            <p:cNvGrpSpPr/>
            <p:nvPr/>
          </p:nvGrpSpPr>
          <p:grpSpPr>
            <a:xfrm rot="5249857" flipH="1">
              <a:off x="48808" y="4095917"/>
              <a:ext cx="537972" cy="1681428"/>
              <a:chOff x="-1858600" y="2385325"/>
              <a:chExt cx="523125" cy="1635025"/>
            </a:xfrm>
          </p:grpSpPr>
          <p:sp>
            <p:nvSpPr>
              <p:cNvPr id="1788" name="Google Shape;1788;p35"/>
              <p:cNvSpPr/>
              <p:nvPr/>
            </p:nvSpPr>
            <p:spPr>
              <a:xfrm>
                <a:off x="-1804750" y="2385325"/>
                <a:ext cx="469275" cy="1635025"/>
              </a:xfrm>
              <a:custGeom>
                <a:avLst/>
                <a:gdLst/>
                <a:ahLst/>
                <a:cxnLst/>
                <a:rect l="l" t="t" r="r" b="b"/>
                <a:pathLst>
                  <a:path w="18771" h="65401" extrusionOk="0">
                    <a:moveTo>
                      <a:pt x="12062" y="1"/>
                    </a:moveTo>
                    <a:cubicBezTo>
                      <a:pt x="9693" y="1"/>
                      <a:pt x="7259" y="1264"/>
                      <a:pt x="5667" y="3115"/>
                    </a:cubicBezTo>
                    <a:cubicBezTo>
                      <a:pt x="3462" y="5679"/>
                      <a:pt x="2513" y="9064"/>
                      <a:pt x="1872" y="12397"/>
                    </a:cubicBezTo>
                    <a:lnTo>
                      <a:pt x="1872" y="12372"/>
                    </a:lnTo>
                    <a:cubicBezTo>
                      <a:pt x="129" y="21270"/>
                      <a:pt x="0" y="30373"/>
                      <a:pt x="975" y="39373"/>
                    </a:cubicBezTo>
                    <a:cubicBezTo>
                      <a:pt x="1308" y="42476"/>
                      <a:pt x="1308" y="44861"/>
                      <a:pt x="1462" y="47989"/>
                    </a:cubicBezTo>
                    <a:cubicBezTo>
                      <a:pt x="1795" y="54796"/>
                      <a:pt x="6238" y="62496"/>
                      <a:pt x="6079" y="65382"/>
                    </a:cubicBezTo>
                    <a:lnTo>
                      <a:pt x="6079" y="65382"/>
                    </a:lnTo>
                    <a:cubicBezTo>
                      <a:pt x="6979" y="50077"/>
                      <a:pt x="11644" y="31239"/>
                      <a:pt x="16694" y="16756"/>
                    </a:cubicBezTo>
                    <a:cubicBezTo>
                      <a:pt x="17694" y="13936"/>
                      <a:pt x="18771" y="11064"/>
                      <a:pt x="18745" y="8089"/>
                    </a:cubicBezTo>
                    <a:cubicBezTo>
                      <a:pt x="18745" y="5089"/>
                      <a:pt x="17412" y="1909"/>
                      <a:pt x="14719" y="602"/>
                    </a:cubicBezTo>
                    <a:cubicBezTo>
                      <a:pt x="13878" y="188"/>
                      <a:pt x="12974" y="1"/>
                      <a:pt x="12062" y="1"/>
                    </a:cubicBezTo>
                    <a:close/>
                    <a:moveTo>
                      <a:pt x="6079" y="65382"/>
                    </a:moveTo>
                    <a:lnTo>
                      <a:pt x="6079" y="65382"/>
                    </a:lnTo>
                    <a:cubicBezTo>
                      <a:pt x="6078" y="65388"/>
                      <a:pt x="6078" y="65394"/>
                      <a:pt x="6078" y="65400"/>
                    </a:cubicBezTo>
                    <a:cubicBezTo>
                      <a:pt x="6078" y="65394"/>
                      <a:pt x="6078" y="65388"/>
                      <a:pt x="6079" y="653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9" name="Google Shape;1789;p35"/>
              <p:cNvSpPr/>
              <p:nvPr/>
            </p:nvSpPr>
            <p:spPr>
              <a:xfrm>
                <a:off x="-1858600" y="2385425"/>
                <a:ext cx="469275" cy="1634925"/>
              </a:xfrm>
              <a:custGeom>
                <a:avLst/>
                <a:gdLst/>
                <a:ahLst/>
                <a:cxnLst/>
                <a:rect l="l" t="t" r="r" b="b"/>
                <a:pathLst>
                  <a:path w="18771" h="65397" extrusionOk="0">
                    <a:moveTo>
                      <a:pt x="12088" y="1"/>
                    </a:moveTo>
                    <a:cubicBezTo>
                      <a:pt x="9704" y="1"/>
                      <a:pt x="7263" y="1274"/>
                      <a:pt x="5667" y="3111"/>
                    </a:cubicBezTo>
                    <a:cubicBezTo>
                      <a:pt x="3462" y="5649"/>
                      <a:pt x="2513" y="9060"/>
                      <a:pt x="1872" y="12393"/>
                    </a:cubicBezTo>
                    <a:lnTo>
                      <a:pt x="1872" y="12368"/>
                    </a:lnTo>
                    <a:cubicBezTo>
                      <a:pt x="129" y="21266"/>
                      <a:pt x="0" y="30369"/>
                      <a:pt x="975" y="39369"/>
                    </a:cubicBezTo>
                    <a:cubicBezTo>
                      <a:pt x="1308" y="42472"/>
                      <a:pt x="1308" y="44857"/>
                      <a:pt x="1462" y="47985"/>
                    </a:cubicBezTo>
                    <a:cubicBezTo>
                      <a:pt x="1795" y="54792"/>
                      <a:pt x="6239" y="62492"/>
                      <a:pt x="6079" y="65378"/>
                    </a:cubicBezTo>
                    <a:lnTo>
                      <a:pt x="6079" y="65378"/>
                    </a:lnTo>
                    <a:cubicBezTo>
                      <a:pt x="6979" y="50073"/>
                      <a:pt x="11670" y="31235"/>
                      <a:pt x="16694" y="16752"/>
                    </a:cubicBezTo>
                    <a:cubicBezTo>
                      <a:pt x="17694" y="13932"/>
                      <a:pt x="18771" y="11060"/>
                      <a:pt x="18771" y="8085"/>
                    </a:cubicBezTo>
                    <a:cubicBezTo>
                      <a:pt x="18745" y="5085"/>
                      <a:pt x="17412" y="1905"/>
                      <a:pt x="14745" y="598"/>
                    </a:cubicBezTo>
                    <a:cubicBezTo>
                      <a:pt x="13901" y="187"/>
                      <a:pt x="12999" y="1"/>
                      <a:pt x="12088" y="1"/>
                    </a:cubicBezTo>
                    <a:close/>
                    <a:moveTo>
                      <a:pt x="6079" y="65378"/>
                    </a:moveTo>
                    <a:cubicBezTo>
                      <a:pt x="6078" y="65384"/>
                      <a:pt x="6078" y="65390"/>
                      <a:pt x="6078" y="65396"/>
                    </a:cubicBezTo>
                    <a:cubicBezTo>
                      <a:pt x="6078" y="65390"/>
                      <a:pt x="6078" y="65384"/>
                      <a:pt x="6079" y="6537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0" name="Google Shape;1790;p35"/>
              <p:cNvSpPr/>
              <p:nvPr/>
            </p:nvSpPr>
            <p:spPr>
              <a:xfrm>
                <a:off x="-1766300" y="2414375"/>
                <a:ext cx="329125" cy="283550"/>
              </a:xfrm>
              <a:custGeom>
                <a:avLst/>
                <a:gdLst/>
                <a:ahLst/>
                <a:cxnLst/>
                <a:rect l="l" t="t" r="r" b="b"/>
                <a:pathLst>
                  <a:path w="13165" h="11342" extrusionOk="0">
                    <a:moveTo>
                      <a:pt x="7214" y="1"/>
                    </a:moveTo>
                    <a:cubicBezTo>
                      <a:pt x="7203" y="1"/>
                      <a:pt x="7192" y="2"/>
                      <a:pt x="7181" y="4"/>
                    </a:cubicBezTo>
                    <a:cubicBezTo>
                      <a:pt x="7053" y="55"/>
                      <a:pt x="6976" y="260"/>
                      <a:pt x="7104" y="337"/>
                    </a:cubicBezTo>
                    <a:cubicBezTo>
                      <a:pt x="7130" y="363"/>
                      <a:pt x="7155" y="363"/>
                      <a:pt x="7181" y="363"/>
                    </a:cubicBezTo>
                    <a:cubicBezTo>
                      <a:pt x="7258" y="363"/>
                      <a:pt x="7335" y="337"/>
                      <a:pt x="7386" y="260"/>
                    </a:cubicBezTo>
                    <a:cubicBezTo>
                      <a:pt x="7433" y="120"/>
                      <a:pt x="7330" y="1"/>
                      <a:pt x="7214" y="1"/>
                    </a:cubicBezTo>
                    <a:close/>
                    <a:moveTo>
                      <a:pt x="10096" y="914"/>
                    </a:moveTo>
                    <a:cubicBezTo>
                      <a:pt x="10065" y="914"/>
                      <a:pt x="10033" y="918"/>
                      <a:pt x="10001" y="927"/>
                    </a:cubicBezTo>
                    <a:cubicBezTo>
                      <a:pt x="9719" y="1004"/>
                      <a:pt x="9591" y="1440"/>
                      <a:pt x="9848" y="1619"/>
                    </a:cubicBezTo>
                    <a:cubicBezTo>
                      <a:pt x="9899" y="1619"/>
                      <a:pt x="9950" y="1645"/>
                      <a:pt x="10001" y="1645"/>
                    </a:cubicBezTo>
                    <a:cubicBezTo>
                      <a:pt x="10024" y="1648"/>
                      <a:pt x="10046" y="1650"/>
                      <a:pt x="10069" y="1650"/>
                    </a:cubicBezTo>
                    <a:cubicBezTo>
                      <a:pt x="10224" y="1650"/>
                      <a:pt x="10370" y="1571"/>
                      <a:pt x="10437" y="1414"/>
                    </a:cubicBezTo>
                    <a:cubicBezTo>
                      <a:pt x="10528" y="1164"/>
                      <a:pt x="10337" y="914"/>
                      <a:pt x="10096" y="914"/>
                    </a:cubicBezTo>
                    <a:close/>
                    <a:moveTo>
                      <a:pt x="4839" y="1534"/>
                    </a:moveTo>
                    <a:cubicBezTo>
                      <a:pt x="4695" y="1534"/>
                      <a:pt x="4554" y="1605"/>
                      <a:pt x="4540" y="1748"/>
                    </a:cubicBezTo>
                    <a:cubicBezTo>
                      <a:pt x="4540" y="1799"/>
                      <a:pt x="4540" y="1824"/>
                      <a:pt x="4540" y="1876"/>
                    </a:cubicBezTo>
                    <a:cubicBezTo>
                      <a:pt x="4591" y="2030"/>
                      <a:pt x="4719" y="2158"/>
                      <a:pt x="4873" y="2183"/>
                    </a:cubicBezTo>
                    <a:cubicBezTo>
                      <a:pt x="5129" y="2183"/>
                      <a:pt x="5309" y="1876"/>
                      <a:pt x="5129" y="1671"/>
                    </a:cubicBezTo>
                    <a:cubicBezTo>
                      <a:pt x="5072" y="1579"/>
                      <a:pt x="4955" y="1534"/>
                      <a:pt x="4839" y="1534"/>
                    </a:cubicBezTo>
                    <a:close/>
                    <a:moveTo>
                      <a:pt x="7873" y="1434"/>
                    </a:moveTo>
                    <a:cubicBezTo>
                      <a:pt x="7815" y="1434"/>
                      <a:pt x="7755" y="1444"/>
                      <a:pt x="7694" y="1465"/>
                    </a:cubicBezTo>
                    <a:cubicBezTo>
                      <a:pt x="7309" y="1542"/>
                      <a:pt x="7104" y="2183"/>
                      <a:pt x="7488" y="2414"/>
                    </a:cubicBezTo>
                    <a:lnTo>
                      <a:pt x="7514" y="2414"/>
                    </a:lnTo>
                    <a:cubicBezTo>
                      <a:pt x="7565" y="2440"/>
                      <a:pt x="7642" y="2466"/>
                      <a:pt x="7694" y="2491"/>
                    </a:cubicBezTo>
                    <a:cubicBezTo>
                      <a:pt x="7715" y="2493"/>
                      <a:pt x="7737" y="2494"/>
                      <a:pt x="7759" y="2494"/>
                    </a:cubicBezTo>
                    <a:cubicBezTo>
                      <a:pt x="7992" y="2494"/>
                      <a:pt x="8217" y="2369"/>
                      <a:pt x="8335" y="2158"/>
                    </a:cubicBezTo>
                    <a:cubicBezTo>
                      <a:pt x="8489" y="1805"/>
                      <a:pt x="8227" y="1434"/>
                      <a:pt x="7873" y="1434"/>
                    </a:cubicBezTo>
                    <a:close/>
                    <a:moveTo>
                      <a:pt x="12521" y="1809"/>
                    </a:moveTo>
                    <a:cubicBezTo>
                      <a:pt x="12477" y="1809"/>
                      <a:pt x="12432" y="1814"/>
                      <a:pt x="12386" y="1824"/>
                    </a:cubicBezTo>
                    <a:cubicBezTo>
                      <a:pt x="12002" y="1927"/>
                      <a:pt x="11796" y="2568"/>
                      <a:pt x="12181" y="2799"/>
                    </a:cubicBezTo>
                    <a:cubicBezTo>
                      <a:pt x="12232" y="2825"/>
                      <a:pt x="12309" y="2850"/>
                      <a:pt x="12386" y="2850"/>
                    </a:cubicBezTo>
                    <a:cubicBezTo>
                      <a:pt x="12424" y="2858"/>
                      <a:pt x="12461" y="2861"/>
                      <a:pt x="12498" y="2861"/>
                    </a:cubicBezTo>
                    <a:cubicBezTo>
                      <a:pt x="12709" y="2861"/>
                      <a:pt x="12896" y="2739"/>
                      <a:pt x="13027" y="2542"/>
                    </a:cubicBezTo>
                    <a:cubicBezTo>
                      <a:pt x="13165" y="2175"/>
                      <a:pt x="12892" y="1809"/>
                      <a:pt x="12521" y="1809"/>
                    </a:cubicBezTo>
                    <a:close/>
                    <a:moveTo>
                      <a:pt x="10496" y="2693"/>
                    </a:moveTo>
                    <a:cubicBezTo>
                      <a:pt x="10485" y="2693"/>
                      <a:pt x="10474" y="2694"/>
                      <a:pt x="10463" y="2696"/>
                    </a:cubicBezTo>
                    <a:cubicBezTo>
                      <a:pt x="10335" y="2722"/>
                      <a:pt x="10258" y="2953"/>
                      <a:pt x="10386" y="3030"/>
                    </a:cubicBezTo>
                    <a:cubicBezTo>
                      <a:pt x="10412" y="3055"/>
                      <a:pt x="10412" y="3055"/>
                      <a:pt x="10437" y="3055"/>
                    </a:cubicBezTo>
                    <a:cubicBezTo>
                      <a:pt x="10540" y="3055"/>
                      <a:pt x="10617" y="3030"/>
                      <a:pt x="10668" y="2953"/>
                    </a:cubicBezTo>
                    <a:cubicBezTo>
                      <a:pt x="10715" y="2812"/>
                      <a:pt x="10612" y="2693"/>
                      <a:pt x="10496" y="2693"/>
                    </a:cubicBezTo>
                    <a:close/>
                    <a:moveTo>
                      <a:pt x="3134" y="3127"/>
                    </a:moveTo>
                    <a:cubicBezTo>
                      <a:pt x="3124" y="3127"/>
                      <a:pt x="3114" y="3129"/>
                      <a:pt x="3104" y="3132"/>
                    </a:cubicBezTo>
                    <a:cubicBezTo>
                      <a:pt x="3027" y="3158"/>
                      <a:pt x="3001" y="3260"/>
                      <a:pt x="3078" y="3312"/>
                    </a:cubicBezTo>
                    <a:lnTo>
                      <a:pt x="3078" y="3337"/>
                    </a:lnTo>
                    <a:lnTo>
                      <a:pt x="3104" y="3337"/>
                    </a:lnTo>
                    <a:cubicBezTo>
                      <a:pt x="3155" y="3337"/>
                      <a:pt x="3206" y="3312"/>
                      <a:pt x="3232" y="3260"/>
                    </a:cubicBezTo>
                    <a:cubicBezTo>
                      <a:pt x="3254" y="3194"/>
                      <a:pt x="3199" y="3127"/>
                      <a:pt x="3134" y="3127"/>
                    </a:cubicBezTo>
                    <a:close/>
                    <a:moveTo>
                      <a:pt x="6219" y="3536"/>
                    </a:moveTo>
                    <a:cubicBezTo>
                      <a:pt x="6072" y="3536"/>
                      <a:pt x="5928" y="3614"/>
                      <a:pt x="5899" y="3773"/>
                    </a:cubicBezTo>
                    <a:lnTo>
                      <a:pt x="5924" y="3773"/>
                    </a:lnTo>
                    <a:cubicBezTo>
                      <a:pt x="5924" y="3799"/>
                      <a:pt x="5924" y="3850"/>
                      <a:pt x="5924" y="3902"/>
                    </a:cubicBezTo>
                    <a:cubicBezTo>
                      <a:pt x="5950" y="4055"/>
                      <a:pt x="6078" y="4158"/>
                      <a:pt x="6232" y="4184"/>
                    </a:cubicBezTo>
                    <a:cubicBezTo>
                      <a:pt x="6243" y="4185"/>
                      <a:pt x="6254" y="4185"/>
                      <a:pt x="6265" y="4185"/>
                    </a:cubicBezTo>
                    <a:cubicBezTo>
                      <a:pt x="6526" y="4185"/>
                      <a:pt x="6662" y="3892"/>
                      <a:pt x="6514" y="3671"/>
                    </a:cubicBezTo>
                    <a:cubicBezTo>
                      <a:pt x="6447" y="3582"/>
                      <a:pt x="6332" y="3536"/>
                      <a:pt x="6219" y="3536"/>
                    </a:cubicBezTo>
                    <a:close/>
                    <a:moveTo>
                      <a:pt x="3009" y="4870"/>
                    </a:moveTo>
                    <a:cubicBezTo>
                      <a:pt x="2866" y="4870"/>
                      <a:pt x="2722" y="4947"/>
                      <a:pt x="2693" y="5107"/>
                    </a:cubicBezTo>
                    <a:lnTo>
                      <a:pt x="2719" y="5107"/>
                    </a:lnTo>
                    <a:cubicBezTo>
                      <a:pt x="2693" y="5158"/>
                      <a:pt x="2693" y="5184"/>
                      <a:pt x="2719" y="5235"/>
                    </a:cubicBezTo>
                    <a:cubicBezTo>
                      <a:pt x="2745" y="5389"/>
                      <a:pt x="2873" y="5517"/>
                      <a:pt x="3027" y="5517"/>
                    </a:cubicBezTo>
                    <a:cubicBezTo>
                      <a:pt x="3038" y="5518"/>
                      <a:pt x="3049" y="5518"/>
                      <a:pt x="3059" y="5518"/>
                    </a:cubicBezTo>
                    <a:cubicBezTo>
                      <a:pt x="3320" y="5518"/>
                      <a:pt x="3456" y="5226"/>
                      <a:pt x="3283" y="5004"/>
                    </a:cubicBezTo>
                    <a:cubicBezTo>
                      <a:pt x="3228" y="4915"/>
                      <a:pt x="3119" y="4870"/>
                      <a:pt x="3009" y="4870"/>
                    </a:cubicBezTo>
                    <a:close/>
                    <a:moveTo>
                      <a:pt x="6277" y="5340"/>
                    </a:moveTo>
                    <a:cubicBezTo>
                      <a:pt x="6229" y="5340"/>
                      <a:pt x="6179" y="5348"/>
                      <a:pt x="6129" y="5363"/>
                    </a:cubicBezTo>
                    <a:cubicBezTo>
                      <a:pt x="5745" y="5466"/>
                      <a:pt x="5540" y="6107"/>
                      <a:pt x="5924" y="6312"/>
                    </a:cubicBezTo>
                    <a:cubicBezTo>
                      <a:pt x="5976" y="6363"/>
                      <a:pt x="6053" y="6363"/>
                      <a:pt x="6129" y="6389"/>
                    </a:cubicBezTo>
                    <a:cubicBezTo>
                      <a:pt x="6151" y="6391"/>
                      <a:pt x="6173" y="6392"/>
                      <a:pt x="6194" y="6392"/>
                    </a:cubicBezTo>
                    <a:cubicBezTo>
                      <a:pt x="6424" y="6392"/>
                      <a:pt x="6630" y="6267"/>
                      <a:pt x="6771" y="6055"/>
                    </a:cubicBezTo>
                    <a:cubicBezTo>
                      <a:pt x="6906" y="5718"/>
                      <a:pt x="6625" y="5340"/>
                      <a:pt x="6277" y="5340"/>
                    </a:cubicBezTo>
                    <a:close/>
                    <a:moveTo>
                      <a:pt x="1163" y="6898"/>
                    </a:moveTo>
                    <a:cubicBezTo>
                      <a:pt x="1152" y="6898"/>
                      <a:pt x="1140" y="6899"/>
                      <a:pt x="1129" y="6902"/>
                    </a:cubicBezTo>
                    <a:cubicBezTo>
                      <a:pt x="1001" y="6927"/>
                      <a:pt x="924" y="7158"/>
                      <a:pt x="1052" y="7235"/>
                    </a:cubicBezTo>
                    <a:cubicBezTo>
                      <a:pt x="1078" y="7235"/>
                      <a:pt x="1104" y="7261"/>
                      <a:pt x="1129" y="7261"/>
                    </a:cubicBezTo>
                    <a:cubicBezTo>
                      <a:pt x="1206" y="7261"/>
                      <a:pt x="1283" y="7235"/>
                      <a:pt x="1334" y="7132"/>
                    </a:cubicBezTo>
                    <a:cubicBezTo>
                      <a:pt x="1381" y="7015"/>
                      <a:pt x="1278" y="6898"/>
                      <a:pt x="1163" y="6898"/>
                    </a:cubicBezTo>
                    <a:close/>
                    <a:moveTo>
                      <a:pt x="5001" y="7850"/>
                    </a:moveTo>
                    <a:cubicBezTo>
                      <a:pt x="4924" y="7876"/>
                      <a:pt x="4899" y="8004"/>
                      <a:pt x="4950" y="8056"/>
                    </a:cubicBezTo>
                    <a:lnTo>
                      <a:pt x="5001" y="8056"/>
                    </a:lnTo>
                    <a:cubicBezTo>
                      <a:pt x="5052" y="8056"/>
                      <a:pt x="5104" y="8030"/>
                      <a:pt x="5129" y="8004"/>
                    </a:cubicBezTo>
                    <a:cubicBezTo>
                      <a:pt x="5155" y="7927"/>
                      <a:pt x="5078" y="7850"/>
                      <a:pt x="5001" y="7850"/>
                    </a:cubicBezTo>
                    <a:close/>
                    <a:moveTo>
                      <a:pt x="2940" y="7598"/>
                    </a:moveTo>
                    <a:cubicBezTo>
                      <a:pt x="2902" y="7598"/>
                      <a:pt x="2862" y="7605"/>
                      <a:pt x="2822" y="7620"/>
                    </a:cubicBezTo>
                    <a:cubicBezTo>
                      <a:pt x="2565" y="7697"/>
                      <a:pt x="2437" y="8107"/>
                      <a:pt x="2693" y="8235"/>
                    </a:cubicBezTo>
                    <a:cubicBezTo>
                      <a:pt x="2719" y="8261"/>
                      <a:pt x="2770" y="8286"/>
                      <a:pt x="2822" y="8286"/>
                    </a:cubicBezTo>
                    <a:cubicBezTo>
                      <a:pt x="2838" y="8289"/>
                      <a:pt x="2854" y="8290"/>
                      <a:pt x="2870" y="8290"/>
                    </a:cubicBezTo>
                    <a:cubicBezTo>
                      <a:pt x="3007" y="8290"/>
                      <a:pt x="3137" y="8196"/>
                      <a:pt x="3206" y="8081"/>
                    </a:cubicBezTo>
                    <a:cubicBezTo>
                      <a:pt x="3338" y="7840"/>
                      <a:pt x="3169" y="7598"/>
                      <a:pt x="2940" y="7598"/>
                    </a:cubicBezTo>
                    <a:close/>
                    <a:moveTo>
                      <a:pt x="6698" y="7919"/>
                    </a:moveTo>
                    <a:cubicBezTo>
                      <a:pt x="6554" y="7919"/>
                      <a:pt x="6414" y="7990"/>
                      <a:pt x="6386" y="8133"/>
                    </a:cubicBezTo>
                    <a:lnTo>
                      <a:pt x="6412" y="8133"/>
                    </a:lnTo>
                    <a:cubicBezTo>
                      <a:pt x="6412" y="8184"/>
                      <a:pt x="6412" y="8235"/>
                      <a:pt x="6412" y="8261"/>
                    </a:cubicBezTo>
                    <a:cubicBezTo>
                      <a:pt x="6437" y="8415"/>
                      <a:pt x="6565" y="8543"/>
                      <a:pt x="6745" y="8568"/>
                    </a:cubicBezTo>
                    <a:cubicBezTo>
                      <a:pt x="7001" y="8568"/>
                      <a:pt x="7181" y="8261"/>
                      <a:pt x="7001" y="8056"/>
                    </a:cubicBezTo>
                    <a:cubicBezTo>
                      <a:pt x="6933" y="7964"/>
                      <a:pt x="6814" y="7919"/>
                      <a:pt x="6698" y="7919"/>
                    </a:cubicBezTo>
                    <a:close/>
                    <a:moveTo>
                      <a:pt x="4317" y="9878"/>
                    </a:moveTo>
                    <a:cubicBezTo>
                      <a:pt x="4265" y="9878"/>
                      <a:pt x="4210" y="9886"/>
                      <a:pt x="4155" y="9902"/>
                    </a:cubicBezTo>
                    <a:cubicBezTo>
                      <a:pt x="3770" y="9979"/>
                      <a:pt x="3565" y="10645"/>
                      <a:pt x="3950" y="10851"/>
                    </a:cubicBezTo>
                    <a:cubicBezTo>
                      <a:pt x="4001" y="10876"/>
                      <a:pt x="4078" y="10902"/>
                      <a:pt x="4129" y="10928"/>
                    </a:cubicBezTo>
                    <a:cubicBezTo>
                      <a:pt x="4153" y="10930"/>
                      <a:pt x="4177" y="10931"/>
                      <a:pt x="4200" y="10931"/>
                    </a:cubicBezTo>
                    <a:cubicBezTo>
                      <a:pt x="4454" y="10931"/>
                      <a:pt x="4677" y="10805"/>
                      <a:pt x="4770" y="10594"/>
                    </a:cubicBezTo>
                    <a:cubicBezTo>
                      <a:pt x="4927" y="10236"/>
                      <a:pt x="4673" y="9878"/>
                      <a:pt x="4317" y="9878"/>
                    </a:cubicBezTo>
                    <a:close/>
                    <a:moveTo>
                      <a:pt x="746" y="10289"/>
                    </a:moveTo>
                    <a:cubicBezTo>
                      <a:pt x="696" y="10289"/>
                      <a:pt x="644" y="10297"/>
                      <a:pt x="591" y="10312"/>
                    </a:cubicBezTo>
                    <a:cubicBezTo>
                      <a:pt x="206" y="10415"/>
                      <a:pt x="1" y="11056"/>
                      <a:pt x="386" y="11287"/>
                    </a:cubicBezTo>
                    <a:lnTo>
                      <a:pt x="386" y="11261"/>
                    </a:lnTo>
                    <a:cubicBezTo>
                      <a:pt x="437" y="11312"/>
                      <a:pt x="514" y="11338"/>
                      <a:pt x="565" y="11338"/>
                    </a:cubicBezTo>
                    <a:cubicBezTo>
                      <a:pt x="589" y="11340"/>
                      <a:pt x="613" y="11341"/>
                      <a:pt x="636" y="11341"/>
                    </a:cubicBezTo>
                    <a:cubicBezTo>
                      <a:pt x="889" y="11341"/>
                      <a:pt x="1112" y="11216"/>
                      <a:pt x="1206" y="11004"/>
                    </a:cubicBezTo>
                    <a:cubicBezTo>
                      <a:pt x="1364" y="10667"/>
                      <a:pt x="1106" y="10289"/>
                      <a:pt x="746" y="1028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1" name="Google Shape;1791;p35"/>
              <p:cNvSpPr/>
              <p:nvPr/>
            </p:nvSpPr>
            <p:spPr>
              <a:xfrm>
                <a:off x="-1809250" y="2563500"/>
                <a:ext cx="247275" cy="1438900"/>
              </a:xfrm>
              <a:custGeom>
                <a:avLst/>
                <a:gdLst/>
                <a:ahLst/>
                <a:cxnLst/>
                <a:rect l="l" t="t" r="r" b="b"/>
                <a:pathLst>
                  <a:path w="9891" h="57556" extrusionOk="0">
                    <a:moveTo>
                      <a:pt x="9445" y="0"/>
                    </a:moveTo>
                    <a:cubicBezTo>
                      <a:pt x="9304" y="0"/>
                      <a:pt x="9164" y="81"/>
                      <a:pt x="9104" y="270"/>
                    </a:cubicBezTo>
                    <a:cubicBezTo>
                      <a:pt x="4617" y="13912"/>
                      <a:pt x="1" y="34913"/>
                      <a:pt x="3386" y="57247"/>
                    </a:cubicBezTo>
                    <a:cubicBezTo>
                      <a:pt x="3411" y="57427"/>
                      <a:pt x="3565" y="57555"/>
                      <a:pt x="3745" y="57555"/>
                    </a:cubicBezTo>
                    <a:lnTo>
                      <a:pt x="3822" y="57555"/>
                    </a:lnTo>
                    <a:cubicBezTo>
                      <a:pt x="4027" y="57530"/>
                      <a:pt x="4155" y="57324"/>
                      <a:pt x="4129" y="57119"/>
                    </a:cubicBezTo>
                    <a:cubicBezTo>
                      <a:pt x="796" y="34939"/>
                      <a:pt x="5360" y="14091"/>
                      <a:pt x="9796" y="501"/>
                    </a:cubicBezTo>
                    <a:cubicBezTo>
                      <a:pt x="9890" y="202"/>
                      <a:pt x="9667" y="0"/>
                      <a:pt x="94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92" name="Google Shape;1792;p35"/>
            <p:cNvGrpSpPr/>
            <p:nvPr/>
          </p:nvGrpSpPr>
          <p:grpSpPr>
            <a:xfrm rot="5249857" flipH="1">
              <a:off x="-340747" y="3668895"/>
              <a:ext cx="1062060" cy="1858361"/>
              <a:chOff x="-1779100" y="2408800"/>
              <a:chExt cx="1032750" cy="1807075"/>
            </a:xfrm>
          </p:grpSpPr>
          <p:sp>
            <p:nvSpPr>
              <p:cNvPr id="1793" name="Google Shape;1793;p35"/>
              <p:cNvSpPr/>
              <p:nvPr/>
            </p:nvSpPr>
            <p:spPr>
              <a:xfrm>
                <a:off x="-1779100" y="2498825"/>
                <a:ext cx="1032750" cy="1717050"/>
              </a:xfrm>
              <a:custGeom>
                <a:avLst/>
                <a:gdLst/>
                <a:ahLst/>
                <a:cxnLst/>
                <a:rect l="l" t="t" r="r" b="b"/>
                <a:pathLst>
                  <a:path w="41310" h="68682" extrusionOk="0">
                    <a:moveTo>
                      <a:pt x="32843" y="0"/>
                    </a:moveTo>
                    <a:cubicBezTo>
                      <a:pt x="31194" y="0"/>
                      <a:pt x="29516" y="392"/>
                      <a:pt x="28053" y="1113"/>
                    </a:cubicBezTo>
                    <a:cubicBezTo>
                      <a:pt x="24489" y="2883"/>
                      <a:pt x="21924" y="6139"/>
                      <a:pt x="19719" y="9421"/>
                    </a:cubicBezTo>
                    <a:lnTo>
                      <a:pt x="19719" y="9396"/>
                    </a:lnTo>
                    <a:cubicBezTo>
                      <a:pt x="13744" y="18242"/>
                      <a:pt x="9436" y="27987"/>
                      <a:pt x="6385" y="38167"/>
                    </a:cubicBezTo>
                    <a:cubicBezTo>
                      <a:pt x="5308" y="41705"/>
                      <a:pt x="4231" y="44270"/>
                      <a:pt x="2949" y="47731"/>
                    </a:cubicBezTo>
                    <a:cubicBezTo>
                      <a:pt x="205" y="55244"/>
                      <a:pt x="1487" y="65630"/>
                      <a:pt x="0" y="68681"/>
                    </a:cubicBezTo>
                    <a:cubicBezTo>
                      <a:pt x="7975" y="52526"/>
                      <a:pt x="21642" y="34269"/>
                      <a:pt x="33745" y="20935"/>
                    </a:cubicBezTo>
                    <a:cubicBezTo>
                      <a:pt x="36105" y="18319"/>
                      <a:pt x="38566" y="15704"/>
                      <a:pt x="39951" y="12473"/>
                    </a:cubicBezTo>
                    <a:cubicBezTo>
                      <a:pt x="41310" y="9242"/>
                      <a:pt x="41310" y="5190"/>
                      <a:pt x="39002" y="2549"/>
                    </a:cubicBezTo>
                    <a:cubicBezTo>
                      <a:pt x="37468" y="790"/>
                      <a:pt x="35184" y="0"/>
                      <a:pt x="3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4" name="Google Shape;1794;p35"/>
              <p:cNvSpPr/>
              <p:nvPr/>
            </p:nvSpPr>
            <p:spPr>
              <a:xfrm>
                <a:off x="-1776550" y="2408800"/>
                <a:ext cx="973150" cy="1753225"/>
              </a:xfrm>
              <a:custGeom>
                <a:avLst/>
                <a:gdLst/>
                <a:ahLst/>
                <a:cxnLst/>
                <a:rect l="l" t="t" r="r" b="b"/>
                <a:pathLst>
                  <a:path w="38926" h="70129" extrusionOk="0">
                    <a:moveTo>
                      <a:pt x="30542" y="0"/>
                    </a:moveTo>
                    <a:cubicBezTo>
                      <a:pt x="28732" y="0"/>
                      <a:pt x="26881" y="482"/>
                      <a:pt x="25310" y="1355"/>
                    </a:cubicBezTo>
                    <a:cubicBezTo>
                      <a:pt x="21848" y="3253"/>
                      <a:pt x="19438" y="6637"/>
                      <a:pt x="17361" y="10022"/>
                    </a:cubicBezTo>
                    <a:cubicBezTo>
                      <a:pt x="11822" y="19100"/>
                      <a:pt x="7975" y="29049"/>
                      <a:pt x="5386" y="39357"/>
                    </a:cubicBezTo>
                    <a:cubicBezTo>
                      <a:pt x="4488" y="42947"/>
                      <a:pt x="3514" y="45537"/>
                      <a:pt x="2411" y="49076"/>
                    </a:cubicBezTo>
                    <a:cubicBezTo>
                      <a:pt x="1" y="56717"/>
                      <a:pt x="1770" y="67025"/>
                      <a:pt x="411" y="70128"/>
                    </a:cubicBezTo>
                    <a:cubicBezTo>
                      <a:pt x="7642" y="53640"/>
                      <a:pt x="20463" y="34767"/>
                      <a:pt x="31925" y="20869"/>
                    </a:cubicBezTo>
                    <a:cubicBezTo>
                      <a:pt x="34156" y="18177"/>
                      <a:pt x="36515" y="15433"/>
                      <a:pt x="37721" y="12151"/>
                    </a:cubicBezTo>
                    <a:cubicBezTo>
                      <a:pt x="38926" y="8843"/>
                      <a:pt x="38772" y="4791"/>
                      <a:pt x="36336" y="2253"/>
                    </a:cubicBezTo>
                    <a:cubicBezTo>
                      <a:pt x="34837" y="698"/>
                      <a:pt x="32720" y="0"/>
                      <a:pt x="305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5" name="Google Shape;1795;p35"/>
              <p:cNvSpPr/>
              <p:nvPr/>
            </p:nvSpPr>
            <p:spPr>
              <a:xfrm>
                <a:off x="-1311125" y="2430900"/>
                <a:ext cx="402150" cy="319125"/>
              </a:xfrm>
              <a:custGeom>
                <a:avLst/>
                <a:gdLst/>
                <a:ahLst/>
                <a:cxnLst/>
                <a:rect l="l" t="t" r="r" b="b"/>
                <a:pathLst>
                  <a:path w="16086" h="12765" extrusionOk="0">
                    <a:moveTo>
                      <a:pt x="9413" y="1"/>
                    </a:moveTo>
                    <a:cubicBezTo>
                      <a:pt x="9396" y="1"/>
                      <a:pt x="9378" y="3"/>
                      <a:pt x="9359" y="10"/>
                    </a:cubicBezTo>
                    <a:cubicBezTo>
                      <a:pt x="9206" y="35"/>
                      <a:pt x="9103" y="266"/>
                      <a:pt x="9231" y="369"/>
                    </a:cubicBezTo>
                    <a:cubicBezTo>
                      <a:pt x="9257" y="394"/>
                      <a:pt x="9283" y="394"/>
                      <a:pt x="9308" y="394"/>
                    </a:cubicBezTo>
                    <a:cubicBezTo>
                      <a:pt x="9332" y="400"/>
                      <a:pt x="9357" y="403"/>
                      <a:pt x="9380" y="403"/>
                    </a:cubicBezTo>
                    <a:cubicBezTo>
                      <a:pt x="9458" y="403"/>
                      <a:pt x="9531" y="370"/>
                      <a:pt x="9590" y="292"/>
                    </a:cubicBezTo>
                    <a:cubicBezTo>
                      <a:pt x="9635" y="156"/>
                      <a:pt x="9541" y="1"/>
                      <a:pt x="9413" y="1"/>
                    </a:cubicBezTo>
                    <a:close/>
                    <a:moveTo>
                      <a:pt x="12560" y="1256"/>
                    </a:moveTo>
                    <a:cubicBezTo>
                      <a:pt x="12528" y="1256"/>
                      <a:pt x="12496" y="1259"/>
                      <a:pt x="12462" y="1266"/>
                    </a:cubicBezTo>
                    <a:cubicBezTo>
                      <a:pt x="12154" y="1317"/>
                      <a:pt x="11949" y="1856"/>
                      <a:pt x="12257" y="2061"/>
                    </a:cubicBezTo>
                    <a:cubicBezTo>
                      <a:pt x="12283" y="2087"/>
                      <a:pt x="12360" y="2112"/>
                      <a:pt x="12411" y="2112"/>
                    </a:cubicBezTo>
                    <a:cubicBezTo>
                      <a:pt x="12447" y="2121"/>
                      <a:pt x="12482" y="2125"/>
                      <a:pt x="12518" y="2125"/>
                    </a:cubicBezTo>
                    <a:cubicBezTo>
                      <a:pt x="12685" y="2125"/>
                      <a:pt x="12844" y="2030"/>
                      <a:pt x="12949" y="1881"/>
                    </a:cubicBezTo>
                    <a:cubicBezTo>
                      <a:pt x="13089" y="1579"/>
                      <a:pt x="12870" y="1256"/>
                      <a:pt x="12560" y="1256"/>
                    </a:cubicBezTo>
                    <a:close/>
                    <a:moveTo>
                      <a:pt x="6402" y="1567"/>
                    </a:moveTo>
                    <a:cubicBezTo>
                      <a:pt x="6244" y="1567"/>
                      <a:pt x="6092" y="1644"/>
                      <a:pt x="6052" y="1805"/>
                    </a:cubicBezTo>
                    <a:cubicBezTo>
                      <a:pt x="6026" y="1856"/>
                      <a:pt x="6026" y="1907"/>
                      <a:pt x="6052" y="1958"/>
                    </a:cubicBezTo>
                    <a:cubicBezTo>
                      <a:pt x="6077" y="2138"/>
                      <a:pt x="6231" y="2292"/>
                      <a:pt x="6411" y="2317"/>
                    </a:cubicBezTo>
                    <a:cubicBezTo>
                      <a:pt x="6431" y="2321"/>
                      <a:pt x="6450" y="2322"/>
                      <a:pt x="6470" y="2322"/>
                    </a:cubicBezTo>
                    <a:cubicBezTo>
                      <a:pt x="6747" y="2322"/>
                      <a:pt x="6937" y="1993"/>
                      <a:pt x="6770" y="1753"/>
                    </a:cubicBezTo>
                    <a:cubicBezTo>
                      <a:pt x="6696" y="1631"/>
                      <a:pt x="6547" y="1567"/>
                      <a:pt x="6402" y="1567"/>
                    </a:cubicBezTo>
                    <a:close/>
                    <a:moveTo>
                      <a:pt x="9895" y="1689"/>
                    </a:moveTo>
                    <a:cubicBezTo>
                      <a:pt x="9854" y="1689"/>
                      <a:pt x="9812" y="1693"/>
                      <a:pt x="9770" y="1702"/>
                    </a:cubicBezTo>
                    <a:cubicBezTo>
                      <a:pt x="9308" y="1779"/>
                      <a:pt x="9000" y="2523"/>
                      <a:pt x="9436" y="2830"/>
                    </a:cubicBezTo>
                    <a:cubicBezTo>
                      <a:pt x="9513" y="2856"/>
                      <a:pt x="9590" y="2907"/>
                      <a:pt x="9667" y="2907"/>
                    </a:cubicBezTo>
                    <a:cubicBezTo>
                      <a:pt x="9721" y="2921"/>
                      <a:pt x="9775" y="2927"/>
                      <a:pt x="9828" y="2927"/>
                    </a:cubicBezTo>
                    <a:cubicBezTo>
                      <a:pt x="10078" y="2927"/>
                      <a:pt x="10310" y="2785"/>
                      <a:pt x="10436" y="2574"/>
                    </a:cubicBezTo>
                    <a:cubicBezTo>
                      <a:pt x="10647" y="2153"/>
                      <a:pt x="10324" y="1689"/>
                      <a:pt x="9895" y="1689"/>
                    </a:cubicBezTo>
                    <a:close/>
                    <a:moveTo>
                      <a:pt x="4359" y="3369"/>
                    </a:moveTo>
                    <a:cubicBezTo>
                      <a:pt x="4257" y="3369"/>
                      <a:pt x="4205" y="3523"/>
                      <a:pt x="4282" y="3599"/>
                    </a:cubicBezTo>
                    <a:lnTo>
                      <a:pt x="4334" y="3599"/>
                    </a:lnTo>
                    <a:cubicBezTo>
                      <a:pt x="4347" y="3606"/>
                      <a:pt x="4363" y="3610"/>
                      <a:pt x="4379" y="3610"/>
                    </a:cubicBezTo>
                    <a:cubicBezTo>
                      <a:pt x="4422" y="3610"/>
                      <a:pt x="4469" y="3586"/>
                      <a:pt x="4487" y="3548"/>
                    </a:cubicBezTo>
                    <a:cubicBezTo>
                      <a:pt x="4513" y="3446"/>
                      <a:pt x="4436" y="3369"/>
                      <a:pt x="4359" y="3369"/>
                    </a:cubicBezTo>
                    <a:close/>
                    <a:moveTo>
                      <a:pt x="15337" y="2484"/>
                    </a:moveTo>
                    <a:cubicBezTo>
                      <a:pt x="15295" y="2484"/>
                      <a:pt x="15251" y="2488"/>
                      <a:pt x="15206" y="2497"/>
                    </a:cubicBezTo>
                    <a:cubicBezTo>
                      <a:pt x="14744" y="2574"/>
                      <a:pt x="14462" y="3317"/>
                      <a:pt x="14898" y="3599"/>
                    </a:cubicBezTo>
                    <a:cubicBezTo>
                      <a:pt x="14950" y="3651"/>
                      <a:pt x="15026" y="3676"/>
                      <a:pt x="15129" y="3702"/>
                    </a:cubicBezTo>
                    <a:cubicBezTo>
                      <a:pt x="15170" y="3710"/>
                      <a:pt x="15212" y="3713"/>
                      <a:pt x="15254" y="3713"/>
                    </a:cubicBezTo>
                    <a:cubicBezTo>
                      <a:pt x="15498" y="3713"/>
                      <a:pt x="15745" y="3588"/>
                      <a:pt x="15898" y="3369"/>
                    </a:cubicBezTo>
                    <a:cubicBezTo>
                      <a:pt x="16085" y="2948"/>
                      <a:pt x="15782" y="2484"/>
                      <a:pt x="15337" y="2484"/>
                    </a:cubicBezTo>
                    <a:close/>
                    <a:moveTo>
                      <a:pt x="13055" y="3385"/>
                    </a:moveTo>
                    <a:cubicBezTo>
                      <a:pt x="13037" y="3385"/>
                      <a:pt x="13019" y="3388"/>
                      <a:pt x="13001" y="3394"/>
                    </a:cubicBezTo>
                    <a:cubicBezTo>
                      <a:pt x="12847" y="3420"/>
                      <a:pt x="12744" y="3676"/>
                      <a:pt x="12898" y="3779"/>
                    </a:cubicBezTo>
                    <a:cubicBezTo>
                      <a:pt x="12898" y="3779"/>
                      <a:pt x="12924" y="3779"/>
                      <a:pt x="12975" y="3805"/>
                    </a:cubicBezTo>
                    <a:cubicBezTo>
                      <a:pt x="12993" y="3809"/>
                      <a:pt x="13010" y="3811"/>
                      <a:pt x="13028" y="3811"/>
                    </a:cubicBezTo>
                    <a:cubicBezTo>
                      <a:pt x="13111" y="3811"/>
                      <a:pt x="13189" y="3761"/>
                      <a:pt x="13231" y="3676"/>
                    </a:cubicBezTo>
                    <a:cubicBezTo>
                      <a:pt x="13299" y="3541"/>
                      <a:pt x="13188" y="3385"/>
                      <a:pt x="13055" y="3385"/>
                    </a:cubicBezTo>
                    <a:close/>
                    <a:moveTo>
                      <a:pt x="7890" y="4029"/>
                    </a:moveTo>
                    <a:cubicBezTo>
                      <a:pt x="7731" y="4029"/>
                      <a:pt x="7579" y="4105"/>
                      <a:pt x="7539" y="4266"/>
                    </a:cubicBezTo>
                    <a:cubicBezTo>
                      <a:pt x="7513" y="4317"/>
                      <a:pt x="7513" y="4369"/>
                      <a:pt x="7539" y="4420"/>
                    </a:cubicBezTo>
                    <a:cubicBezTo>
                      <a:pt x="7565" y="4625"/>
                      <a:pt x="7718" y="4779"/>
                      <a:pt x="7898" y="4805"/>
                    </a:cubicBezTo>
                    <a:cubicBezTo>
                      <a:pt x="7908" y="4806"/>
                      <a:pt x="7919" y="4806"/>
                      <a:pt x="7929" y="4806"/>
                    </a:cubicBezTo>
                    <a:cubicBezTo>
                      <a:pt x="8221" y="4806"/>
                      <a:pt x="8430" y="4463"/>
                      <a:pt x="8257" y="4215"/>
                    </a:cubicBezTo>
                    <a:cubicBezTo>
                      <a:pt x="8183" y="4093"/>
                      <a:pt x="8034" y="4029"/>
                      <a:pt x="7890" y="4029"/>
                    </a:cubicBezTo>
                    <a:close/>
                    <a:moveTo>
                      <a:pt x="4081" y="5358"/>
                    </a:moveTo>
                    <a:cubicBezTo>
                      <a:pt x="3918" y="5358"/>
                      <a:pt x="3759" y="5435"/>
                      <a:pt x="3718" y="5600"/>
                    </a:cubicBezTo>
                    <a:cubicBezTo>
                      <a:pt x="3693" y="5651"/>
                      <a:pt x="3693" y="5702"/>
                      <a:pt x="3718" y="5753"/>
                    </a:cubicBezTo>
                    <a:cubicBezTo>
                      <a:pt x="3744" y="5933"/>
                      <a:pt x="3898" y="6087"/>
                      <a:pt x="4077" y="6112"/>
                    </a:cubicBezTo>
                    <a:cubicBezTo>
                      <a:pt x="4088" y="6113"/>
                      <a:pt x="4099" y="6114"/>
                      <a:pt x="4110" y="6114"/>
                    </a:cubicBezTo>
                    <a:cubicBezTo>
                      <a:pt x="4401" y="6114"/>
                      <a:pt x="4609" y="5794"/>
                      <a:pt x="4436" y="5523"/>
                    </a:cubicBezTo>
                    <a:cubicBezTo>
                      <a:pt x="4365" y="5416"/>
                      <a:pt x="4222" y="5358"/>
                      <a:pt x="4081" y="5358"/>
                    </a:cubicBezTo>
                    <a:close/>
                    <a:moveTo>
                      <a:pt x="7747" y="6125"/>
                    </a:moveTo>
                    <a:cubicBezTo>
                      <a:pt x="7705" y="6125"/>
                      <a:pt x="7661" y="6129"/>
                      <a:pt x="7616" y="6138"/>
                    </a:cubicBezTo>
                    <a:cubicBezTo>
                      <a:pt x="7154" y="6215"/>
                      <a:pt x="6872" y="6959"/>
                      <a:pt x="7308" y="7266"/>
                    </a:cubicBezTo>
                    <a:cubicBezTo>
                      <a:pt x="7359" y="7292"/>
                      <a:pt x="7436" y="7343"/>
                      <a:pt x="7539" y="7343"/>
                    </a:cubicBezTo>
                    <a:cubicBezTo>
                      <a:pt x="7588" y="7357"/>
                      <a:pt x="7639" y="7363"/>
                      <a:pt x="7691" y="7363"/>
                    </a:cubicBezTo>
                    <a:cubicBezTo>
                      <a:pt x="7932" y="7363"/>
                      <a:pt x="8181" y="7221"/>
                      <a:pt x="8308" y="7010"/>
                    </a:cubicBezTo>
                    <a:cubicBezTo>
                      <a:pt x="8495" y="6589"/>
                      <a:pt x="8191" y="6125"/>
                      <a:pt x="7747" y="6125"/>
                    </a:cubicBezTo>
                    <a:close/>
                    <a:moveTo>
                      <a:pt x="1797" y="7616"/>
                    </a:moveTo>
                    <a:cubicBezTo>
                      <a:pt x="1780" y="7616"/>
                      <a:pt x="1762" y="7619"/>
                      <a:pt x="1744" y="7625"/>
                    </a:cubicBezTo>
                    <a:cubicBezTo>
                      <a:pt x="1590" y="7651"/>
                      <a:pt x="1487" y="7882"/>
                      <a:pt x="1615" y="7984"/>
                    </a:cubicBezTo>
                    <a:lnTo>
                      <a:pt x="1615" y="8010"/>
                    </a:lnTo>
                    <a:cubicBezTo>
                      <a:pt x="1641" y="8010"/>
                      <a:pt x="1667" y="8010"/>
                      <a:pt x="1692" y="8036"/>
                    </a:cubicBezTo>
                    <a:cubicBezTo>
                      <a:pt x="1795" y="8036"/>
                      <a:pt x="1898" y="8010"/>
                      <a:pt x="1974" y="7907"/>
                    </a:cubicBezTo>
                    <a:cubicBezTo>
                      <a:pt x="2020" y="7772"/>
                      <a:pt x="1926" y="7616"/>
                      <a:pt x="1797" y="7616"/>
                    </a:cubicBezTo>
                    <a:close/>
                    <a:moveTo>
                      <a:pt x="6237" y="9057"/>
                    </a:moveTo>
                    <a:cubicBezTo>
                      <a:pt x="6227" y="9057"/>
                      <a:pt x="6216" y="9059"/>
                      <a:pt x="6205" y="9061"/>
                    </a:cubicBezTo>
                    <a:cubicBezTo>
                      <a:pt x="6129" y="9087"/>
                      <a:pt x="6077" y="9215"/>
                      <a:pt x="6154" y="9292"/>
                    </a:cubicBezTo>
                    <a:lnTo>
                      <a:pt x="6205" y="9292"/>
                    </a:lnTo>
                    <a:cubicBezTo>
                      <a:pt x="6219" y="9299"/>
                      <a:pt x="6233" y="9302"/>
                      <a:pt x="6246" y="9302"/>
                    </a:cubicBezTo>
                    <a:cubicBezTo>
                      <a:pt x="6282" y="9302"/>
                      <a:pt x="6315" y="9278"/>
                      <a:pt x="6334" y="9241"/>
                    </a:cubicBezTo>
                    <a:cubicBezTo>
                      <a:pt x="6380" y="9149"/>
                      <a:pt x="6323" y="9057"/>
                      <a:pt x="6237" y="9057"/>
                    </a:cubicBezTo>
                    <a:close/>
                    <a:moveTo>
                      <a:pt x="3654" y="8563"/>
                    </a:moveTo>
                    <a:cubicBezTo>
                      <a:pt x="3625" y="8563"/>
                      <a:pt x="3595" y="8566"/>
                      <a:pt x="3564" y="8574"/>
                    </a:cubicBezTo>
                    <a:cubicBezTo>
                      <a:pt x="3282" y="8625"/>
                      <a:pt x="3077" y="9087"/>
                      <a:pt x="3359" y="9292"/>
                    </a:cubicBezTo>
                    <a:cubicBezTo>
                      <a:pt x="3410" y="9318"/>
                      <a:pt x="3462" y="9318"/>
                      <a:pt x="3513" y="9343"/>
                    </a:cubicBezTo>
                    <a:cubicBezTo>
                      <a:pt x="3535" y="9347"/>
                      <a:pt x="3558" y="9348"/>
                      <a:pt x="3581" y="9348"/>
                    </a:cubicBezTo>
                    <a:cubicBezTo>
                      <a:pt x="3742" y="9348"/>
                      <a:pt x="3910" y="9270"/>
                      <a:pt x="4000" y="9113"/>
                    </a:cubicBezTo>
                    <a:cubicBezTo>
                      <a:pt x="4116" y="8859"/>
                      <a:pt x="3919" y="8563"/>
                      <a:pt x="3654" y="8563"/>
                    </a:cubicBezTo>
                    <a:close/>
                    <a:moveTo>
                      <a:pt x="8158" y="9205"/>
                    </a:moveTo>
                    <a:cubicBezTo>
                      <a:pt x="7996" y="9205"/>
                      <a:pt x="7837" y="9281"/>
                      <a:pt x="7795" y="9446"/>
                    </a:cubicBezTo>
                    <a:cubicBezTo>
                      <a:pt x="7795" y="9497"/>
                      <a:pt x="7795" y="9549"/>
                      <a:pt x="7795" y="9600"/>
                    </a:cubicBezTo>
                    <a:cubicBezTo>
                      <a:pt x="7821" y="9779"/>
                      <a:pt x="7975" y="9933"/>
                      <a:pt x="8154" y="9959"/>
                    </a:cubicBezTo>
                    <a:cubicBezTo>
                      <a:pt x="8166" y="9960"/>
                      <a:pt x="8178" y="9960"/>
                      <a:pt x="8190" y="9960"/>
                    </a:cubicBezTo>
                    <a:cubicBezTo>
                      <a:pt x="8502" y="9960"/>
                      <a:pt x="8686" y="9641"/>
                      <a:pt x="8513" y="9369"/>
                    </a:cubicBezTo>
                    <a:cubicBezTo>
                      <a:pt x="8442" y="9262"/>
                      <a:pt x="8299" y="9205"/>
                      <a:pt x="8158" y="9205"/>
                    </a:cubicBezTo>
                    <a:close/>
                    <a:moveTo>
                      <a:pt x="5080" y="11305"/>
                    </a:moveTo>
                    <a:cubicBezTo>
                      <a:pt x="5038" y="11305"/>
                      <a:pt x="4994" y="11309"/>
                      <a:pt x="4949" y="11318"/>
                    </a:cubicBezTo>
                    <a:cubicBezTo>
                      <a:pt x="4487" y="11395"/>
                      <a:pt x="4205" y="12138"/>
                      <a:pt x="4641" y="12446"/>
                    </a:cubicBezTo>
                    <a:cubicBezTo>
                      <a:pt x="4693" y="12472"/>
                      <a:pt x="4769" y="12523"/>
                      <a:pt x="4872" y="12523"/>
                    </a:cubicBezTo>
                    <a:cubicBezTo>
                      <a:pt x="4921" y="12537"/>
                      <a:pt x="4972" y="12543"/>
                      <a:pt x="5022" y="12543"/>
                    </a:cubicBezTo>
                    <a:cubicBezTo>
                      <a:pt x="5258" y="12543"/>
                      <a:pt x="5493" y="12401"/>
                      <a:pt x="5641" y="12190"/>
                    </a:cubicBezTo>
                    <a:cubicBezTo>
                      <a:pt x="5829" y="11769"/>
                      <a:pt x="5525" y="11305"/>
                      <a:pt x="5080" y="11305"/>
                    </a:cubicBezTo>
                    <a:close/>
                    <a:moveTo>
                      <a:pt x="897" y="11529"/>
                    </a:moveTo>
                    <a:cubicBezTo>
                      <a:pt x="847" y="11529"/>
                      <a:pt x="796" y="11536"/>
                      <a:pt x="744" y="11549"/>
                    </a:cubicBezTo>
                    <a:cubicBezTo>
                      <a:pt x="282" y="11626"/>
                      <a:pt x="0" y="12369"/>
                      <a:pt x="436" y="12651"/>
                    </a:cubicBezTo>
                    <a:cubicBezTo>
                      <a:pt x="513" y="12703"/>
                      <a:pt x="590" y="12728"/>
                      <a:pt x="667" y="12754"/>
                    </a:cubicBezTo>
                    <a:cubicBezTo>
                      <a:pt x="712" y="12761"/>
                      <a:pt x="756" y="12765"/>
                      <a:pt x="801" y="12765"/>
                    </a:cubicBezTo>
                    <a:cubicBezTo>
                      <a:pt x="1061" y="12765"/>
                      <a:pt x="1305" y="12640"/>
                      <a:pt x="1436" y="12420"/>
                    </a:cubicBezTo>
                    <a:cubicBezTo>
                      <a:pt x="1643" y="12006"/>
                      <a:pt x="1333" y="11529"/>
                      <a:pt x="897" y="1152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6" name="Google Shape;1796;p35"/>
              <p:cNvSpPr/>
              <p:nvPr/>
            </p:nvSpPr>
            <p:spPr>
              <a:xfrm>
                <a:off x="-1775275" y="2546100"/>
                <a:ext cx="795475" cy="1591550"/>
              </a:xfrm>
              <a:custGeom>
                <a:avLst/>
                <a:gdLst/>
                <a:ahLst/>
                <a:cxnLst/>
                <a:rect l="l" t="t" r="r" b="b"/>
                <a:pathLst>
                  <a:path w="31819" h="63662" extrusionOk="0">
                    <a:moveTo>
                      <a:pt x="31286" y="1"/>
                    </a:moveTo>
                    <a:cubicBezTo>
                      <a:pt x="31186" y="1"/>
                      <a:pt x="31084" y="43"/>
                      <a:pt x="31003" y="145"/>
                    </a:cubicBezTo>
                    <a:cubicBezTo>
                      <a:pt x="15822" y="19300"/>
                      <a:pt x="4258" y="42891"/>
                      <a:pt x="52" y="63200"/>
                    </a:cubicBezTo>
                    <a:cubicBezTo>
                      <a:pt x="1" y="63405"/>
                      <a:pt x="129" y="63610"/>
                      <a:pt x="334" y="63662"/>
                    </a:cubicBezTo>
                    <a:lnTo>
                      <a:pt x="411" y="63662"/>
                    </a:lnTo>
                    <a:cubicBezTo>
                      <a:pt x="591" y="63662"/>
                      <a:pt x="745" y="63534"/>
                      <a:pt x="796" y="63354"/>
                    </a:cubicBezTo>
                    <a:cubicBezTo>
                      <a:pt x="4976" y="43148"/>
                      <a:pt x="16489" y="19685"/>
                      <a:pt x="31592" y="607"/>
                    </a:cubicBezTo>
                    <a:cubicBezTo>
                      <a:pt x="31818" y="325"/>
                      <a:pt x="31560" y="1"/>
                      <a:pt x="312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97" name="Google Shape;1797;p35"/>
            <p:cNvGrpSpPr/>
            <p:nvPr/>
          </p:nvGrpSpPr>
          <p:grpSpPr>
            <a:xfrm rot="2700000" flipH="1">
              <a:off x="-365668" y="3606652"/>
              <a:ext cx="531184" cy="1660213"/>
              <a:chOff x="-1858600" y="2385325"/>
              <a:chExt cx="523125" cy="1635025"/>
            </a:xfrm>
          </p:grpSpPr>
          <p:sp>
            <p:nvSpPr>
              <p:cNvPr id="1798" name="Google Shape;1798;p35"/>
              <p:cNvSpPr/>
              <p:nvPr/>
            </p:nvSpPr>
            <p:spPr>
              <a:xfrm>
                <a:off x="-1804750" y="2385325"/>
                <a:ext cx="469275" cy="1635025"/>
              </a:xfrm>
              <a:custGeom>
                <a:avLst/>
                <a:gdLst/>
                <a:ahLst/>
                <a:cxnLst/>
                <a:rect l="l" t="t" r="r" b="b"/>
                <a:pathLst>
                  <a:path w="18771" h="65401" extrusionOk="0">
                    <a:moveTo>
                      <a:pt x="12062" y="1"/>
                    </a:moveTo>
                    <a:cubicBezTo>
                      <a:pt x="9693" y="1"/>
                      <a:pt x="7259" y="1264"/>
                      <a:pt x="5667" y="3115"/>
                    </a:cubicBezTo>
                    <a:cubicBezTo>
                      <a:pt x="3462" y="5679"/>
                      <a:pt x="2513" y="9064"/>
                      <a:pt x="1872" y="12397"/>
                    </a:cubicBezTo>
                    <a:lnTo>
                      <a:pt x="1872" y="12372"/>
                    </a:lnTo>
                    <a:cubicBezTo>
                      <a:pt x="129" y="21270"/>
                      <a:pt x="0" y="30373"/>
                      <a:pt x="975" y="39373"/>
                    </a:cubicBezTo>
                    <a:cubicBezTo>
                      <a:pt x="1308" y="42476"/>
                      <a:pt x="1308" y="44861"/>
                      <a:pt x="1462" y="47989"/>
                    </a:cubicBezTo>
                    <a:cubicBezTo>
                      <a:pt x="1795" y="54796"/>
                      <a:pt x="6238" y="62496"/>
                      <a:pt x="6079" y="65382"/>
                    </a:cubicBezTo>
                    <a:lnTo>
                      <a:pt x="6079" y="65382"/>
                    </a:lnTo>
                    <a:cubicBezTo>
                      <a:pt x="6979" y="50077"/>
                      <a:pt x="11644" y="31239"/>
                      <a:pt x="16694" y="16756"/>
                    </a:cubicBezTo>
                    <a:cubicBezTo>
                      <a:pt x="17694" y="13936"/>
                      <a:pt x="18771" y="11064"/>
                      <a:pt x="18745" y="8089"/>
                    </a:cubicBezTo>
                    <a:cubicBezTo>
                      <a:pt x="18745" y="5089"/>
                      <a:pt x="17412" y="1909"/>
                      <a:pt x="14719" y="602"/>
                    </a:cubicBezTo>
                    <a:cubicBezTo>
                      <a:pt x="13878" y="188"/>
                      <a:pt x="12974" y="1"/>
                      <a:pt x="12062" y="1"/>
                    </a:cubicBezTo>
                    <a:close/>
                    <a:moveTo>
                      <a:pt x="6079" y="65382"/>
                    </a:moveTo>
                    <a:lnTo>
                      <a:pt x="6079" y="65382"/>
                    </a:lnTo>
                    <a:cubicBezTo>
                      <a:pt x="6078" y="65388"/>
                      <a:pt x="6078" y="65394"/>
                      <a:pt x="6078" y="65400"/>
                    </a:cubicBezTo>
                    <a:cubicBezTo>
                      <a:pt x="6078" y="65394"/>
                      <a:pt x="6078" y="65388"/>
                      <a:pt x="6079" y="653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9" name="Google Shape;1799;p35"/>
              <p:cNvSpPr/>
              <p:nvPr/>
            </p:nvSpPr>
            <p:spPr>
              <a:xfrm>
                <a:off x="-1858600" y="2385425"/>
                <a:ext cx="469275" cy="1634925"/>
              </a:xfrm>
              <a:custGeom>
                <a:avLst/>
                <a:gdLst/>
                <a:ahLst/>
                <a:cxnLst/>
                <a:rect l="l" t="t" r="r" b="b"/>
                <a:pathLst>
                  <a:path w="18771" h="65397" extrusionOk="0">
                    <a:moveTo>
                      <a:pt x="12088" y="1"/>
                    </a:moveTo>
                    <a:cubicBezTo>
                      <a:pt x="9704" y="1"/>
                      <a:pt x="7263" y="1274"/>
                      <a:pt x="5667" y="3111"/>
                    </a:cubicBezTo>
                    <a:cubicBezTo>
                      <a:pt x="3462" y="5649"/>
                      <a:pt x="2513" y="9060"/>
                      <a:pt x="1872" y="12393"/>
                    </a:cubicBezTo>
                    <a:lnTo>
                      <a:pt x="1872" y="12368"/>
                    </a:lnTo>
                    <a:cubicBezTo>
                      <a:pt x="129" y="21266"/>
                      <a:pt x="0" y="30369"/>
                      <a:pt x="975" y="39369"/>
                    </a:cubicBezTo>
                    <a:cubicBezTo>
                      <a:pt x="1308" y="42472"/>
                      <a:pt x="1308" y="44857"/>
                      <a:pt x="1462" y="47985"/>
                    </a:cubicBezTo>
                    <a:cubicBezTo>
                      <a:pt x="1795" y="54792"/>
                      <a:pt x="6239" y="62492"/>
                      <a:pt x="6079" y="65378"/>
                    </a:cubicBezTo>
                    <a:lnTo>
                      <a:pt x="6079" y="65378"/>
                    </a:lnTo>
                    <a:cubicBezTo>
                      <a:pt x="6979" y="50073"/>
                      <a:pt x="11670" y="31235"/>
                      <a:pt x="16694" y="16752"/>
                    </a:cubicBezTo>
                    <a:cubicBezTo>
                      <a:pt x="17694" y="13932"/>
                      <a:pt x="18771" y="11060"/>
                      <a:pt x="18771" y="8085"/>
                    </a:cubicBezTo>
                    <a:cubicBezTo>
                      <a:pt x="18745" y="5085"/>
                      <a:pt x="17412" y="1905"/>
                      <a:pt x="14745" y="598"/>
                    </a:cubicBezTo>
                    <a:cubicBezTo>
                      <a:pt x="13901" y="187"/>
                      <a:pt x="12999" y="1"/>
                      <a:pt x="12088" y="1"/>
                    </a:cubicBezTo>
                    <a:close/>
                    <a:moveTo>
                      <a:pt x="6079" y="65378"/>
                    </a:moveTo>
                    <a:cubicBezTo>
                      <a:pt x="6078" y="65384"/>
                      <a:pt x="6078" y="65390"/>
                      <a:pt x="6078" y="65396"/>
                    </a:cubicBezTo>
                    <a:cubicBezTo>
                      <a:pt x="6078" y="65390"/>
                      <a:pt x="6078" y="65384"/>
                      <a:pt x="6079" y="6537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0" name="Google Shape;1800;p35"/>
              <p:cNvSpPr/>
              <p:nvPr/>
            </p:nvSpPr>
            <p:spPr>
              <a:xfrm>
                <a:off x="-1766300" y="2414375"/>
                <a:ext cx="329125" cy="283550"/>
              </a:xfrm>
              <a:custGeom>
                <a:avLst/>
                <a:gdLst/>
                <a:ahLst/>
                <a:cxnLst/>
                <a:rect l="l" t="t" r="r" b="b"/>
                <a:pathLst>
                  <a:path w="13165" h="11342" extrusionOk="0">
                    <a:moveTo>
                      <a:pt x="7214" y="1"/>
                    </a:moveTo>
                    <a:cubicBezTo>
                      <a:pt x="7203" y="1"/>
                      <a:pt x="7192" y="2"/>
                      <a:pt x="7181" y="4"/>
                    </a:cubicBezTo>
                    <a:cubicBezTo>
                      <a:pt x="7053" y="55"/>
                      <a:pt x="6976" y="260"/>
                      <a:pt x="7104" y="337"/>
                    </a:cubicBezTo>
                    <a:cubicBezTo>
                      <a:pt x="7130" y="363"/>
                      <a:pt x="7155" y="363"/>
                      <a:pt x="7181" y="363"/>
                    </a:cubicBezTo>
                    <a:cubicBezTo>
                      <a:pt x="7258" y="363"/>
                      <a:pt x="7335" y="337"/>
                      <a:pt x="7386" y="260"/>
                    </a:cubicBezTo>
                    <a:cubicBezTo>
                      <a:pt x="7433" y="120"/>
                      <a:pt x="7330" y="1"/>
                      <a:pt x="7214" y="1"/>
                    </a:cubicBezTo>
                    <a:close/>
                    <a:moveTo>
                      <a:pt x="10096" y="914"/>
                    </a:moveTo>
                    <a:cubicBezTo>
                      <a:pt x="10065" y="914"/>
                      <a:pt x="10033" y="918"/>
                      <a:pt x="10001" y="927"/>
                    </a:cubicBezTo>
                    <a:cubicBezTo>
                      <a:pt x="9719" y="1004"/>
                      <a:pt x="9591" y="1440"/>
                      <a:pt x="9848" y="1619"/>
                    </a:cubicBezTo>
                    <a:cubicBezTo>
                      <a:pt x="9899" y="1619"/>
                      <a:pt x="9950" y="1645"/>
                      <a:pt x="10001" y="1645"/>
                    </a:cubicBezTo>
                    <a:cubicBezTo>
                      <a:pt x="10024" y="1648"/>
                      <a:pt x="10046" y="1650"/>
                      <a:pt x="10069" y="1650"/>
                    </a:cubicBezTo>
                    <a:cubicBezTo>
                      <a:pt x="10224" y="1650"/>
                      <a:pt x="10370" y="1571"/>
                      <a:pt x="10437" y="1414"/>
                    </a:cubicBezTo>
                    <a:cubicBezTo>
                      <a:pt x="10528" y="1164"/>
                      <a:pt x="10337" y="914"/>
                      <a:pt x="10096" y="914"/>
                    </a:cubicBezTo>
                    <a:close/>
                    <a:moveTo>
                      <a:pt x="4839" y="1534"/>
                    </a:moveTo>
                    <a:cubicBezTo>
                      <a:pt x="4695" y="1534"/>
                      <a:pt x="4554" y="1605"/>
                      <a:pt x="4540" y="1748"/>
                    </a:cubicBezTo>
                    <a:cubicBezTo>
                      <a:pt x="4540" y="1799"/>
                      <a:pt x="4540" y="1824"/>
                      <a:pt x="4540" y="1876"/>
                    </a:cubicBezTo>
                    <a:cubicBezTo>
                      <a:pt x="4591" y="2030"/>
                      <a:pt x="4719" y="2158"/>
                      <a:pt x="4873" y="2183"/>
                    </a:cubicBezTo>
                    <a:cubicBezTo>
                      <a:pt x="5129" y="2183"/>
                      <a:pt x="5309" y="1876"/>
                      <a:pt x="5129" y="1671"/>
                    </a:cubicBezTo>
                    <a:cubicBezTo>
                      <a:pt x="5072" y="1579"/>
                      <a:pt x="4955" y="1534"/>
                      <a:pt x="4839" y="1534"/>
                    </a:cubicBezTo>
                    <a:close/>
                    <a:moveTo>
                      <a:pt x="7873" y="1434"/>
                    </a:moveTo>
                    <a:cubicBezTo>
                      <a:pt x="7815" y="1434"/>
                      <a:pt x="7755" y="1444"/>
                      <a:pt x="7694" y="1465"/>
                    </a:cubicBezTo>
                    <a:cubicBezTo>
                      <a:pt x="7309" y="1542"/>
                      <a:pt x="7104" y="2183"/>
                      <a:pt x="7488" y="2414"/>
                    </a:cubicBezTo>
                    <a:lnTo>
                      <a:pt x="7514" y="2414"/>
                    </a:lnTo>
                    <a:cubicBezTo>
                      <a:pt x="7565" y="2440"/>
                      <a:pt x="7642" y="2466"/>
                      <a:pt x="7694" y="2491"/>
                    </a:cubicBezTo>
                    <a:cubicBezTo>
                      <a:pt x="7715" y="2493"/>
                      <a:pt x="7737" y="2494"/>
                      <a:pt x="7759" y="2494"/>
                    </a:cubicBezTo>
                    <a:cubicBezTo>
                      <a:pt x="7992" y="2494"/>
                      <a:pt x="8217" y="2369"/>
                      <a:pt x="8335" y="2158"/>
                    </a:cubicBezTo>
                    <a:cubicBezTo>
                      <a:pt x="8489" y="1805"/>
                      <a:pt x="8227" y="1434"/>
                      <a:pt x="7873" y="1434"/>
                    </a:cubicBezTo>
                    <a:close/>
                    <a:moveTo>
                      <a:pt x="12521" y="1809"/>
                    </a:moveTo>
                    <a:cubicBezTo>
                      <a:pt x="12477" y="1809"/>
                      <a:pt x="12432" y="1814"/>
                      <a:pt x="12386" y="1824"/>
                    </a:cubicBezTo>
                    <a:cubicBezTo>
                      <a:pt x="12002" y="1927"/>
                      <a:pt x="11796" y="2568"/>
                      <a:pt x="12181" y="2799"/>
                    </a:cubicBezTo>
                    <a:cubicBezTo>
                      <a:pt x="12232" y="2825"/>
                      <a:pt x="12309" y="2850"/>
                      <a:pt x="12386" y="2850"/>
                    </a:cubicBezTo>
                    <a:cubicBezTo>
                      <a:pt x="12424" y="2858"/>
                      <a:pt x="12461" y="2861"/>
                      <a:pt x="12498" y="2861"/>
                    </a:cubicBezTo>
                    <a:cubicBezTo>
                      <a:pt x="12709" y="2861"/>
                      <a:pt x="12896" y="2739"/>
                      <a:pt x="13027" y="2542"/>
                    </a:cubicBezTo>
                    <a:cubicBezTo>
                      <a:pt x="13165" y="2175"/>
                      <a:pt x="12892" y="1809"/>
                      <a:pt x="12521" y="1809"/>
                    </a:cubicBezTo>
                    <a:close/>
                    <a:moveTo>
                      <a:pt x="10496" y="2693"/>
                    </a:moveTo>
                    <a:cubicBezTo>
                      <a:pt x="10485" y="2693"/>
                      <a:pt x="10474" y="2694"/>
                      <a:pt x="10463" y="2696"/>
                    </a:cubicBezTo>
                    <a:cubicBezTo>
                      <a:pt x="10335" y="2722"/>
                      <a:pt x="10258" y="2953"/>
                      <a:pt x="10386" y="3030"/>
                    </a:cubicBezTo>
                    <a:cubicBezTo>
                      <a:pt x="10412" y="3055"/>
                      <a:pt x="10412" y="3055"/>
                      <a:pt x="10437" y="3055"/>
                    </a:cubicBezTo>
                    <a:cubicBezTo>
                      <a:pt x="10540" y="3055"/>
                      <a:pt x="10617" y="3030"/>
                      <a:pt x="10668" y="2953"/>
                    </a:cubicBezTo>
                    <a:cubicBezTo>
                      <a:pt x="10715" y="2812"/>
                      <a:pt x="10612" y="2693"/>
                      <a:pt x="10496" y="2693"/>
                    </a:cubicBezTo>
                    <a:close/>
                    <a:moveTo>
                      <a:pt x="3134" y="3127"/>
                    </a:moveTo>
                    <a:cubicBezTo>
                      <a:pt x="3124" y="3127"/>
                      <a:pt x="3114" y="3129"/>
                      <a:pt x="3104" y="3132"/>
                    </a:cubicBezTo>
                    <a:cubicBezTo>
                      <a:pt x="3027" y="3158"/>
                      <a:pt x="3001" y="3260"/>
                      <a:pt x="3078" y="3312"/>
                    </a:cubicBezTo>
                    <a:lnTo>
                      <a:pt x="3078" y="3337"/>
                    </a:lnTo>
                    <a:lnTo>
                      <a:pt x="3104" y="3337"/>
                    </a:lnTo>
                    <a:cubicBezTo>
                      <a:pt x="3155" y="3337"/>
                      <a:pt x="3206" y="3312"/>
                      <a:pt x="3232" y="3260"/>
                    </a:cubicBezTo>
                    <a:cubicBezTo>
                      <a:pt x="3254" y="3194"/>
                      <a:pt x="3199" y="3127"/>
                      <a:pt x="3134" y="3127"/>
                    </a:cubicBezTo>
                    <a:close/>
                    <a:moveTo>
                      <a:pt x="6219" y="3536"/>
                    </a:moveTo>
                    <a:cubicBezTo>
                      <a:pt x="6072" y="3536"/>
                      <a:pt x="5928" y="3614"/>
                      <a:pt x="5899" y="3773"/>
                    </a:cubicBezTo>
                    <a:lnTo>
                      <a:pt x="5924" y="3773"/>
                    </a:lnTo>
                    <a:cubicBezTo>
                      <a:pt x="5924" y="3799"/>
                      <a:pt x="5924" y="3850"/>
                      <a:pt x="5924" y="3902"/>
                    </a:cubicBezTo>
                    <a:cubicBezTo>
                      <a:pt x="5950" y="4055"/>
                      <a:pt x="6078" y="4158"/>
                      <a:pt x="6232" y="4184"/>
                    </a:cubicBezTo>
                    <a:cubicBezTo>
                      <a:pt x="6243" y="4185"/>
                      <a:pt x="6254" y="4185"/>
                      <a:pt x="6265" y="4185"/>
                    </a:cubicBezTo>
                    <a:cubicBezTo>
                      <a:pt x="6526" y="4185"/>
                      <a:pt x="6662" y="3892"/>
                      <a:pt x="6514" y="3671"/>
                    </a:cubicBezTo>
                    <a:cubicBezTo>
                      <a:pt x="6447" y="3582"/>
                      <a:pt x="6332" y="3536"/>
                      <a:pt x="6219" y="3536"/>
                    </a:cubicBezTo>
                    <a:close/>
                    <a:moveTo>
                      <a:pt x="3009" y="4870"/>
                    </a:moveTo>
                    <a:cubicBezTo>
                      <a:pt x="2866" y="4870"/>
                      <a:pt x="2722" y="4947"/>
                      <a:pt x="2693" y="5107"/>
                    </a:cubicBezTo>
                    <a:lnTo>
                      <a:pt x="2719" y="5107"/>
                    </a:lnTo>
                    <a:cubicBezTo>
                      <a:pt x="2693" y="5158"/>
                      <a:pt x="2693" y="5184"/>
                      <a:pt x="2719" y="5235"/>
                    </a:cubicBezTo>
                    <a:cubicBezTo>
                      <a:pt x="2745" y="5389"/>
                      <a:pt x="2873" y="5517"/>
                      <a:pt x="3027" y="5517"/>
                    </a:cubicBezTo>
                    <a:cubicBezTo>
                      <a:pt x="3038" y="5518"/>
                      <a:pt x="3049" y="5518"/>
                      <a:pt x="3059" y="5518"/>
                    </a:cubicBezTo>
                    <a:cubicBezTo>
                      <a:pt x="3320" y="5518"/>
                      <a:pt x="3456" y="5226"/>
                      <a:pt x="3283" y="5004"/>
                    </a:cubicBezTo>
                    <a:cubicBezTo>
                      <a:pt x="3228" y="4915"/>
                      <a:pt x="3119" y="4870"/>
                      <a:pt x="3009" y="4870"/>
                    </a:cubicBezTo>
                    <a:close/>
                    <a:moveTo>
                      <a:pt x="6277" y="5340"/>
                    </a:moveTo>
                    <a:cubicBezTo>
                      <a:pt x="6229" y="5340"/>
                      <a:pt x="6179" y="5348"/>
                      <a:pt x="6129" y="5363"/>
                    </a:cubicBezTo>
                    <a:cubicBezTo>
                      <a:pt x="5745" y="5466"/>
                      <a:pt x="5540" y="6107"/>
                      <a:pt x="5924" y="6312"/>
                    </a:cubicBezTo>
                    <a:cubicBezTo>
                      <a:pt x="5976" y="6363"/>
                      <a:pt x="6053" y="6363"/>
                      <a:pt x="6129" y="6389"/>
                    </a:cubicBezTo>
                    <a:cubicBezTo>
                      <a:pt x="6151" y="6391"/>
                      <a:pt x="6173" y="6392"/>
                      <a:pt x="6194" y="6392"/>
                    </a:cubicBezTo>
                    <a:cubicBezTo>
                      <a:pt x="6424" y="6392"/>
                      <a:pt x="6630" y="6267"/>
                      <a:pt x="6771" y="6055"/>
                    </a:cubicBezTo>
                    <a:cubicBezTo>
                      <a:pt x="6906" y="5718"/>
                      <a:pt x="6625" y="5340"/>
                      <a:pt x="6277" y="5340"/>
                    </a:cubicBezTo>
                    <a:close/>
                    <a:moveTo>
                      <a:pt x="1163" y="6898"/>
                    </a:moveTo>
                    <a:cubicBezTo>
                      <a:pt x="1152" y="6898"/>
                      <a:pt x="1140" y="6899"/>
                      <a:pt x="1129" y="6902"/>
                    </a:cubicBezTo>
                    <a:cubicBezTo>
                      <a:pt x="1001" y="6927"/>
                      <a:pt x="924" y="7158"/>
                      <a:pt x="1052" y="7235"/>
                    </a:cubicBezTo>
                    <a:cubicBezTo>
                      <a:pt x="1078" y="7235"/>
                      <a:pt x="1104" y="7261"/>
                      <a:pt x="1129" y="7261"/>
                    </a:cubicBezTo>
                    <a:cubicBezTo>
                      <a:pt x="1206" y="7261"/>
                      <a:pt x="1283" y="7235"/>
                      <a:pt x="1334" y="7132"/>
                    </a:cubicBezTo>
                    <a:cubicBezTo>
                      <a:pt x="1381" y="7015"/>
                      <a:pt x="1278" y="6898"/>
                      <a:pt x="1163" y="6898"/>
                    </a:cubicBezTo>
                    <a:close/>
                    <a:moveTo>
                      <a:pt x="5001" y="7850"/>
                    </a:moveTo>
                    <a:cubicBezTo>
                      <a:pt x="4924" y="7876"/>
                      <a:pt x="4899" y="8004"/>
                      <a:pt x="4950" y="8056"/>
                    </a:cubicBezTo>
                    <a:lnTo>
                      <a:pt x="5001" y="8056"/>
                    </a:lnTo>
                    <a:cubicBezTo>
                      <a:pt x="5052" y="8056"/>
                      <a:pt x="5104" y="8030"/>
                      <a:pt x="5129" y="8004"/>
                    </a:cubicBezTo>
                    <a:cubicBezTo>
                      <a:pt x="5155" y="7927"/>
                      <a:pt x="5078" y="7850"/>
                      <a:pt x="5001" y="7850"/>
                    </a:cubicBezTo>
                    <a:close/>
                    <a:moveTo>
                      <a:pt x="2940" y="7598"/>
                    </a:moveTo>
                    <a:cubicBezTo>
                      <a:pt x="2902" y="7598"/>
                      <a:pt x="2862" y="7605"/>
                      <a:pt x="2822" y="7620"/>
                    </a:cubicBezTo>
                    <a:cubicBezTo>
                      <a:pt x="2565" y="7697"/>
                      <a:pt x="2437" y="8107"/>
                      <a:pt x="2693" y="8235"/>
                    </a:cubicBezTo>
                    <a:cubicBezTo>
                      <a:pt x="2719" y="8261"/>
                      <a:pt x="2770" y="8286"/>
                      <a:pt x="2822" y="8286"/>
                    </a:cubicBezTo>
                    <a:cubicBezTo>
                      <a:pt x="2838" y="8289"/>
                      <a:pt x="2854" y="8290"/>
                      <a:pt x="2870" y="8290"/>
                    </a:cubicBezTo>
                    <a:cubicBezTo>
                      <a:pt x="3007" y="8290"/>
                      <a:pt x="3137" y="8196"/>
                      <a:pt x="3206" y="8081"/>
                    </a:cubicBezTo>
                    <a:cubicBezTo>
                      <a:pt x="3338" y="7840"/>
                      <a:pt x="3169" y="7598"/>
                      <a:pt x="2940" y="7598"/>
                    </a:cubicBezTo>
                    <a:close/>
                    <a:moveTo>
                      <a:pt x="6698" y="7919"/>
                    </a:moveTo>
                    <a:cubicBezTo>
                      <a:pt x="6554" y="7919"/>
                      <a:pt x="6414" y="7990"/>
                      <a:pt x="6386" y="8133"/>
                    </a:cubicBezTo>
                    <a:lnTo>
                      <a:pt x="6412" y="8133"/>
                    </a:lnTo>
                    <a:cubicBezTo>
                      <a:pt x="6412" y="8184"/>
                      <a:pt x="6412" y="8235"/>
                      <a:pt x="6412" y="8261"/>
                    </a:cubicBezTo>
                    <a:cubicBezTo>
                      <a:pt x="6437" y="8415"/>
                      <a:pt x="6565" y="8543"/>
                      <a:pt x="6745" y="8568"/>
                    </a:cubicBezTo>
                    <a:cubicBezTo>
                      <a:pt x="7001" y="8568"/>
                      <a:pt x="7181" y="8261"/>
                      <a:pt x="7001" y="8056"/>
                    </a:cubicBezTo>
                    <a:cubicBezTo>
                      <a:pt x="6933" y="7964"/>
                      <a:pt x="6814" y="7919"/>
                      <a:pt x="6698" y="7919"/>
                    </a:cubicBezTo>
                    <a:close/>
                    <a:moveTo>
                      <a:pt x="4317" y="9878"/>
                    </a:moveTo>
                    <a:cubicBezTo>
                      <a:pt x="4265" y="9878"/>
                      <a:pt x="4210" y="9886"/>
                      <a:pt x="4155" y="9902"/>
                    </a:cubicBezTo>
                    <a:cubicBezTo>
                      <a:pt x="3770" y="9979"/>
                      <a:pt x="3565" y="10645"/>
                      <a:pt x="3950" y="10851"/>
                    </a:cubicBezTo>
                    <a:cubicBezTo>
                      <a:pt x="4001" y="10876"/>
                      <a:pt x="4078" y="10902"/>
                      <a:pt x="4129" y="10928"/>
                    </a:cubicBezTo>
                    <a:cubicBezTo>
                      <a:pt x="4153" y="10930"/>
                      <a:pt x="4177" y="10931"/>
                      <a:pt x="4200" y="10931"/>
                    </a:cubicBezTo>
                    <a:cubicBezTo>
                      <a:pt x="4454" y="10931"/>
                      <a:pt x="4677" y="10805"/>
                      <a:pt x="4770" y="10594"/>
                    </a:cubicBezTo>
                    <a:cubicBezTo>
                      <a:pt x="4927" y="10236"/>
                      <a:pt x="4673" y="9878"/>
                      <a:pt x="4317" y="9878"/>
                    </a:cubicBezTo>
                    <a:close/>
                    <a:moveTo>
                      <a:pt x="746" y="10289"/>
                    </a:moveTo>
                    <a:cubicBezTo>
                      <a:pt x="696" y="10289"/>
                      <a:pt x="644" y="10297"/>
                      <a:pt x="591" y="10312"/>
                    </a:cubicBezTo>
                    <a:cubicBezTo>
                      <a:pt x="206" y="10415"/>
                      <a:pt x="1" y="11056"/>
                      <a:pt x="386" y="11287"/>
                    </a:cubicBezTo>
                    <a:lnTo>
                      <a:pt x="386" y="11261"/>
                    </a:lnTo>
                    <a:cubicBezTo>
                      <a:pt x="437" y="11312"/>
                      <a:pt x="514" y="11338"/>
                      <a:pt x="565" y="11338"/>
                    </a:cubicBezTo>
                    <a:cubicBezTo>
                      <a:pt x="589" y="11340"/>
                      <a:pt x="613" y="11341"/>
                      <a:pt x="636" y="11341"/>
                    </a:cubicBezTo>
                    <a:cubicBezTo>
                      <a:pt x="889" y="11341"/>
                      <a:pt x="1112" y="11216"/>
                      <a:pt x="1206" y="11004"/>
                    </a:cubicBezTo>
                    <a:cubicBezTo>
                      <a:pt x="1364" y="10667"/>
                      <a:pt x="1106" y="10289"/>
                      <a:pt x="746" y="1028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1" name="Google Shape;1801;p35"/>
              <p:cNvSpPr/>
              <p:nvPr/>
            </p:nvSpPr>
            <p:spPr>
              <a:xfrm>
                <a:off x="-1809250" y="2563500"/>
                <a:ext cx="247275" cy="1438900"/>
              </a:xfrm>
              <a:custGeom>
                <a:avLst/>
                <a:gdLst/>
                <a:ahLst/>
                <a:cxnLst/>
                <a:rect l="l" t="t" r="r" b="b"/>
                <a:pathLst>
                  <a:path w="9891" h="57556" extrusionOk="0">
                    <a:moveTo>
                      <a:pt x="9445" y="0"/>
                    </a:moveTo>
                    <a:cubicBezTo>
                      <a:pt x="9304" y="0"/>
                      <a:pt x="9164" y="81"/>
                      <a:pt x="9104" y="270"/>
                    </a:cubicBezTo>
                    <a:cubicBezTo>
                      <a:pt x="4617" y="13912"/>
                      <a:pt x="1" y="34913"/>
                      <a:pt x="3386" y="57247"/>
                    </a:cubicBezTo>
                    <a:cubicBezTo>
                      <a:pt x="3411" y="57427"/>
                      <a:pt x="3565" y="57555"/>
                      <a:pt x="3745" y="57555"/>
                    </a:cubicBezTo>
                    <a:lnTo>
                      <a:pt x="3822" y="57555"/>
                    </a:lnTo>
                    <a:cubicBezTo>
                      <a:pt x="4027" y="57530"/>
                      <a:pt x="4155" y="57324"/>
                      <a:pt x="4129" y="57119"/>
                    </a:cubicBezTo>
                    <a:cubicBezTo>
                      <a:pt x="796" y="34939"/>
                      <a:pt x="5360" y="14091"/>
                      <a:pt x="9796" y="501"/>
                    </a:cubicBezTo>
                    <a:cubicBezTo>
                      <a:pt x="9890" y="202"/>
                      <a:pt x="9667" y="0"/>
                      <a:pt x="94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802" name="Google Shape;1802;p35"/>
          <p:cNvGrpSpPr/>
          <p:nvPr/>
        </p:nvGrpSpPr>
        <p:grpSpPr>
          <a:xfrm rot="5170076">
            <a:off x="10330203" y="5272232"/>
            <a:ext cx="2436828" cy="2564984"/>
            <a:chOff x="1526600" y="450800"/>
            <a:chExt cx="4540675" cy="4779475"/>
          </a:xfrm>
        </p:grpSpPr>
        <p:sp>
          <p:nvSpPr>
            <p:cNvPr id="1803" name="Google Shape;1803;p35"/>
            <p:cNvSpPr/>
            <p:nvPr/>
          </p:nvSpPr>
          <p:spPr>
            <a:xfrm>
              <a:off x="1610100" y="473575"/>
              <a:ext cx="4457175" cy="4689450"/>
            </a:xfrm>
            <a:custGeom>
              <a:avLst/>
              <a:gdLst/>
              <a:ahLst/>
              <a:cxnLst/>
              <a:rect l="l" t="t" r="r" b="b"/>
              <a:pathLst>
                <a:path w="178287" h="187578" extrusionOk="0">
                  <a:moveTo>
                    <a:pt x="95602" y="1"/>
                  </a:moveTo>
                  <a:cubicBezTo>
                    <a:pt x="95141" y="1"/>
                    <a:pt x="94676" y="129"/>
                    <a:pt x="94258" y="394"/>
                  </a:cubicBezTo>
                  <a:lnTo>
                    <a:pt x="0" y="63859"/>
                  </a:lnTo>
                  <a:lnTo>
                    <a:pt x="79645" y="185257"/>
                  </a:lnTo>
                  <a:cubicBezTo>
                    <a:pt x="80631" y="186769"/>
                    <a:pt x="82280" y="187578"/>
                    <a:pt x="83965" y="187578"/>
                  </a:cubicBezTo>
                  <a:cubicBezTo>
                    <a:pt x="84955" y="187578"/>
                    <a:pt x="85959" y="187298"/>
                    <a:pt x="86847" y="186719"/>
                  </a:cubicBezTo>
                  <a:lnTo>
                    <a:pt x="176826" y="126176"/>
                  </a:lnTo>
                  <a:cubicBezTo>
                    <a:pt x="177974" y="125393"/>
                    <a:pt x="178287" y="123880"/>
                    <a:pt x="177504" y="122732"/>
                  </a:cubicBezTo>
                  <a:lnTo>
                    <a:pt x="97703" y="1125"/>
                  </a:lnTo>
                  <a:cubicBezTo>
                    <a:pt x="97205" y="394"/>
                    <a:pt x="96410" y="1"/>
                    <a:pt x="95602" y="1"/>
                  </a:cubicBezTo>
                  <a:close/>
                </a:path>
              </a:pathLst>
            </a:custGeom>
            <a:solidFill>
              <a:srgbClr val="119B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 name="Google Shape;1804;p35"/>
            <p:cNvSpPr/>
            <p:nvPr/>
          </p:nvSpPr>
          <p:spPr>
            <a:xfrm>
              <a:off x="1616625" y="450800"/>
              <a:ext cx="4391950" cy="4645025"/>
            </a:xfrm>
            <a:custGeom>
              <a:avLst/>
              <a:gdLst/>
              <a:ahLst/>
              <a:cxnLst/>
              <a:rect l="l" t="t" r="r" b="b"/>
              <a:pathLst>
                <a:path w="175678" h="185801" extrusionOk="0">
                  <a:moveTo>
                    <a:pt x="93162" y="0"/>
                  </a:moveTo>
                  <a:lnTo>
                    <a:pt x="0" y="61587"/>
                  </a:lnTo>
                  <a:lnTo>
                    <a:pt x="80323" y="184028"/>
                  </a:lnTo>
                  <a:cubicBezTo>
                    <a:pt x="81085" y="185187"/>
                    <a:pt x="82329" y="185800"/>
                    <a:pt x="83604" y="185800"/>
                  </a:cubicBezTo>
                  <a:cubicBezTo>
                    <a:pt x="84339" y="185800"/>
                    <a:pt x="85083" y="185597"/>
                    <a:pt x="85751" y="185177"/>
                  </a:cubicBezTo>
                  <a:lnTo>
                    <a:pt x="175677" y="125782"/>
                  </a:lnTo>
                  <a:lnTo>
                    <a:pt x="9316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 name="Google Shape;1805;p35"/>
            <p:cNvSpPr/>
            <p:nvPr/>
          </p:nvSpPr>
          <p:spPr>
            <a:xfrm>
              <a:off x="3931325" y="462525"/>
              <a:ext cx="2064200" cy="3145900"/>
            </a:xfrm>
            <a:custGeom>
              <a:avLst/>
              <a:gdLst/>
              <a:ahLst/>
              <a:cxnLst/>
              <a:rect l="l" t="t" r="r" b="b"/>
              <a:pathLst>
                <a:path w="82568" h="125836" fill="none" extrusionOk="0">
                  <a:moveTo>
                    <a:pt x="0" y="1"/>
                  </a:moveTo>
                  <a:lnTo>
                    <a:pt x="82567" y="125835"/>
                  </a:lnTo>
                </a:path>
              </a:pathLst>
            </a:custGeom>
            <a:noFill/>
            <a:ln w="11750" cap="flat" cmpd="sng">
              <a:solidFill>
                <a:schemeClr val="dk1"/>
              </a:solidFill>
              <a:prstDash val="solid"/>
              <a:miter lim="5219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35"/>
            <p:cNvSpPr/>
            <p:nvPr/>
          </p:nvSpPr>
          <p:spPr>
            <a:xfrm>
              <a:off x="3898700" y="482100"/>
              <a:ext cx="2065500" cy="3145900"/>
            </a:xfrm>
            <a:custGeom>
              <a:avLst/>
              <a:gdLst/>
              <a:ahLst/>
              <a:cxnLst/>
              <a:rect l="l" t="t" r="r" b="b"/>
              <a:pathLst>
                <a:path w="82620" h="125836" fill="none" extrusionOk="0">
                  <a:moveTo>
                    <a:pt x="1" y="1"/>
                  </a:moveTo>
                  <a:lnTo>
                    <a:pt x="82620" y="125835"/>
                  </a:lnTo>
                </a:path>
              </a:pathLst>
            </a:custGeom>
            <a:noFill/>
            <a:ln w="11750" cap="flat" cmpd="sng">
              <a:solidFill>
                <a:schemeClr val="dk1"/>
              </a:solidFill>
              <a:prstDash val="solid"/>
              <a:miter lim="5219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35"/>
            <p:cNvSpPr/>
            <p:nvPr/>
          </p:nvSpPr>
          <p:spPr>
            <a:xfrm>
              <a:off x="3742125" y="4138150"/>
              <a:ext cx="842925" cy="1092125"/>
            </a:xfrm>
            <a:custGeom>
              <a:avLst/>
              <a:gdLst/>
              <a:ahLst/>
              <a:cxnLst/>
              <a:rect l="l" t="t" r="r" b="b"/>
              <a:pathLst>
                <a:path w="33717" h="43685" extrusionOk="0">
                  <a:moveTo>
                    <a:pt x="9604" y="0"/>
                  </a:moveTo>
                  <a:lnTo>
                    <a:pt x="1" y="6159"/>
                  </a:lnTo>
                  <a:lnTo>
                    <a:pt x="24113" y="43685"/>
                  </a:lnTo>
                  <a:lnTo>
                    <a:pt x="25679" y="35595"/>
                  </a:lnTo>
                  <a:lnTo>
                    <a:pt x="33716" y="37526"/>
                  </a:lnTo>
                  <a:lnTo>
                    <a:pt x="960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35"/>
            <p:cNvSpPr/>
            <p:nvPr/>
          </p:nvSpPr>
          <p:spPr>
            <a:xfrm>
              <a:off x="1526600" y="464775"/>
              <a:ext cx="4343675" cy="4627200"/>
            </a:xfrm>
            <a:custGeom>
              <a:avLst/>
              <a:gdLst/>
              <a:ahLst/>
              <a:cxnLst/>
              <a:rect l="l" t="t" r="r" b="b"/>
              <a:pathLst>
                <a:path w="173747" h="185088" extrusionOk="0">
                  <a:moveTo>
                    <a:pt x="91115" y="1"/>
                  </a:moveTo>
                  <a:cubicBezTo>
                    <a:pt x="90634" y="1"/>
                    <a:pt x="90147" y="140"/>
                    <a:pt x="89718" y="433"/>
                  </a:cubicBezTo>
                  <a:lnTo>
                    <a:pt x="0" y="59357"/>
                  </a:lnTo>
                  <a:lnTo>
                    <a:pt x="82515" y="185087"/>
                  </a:lnTo>
                  <a:lnTo>
                    <a:pt x="172285" y="126163"/>
                  </a:lnTo>
                  <a:cubicBezTo>
                    <a:pt x="173433" y="125380"/>
                    <a:pt x="173746" y="123866"/>
                    <a:pt x="172963" y="122718"/>
                  </a:cubicBezTo>
                  <a:lnTo>
                    <a:pt x="93162" y="1111"/>
                  </a:lnTo>
                  <a:cubicBezTo>
                    <a:pt x="92705" y="392"/>
                    <a:pt x="91920" y="1"/>
                    <a:pt x="911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35"/>
            <p:cNvSpPr/>
            <p:nvPr/>
          </p:nvSpPr>
          <p:spPr>
            <a:xfrm>
              <a:off x="1636200" y="1843000"/>
              <a:ext cx="2130750" cy="3199400"/>
            </a:xfrm>
            <a:custGeom>
              <a:avLst/>
              <a:gdLst/>
              <a:ahLst/>
              <a:cxnLst/>
              <a:rect l="l" t="t" r="r" b="b"/>
              <a:pathLst>
                <a:path w="85230" h="127976" extrusionOk="0">
                  <a:moveTo>
                    <a:pt x="2506" y="1"/>
                  </a:moveTo>
                  <a:lnTo>
                    <a:pt x="0" y="1619"/>
                  </a:lnTo>
                  <a:lnTo>
                    <a:pt x="82724" y="127975"/>
                  </a:lnTo>
                  <a:lnTo>
                    <a:pt x="85229" y="126357"/>
                  </a:lnTo>
                  <a:lnTo>
                    <a:pt x="250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35"/>
            <p:cNvSpPr/>
            <p:nvPr/>
          </p:nvSpPr>
          <p:spPr>
            <a:xfrm>
              <a:off x="2647400" y="1567700"/>
              <a:ext cx="2116400" cy="2399550"/>
            </a:xfrm>
            <a:custGeom>
              <a:avLst/>
              <a:gdLst/>
              <a:ahLst/>
              <a:cxnLst/>
              <a:rect l="l" t="t" r="r" b="b"/>
              <a:pathLst>
                <a:path w="84656" h="95982" fill="none" extrusionOk="0">
                  <a:moveTo>
                    <a:pt x="82777" y="71347"/>
                  </a:moveTo>
                  <a:cubicBezTo>
                    <a:pt x="82777" y="69937"/>
                    <a:pt x="83507" y="68633"/>
                    <a:pt x="84656" y="67850"/>
                  </a:cubicBezTo>
                  <a:lnTo>
                    <a:pt x="40919" y="1201"/>
                  </a:lnTo>
                  <a:cubicBezTo>
                    <a:pt x="38988" y="2453"/>
                    <a:pt x="36431" y="1932"/>
                    <a:pt x="35178" y="0"/>
                  </a:cubicBezTo>
                  <a:lnTo>
                    <a:pt x="1149" y="22286"/>
                  </a:lnTo>
                  <a:cubicBezTo>
                    <a:pt x="2454" y="24217"/>
                    <a:pt x="1932" y="26827"/>
                    <a:pt x="1" y="28080"/>
                  </a:cubicBezTo>
                  <a:lnTo>
                    <a:pt x="43737" y="94729"/>
                  </a:lnTo>
                  <a:cubicBezTo>
                    <a:pt x="45668" y="93476"/>
                    <a:pt x="48226" y="94050"/>
                    <a:pt x="49478" y="95981"/>
                  </a:cubicBezTo>
                  <a:lnTo>
                    <a:pt x="83455" y="73643"/>
                  </a:lnTo>
                  <a:cubicBezTo>
                    <a:pt x="82985" y="72965"/>
                    <a:pt x="82777" y="72182"/>
                    <a:pt x="82777" y="71347"/>
                  </a:cubicBezTo>
                  <a:close/>
                </a:path>
              </a:pathLst>
            </a:custGeom>
            <a:solidFill>
              <a:schemeClr val="lt1"/>
            </a:solidFill>
            <a:ln w="14350" cap="flat" cmpd="sng">
              <a:solidFill>
                <a:schemeClr val="lt1"/>
              </a:solidFill>
              <a:prstDash val="solid"/>
              <a:miter lim="5219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793478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B533D-4D1A-7487-7992-A192AFD0D55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27327A28-B5D7-C704-7264-CF3672325E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EAAC9B6-DD71-9122-A588-F538DC12AF13}"/>
              </a:ext>
            </a:extLst>
          </p:cNvPr>
          <p:cNvSpPr>
            <a:spLocks noGrp="1"/>
          </p:cNvSpPr>
          <p:nvPr>
            <p:ph type="dt" sz="half" idx="10"/>
          </p:nvPr>
        </p:nvSpPr>
        <p:spPr/>
        <p:txBody>
          <a:bodyPr/>
          <a:lstStyle/>
          <a:p>
            <a:fld id="{1D8BD707-D9CF-40AE-B4C6-C98DA3205C09}" type="datetimeFigureOut">
              <a:rPr lang="en-US" smtClean="0"/>
              <a:t>3/1/2025</a:t>
            </a:fld>
            <a:endParaRPr lang="en-US"/>
          </a:p>
        </p:txBody>
      </p:sp>
      <p:sp>
        <p:nvSpPr>
          <p:cNvPr id="5" name="Footer Placeholder 4">
            <a:extLst>
              <a:ext uri="{FF2B5EF4-FFF2-40B4-BE49-F238E27FC236}">
                <a16:creationId xmlns:a16="http://schemas.microsoft.com/office/drawing/2014/main" id="{FE1107CA-F8C8-7BB1-C0D0-A2D8F55852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2F7CB5-F3D6-CD68-090D-59C0A41839EB}"/>
              </a:ext>
            </a:extLst>
          </p:cNvPr>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288751923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811"/>
        <p:cNvGrpSpPr/>
        <p:nvPr/>
      </p:nvGrpSpPr>
      <p:grpSpPr>
        <a:xfrm>
          <a:off x="0" y="0"/>
          <a:ext cx="0" cy="0"/>
          <a:chOff x="0" y="0"/>
          <a:chExt cx="0" cy="0"/>
        </a:xfrm>
      </p:grpSpPr>
      <p:pic>
        <p:nvPicPr>
          <p:cNvPr id="1812" name="Google Shape;1812;p36"/>
          <p:cNvPicPr preferRelativeResize="0"/>
          <p:nvPr/>
        </p:nvPicPr>
        <p:blipFill>
          <a:blip r:embed="rId2">
            <a:alphaModFix/>
          </a:blip>
          <a:stretch>
            <a:fillRect/>
          </a:stretch>
        </p:blipFill>
        <p:spPr>
          <a:xfrm>
            <a:off x="-75466" y="-36433"/>
            <a:ext cx="12342935" cy="7005332"/>
          </a:xfrm>
          <a:prstGeom prst="rect">
            <a:avLst/>
          </a:prstGeom>
          <a:noFill/>
          <a:ln>
            <a:noFill/>
          </a:ln>
        </p:spPr>
      </p:pic>
      <p:grpSp>
        <p:nvGrpSpPr>
          <p:cNvPr id="1813" name="Google Shape;1813;p36"/>
          <p:cNvGrpSpPr/>
          <p:nvPr/>
        </p:nvGrpSpPr>
        <p:grpSpPr>
          <a:xfrm rot="-1529531" flipH="1">
            <a:off x="-1273305" y="-845404"/>
            <a:ext cx="3658412" cy="3599552"/>
            <a:chOff x="7235149" y="-718650"/>
            <a:chExt cx="3031064" cy="2982297"/>
          </a:xfrm>
        </p:grpSpPr>
        <p:grpSp>
          <p:nvGrpSpPr>
            <p:cNvPr id="1814" name="Google Shape;1814;p36"/>
            <p:cNvGrpSpPr/>
            <p:nvPr/>
          </p:nvGrpSpPr>
          <p:grpSpPr>
            <a:xfrm rot="-4962260" flipH="1">
              <a:off x="7958573" y="-653239"/>
              <a:ext cx="596905" cy="1865484"/>
              <a:chOff x="-1858600" y="2385325"/>
              <a:chExt cx="523125" cy="1635025"/>
            </a:xfrm>
          </p:grpSpPr>
          <p:sp>
            <p:nvSpPr>
              <p:cNvPr id="1815" name="Google Shape;1815;p36"/>
              <p:cNvSpPr/>
              <p:nvPr/>
            </p:nvSpPr>
            <p:spPr>
              <a:xfrm>
                <a:off x="-1804750" y="2385325"/>
                <a:ext cx="469275" cy="1635025"/>
              </a:xfrm>
              <a:custGeom>
                <a:avLst/>
                <a:gdLst/>
                <a:ahLst/>
                <a:cxnLst/>
                <a:rect l="l" t="t" r="r" b="b"/>
                <a:pathLst>
                  <a:path w="18771" h="65401" extrusionOk="0">
                    <a:moveTo>
                      <a:pt x="12062" y="1"/>
                    </a:moveTo>
                    <a:cubicBezTo>
                      <a:pt x="9693" y="1"/>
                      <a:pt x="7259" y="1264"/>
                      <a:pt x="5667" y="3115"/>
                    </a:cubicBezTo>
                    <a:cubicBezTo>
                      <a:pt x="3462" y="5679"/>
                      <a:pt x="2513" y="9064"/>
                      <a:pt x="1872" y="12397"/>
                    </a:cubicBezTo>
                    <a:lnTo>
                      <a:pt x="1872" y="12372"/>
                    </a:lnTo>
                    <a:cubicBezTo>
                      <a:pt x="129" y="21270"/>
                      <a:pt x="0" y="30373"/>
                      <a:pt x="975" y="39373"/>
                    </a:cubicBezTo>
                    <a:cubicBezTo>
                      <a:pt x="1308" y="42476"/>
                      <a:pt x="1308" y="44861"/>
                      <a:pt x="1462" y="47989"/>
                    </a:cubicBezTo>
                    <a:cubicBezTo>
                      <a:pt x="1795" y="54796"/>
                      <a:pt x="6238" y="62496"/>
                      <a:pt x="6079" y="65382"/>
                    </a:cubicBezTo>
                    <a:lnTo>
                      <a:pt x="6079" y="65382"/>
                    </a:lnTo>
                    <a:cubicBezTo>
                      <a:pt x="6979" y="50077"/>
                      <a:pt x="11644" y="31239"/>
                      <a:pt x="16694" y="16756"/>
                    </a:cubicBezTo>
                    <a:cubicBezTo>
                      <a:pt x="17694" y="13936"/>
                      <a:pt x="18771" y="11064"/>
                      <a:pt x="18745" y="8089"/>
                    </a:cubicBezTo>
                    <a:cubicBezTo>
                      <a:pt x="18745" y="5089"/>
                      <a:pt x="17412" y="1909"/>
                      <a:pt x="14719" y="602"/>
                    </a:cubicBezTo>
                    <a:cubicBezTo>
                      <a:pt x="13878" y="188"/>
                      <a:pt x="12974" y="1"/>
                      <a:pt x="12062" y="1"/>
                    </a:cubicBezTo>
                    <a:close/>
                    <a:moveTo>
                      <a:pt x="6079" y="65382"/>
                    </a:moveTo>
                    <a:lnTo>
                      <a:pt x="6079" y="65382"/>
                    </a:lnTo>
                    <a:cubicBezTo>
                      <a:pt x="6078" y="65388"/>
                      <a:pt x="6078" y="65394"/>
                      <a:pt x="6078" y="65400"/>
                    </a:cubicBezTo>
                    <a:cubicBezTo>
                      <a:pt x="6078" y="65394"/>
                      <a:pt x="6078" y="65388"/>
                      <a:pt x="6079" y="653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36"/>
              <p:cNvSpPr/>
              <p:nvPr/>
            </p:nvSpPr>
            <p:spPr>
              <a:xfrm>
                <a:off x="-1858600" y="2385425"/>
                <a:ext cx="469275" cy="1634925"/>
              </a:xfrm>
              <a:custGeom>
                <a:avLst/>
                <a:gdLst/>
                <a:ahLst/>
                <a:cxnLst/>
                <a:rect l="l" t="t" r="r" b="b"/>
                <a:pathLst>
                  <a:path w="18771" h="65397" extrusionOk="0">
                    <a:moveTo>
                      <a:pt x="12088" y="1"/>
                    </a:moveTo>
                    <a:cubicBezTo>
                      <a:pt x="9704" y="1"/>
                      <a:pt x="7263" y="1274"/>
                      <a:pt x="5667" y="3111"/>
                    </a:cubicBezTo>
                    <a:cubicBezTo>
                      <a:pt x="3462" y="5649"/>
                      <a:pt x="2513" y="9060"/>
                      <a:pt x="1872" y="12393"/>
                    </a:cubicBezTo>
                    <a:lnTo>
                      <a:pt x="1872" y="12368"/>
                    </a:lnTo>
                    <a:cubicBezTo>
                      <a:pt x="129" y="21266"/>
                      <a:pt x="0" y="30369"/>
                      <a:pt x="975" y="39369"/>
                    </a:cubicBezTo>
                    <a:cubicBezTo>
                      <a:pt x="1308" y="42472"/>
                      <a:pt x="1308" y="44857"/>
                      <a:pt x="1462" y="47985"/>
                    </a:cubicBezTo>
                    <a:cubicBezTo>
                      <a:pt x="1795" y="54792"/>
                      <a:pt x="6239" y="62492"/>
                      <a:pt x="6079" y="65378"/>
                    </a:cubicBezTo>
                    <a:lnTo>
                      <a:pt x="6079" y="65378"/>
                    </a:lnTo>
                    <a:cubicBezTo>
                      <a:pt x="6979" y="50073"/>
                      <a:pt x="11670" y="31235"/>
                      <a:pt x="16694" y="16752"/>
                    </a:cubicBezTo>
                    <a:cubicBezTo>
                      <a:pt x="17694" y="13932"/>
                      <a:pt x="18771" y="11060"/>
                      <a:pt x="18771" y="8085"/>
                    </a:cubicBezTo>
                    <a:cubicBezTo>
                      <a:pt x="18745" y="5085"/>
                      <a:pt x="17412" y="1905"/>
                      <a:pt x="14745" y="598"/>
                    </a:cubicBezTo>
                    <a:cubicBezTo>
                      <a:pt x="13901" y="187"/>
                      <a:pt x="12999" y="1"/>
                      <a:pt x="12088" y="1"/>
                    </a:cubicBezTo>
                    <a:close/>
                    <a:moveTo>
                      <a:pt x="6079" y="65378"/>
                    </a:moveTo>
                    <a:cubicBezTo>
                      <a:pt x="6078" y="65384"/>
                      <a:pt x="6078" y="65390"/>
                      <a:pt x="6078" y="65396"/>
                    </a:cubicBezTo>
                    <a:cubicBezTo>
                      <a:pt x="6078" y="65390"/>
                      <a:pt x="6078" y="65384"/>
                      <a:pt x="6079" y="6537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 name="Google Shape;1817;p36"/>
              <p:cNvSpPr/>
              <p:nvPr/>
            </p:nvSpPr>
            <p:spPr>
              <a:xfrm>
                <a:off x="-1766300" y="2414375"/>
                <a:ext cx="329125" cy="283550"/>
              </a:xfrm>
              <a:custGeom>
                <a:avLst/>
                <a:gdLst/>
                <a:ahLst/>
                <a:cxnLst/>
                <a:rect l="l" t="t" r="r" b="b"/>
                <a:pathLst>
                  <a:path w="13165" h="11342" extrusionOk="0">
                    <a:moveTo>
                      <a:pt x="7214" y="1"/>
                    </a:moveTo>
                    <a:cubicBezTo>
                      <a:pt x="7203" y="1"/>
                      <a:pt x="7192" y="2"/>
                      <a:pt x="7181" y="4"/>
                    </a:cubicBezTo>
                    <a:cubicBezTo>
                      <a:pt x="7053" y="55"/>
                      <a:pt x="6976" y="260"/>
                      <a:pt x="7104" y="337"/>
                    </a:cubicBezTo>
                    <a:cubicBezTo>
                      <a:pt x="7130" y="363"/>
                      <a:pt x="7155" y="363"/>
                      <a:pt x="7181" y="363"/>
                    </a:cubicBezTo>
                    <a:cubicBezTo>
                      <a:pt x="7258" y="363"/>
                      <a:pt x="7335" y="337"/>
                      <a:pt x="7386" y="260"/>
                    </a:cubicBezTo>
                    <a:cubicBezTo>
                      <a:pt x="7433" y="120"/>
                      <a:pt x="7330" y="1"/>
                      <a:pt x="7214" y="1"/>
                    </a:cubicBezTo>
                    <a:close/>
                    <a:moveTo>
                      <a:pt x="10096" y="914"/>
                    </a:moveTo>
                    <a:cubicBezTo>
                      <a:pt x="10065" y="914"/>
                      <a:pt x="10033" y="918"/>
                      <a:pt x="10001" y="927"/>
                    </a:cubicBezTo>
                    <a:cubicBezTo>
                      <a:pt x="9719" y="1004"/>
                      <a:pt x="9591" y="1440"/>
                      <a:pt x="9848" y="1619"/>
                    </a:cubicBezTo>
                    <a:cubicBezTo>
                      <a:pt x="9899" y="1619"/>
                      <a:pt x="9950" y="1645"/>
                      <a:pt x="10001" y="1645"/>
                    </a:cubicBezTo>
                    <a:cubicBezTo>
                      <a:pt x="10024" y="1648"/>
                      <a:pt x="10046" y="1650"/>
                      <a:pt x="10069" y="1650"/>
                    </a:cubicBezTo>
                    <a:cubicBezTo>
                      <a:pt x="10224" y="1650"/>
                      <a:pt x="10370" y="1571"/>
                      <a:pt x="10437" y="1414"/>
                    </a:cubicBezTo>
                    <a:cubicBezTo>
                      <a:pt x="10528" y="1164"/>
                      <a:pt x="10337" y="914"/>
                      <a:pt x="10096" y="914"/>
                    </a:cubicBezTo>
                    <a:close/>
                    <a:moveTo>
                      <a:pt x="4839" y="1534"/>
                    </a:moveTo>
                    <a:cubicBezTo>
                      <a:pt x="4695" y="1534"/>
                      <a:pt x="4554" y="1605"/>
                      <a:pt x="4540" y="1748"/>
                    </a:cubicBezTo>
                    <a:cubicBezTo>
                      <a:pt x="4540" y="1799"/>
                      <a:pt x="4540" y="1824"/>
                      <a:pt x="4540" y="1876"/>
                    </a:cubicBezTo>
                    <a:cubicBezTo>
                      <a:pt x="4591" y="2030"/>
                      <a:pt x="4719" y="2158"/>
                      <a:pt x="4873" y="2183"/>
                    </a:cubicBezTo>
                    <a:cubicBezTo>
                      <a:pt x="5129" y="2183"/>
                      <a:pt x="5309" y="1876"/>
                      <a:pt x="5129" y="1671"/>
                    </a:cubicBezTo>
                    <a:cubicBezTo>
                      <a:pt x="5072" y="1579"/>
                      <a:pt x="4955" y="1534"/>
                      <a:pt x="4839" y="1534"/>
                    </a:cubicBezTo>
                    <a:close/>
                    <a:moveTo>
                      <a:pt x="7873" y="1434"/>
                    </a:moveTo>
                    <a:cubicBezTo>
                      <a:pt x="7815" y="1434"/>
                      <a:pt x="7755" y="1444"/>
                      <a:pt x="7694" y="1465"/>
                    </a:cubicBezTo>
                    <a:cubicBezTo>
                      <a:pt x="7309" y="1542"/>
                      <a:pt x="7104" y="2183"/>
                      <a:pt x="7488" y="2414"/>
                    </a:cubicBezTo>
                    <a:lnTo>
                      <a:pt x="7514" y="2414"/>
                    </a:lnTo>
                    <a:cubicBezTo>
                      <a:pt x="7565" y="2440"/>
                      <a:pt x="7642" y="2466"/>
                      <a:pt x="7694" y="2491"/>
                    </a:cubicBezTo>
                    <a:cubicBezTo>
                      <a:pt x="7715" y="2493"/>
                      <a:pt x="7737" y="2494"/>
                      <a:pt x="7759" y="2494"/>
                    </a:cubicBezTo>
                    <a:cubicBezTo>
                      <a:pt x="7992" y="2494"/>
                      <a:pt x="8217" y="2369"/>
                      <a:pt x="8335" y="2158"/>
                    </a:cubicBezTo>
                    <a:cubicBezTo>
                      <a:pt x="8489" y="1805"/>
                      <a:pt x="8227" y="1434"/>
                      <a:pt x="7873" y="1434"/>
                    </a:cubicBezTo>
                    <a:close/>
                    <a:moveTo>
                      <a:pt x="12521" y="1809"/>
                    </a:moveTo>
                    <a:cubicBezTo>
                      <a:pt x="12477" y="1809"/>
                      <a:pt x="12432" y="1814"/>
                      <a:pt x="12386" y="1824"/>
                    </a:cubicBezTo>
                    <a:cubicBezTo>
                      <a:pt x="12002" y="1927"/>
                      <a:pt x="11796" y="2568"/>
                      <a:pt x="12181" y="2799"/>
                    </a:cubicBezTo>
                    <a:cubicBezTo>
                      <a:pt x="12232" y="2825"/>
                      <a:pt x="12309" y="2850"/>
                      <a:pt x="12386" y="2850"/>
                    </a:cubicBezTo>
                    <a:cubicBezTo>
                      <a:pt x="12424" y="2858"/>
                      <a:pt x="12461" y="2861"/>
                      <a:pt x="12498" y="2861"/>
                    </a:cubicBezTo>
                    <a:cubicBezTo>
                      <a:pt x="12709" y="2861"/>
                      <a:pt x="12896" y="2739"/>
                      <a:pt x="13027" y="2542"/>
                    </a:cubicBezTo>
                    <a:cubicBezTo>
                      <a:pt x="13165" y="2175"/>
                      <a:pt x="12892" y="1809"/>
                      <a:pt x="12521" y="1809"/>
                    </a:cubicBezTo>
                    <a:close/>
                    <a:moveTo>
                      <a:pt x="10496" y="2693"/>
                    </a:moveTo>
                    <a:cubicBezTo>
                      <a:pt x="10485" y="2693"/>
                      <a:pt x="10474" y="2694"/>
                      <a:pt x="10463" y="2696"/>
                    </a:cubicBezTo>
                    <a:cubicBezTo>
                      <a:pt x="10335" y="2722"/>
                      <a:pt x="10258" y="2953"/>
                      <a:pt x="10386" y="3030"/>
                    </a:cubicBezTo>
                    <a:cubicBezTo>
                      <a:pt x="10412" y="3055"/>
                      <a:pt x="10412" y="3055"/>
                      <a:pt x="10437" y="3055"/>
                    </a:cubicBezTo>
                    <a:cubicBezTo>
                      <a:pt x="10540" y="3055"/>
                      <a:pt x="10617" y="3030"/>
                      <a:pt x="10668" y="2953"/>
                    </a:cubicBezTo>
                    <a:cubicBezTo>
                      <a:pt x="10715" y="2812"/>
                      <a:pt x="10612" y="2693"/>
                      <a:pt x="10496" y="2693"/>
                    </a:cubicBezTo>
                    <a:close/>
                    <a:moveTo>
                      <a:pt x="3134" y="3127"/>
                    </a:moveTo>
                    <a:cubicBezTo>
                      <a:pt x="3124" y="3127"/>
                      <a:pt x="3114" y="3129"/>
                      <a:pt x="3104" y="3132"/>
                    </a:cubicBezTo>
                    <a:cubicBezTo>
                      <a:pt x="3027" y="3158"/>
                      <a:pt x="3001" y="3260"/>
                      <a:pt x="3078" y="3312"/>
                    </a:cubicBezTo>
                    <a:lnTo>
                      <a:pt x="3078" y="3337"/>
                    </a:lnTo>
                    <a:lnTo>
                      <a:pt x="3104" y="3337"/>
                    </a:lnTo>
                    <a:cubicBezTo>
                      <a:pt x="3155" y="3337"/>
                      <a:pt x="3206" y="3312"/>
                      <a:pt x="3232" y="3260"/>
                    </a:cubicBezTo>
                    <a:cubicBezTo>
                      <a:pt x="3254" y="3194"/>
                      <a:pt x="3199" y="3127"/>
                      <a:pt x="3134" y="3127"/>
                    </a:cubicBezTo>
                    <a:close/>
                    <a:moveTo>
                      <a:pt x="6219" y="3536"/>
                    </a:moveTo>
                    <a:cubicBezTo>
                      <a:pt x="6072" y="3536"/>
                      <a:pt x="5928" y="3614"/>
                      <a:pt x="5899" y="3773"/>
                    </a:cubicBezTo>
                    <a:lnTo>
                      <a:pt x="5924" y="3773"/>
                    </a:lnTo>
                    <a:cubicBezTo>
                      <a:pt x="5924" y="3799"/>
                      <a:pt x="5924" y="3850"/>
                      <a:pt x="5924" y="3902"/>
                    </a:cubicBezTo>
                    <a:cubicBezTo>
                      <a:pt x="5950" y="4055"/>
                      <a:pt x="6078" y="4158"/>
                      <a:pt x="6232" y="4184"/>
                    </a:cubicBezTo>
                    <a:cubicBezTo>
                      <a:pt x="6243" y="4185"/>
                      <a:pt x="6254" y="4185"/>
                      <a:pt x="6265" y="4185"/>
                    </a:cubicBezTo>
                    <a:cubicBezTo>
                      <a:pt x="6526" y="4185"/>
                      <a:pt x="6662" y="3892"/>
                      <a:pt x="6514" y="3671"/>
                    </a:cubicBezTo>
                    <a:cubicBezTo>
                      <a:pt x="6447" y="3582"/>
                      <a:pt x="6332" y="3536"/>
                      <a:pt x="6219" y="3536"/>
                    </a:cubicBezTo>
                    <a:close/>
                    <a:moveTo>
                      <a:pt x="3009" y="4870"/>
                    </a:moveTo>
                    <a:cubicBezTo>
                      <a:pt x="2866" y="4870"/>
                      <a:pt x="2722" y="4947"/>
                      <a:pt x="2693" y="5107"/>
                    </a:cubicBezTo>
                    <a:lnTo>
                      <a:pt x="2719" y="5107"/>
                    </a:lnTo>
                    <a:cubicBezTo>
                      <a:pt x="2693" y="5158"/>
                      <a:pt x="2693" y="5184"/>
                      <a:pt x="2719" y="5235"/>
                    </a:cubicBezTo>
                    <a:cubicBezTo>
                      <a:pt x="2745" y="5389"/>
                      <a:pt x="2873" y="5517"/>
                      <a:pt x="3027" y="5517"/>
                    </a:cubicBezTo>
                    <a:cubicBezTo>
                      <a:pt x="3038" y="5518"/>
                      <a:pt x="3049" y="5518"/>
                      <a:pt x="3059" y="5518"/>
                    </a:cubicBezTo>
                    <a:cubicBezTo>
                      <a:pt x="3320" y="5518"/>
                      <a:pt x="3456" y="5226"/>
                      <a:pt x="3283" y="5004"/>
                    </a:cubicBezTo>
                    <a:cubicBezTo>
                      <a:pt x="3228" y="4915"/>
                      <a:pt x="3119" y="4870"/>
                      <a:pt x="3009" y="4870"/>
                    </a:cubicBezTo>
                    <a:close/>
                    <a:moveTo>
                      <a:pt x="6277" y="5340"/>
                    </a:moveTo>
                    <a:cubicBezTo>
                      <a:pt x="6229" y="5340"/>
                      <a:pt x="6179" y="5348"/>
                      <a:pt x="6129" y="5363"/>
                    </a:cubicBezTo>
                    <a:cubicBezTo>
                      <a:pt x="5745" y="5466"/>
                      <a:pt x="5540" y="6107"/>
                      <a:pt x="5924" y="6312"/>
                    </a:cubicBezTo>
                    <a:cubicBezTo>
                      <a:pt x="5976" y="6363"/>
                      <a:pt x="6053" y="6363"/>
                      <a:pt x="6129" y="6389"/>
                    </a:cubicBezTo>
                    <a:cubicBezTo>
                      <a:pt x="6151" y="6391"/>
                      <a:pt x="6173" y="6392"/>
                      <a:pt x="6194" y="6392"/>
                    </a:cubicBezTo>
                    <a:cubicBezTo>
                      <a:pt x="6424" y="6392"/>
                      <a:pt x="6630" y="6267"/>
                      <a:pt x="6771" y="6055"/>
                    </a:cubicBezTo>
                    <a:cubicBezTo>
                      <a:pt x="6906" y="5718"/>
                      <a:pt x="6625" y="5340"/>
                      <a:pt x="6277" y="5340"/>
                    </a:cubicBezTo>
                    <a:close/>
                    <a:moveTo>
                      <a:pt x="1163" y="6898"/>
                    </a:moveTo>
                    <a:cubicBezTo>
                      <a:pt x="1152" y="6898"/>
                      <a:pt x="1140" y="6899"/>
                      <a:pt x="1129" y="6902"/>
                    </a:cubicBezTo>
                    <a:cubicBezTo>
                      <a:pt x="1001" y="6927"/>
                      <a:pt x="924" y="7158"/>
                      <a:pt x="1052" y="7235"/>
                    </a:cubicBezTo>
                    <a:cubicBezTo>
                      <a:pt x="1078" y="7235"/>
                      <a:pt x="1104" y="7261"/>
                      <a:pt x="1129" y="7261"/>
                    </a:cubicBezTo>
                    <a:cubicBezTo>
                      <a:pt x="1206" y="7261"/>
                      <a:pt x="1283" y="7235"/>
                      <a:pt x="1334" y="7132"/>
                    </a:cubicBezTo>
                    <a:cubicBezTo>
                      <a:pt x="1381" y="7015"/>
                      <a:pt x="1278" y="6898"/>
                      <a:pt x="1163" y="6898"/>
                    </a:cubicBezTo>
                    <a:close/>
                    <a:moveTo>
                      <a:pt x="5001" y="7850"/>
                    </a:moveTo>
                    <a:cubicBezTo>
                      <a:pt x="4924" y="7876"/>
                      <a:pt x="4899" y="8004"/>
                      <a:pt x="4950" y="8056"/>
                    </a:cubicBezTo>
                    <a:lnTo>
                      <a:pt x="5001" y="8056"/>
                    </a:lnTo>
                    <a:cubicBezTo>
                      <a:pt x="5052" y="8056"/>
                      <a:pt x="5104" y="8030"/>
                      <a:pt x="5129" y="8004"/>
                    </a:cubicBezTo>
                    <a:cubicBezTo>
                      <a:pt x="5155" y="7927"/>
                      <a:pt x="5078" y="7850"/>
                      <a:pt x="5001" y="7850"/>
                    </a:cubicBezTo>
                    <a:close/>
                    <a:moveTo>
                      <a:pt x="2940" y="7598"/>
                    </a:moveTo>
                    <a:cubicBezTo>
                      <a:pt x="2902" y="7598"/>
                      <a:pt x="2862" y="7605"/>
                      <a:pt x="2822" y="7620"/>
                    </a:cubicBezTo>
                    <a:cubicBezTo>
                      <a:pt x="2565" y="7697"/>
                      <a:pt x="2437" y="8107"/>
                      <a:pt x="2693" y="8235"/>
                    </a:cubicBezTo>
                    <a:cubicBezTo>
                      <a:pt x="2719" y="8261"/>
                      <a:pt x="2770" y="8286"/>
                      <a:pt x="2822" y="8286"/>
                    </a:cubicBezTo>
                    <a:cubicBezTo>
                      <a:pt x="2838" y="8289"/>
                      <a:pt x="2854" y="8290"/>
                      <a:pt x="2870" y="8290"/>
                    </a:cubicBezTo>
                    <a:cubicBezTo>
                      <a:pt x="3007" y="8290"/>
                      <a:pt x="3137" y="8196"/>
                      <a:pt x="3206" y="8081"/>
                    </a:cubicBezTo>
                    <a:cubicBezTo>
                      <a:pt x="3338" y="7840"/>
                      <a:pt x="3169" y="7598"/>
                      <a:pt x="2940" y="7598"/>
                    </a:cubicBezTo>
                    <a:close/>
                    <a:moveTo>
                      <a:pt x="6698" y="7919"/>
                    </a:moveTo>
                    <a:cubicBezTo>
                      <a:pt x="6554" y="7919"/>
                      <a:pt x="6414" y="7990"/>
                      <a:pt x="6386" y="8133"/>
                    </a:cubicBezTo>
                    <a:lnTo>
                      <a:pt x="6412" y="8133"/>
                    </a:lnTo>
                    <a:cubicBezTo>
                      <a:pt x="6412" y="8184"/>
                      <a:pt x="6412" y="8235"/>
                      <a:pt x="6412" y="8261"/>
                    </a:cubicBezTo>
                    <a:cubicBezTo>
                      <a:pt x="6437" y="8415"/>
                      <a:pt x="6565" y="8543"/>
                      <a:pt x="6745" y="8568"/>
                    </a:cubicBezTo>
                    <a:cubicBezTo>
                      <a:pt x="7001" y="8568"/>
                      <a:pt x="7181" y="8261"/>
                      <a:pt x="7001" y="8056"/>
                    </a:cubicBezTo>
                    <a:cubicBezTo>
                      <a:pt x="6933" y="7964"/>
                      <a:pt x="6814" y="7919"/>
                      <a:pt x="6698" y="7919"/>
                    </a:cubicBezTo>
                    <a:close/>
                    <a:moveTo>
                      <a:pt x="4317" y="9878"/>
                    </a:moveTo>
                    <a:cubicBezTo>
                      <a:pt x="4265" y="9878"/>
                      <a:pt x="4210" y="9886"/>
                      <a:pt x="4155" y="9902"/>
                    </a:cubicBezTo>
                    <a:cubicBezTo>
                      <a:pt x="3770" y="9979"/>
                      <a:pt x="3565" y="10645"/>
                      <a:pt x="3950" y="10851"/>
                    </a:cubicBezTo>
                    <a:cubicBezTo>
                      <a:pt x="4001" y="10876"/>
                      <a:pt x="4078" y="10902"/>
                      <a:pt x="4129" y="10928"/>
                    </a:cubicBezTo>
                    <a:cubicBezTo>
                      <a:pt x="4153" y="10930"/>
                      <a:pt x="4177" y="10931"/>
                      <a:pt x="4200" y="10931"/>
                    </a:cubicBezTo>
                    <a:cubicBezTo>
                      <a:pt x="4454" y="10931"/>
                      <a:pt x="4677" y="10805"/>
                      <a:pt x="4770" y="10594"/>
                    </a:cubicBezTo>
                    <a:cubicBezTo>
                      <a:pt x="4927" y="10236"/>
                      <a:pt x="4673" y="9878"/>
                      <a:pt x="4317" y="9878"/>
                    </a:cubicBezTo>
                    <a:close/>
                    <a:moveTo>
                      <a:pt x="746" y="10289"/>
                    </a:moveTo>
                    <a:cubicBezTo>
                      <a:pt x="696" y="10289"/>
                      <a:pt x="644" y="10297"/>
                      <a:pt x="591" y="10312"/>
                    </a:cubicBezTo>
                    <a:cubicBezTo>
                      <a:pt x="206" y="10415"/>
                      <a:pt x="1" y="11056"/>
                      <a:pt x="386" y="11287"/>
                    </a:cubicBezTo>
                    <a:lnTo>
                      <a:pt x="386" y="11261"/>
                    </a:lnTo>
                    <a:cubicBezTo>
                      <a:pt x="437" y="11312"/>
                      <a:pt x="514" y="11338"/>
                      <a:pt x="565" y="11338"/>
                    </a:cubicBezTo>
                    <a:cubicBezTo>
                      <a:pt x="589" y="11340"/>
                      <a:pt x="613" y="11341"/>
                      <a:pt x="636" y="11341"/>
                    </a:cubicBezTo>
                    <a:cubicBezTo>
                      <a:pt x="889" y="11341"/>
                      <a:pt x="1112" y="11216"/>
                      <a:pt x="1206" y="11004"/>
                    </a:cubicBezTo>
                    <a:cubicBezTo>
                      <a:pt x="1364" y="10667"/>
                      <a:pt x="1106" y="10289"/>
                      <a:pt x="746" y="1028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 name="Google Shape;1818;p36"/>
              <p:cNvSpPr/>
              <p:nvPr/>
            </p:nvSpPr>
            <p:spPr>
              <a:xfrm>
                <a:off x="-1809250" y="2563500"/>
                <a:ext cx="247275" cy="1438900"/>
              </a:xfrm>
              <a:custGeom>
                <a:avLst/>
                <a:gdLst/>
                <a:ahLst/>
                <a:cxnLst/>
                <a:rect l="l" t="t" r="r" b="b"/>
                <a:pathLst>
                  <a:path w="9891" h="57556" extrusionOk="0">
                    <a:moveTo>
                      <a:pt x="9445" y="0"/>
                    </a:moveTo>
                    <a:cubicBezTo>
                      <a:pt x="9304" y="0"/>
                      <a:pt x="9164" y="81"/>
                      <a:pt x="9104" y="270"/>
                    </a:cubicBezTo>
                    <a:cubicBezTo>
                      <a:pt x="4617" y="13912"/>
                      <a:pt x="1" y="34913"/>
                      <a:pt x="3386" y="57247"/>
                    </a:cubicBezTo>
                    <a:cubicBezTo>
                      <a:pt x="3411" y="57427"/>
                      <a:pt x="3565" y="57555"/>
                      <a:pt x="3745" y="57555"/>
                    </a:cubicBezTo>
                    <a:lnTo>
                      <a:pt x="3822" y="57555"/>
                    </a:lnTo>
                    <a:cubicBezTo>
                      <a:pt x="4027" y="57530"/>
                      <a:pt x="4155" y="57324"/>
                      <a:pt x="4129" y="57119"/>
                    </a:cubicBezTo>
                    <a:cubicBezTo>
                      <a:pt x="796" y="34939"/>
                      <a:pt x="5360" y="14091"/>
                      <a:pt x="9796" y="501"/>
                    </a:cubicBezTo>
                    <a:cubicBezTo>
                      <a:pt x="9890" y="202"/>
                      <a:pt x="9667" y="0"/>
                      <a:pt x="94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19" name="Google Shape;1819;p36"/>
            <p:cNvGrpSpPr/>
            <p:nvPr/>
          </p:nvGrpSpPr>
          <p:grpSpPr>
            <a:xfrm rot="-4962260" flipH="1">
              <a:off x="7743302" y="-357136"/>
              <a:ext cx="1178407" cy="2061785"/>
              <a:chOff x="-1779100" y="2408800"/>
              <a:chExt cx="1032750" cy="1807075"/>
            </a:xfrm>
          </p:grpSpPr>
          <p:sp>
            <p:nvSpPr>
              <p:cNvPr id="1820" name="Google Shape;1820;p36"/>
              <p:cNvSpPr/>
              <p:nvPr/>
            </p:nvSpPr>
            <p:spPr>
              <a:xfrm>
                <a:off x="-1779100" y="2498825"/>
                <a:ext cx="1032750" cy="1717050"/>
              </a:xfrm>
              <a:custGeom>
                <a:avLst/>
                <a:gdLst/>
                <a:ahLst/>
                <a:cxnLst/>
                <a:rect l="l" t="t" r="r" b="b"/>
                <a:pathLst>
                  <a:path w="41310" h="68682" extrusionOk="0">
                    <a:moveTo>
                      <a:pt x="32843" y="0"/>
                    </a:moveTo>
                    <a:cubicBezTo>
                      <a:pt x="31194" y="0"/>
                      <a:pt x="29516" y="392"/>
                      <a:pt x="28053" y="1113"/>
                    </a:cubicBezTo>
                    <a:cubicBezTo>
                      <a:pt x="24489" y="2883"/>
                      <a:pt x="21924" y="6139"/>
                      <a:pt x="19719" y="9421"/>
                    </a:cubicBezTo>
                    <a:lnTo>
                      <a:pt x="19719" y="9396"/>
                    </a:lnTo>
                    <a:cubicBezTo>
                      <a:pt x="13744" y="18242"/>
                      <a:pt x="9436" y="27987"/>
                      <a:pt x="6385" y="38167"/>
                    </a:cubicBezTo>
                    <a:cubicBezTo>
                      <a:pt x="5308" y="41705"/>
                      <a:pt x="4231" y="44270"/>
                      <a:pt x="2949" y="47731"/>
                    </a:cubicBezTo>
                    <a:cubicBezTo>
                      <a:pt x="205" y="55244"/>
                      <a:pt x="1487" y="65630"/>
                      <a:pt x="0" y="68681"/>
                    </a:cubicBezTo>
                    <a:cubicBezTo>
                      <a:pt x="7975" y="52526"/>
                      <a:pt x="21642" y="34269"/>
                      <a:pt x="33745" y="20935"/>
                    </a:cubicBezTo>
                    <a:cubicBezTo>
                      <a:pt x="36105" y="18319"/>
                      <a:pt x="38566" y="15704"/>
                      <a:pt x="39951" y="12473"/>
                    </a:cubicBezTo>
                    <a:cubicBezTo>
                      <a:pt x="41310" y="9242"/>
                      <a:pt x="41310" y="5190"/>
                      <a:pt x="39002" y="2549"/>
                    </a:cubicBezTo>
                    <a:cubicBezTo>
                      <a:pt x="37468" y="790"/>
                      <a:pt x="35184" y="0"/>
                      <a:pt x="3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1" name="Google Shape;1821;p36"/>
              <p:cNvSpPr/>
              <p:nvPr/>
            </p:nvSpPr>
            <p:spPr>
              <a:xfrm>
                <a:off x="-1776550" y="2408800"/>
                <a:ext cx="973150" cy="1753225"/>
              </a:xfrm>
              <a:custGeom>
                <a:avLst/>
                <a:gdLst/>
                <a:ahLst/>
                <a:cxnLst/>
                <a:rect l="l" t="t" r="r" b="b"/>
                <a:pathLst>
                  <a:path w="38926" h="70129" extrusionOk="0">
                    <a:moveTo>
                      <a:pt x="30542" y="0"/>
                    </a:moveTo>
                    <a:cubicBezTo>
                      <a:pt x="28732" y="0"/>
                      <a:pt x="26881" y="482"/>
                      <a:pt x="25310" y="1355"/>
                    </a:cubicBezTo>
                    <a:cubicBezTo>
                      <a:pt x="21848" y="3253"/>
                      <a:pt x="19438" y="6637"/>
                      <a:pt x="17361" y="10022"/>
                    </a:cubicBezTo>
                    <a:cubicBezTo>
                      <a:pt x="11822" y="19100"/>
                      <a:pt x="7975" y="29049"/>
                      <a:pt x="5386" y="39357"/>
                    </a:cubicBezTo>
                    <a:cubicBezTo>
                      <a:pt x="4488" y="42947"/>
                      <a:pt x="3514" y="45537"/>
                      <a:pt x="2411" y="49076"/>
                    </a:cubicBezTo>
                    <a:cubicBezTo>
                      <a:pt x="1" y="56717"/>
                      <a:pt x="1770" y="67025"/>
                      <a:pt x="411" y="70128"/>
                    </a:cubicBezTo>
                    <a:cubicBezTo>
                      <a:pt x="7642" y="53640"/>
                      <a:pt x="20463" y="34767"/>
                      <a:pt x="31925" y="20869"/>
                    </a:cubicBezTo>
                    <a:cubicBezTo>
                      <a:pt x="34156" y="18177"/>
                      <a:pt x="36515" y="15433"/>
                      <a:pt x="37721" y="12151"/>
                    </a:cubicBezTo>
                    <a:cubicBezTo>
                      <a:pt x="38926" y="8843"/>
                      <a:pt x="38772" y="4791"/>
                      <a:pt x="36336" y="2253"/>
                    </a:cubicBezTo>
                    <a:cubicBezTo>
                      <a:pt x="34837" y="698"/>
                      <a:pt x="32720" y="0"/>
                      <a:pt x="305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2" name="Google Shape;1822;p36"/>
              <p:cNvSpPr/>
              <p:nvPr/>
            </p:nvSpPr>
            <p:spPr>
              <a:xfrm>
                <a:off x="-1311125" y="2430900"/>
                <a:ext cx="402150" cy="319125"/>
              </a:xfrm>
              <a:custGeom>
                <a:avLst/>
                <a:gdLst/>
                <a:ahLst/>
                <a:cxnLst/>
                <a:rect l="l" t="t" r="r" b="b"/>
                <a:pathLst>
                  <a:path w="16086" h="12765" extrusionOk="0">
                    <a:moveTo>
                      <a:pt x="9413" y="1"/>
                    </a:moveTo>
                    <a:cubicBezTo>
                      <a:pt x="9396" y="1"/>
                      <a:pt x="9378" y="3"/>
                      <a:pt x="9359" y="10"/>
                    </a:cubicBezTo>
                    <a:cubicBezTo>
                      <a:pt x="9206" y="35"/>
                      <a:pt x="9103" y="266"/>
                      <a:pt x="9231" y="369"/>
                    </a:cubicBezTo>
                    <a:cubicBezTo>
                      <a:pt x="9257" y="394"/>
                      <a:pt x="9283" y="394"/>
                      <a:pt x="9308" y="394"/>
                    </a:cubicBezTo>
                    <a:cubicBezTo>
                      <a:pt x="9332" y="400"/>
                      <a:pt x="9357" y="403"/>
                      <a:pt x="9380" y="403"/>
                    </a:cubicBezTo>
                    <a:cubicBezTo>
                      <a:pt x="9458" y="403"/>
                      <a:pt x="9531" y="370"/>
                      <a:pt x="9590" y="292"/>
                    </a:cubicBezTo>
                    <a:cubicBezTo>
                      <a:pt x="9635" y="156"/>
                      <a:pt x="9541" y="1"/>
                      <a:pt x="9413" y="1"/>
                    </a:cubicBezTo>
                    <a:close/>
                    <a:moveTo>
                      <a:pt x="12560" y="1256"/>
                    </a:moveTo>
                    <a:cubicBezTo>
                      <a:pt x="12528" y="1256"/>
                      <a:pt x="12496" y="1259"/>
                      <a:pt x="12462" y="1266"/>
                    </a:cubicBezTo>
                    <a:cubicBezTo>
                      <a:pt x="12154" y="1317"/>
                      <a:pt x="11949" y="1856"/>
                      <a:pt x="12257" y="2061"/>
                    </a:cubicBezTo>
                    <a:cubicBezTo>
                      <a:pt x="12283" y="2087"/>
                      <a:pt x="12360" y="2112"/>
                      <a:pt x="12411" y="2112"/>
                    </a:cubicBezTo>
                    <a:cubicBezTo>
                      <a:pt x="12447" y="2121"/>
                      <a:pt x="12482" y="2125"/>
                      <a:pt x="12518" y="2125"/>
                    </a:cubicBezTo>
                    <a:cubicBezTo>
                      <a:pt x="12685" y="2125"/>
                      <a:pt x="12844" y="2030"/>
                      <a:pt x="12949" y="1881"/>
                    </a:cubicBezTo>
                    <a:cubicBezTo>
                      <a:pt x="13089" y="1579"/>
                      <a:pt x="12870" y="1256"/>
                      <a:pt x="12560" y="1256"/>
                    </a:cubicBezTo>
                    <a:close/>
                    <a:moveTo>
                      <a:pt x="6402" y="1567"/>
                    </a:moveTo>
                    <a:cubicBezTo>
                      <a:pt x="6244" y="1567"/>
                      <a:pt x="6092" y="1644"/>
                      <a:pt x="6052" y="1805"/>
                    </a:cubicBezTo>
                    <a:cubicBezTo>
                      <a:pt x="6026" y="1856"/>
                      <a:pt x="6026" y="1907"/>
                      <a:pt x="6052" y="1958"/>
                    </a:cubicBezTo>
                    <a:cubicBezTo>
                      <a:pt x="6077" y="2138"/>
                      <a:pt x="6231" y="2292"/>
                      <a:pt x="6411" y="2317"/>
                    </a:cubicBezTo>
                    <a:cubicBezTo>
                      <a:pt x="6431" y="2321"/>
                      <a:pt x="6450" y="2322"/>
                      <a:pt x="6470" y="2322"/>
                    </a:cubicBezTo>
                    <a:cubicBezTo>
                      <a:pt x="6747" y="2322"/>
                      <a:pt x="6937" y="1993"/>
                      <a:pt x="6770" y="1753"/>
                    </a:cubicBezTo>
                    <a:cubicBezTo>
                      <a:pt x="6696" y="1631"/>
                      <a:pt x="6547" y="1567"/>
                      <a:pt x="6402" y="1567"/>
                    </a:cubicBezTo>
                    <a:close/>
                    <a:moveTo>
                      <a:pt x="9895" y="1689"/>
                    </a:moveTo>
                    <a:cubicBezTo>
                      <a:pt x="9854" y="1689"/>
                      <a:pt x="9812" y="1693"/>
                      <a:pt x="9770" y="1702"/>
                    </a:cubicBezTo>
                    <a:cubicBezTo>
                      <a:pt x="9308" y="1779"/>
                      <a:pt x="9000" y="2523"/>
                      <a:pt x="9436" y="2830"/>
                    </a:cubicBezTo>
                    <a:cubicBezTo>
                      <a:pt x="9513" y="2856"/>
                      <a:pt x="9590" y="2907"/>
                      <a:pt x="9667" y="2907"/>
                    </a:cubicBezTo>
                    <a:cubicBezTo>
                      <a:pt x="9721" y="2921"/>
                      <a:pt x="9775" y="2927"/>
                      <a:pt x="9828" y="2927"/>
                    </a:cubicBezTo>
                    <a:cubicBezTo>
                      <a:pt x="10078" y="2927"/>
                      <a:pt x="10310" y="2785"/>
                      <a:pt x="10436" y="2574"/>
                    </a:cubicBezTo>
                    <a:cubicBezTo>
                      <a:pt x="10647" y="2153"/>
                      <a:pt x="10324" y="1689"/>
                      <a:pt x="9895" y="1689"/>
                    </a:cubicBezTo>
                    <a:close/>
                    <a:moveTo>
                      <a:pt x="4359" y="3369"/>
                    </a:moveTo>
                    <a:cubicBezTo>
                      <a:pt x="4257" y="3369"/>
                      <a:pt x="4205" y="3523"/>
                      <a:pt x="4282" y="3599"/>
                    </a:cubicBezTo>
                    <a:lnTo>
                      <a:pt x="4334" y="3599"/>
                    </a:lnTo>
                    <a:cubicBezTo>
                      <a:pt x="4347" y="3606"/>
                      <a:pt x="4363" y="3610"/>
                      <a:pt x="4379" y="3610"/>
                    </a:cubicBezTo>
                    <a:cubicBezTo>
                      <a:pt x="4422" y="3610"/>
                      <a:pt x="4469" y="3586"/>
                      <a:pt x="4487" y="3548"/>
                    </a:cubicBezTo>
                    <a:cubicBezTo>
                      <a:pt x="4513" y="3446"/>
                      <a:pt x="4436" y="3369"/>
                      <a:pt x="4359" y="3369"/>
                    </a:cubicBezTo>
                    <a:close/>
                    <a:moveTo>
                      <a:pt x="15337" y="2484"/>
                    </a:moveTo>
                    <a:cubicBezTo>
                      <a:pt x="15295" y="2484"/>
                      <a:pt x="15251" y="2488"/>
                      <a:pt x="15206" y="2497"/>
                    </a:cubicBezTo>
                    <a:cubicBezTo>
                      <a:pt x="14744" y="2574"/>
                      <a:pt x="14462" y="3317"/>
                      <a:pt x="14898" y="3599"/>
                    </a:cubicBezTo>
                    <a:cubicBezTo>
                      <a:pt x="14950" y="3651"/>
                      <a:pt x="15026" y="3676"/>
                      <a:pt x="15129" y="3702"/>
                    </a:cubicBezTo>
                    <a:cubicBezTo>
                      <a:pt x="15170" y="3710"/>
                      <a:pt x="15212" y="3713"/>
                      <a:pt x="15254" y="3713"/>
                    </a:cubicBezTo>
                    <a:cubicBezTo>
                      <a:pt x="15498" y="3713"/>
                      <a:pt x="15745" y="3588"/>
                      <a:pt x="15898" y="3369"/>
                    </a:cubicBezTo>
                    <a:cubicBezTo>
                      <a:pt x="16085" y="2948"/>
                      <a:pt x="15782" y="2484"/>
                      <a:pt x="15337" y="2484"/>
                    </a:cubicBezTo>
                    <a:close/>
                    <a:moveTo>
                      <a:pt x="13055" y="3385"/>
                    </a:moveTo>
                    <a:cubicBezTo>
                      <a:pt x="13037" y="3385"/>
                      <a:pt x="13019" y="3388"/>
                      <a:pt x="13001" y="3394"/>
                    </a:cubicBezTo>
                    <a:cubicBezTo>
                      <a:pt x="12847" y="3420"/>
                      <a:pt x="12744" y="3676"/>
                      <a:pt x="12898" y="3779"/>
                    </a:cubicBezTo>
                    <a:cubicBezTo>
                      <a:pt x="12898" y="3779"/>
                      <a:pt x="12924" y="3779"/>
                      <a:pt x="12975" y="3805"/>
                    </a:cubicBezTo>
                    <a:cubicBezTo>
                      <a:pt x="12993" y="3809"/>
                      <a:pt x="13010" y="3811"/>
                      <a:pt x="13028" y="3811"/>
                    </a:cubicBezTo>
                    <a:cubicBezTo>
                      <a:pt x="13111" y="3811"/>
                      <a:pt x="13189" y="3761"/>
                      <a:pt x="13231" y="3676"/>
                    </a:cubicBezTo>
                    <a:cubicBezTo>
                      <a:pt x="13299" y="3541"/>
                      <a:pt x="13188" y="3385"/>
                      <a:pt x="13055" y="3385"/>
                    </a:cubicBezTo>
                    <a:close/>
                    <a:moveTo>
                      <a:pt x="7890" y="4029"/>
                    </a:moveTo>
                    <a:cubicBezTo>
                      <a:pt x="7731" y="4029"/>
                      <a:pt x="7579" y="4105"/>
                      <a:pt x="7539" y="4266"/>
                    </a:cubicBezTo>
                    <a:cubicBezTo>
                      <a:pt x="7513" y="4317"/>
                      <a:pt x="7513" y="4369"/>
                      <a:pt x="7539" y="4420"/>
                    </a:cubicBezTo>
                    <a:cubicBezTo>
                      <a:pt x="7565" y="4625"/>
                      <a:pt x="7718" y="4779"/>
                      <a:pt x="7898" y="4805"/>
                    </a:cubicBezTo>
                    <a:cubicBezTo>
                      <a:pt x="7908" y="4806"/>
                      <a:pt x="7919" y="4806"/>
                      <a:pt x="7929" y="4806"/>
                    </a:cubicBezTo>
                    <a:cubicBezTo>
                      <a:pt x="8221" y="4806"/>
                      <a:pt x="8430" y="4463"/>
                      <a:pt x="8257" y="4215"/>
                    </a:cubicBezTo>
                    <a:cubicBezTo>
                      <a:pt x="8183" y="4093"/>
                      <a:pt x="8034" y="4029"/>
                      <a:pt x="7890" y="4029"/>
                    </a:cubicBezTo>
                    <a:close/>
                    <a:moveTo>
                      <a:pt x="4081" y="5358"/>
                    </a:moveTo>
                    <a:cubicBezTo>
                      <a:pt x="3918" y="5358"/>
                      <a:pt x="3759" y="5435"/>
                      <a:pt x="3718" y="5600"/>
                    </a:cubicBezTo>
                    <a:cubicBezTo>
                      <a:pt x="3693" y="5651"/>
                      <a:pt x="3693" y="5702"/>
                      <a:pt x="3718" y="5753"/>
                    </a:cubicBezTo>
                    <a:cubicBezTo>
                      <a:pt x="3744" y="5933"/>
                      <a:pt x="3898" y="6087"/>
                      <a:pt x="4077" y="6112"/>
                    </a:cubicBezTo>
                    <a:cubicBezTo>
                      <a:pt x="4088" y="6113"/>
                      <a:pt x="4099" y="6114"/>
                      <a:pt x="4110" y="6114"/>
                    </a:cubicBezTo>
                    <a:cubicBezTo>
                      <a:pt x="4401" y="6114"/>
                      <a:pt x="4609" y="5794"/>
                      <a:pt x="4436" y="5523"/>
                    </a:cubicBezTo>
                    <a:cubicBezTo>
                      <a:pt x="4365" y="5416"/>
                      <a:pt x="4222" y="5358"/>
                      <a:pt x="4081" y="5358"/>
                    </a:cubicBezTo>
                    <a:close/>
                    <a:moveTo>
                      <a:pt x="7747" y="6125"/>
                    </a:moveTo>
                    <a:cubicBezTo>
                      <a:pt x="7705" y="6125"/>
                      <a:pt x="7661" y="6129"/>
                      <a:pt x="7616" y="6138"/>
                    </a:cubicBezTo>
                    <a:cubicBezTo>
                      <a:pt x="7154" y="6215"/>
                      <a:pt x="6872" y="6959"/>
                      <a:pt x="7308" y="7266"/>
                    </a:cubicBezTo>
                    <a:cubicBezTo>
                      <a:pt x="7359" y="7292"/>
                      <a:pt x="7436" y="7343"/>
                      <a:pt x="7539" y="7343"/>
                    </a:cubicBezTo>
                    <a:cubicBezTo>
                      <a:pt x="7588" y="7357"/>
                      <a:pt x="7639" y="7363"/>
                      <a:pt x="7691" y="7363"/>
                    </a:cubicBezTo>
                    <a:cubicBezTo>
                      <a:pt x="7932" y="7363"/>
                      <a:pt x="8181" y="7221"/>
                      <a:pt x="8308" y="7010"/>
                    </a:cubicBezTo>
                    <a:cubicBezTo>
                      <a:pt x="8495" y="6589"/>
                      <a:pt x="8191" y="6125"/>
                      <a:pt x="7747" y="6125"/>
                    </a:cubicBezTo>
                    <a:close/>
                    <a:moveTo>
                      <a:pt x="1797" y="7616"/>
                    </a:moveTo>
                    <a:cubicBezTo>
                      <a:pt x="1780" y="7616"/>
                      <a:pt x="1762" y="7619"/>
                      <a:pt x="1744" y="7625"/>
                    </a:cubicBezTo>
                    <a:cubicBezTo>
                      <a:pt x="1590" y="7651"/>
                      <a:pt x="1487" y="7882"/>
                      <a:pt x="1615" y="7984"/>
                    </a:cubicBezTo>
                    <a:lnTo>
                      <a:pt x="1615" y="8010"/>
                    </a:lnTo>
                    <a:cubicBezTo>
                      <a:pt x="1641" y="8010"/>
                      <a:pt x="1667" y="8010"/>
                      <a:pt x="1692" y="8036"/>
                    </a:cubicBezTo>
                    <a:cubicBezTo>
                      <a:pt x="1795" y="8036"/>
                      <a:pt x="1898" y="8010"/>
                      <a:pt x="1974" y="7907"/>
                    </a:cubicBezTo>
                    <a:cubicBezTo>
                      <a:pt x="2020" y="7772"/>
                      <a:pt x="1926" y="7616"/>
                      <a:pt x="1797" y="7616"/>
                    </a:cubicBezTo>
                    <a:close/>
                    <a:moveTo>
                      <a:pt x="6237" y="9057"/>
                    </a:moveTo>
                    <a:cubicBezTo>
                      <a:pt x="6227" y="9057"/>
                      <a:pt x="6216" y="9059"/>
                      <a:pt x="6205" y="9061"/>
                    </a:cubicBezTo>
                    <a:cubicBezTo>
                      <a:pt x="6129" y="9087"/>
                      <a:pt x="6077" y="9215"/>
                      <a:pt x="6154" y="9292"/>
                    </a:cubicBezTo>
                    <a:lnTo>
                      <a:pt x="6205" y="9292"/>
                    </a:lnTo>
                    <a:cubicBezTo>
                      <a:pt x="6219" y="9299"/>
                      <a:pt x="6233" y="9302"/>
                      <a:pt x="6246" y="9302"/>
                    </a:cubicBezTo>
                    <a:cubicBezTo>
                      <a:pt x="6282" y="9302"/>
                      <a:pt x="6315" y="9278"/>
                      <a:pt x="6334" y="9241"/>
                    </a:cubicBezTo>
                    <a:cubicBezTo>
                      <a:pt x="6380" y="9149"/>
                      <a:pt x="6323" y="9057"/>
                      <a:pt x="6237" y="9057"/>
                    </a:cubicBezTo>
                    <a:close/>
                    <a:moveTo>
                      <a:pt x="3654" y="8563"/>
                    </a:moveTo>
                    <a:cubicBezTo>
                      <a:pt x="3625" y="8563"/>
                      <a:pt x="3595" y="8566"/>
                      <a:pt x="3564" y="8574"/>
                    </a:cubicBezTo>
                    <a:cubicBezTo>
                      <a:pt x="3282" y="8625"/>
                      <a:pt x="3077" y="9087"/>
                      <a:pt x="3359" y="9292"/>
                    </a:cubicBezTo>
                    <a:cubicBezTo>
                      <a:pt x="3410" y="9318"/>
                      <a:pt x="3462" y="9318"/>
                      <a:pt x="3513" y="9343"/>
                    </a:cubicBezTo>
                    <a:cubicBezTo>
                      <a:pt x="3535" y="9347"/>
                      <a:pt x="3558" y="9348"/>
                      <a:pt x="3581" y="9348"/>
                    </a:cubicBezTo>
                    <a:cubicBezTo>
                      <a:pt x="3742" y="9348"/>
                      <a:pt x="3910" y="9270"/>
                      <a:pt x="4000" y="9113"/>
                    </a:cubicBezTo>
                    <a:cubicBezTo>
                      <a:pt x="4116" y="8859"/>
                      <a:pt x="3919" y="8563"/>
                      <a:pt x="3654" y="8563"/>
                    </a:cubicBezTo>
                    <a:close/>
                    <a:moveTo>
                      <a:pt x="8158" y="9205"/>
                    </a:moveTo>
                    <a:cubicBezTo>
                      <a:pt x="7996" y="9205"/>
                      <a:pt x="7837" y="9281"/>
                      <a:pt x="7795" y="9446"/>
                    </a:cubicBezTo>
                    <a:cubicBezTo>
                      <a:pt x="7795" y="9497"/>
                      <a:pt x="7795" y="9549"/>
                      <a:pt x="7795" y="9600"/>
                    </a:cubicBezTo>
                    <a:cubicBezTo>
                      <a:pt x="7821" y="9779"/>
                      <a:pt x="7975" y="9933"/>
                      <a:pt x="8154" y="9959"/>
                    </a:cubicBezTo>
                    <a:cubicBezTo>
                      <a:pt x="8166" y="9960"/>
                      <a:pt x="8178" y="9960"/>
                      <a:pt x="8190" y="9960"/>
                    </a:cubicBezTo>
                    <a:cubicBezTo>
                      <a:pt x="8502" y="9960"/>
                      <a:pt x="8686" y="9641"/>
                      <a:pt x="8513" y="9369"/>
                    </a:cubicBezTo>
                    <a:cubicBezTo>
                      <a:pt x="8442" y="9262"/>
                      <a:pt x="8299" y="9205"/>
                      <a:pt x="8158" y="9205"/>
                    </a:cubicBezTo>
                    <a:close/>
                    <a:moveTo>
                      <a:pt x="5080" y="11305"/>
                    </a:moveTo>
                    <a:cubicBezTo>
                      <a:pt x="5038" y="11305"/>
                      <a:pt x="4994" y="11309"/>
                      <a:pt x="4949" y="11318"/>
                    </a:cubicBezTo>
                    <a:cubicBezTo>
                      <a:pt x="4487" y="11395"/>
                      <a:pt x="4205" y="12138"/>
                      <a:pt x="4641" y="12446"/>
                    </a:cubicBezTo>
                    <a:cubicBezTo>
                      <a:pt x="4693" y="12472"/>
                      <a:pt x="4769" y="12523"/>
                      <a:pt x="4872" y="12523"/>
                    </a:cubicBezTo>
                    <a:cubicBezTo>
                      <a:pt x="4921" y="12537"/>
                      <a:pt x="4972" y="12543"/>
                      <a:pt x="5022" y="12543"/>
                    </a:cubicBezTo>
                    <a:cubicBezTo>
                      <a:pt x="5258" y="12543"/>
                      <a:pt x="5493" y="12401"/>
                      <a:pt x="5641" y="12190"/>
                    </a:cubicBezTo>
                    <a:cubicBezTo>
                      <a:pt x="5829" y="11769"/>
                      <a:pt x="5525" y="11305"/>
                      <a:pt x="5080" y="11305"/>
                    </a:cubicBezTo>
                    <a:close/>
                    <a:moveTo>
                      <a:pt x="897" y="11529"/>
                    </a:moveTo>
                    <a:cubicBezTo>
                      <a:pt x="847" y="11529"/>
                      <a:pt x="796" y="11536"/>
                      <a:pt x="744" y="11549"/>
                    </a:cubicBezTo>
                    <a:cubicBezTo>
                      <a:pt x="282" y="11626"/>
                      <a:pt x="0" y="12369"/>
                      <a:pt x="436" y="12651"/>
                    </a:cubicBezTo>
                    <a:cubicBezTo>
                      <a:pt x="513" y="12703"/>
                      <a:pt x="590" y="12728"/>
                      <a:pt x="667" y="12754"/>
                    </a:cubicBezTo>
                    <a:cubicBezTo>
                      <a:pt x="712" y="12761"/>
                      <a:pt x="756" y="12765"/>
                      <a:pt x="801" y="12765"/>
                    </a:cubicBezTo>
                    <a:cubicBezTo>
                      <a:pt x="1061" y="12765"/>
                      <a:pt x="1305" y="12640"/>
                      <a:pt x="1436" y="12420"/>
                    </a:cubicBezTo>
                    <a:cubicBezTo>
                      <a:pt x="1643" y="12006"/>
                      <a:pt x="1333" y="11529"/>
                      <a:pt x="897" y="1152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 name="Google Shape;1823;p36"/>
              <p:cNvSpPr/>
              <p:nvPr/>
            </p:nvSpPr>
            <p:spPr>
              <a:xfrm>
                <a:off x="-1775275" y="2546100"/>
                <a:ext cx="795475" cy="1591550"/>
              </a:xfrm>
              <a:custGeom>
                <a:avLst/>
                <a:gdLst/>
                <a:ahLst/>
                <a:cxnLst/>
                <a:rect l="l" t="t" r="r" b="b"/>
                <a:pathLst>
                  <a:path w="31819" h="63662" extrusionOk="0">
                    <a:moveTo>
                      <a:pt x="31286" y="1"/>
                    </a:moveTo>
                    <a:cubicBezTo>
                      <a:pt x="31186" y="1"/>
                      <a:pt x="31084" y="43"/>
                      <a:pt x="31003" y="145"/>
                    </a:cubicBezTo>
                    <a:cubicBezTo>
                      <a:pt x="15822" y="19300"/>
                      <a:pt x="4258" y="42891"/>
                      <a:pt x="52" y="63200"/>
                    </a:cubicBezTo>
                    <a:cubicBezTo>
                      <a:pt x="1" y="63405"/>
                      <a:pt x="129" y="63610"/>
                      <a:pt x="334" y="63662"/>
                    </a:cubicBezTo>
                    <a:lnTo>
                      <a:pt x="411" y="63662"/>
                    </a:lnTo>
                    <a:cubicBezTo>
                      <a:pt x="591" y="63662"/>
                      <a:pt x="745" y="63534"/>
                      <a:pt x="796" y="63354"/>
                    </a:cubicBezTo>
                    <a:cubicBezTo>
                      <a:pt x="4976" y="43148"/>
                      <a:pt x="16489" y="19685"/>
                      <a:pt x="31592" y="607"/>
                    </a:cubicBezTo>
                    <a:cubicBezTo>
                      <a:pt x="31818" y="325"/>
                      <a:pt x="31560" y="1"/>
                      <a:pt x="312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24" name="Google Shape;1824;p36"/>
            <p:cNvGrpSpPr/>
            <p:nvPr/>
          </p:nvGrpSpPr>
          <p:grpSpPr>
            <a:xfrm rot="-3828478" flipH="1">
              <a:off x="7664496" y="-324322"/>
              <a:ext cx="2244432" cy="2193641"/>
              <a:chOff x="-623774" y="407959"/>
              <a:chExt cx="2317309" cy="2264556"/>
            </a:xfrm>
          </p:grpSpPr>
          <p:grpSp>
            <p:nvGrpSpPr>
              <p:cNvPr id="1825" name="Google Shape;1825;p36"/>
              <p:cNvGrpSpPr/>
              <p:nvPr/>
            </p:nvGrpSpPr>
            <p:grpSpPr>
              <a:xfrm rot="1413719">
                <a:off x="-360763" y="695549"/>
                <a:ext cx="1791287" cy="1689375"/>
                <a:chOff x="-2055400" y="3174000"/>
                <a:chExt cx="1520600" cy="1434200"/>
              </a:xfrm>
            </p:grpSpPr>
            <p:sp>
              <p:nvSpPr>
                <p:cNvPr id="1826" name="Google Shape;1826;p36"/>
                <p:cNvSpPr/>
                <p:nvPr/>
              </p:nvSpPr>
              <p:spPr>
                <a:xfrm>
                  <a:off x="-2007975" y="3215025"/>
                  <a:ext cx="1473175" cy="1393175"/>
                </a:xfrm>
                <a:custGeom>
                  <a:avLst/>
                  <a:gdLst/>
                  <a:ahLst/>
                  <a:cxnLst/>
                  <a:rect l="l" t="t" r="r" b="b"/>
                  <a:pathLst>
                    <a:path w="58927" h="55727" extrusionOk="0">
                      <a:moveTo>
                        <a:pt x="49062" y="0"/>
                      </a:moveTo>
                      <a:cubicBezTo>
                        <a:pt x="48551" y="0"/>
                        <a:pt x="48041" y="36"/>
                        <a:pt x="47542" y="108"/>
                      </a:cubicBezTo>
                      <a:cubicBezTo>
                        <a:pt x="43618" y="698"/>
                        <a:pt x="40182" y="3005"/>
                        <a:pt x="37054" y="5441"/>
                      </a:cubicBezTo>
                      <a:cubicBezTo>
                        <a:pt x="28669" y="11980"/>
                        <a:pt x="21566" y="19955"/>
                        <a:pt x="15489" y="28674"/>
                      </a:cubicBezTo>
                      <a:cubicBezTo>
                        <a:pt x="13386" y="31725"/>
                        <a:pt x="11591" y="33828"/>
                        <a:pt x="9309" y="36725"/>
                      </a:cubicBezTo>
                      <a:cubicBezTo>
                        <a:pt x="4366" y="43026"/>
                        <a:pt x="2390" y="53266"/>
                        <a:pt x="9" y="55718"/>
                      </a:cubicBezTo>
                      <a:lnTo>
                        <a:pt x="9" y="55718"/>
                      </a:lnTo>
                      <a:cubicBezTo>
                        <a:pt x="12574" y="42822"/>
                        <a:pt x="31237" y="29697"/>
                        <a:pt x="46849" y="20724"/>
                      </a:cubicBezTo>
                      <a:cubicBezTo>
                        <a:pt x="49901" y="18981"/>
                        <a:pt x="53055" y="17237"/>
                        <a:pt x="55363" y="14596"/>
                      </a:cubicBezTo>
                      <a:cubicBezTo>
                        <a:pt x="57645" y="11955"/>
                        <a:pt x="58927" y="8083"/>
                        <a:pt x="57542" y="4852"/>
                      </a:cubicBezTo>
                      <a:cubicBezTo>
                        <a:pt x="56177" y="1674"/>
                        <a:pt x="52567" y="0"/>
                        <a:pt x="49062" y="0"/>
                      </a:cubicBezTo>
                      <a:close/>
                      <a:moveTo>
                        <a:pt x="9" y="55718"/>
                      </a:moveTo>
                      <a:lnTo>
                        <a:pt x="9" y="55718"/>
                      </a:lnTo>
                      <a:cubicBezTo>
                        <a:pt x="6" y="55720"/>
                        <a:pt x="4" y="55723"/>
                        <a:pt x="1" y="55726"/>
                      </a:cubicBezTo>
                      <a:cubicBezTo>
                        <a:pt x="4" y="55723"/>
                        <a:pt x="6" y="55720"/>
                        <a:pt x="9" y="5571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 name="Google Shape;1827;p36"/>
                <p:cNvSpPr/>
                <p:nvPr/>
              </p:nvSpPr>
              <p:spPr>
                <a:xfrm>
                  <a:off x="-2055400" y="3174000"/>
                  <a:ext cx="1472525" cy="1393175"/>
                </a:xfrm>
                <a:custGeom>
                  <a:avLst/>
                  <a:gdLst/>
                  <a:ahLst/>
                  <a:cxnLst/>
                  <a:rect l="l" t="t" r="r" b="b"/>
                  <a:pathLst>
                    <a:path w="58901" h="55727" extrusionOk="0">
                      <a:moveTo>
                        <a:pt x="49036" y="0"/>
                      </a:moveTo>
                      <a:cubicBezTo>
                        <a:pt x="48525" y="0"/>
                        <a:pt x="48015" y="36"/>
                        <a:pt x="47516" y="108"/>
                      </a:cubicBezTo>
                      <a:cubicBezTo>
                        <a:pt x="43592" y="697"/>
                        <a:pt x="40156" y="3005"/>
                        <a:pt x="37028" y="5441"/>
                      </a:cubicBezTo>
                      <a:lnTo>
                        <a:pt x="37053" y="5441"/>
                      </a:lnTo>
                      <a:cubicBezTo>
                        <a:pt x="28643" y="11980"/>
                        <a:pt x="21540" y="19955"/>
                        <a:pt x="15488" y="28673"/>
                      </a:cubicBezTo>
                      <a:cubicBezTo>
                        <a:pt x="13386" y="31725"/>
                        <a:pt x="11565" y="33828"/>
                        <a:pt x="9283" y="36725"/>
                      </a:cubicBezTo>
                      <a:cubicBezTo>
                        <a:pt x="4334" y="43033"/>
                        <a:pt x="2359" y="53290"/>
                        <a:pt x="0" y="55726"/>
                      </a:cubicBezTo>
                      <a:cubicBezTo>
                        <a:pt x="12565" y="42828"/>
                        <a:pt x="31207" y="29699"/>
                        <a:pt x="46823" y="20724"/>
                      </a:cubicBezTo>
                      <a:cubicBezTo>
                        <a:pt x="49875" y="18981"/>
                        <a:pt x="53029" y="17237"/>
                        <a:pt x="55336" y="14596"/>
                      </a:cubicBezTo>
                      <a:cubicBezTo>
                        <a:pt x="57619" y="11955"/>
                        <a:pt x="58901" y="8083"/>
                        <a:pt x="57516" y="4852"/>
                      </a:cubicBezTo>
                      <a:cubicBezTo>
                        <a:pt x="56151" y="1674"/>
                        <a:pt x="52541" y="0"/>
                        <a:pt x="490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 name="Google Shape;1828;p36"/>
                <p:cNvSpPr/>
                <p:nvPr/>
              </p:nvSpPr>
              <p:spPr>
                <a:xfrm>
                  <a:off x="-1083325" y="3219875"/>
                  <a:ext cx="461350" cy="203475"/>
                </a:xfrm>
                <a:custGeom>
                  <a:avLst/>
                  <a:gdLst/>
                  <a:ahLst/>
                  <a:cxnLst/>
                  <a:rect l="l" t="t" r="r" b="b"/>
                  <a:pathLst>
                    <a:path w="18454" h="8139" extrusionOk="0">
                      <a:moveTo>
                        <a:pt x="8731" y="282"/>
                      </a:moveTo>
                      <a:cubicBezTo>
                        <a:pt x="8661" y="282"/>
                        <a:pt x="8587" y="347"/>
                        <a:pt x="8607" y="427"/>
                      </a:cubicBezTo>
                      <a:cubicBezTo>
                        <a:pt x="8607" y="452"/>
                        <a:pt x="8633" y="452"/>
                        <a:pt x="8633" y="478"/>
                      </a:cubicBezTo>
                      <a:cubicBezTo>
                        <a:pt x="8669" y="496"/>
                        <a:pt x="8705" y="514"/>
                        <a:pt x="8741" y="514"/>
                      </a:cubicBezTo>
                      <a:cubicBezTo>
                        <a:pt x="8756" y="514"/>
                        <a:pt x="8771" y="511"/>
                        <a:pt x="8786" y="504"/>
                      </a:cubicBezTo>
                      <a:cubicBezTo>
                        <a:pt x="8889" y="452"/>
                        <a:pt x="8889" y="350"/>
                        <a:pt x="8786" y="298"/>
                      </a:cubicBezTo>
                      <a:cubicBezTo>
                        <a:pt x="8770" y="287"/>
                        <a:pt x="8750" y="282"/>
                        <a:pt x="8731" y="282"/>
                      </a:cubicBezTo>
                      <a:close/>
                      <a:moveTo>
                        <a:pt x="11359" y="1"/>
                      </a:moveTo>
                      <a:cubicBezTo>
                        <a:pt x="11294" y="1"/>
                        <a:pt x="11229" y="21"/>
                        <a:pt x="11171" y="68"/>
                      </a:cubicBezTo>
                      <a:cubicBezTo>
                        <a:pt x="11120" y="119"/>
                        <a:pt x="11094" y="145"/>
                        <a:pt x="11069" y="196"/>
                      </a:cubicBezTo>
                      <a:cubicBezTo>
                        <a:pt x="10992" y="375"/>
                        <a:pt x="11017" y="581"/>
                        <a:pt x="11145" y="709"/>
                      </a:cubicBezTo>
                      <a:cubicBezTo>
                        <a:pt x="11221" y="785"/>
                        <a:pt x="11314" y="819"/>
                        <a:pt x="11405" y="819"/>
                      </a:cubicBezTo>
                      <a:cubicBezTo>
                        <a:pt x="11590" y="819"/>
                        <a:pt x="11769" y="676"/>
                        <a:pt x="11787" y="452"/>
                      </a:cubicBezTo>
                      <a:cubicBezTo>
                        <a:pt x="11806" y="234"/>
                        <a:pt x="11581" y="1"/>
                        <a:pt x="11359" y="1"/>
                      </a:cubicBezTo>
                      <a:close/>
                      <a:moveTo>
                        <a:pt x="14759" y="611"/>
                      </a:moveTo>
                      <a:cubicBezTo>
                        <a:pt x="14635" y="611"/>
                        <a:pt x="14488" y="737"/>
                        <a:pt x="14530" y="863"/>
                      </a:cubicBezTo>
                      <a:cubicBezTo>
                        <a:pt x="14530" y="888"/>
                        <a:pt x="14556" y="914"/>
                        <a:pt x="14556" y="940"/>
                      </a:cubicBezTo>
                      <a:cubicBezTo>
                        <a:pt x="14606" y="989"/>
                        <a:pt x="14666" y="1017"/>
                        <a:pt x="14730" y="1017"/>
                      </a:cubicBezTo>
                      <a:cubicBezTo>
                        <a:pt x="14765" y="1017"/>
                        <a:pt x="14802" y="1009"/>
                        <a:pt x="14838" y="991"/>
                      </a:cubicBezTo>
                      <a:cubicBezTo>
                        <a:pt x="14992" y="914"/>
                        <a:pt x="14992" y="709"/>
                        <a:pt x="14838" y="632"/>
                      </a:cubicBezTo>
                      <a:cubicBezTo>
                        <a:pt x="14814" y="618"/>
                        <a:pt x="14787" y="611"/>
                        <a:pt x="14759" y="611"/>
                      </a:cubicBezTo>
                      <a:close/>
                      <a:moveTo>
                        <a:pt x="7128" y="1616"/>
                      </a:moveTo>
                      <a:cubicBezTo>
                        <a:pt x="7063" y="1616"/>
                        <a:pt x="6998" y="1637"/>
                        <a:pt x="6940" y="1683"/>
                      </a:cubicBezTo>
                      <a:cubicBezTo>
                        <a:pt x="6889" y="1709"/>
                        <a:pt x="6863" y="1760"/>
                        <a:pt x="6838" y="1811"/>
                      </a:cubicBezTo>
                      <a:cubicBezTo>
                        <a:pt x="6761" y="1965"/>
                        <a:pt x="6786" y="2170"/>
                        <a:pt x="6914" y="2324"/>
                      </a:cubicBezTo>
                      <a:cubicBezTo>
                        <a:pt x="6987" y="2389"/>
                        <a:pt x="7075" y="2418"/>
                        <a:pt x="7161" y="2418"/>
                      </a:cubicBezTo>
                      <a:cubicBezTo>
                        <a:pt x="7351" y="2418"/>
                        <a:pt x="7538" y="2279"/>
                        <a:pt x="7556" y="2068"/>
                      </a:cubicBezTo>
                      <a:cubicBezTo>
                        <a:pt x="7575" y="1850"/>
                        <a:pt x="7350" y="1616"/>
                        <a:pt x="7128" y="1616"/>
                      </a:cubicBezTo>
                      <a:close/>
                      <a:moveTo>
                        <a:pt x="4071" y="2071"/>
                      </a:moveTo>
                      <a:cubicBezTo>
                        <a:pt x="3935" y="2071"/>
                        <a:pt x="3797" y="2181"/>
                        <a:pt x="3837" y="2324"/>
                      </a:cubicBezTo>
                      <a:cubicBezTo>
                        <a:pt x="3863" y="2350"/>
                        <a:pt x="3863" y="2376"/>
                        <a:pt x="3889" y="2401"/>
                      </a:cubicBezTo>
                      <a:cubicBezTo>
                        <a:pt x="3938" y="2451"/>
                        <a:pt x="3999" y="2479"/>
                        <a:pt x="4063" y="2479"/>
                      </a:cubicBezTo>
                      <a:cubicBezTo>
                        <a:pt x="4098" y="2479"/>
                        <a:pt x="4134" y="2471"/>
                        <a:pt x="4171" y="2452"/>
                      </a:cubicBezTo>
                      <a:cubicBezTo>
                        <a:pt x="4325" y="2376"/>
                        <a:pt x="4325" y="2170"/>
                        <a:pt x="4171" y="2093"/>
                      </a:cubicBezTo>
                      <a:cubicBezTo>
                        <a:pt x="4140" y="2078"/>
                        <a:pt x="4105" y="2071"/>
                        <a:pt x="4071" y="2071"/>
                      </a:cubicBezTo>
                      <a:close/>
                      <a:moveTo>
                        <a:pt x="13880" y="2168"/>
                      </a:moveTo>
                      <a:cubicBezTo>
                        <a:pt x="13496" y="2168"/>
                        <a:pt x="13071" y="2519"/>
                        <a:pt x="13197" y="2940"/>
                      </a:cubicBezTo>
                      <a:lnTo>
                        <a:pt x="13171" y="2914"/>
                      </a:lnTo>
                      <a:lnTo>
                        <a:pt x="13171" y="2914"/>
                      </a:lnTo>
                      <a:cubicBezTo>
                        <a:pt x="13197" y="3017"/>
                        <a:pt x="13248" y="3068"/>
                        <a:pt x="13299" y="3145"/>
                      </a:cubicBezTo>
                      <a:cubicBezTo>
                        <a:pt x="13438" y="3300"/>
                        <a:pt x="13634" y="3386"/>
                        <a:pt x="13834" y="3386"/>
                      </a:cubicBezTo>
                      <a:cubicBezTo>
                        <a:pt x="13931" y="3386"/>
                        <a:pt x="14028" y="3366"/>
                        <a:pt x="14120" y="3324"/>
                      </a:cubicBezTo>
                      <a:cubicBezTo>
                        <a:pt x="14582" y="3119"/>
                        <a:pt x="14582" y="2452"/>
                        <a:pt x="14120" y="2222"/>
                      </a:cubicBezTo>
                      <a:cubicBezTo>
                        <a:pt x="14046" y="2185"/>
                        <a:pt x="13964" y="2168"/>
                        <a:pt x="13880" y="2168"/>
                      </a:cubicBezTo>
                      <a:close/>
                      <a:moveTo>
                        <a:pt x="11052" y="2873"/>
                      </a:moveTo>
                      <a:cubicBezTo>
                        <a:pt x="10986" y="2873"/>
                        <a:pt x="10922" y="2893"/>
                        <a:pt x="10863" y="2940"/>
                      </a:cubicBezTo>
                      <a:cubicBezTo>
                        <a:pt x="10812" y="2965"/>
                        <a:pt x="10786" y="3017"/>
                        <a:pt x="10761" y="3068"/>
                      </a:cubicBezTo>
                      <a:cubicBezTo>
                        <a:pt x="10658" y="3222"/>
                        <a:pt x="10710" y="3427"/>
                        <a:pt x="10838" y="3581"/>
                      </a:cubicBezTo>
                      <a:cubicBezTo>
                        <a:pt x="10910" y="3645"/>
                        <a:pt x="10998" y="3674"/>
                        <a:pt x="11085" y="3674"/>
                      </a:cubicBezTo>
                      <a:cubicBezTo>
                        <a:pt x="11275" y="3674"/>
                        <a:pt x="11461" y="3535"/>
                        <a:pt x="11479" y="3324"/>
                      </a:cubicBezTo>
                      <a:cubicBezTo>
                        <a:pt x="11499" y="3106"/>
                        <a:pt x="11273" y="2873"/>
                        <a:pt x="11052" y="2873"/>
                      </a:cubicBezTo>
                      <a:close/>
                      <a:moveTo>
                        <a:pt x="16379" y="3486"/>
                      </a:moveTo>
                      <a:cubicBezTo>
                        <a:pt x="16118" y="3486"/>
                        <a:pt x="15832" y="3726"/>
                        <a:pt x="15915" y="4017"/>
                      </a:cubicBezTo>
                      <a:cubicBezTo>
                        <a:pt x="15915" y="4068"/>
                        <a:pt x="15941" y="4119"/>
                        <a:pt x="15992" y="4170"/>
                      </a:cubicBezTo>
                      <a:cubicBezTo>
                        <a:pt x="16098" y="4277"/>
                        <a:pt x="16241" y="4334"/>
                        <a:pt x="16378" y="4334"/>
                      </a:cubicBezTo>
                      <a:cubicBezTo>
                        <a:pt x="16440" y="4334"/>
                        <a:pt x="16500" y="4323"/>
                        <a:pt x="16556" y="4299"/>
                      </a:cubicBezTo>
                      <a:cubicBezTo>
                        <a:pt x="16889" y="4145"/>
                        <a:pt x="16889" y="3683"/>
                        <a:pt x="16556" y="3529"/>
                      </a:cubicBezTo>
                      <a:cubicBezTo>
                        <a:pt x="16502" y="3500"/>
                        <a:pt x="16441" y="3486"/>
                        <a:pt x="16379" y="3486"/>
                      </a:cubicBezTo>
                      <a:close/>
                      <a:moveTo>
                        <a:pt x="4904" y="3922"/>
                      </a:moveTo>
                      <a:cubicBezTo>
                        <a:pt x="4663" y="3922"/>
                        <a:pt x="4396" y="4153"/>
                        <a:pt x="4478" y="4401"/>
                      </a:cubicBezTo>
                      <a:cubicBezTo>
                        <a:pt x="4478" y="4453"/>
                        <a:pt x="4504" y="4504"/>
                        <a:pt x="4555" y="4529"/>
                      </a:cubicBezTo>
                      <a:cubicBezTo>
                        <a:pt x="4644" y="4636"/>
                        <a:pt x="4769" y="4693"/>
                        <a:pt x="4897" y="4693"/>
                      </a:cubicBezTo>
                      <a:cubicBezTo>
                        <a:pt x="4955" y="4693"/>
                        <a:pt x="5013" y="4681"/>
                        <a:pt x="5068" y="4658"/>
                      </a:cubicBezTo>
                      <a:cubicBezTo>
                        <a:pt x="5376" y="4529"/>
                        <a:pt x="5376" y="4094"/>
                        <a:pt x="5068" y="3965"/>
                      </a:cubicBezTo>
                      <a:cubicBezTo>
                        <a:pt x="5018" y="3935"/>
                        <a:pt x="4962" y="3922"/>
                        <a:pt x="4904" y="3922"/>
                      </a:cubicBezTo>
                      <a:close/>
                      <a:moveTo>
                        <a:pt x="9543" y="4424"/>
                      </a:moveTo>
                      <a:cubicBezTo>
                        <a:pt x="9154" y="4424"/>
                        <a:pt x="8716" y="4772"/>
                        <a:pt x="8863" y="5171"/>
                      </a:cubicBezTo>
                      <a:lnTo>
                        <a:pt x="8838" y="5171"/>
                      </a:lnTo>
                      <a:cubicBezTo>
                        <a:pt x="8863" y="5247"/>
                        <a:pt x="8915" y="5324"/>
                        <a:pt x="8966" y="5376"/>
                      </a:cubicBezTo>
                      <a:cubicBezTo>
                        <a:pt x="9111" y="5539"/>
                        <a:pt x="9321" y="5625"/>
                        <a:pt x="9531" y="5625"/>
                      </a:cubicBezTo>
                      <a:cubicBezTo>
                        <a:pt x="9617" y="5625"/>
                        <a:pt x="9704" y="5611"/>
                        <a:pt x="9786" y="5581"/>
                      </a:cubicBezTo>
                      <a:cubicBezTo>
                        <a:pt x="10248" y="5350"/>
                        <a:pt x="10248" y="4709"/>
                        <a:pt x="9786" y="4478"/>
                      </a:cubicBezTo>
                      <a:cubicBezTo>
                        <a:pt x="9712" y="4441"/>
                        <a:pt x="9629" y="4424"/>
                        <a:pt x="9543" y="4424"/>
                      </a:cubicBezTo>
                      <a:close/>
                      <a:moveTo>
                        <a:pt x="803" y="4566"/>
                      </a:moveTo>
                      <a:cubicBezTo>
                        <a:pt x="420" y="4566"/>
                        <a:pt x="1" y="4912"/>
                        <a:pt x="145" y="5324"/>
                      </a:cubicBezTo>
                      <a:lnTo>
                        <a:pt x="119" y="5324"/>
                      </a:lnTo>
                      <a:cubicBezTo>
                        <a:pt x="145" y="5401"/>
                        <a:pt x="196" y="5478"/>
                        <a:pt x="247" y="5530"/>
                      </a:cubicBezTo>
                      <a:cubicBezTo>
                        <a:pt x="393" y="5693"/>
                        <a:pt x="602" y="5779"/>
                        <a:pt x="812" y="5779"/>
                      </a:cubicBezTo>
                      <a:cubicBezTo>
                        <a:pt x="899" y="5779"/>
                        <a:pt x="986" y="5765"/>
                        <a:pt x="1068" y="5735"/>
                      </a:cubicBezTo>
                      <a:cubicBezTo>
                        <a:pt x="1530" y="5504"/>
                        <a:pt x="1530" y="4837"/>
                        <a:pt x="1068" y="4632"/>
                      </a:cubicBezTo>
                      <a:cubicBezTo>
                        <a:pt x="988" y="4587"/>
                        <a:pt x="896" y="4566"/>
                        <a:pt x="803" y="4566"/>
                      </a:cubicBezTo>
                      <a:close/>
                      <a:moveTo>
                        <a:pt x="15597" y="5507"/>
                      </a:moveTo>
                      <a:cubicBezTo>
                        <a:pt x="15474" y="5507"/>
                        <a:pt x="15336" y="5617"/>
                        <a:pt x="15376" y="5760"/>
                      </a:cubicBezTo>
                      <a:cubicBezTo>
                        <a:pt x="15376" y="5786"/>
                        <a:pt x="15402" y="5812"/>
                        <a:pt x="15428" y="5837"/>
                      </a:cubicBezTo>
                      <a:cubicBezTo>
                        <a:pt x="15461" y="5887"/>
                        <a:pt x="15515" y="5915"/>
                        <a:pt x="15577" y="5915"/>
                      </a:cubicBezTo>
                      <a:cubicBezTo>
                        <a:pt x="15612" y="5915"/>
                        <a:pt x="15648" y="5907"/>
                        <a:pt x="15684" y="5889"/>
                      </a:cubicBezTo>
                      <a:cubicBezTo>
                        <a:pt x="15838" y="5812"/>
                        <a:pt x="15838" y="5606"/>
                        <a:pt x="15684" y="5530"/>
                      </a:cubicBezTo>
                      <a:cubicBezTo>
                        <a:pt x="15658" y="5514"/>
                        <a:pt x="15628" y="5507"/>
                        <a:pt x="15597" y="5507"/>
                      </a:cubicBezTo>
                      <a:close/>
                      <a:moveTo>
                        <a:pt x="6804" y="5935"/>
                      </a:moveTo>
                      <a:cubicBezTo>
                        <a:pt x="6729" y="5935"/>
                        <a:pt x="6636" y="6001"/>
                        <a:pt x="6658" y="6068"/>
                      </a:cubicBezTo>
                      <a:cubicBezTo>
                        <a:pt x="6658" y="6094"/>
                        <a:pt x="6684" y="6094"/>
                        <a:pt x="6684" y="6119"/>
                      </a:cubicBezTo>
                      <a:cubicBezTo>
                        <a:pt x="6702" y="6137"/>
                        <a:pt x="6746" y="6156"/>
                        <a:pt x="6788" y="6156"/>
                      </a:cubicBezTo>
                      <a:cubicBezTo>
                        <a:pt x="6805" y="6156"/>
                        <a:pt x="6823" y="6152"/>
                        <a:pt x="6838" y="6145"/>
                      </a:cubicBezTo>
                      <a:cubicBezTo>
                        <a:pt x="6914" y="6119"/>
                        <a:pt x="6914" y="5991"/>
                        <a:pt x="6838" y="5940"/>
                      </a:cubicBezTo>
                      <a:cubicBezTo>
                        <a:pt x="6827" y="5936"/>
                        <a:pt x="6816" y="5935"/>
                        <a:pt x="6804" y="5935"/>
                      </a:cubicBezTo>
                      <a:close/>
                      <a:moveTo>
                        <a:pt x="17748" y="6091"/>
                      </a:moveTo>
                      <a:cubicBezTo>
                        <a:pt x="17360" y="6091"/>
                        <a:pt x="16922" y="6438"/>
                        <a:pt x="17069" y="6837"/>
                      </a:cubicBezTo>
                      <a:lnTo>
                        <a:pt x="17043" y="6837"/>
                      </a:lnTo>
                      <a:cubicBezTo>
                        <a:pt x="17069" y="6914"/>
                        <a:pt x="17120" y="6991"/>
                        <a:pt x="17171" y="7068"/>
                      </a:cubicBezTo>
                      <a:cubicBezTo>
                        <a:pt x="17310" y="7224"/>
                        <a:pt x="17506" y="7309"/>
                        <a:pt x="17706" y="7309"/>
                      </a:cubicBezTo>
                      <a:cubicBezTo>
                        <a:pt x="17803" y="7309"/>
                        <a:pt x="17900" y="7289"/>
                        <a:pt x="17992" y="7248"/>
                      </a:cubicBezTo>
                      <a:cubicBezTo>
                        <a:pt x="18454" y="7042"/>
                        <a:pt x="18454" y="6376"/>
                        <a:pt x="17992" y="6145"/>
                      </a:cubicBezTo>
                      <a:cubicBezTo>
                        <a:pt x="17918" y="6108"/>
                        <a:pt x="17834" y="6091"/>
                        <a:pt x="17748" y="6091"/>
                      </a:cubicBezTo>
                      <a:close/>
                      <a:moveTo>
                        <a:pt x="8075" y="7152"/>
                      </a:moveTo>
                      <a:cubicBezTo>
                        <a:pt x="8008" y="7152"/>
                        <a:pt x="7944" y="7173"/>
                        <a:pt x="7889" y="7222"/>
                      </a:cubicBezTo>
                      <a:lnTo>
                        <a:pt x="7863" y="7222"/>
                      </a:lnTo>
                      <a:cubicBezTo>
                        <a:pt x="7838" y="7248"/>
                        <a:pt x="7812" y="7273"/>
                        <a:pt x="7786" y="7324"/>
                      </a:cubicBezTo>
                      <a:cubicBezTo>
                        <a:pt x="7684" y="7504"/>
                        <a:pt x="7709" y="7709"/>
                        <a:pt x="7838" y="7837"/>
                      </a:cubicBezTo>
                      <a:cubicBezTo>
                        <a:pt x="7923" y="7914"/>
                        <a:pt x="8023" y="7948"/>
                        <a:pt x="8118" y="7948"/>
                      </a:cubicBezTo>
                      <a:cubicBezTo>
                        <a:pt x="8308" y="7948"/>
                        <a:pt x="8479" y="7812"/>
                        <a:pt x="8479" y="7607"/>
                      </a:cubicBezTo>
                      <a:cubicBezTo>
                        <a:pt x="8518" y="7372"/>
                        <a:pt x="8288" y="7152"/>
                        <a:pt x="8075" y="7152"/>
                      </a:cubicBezTo>
                      <a:close/>
                      <a:moveTo>
                        <a:pt x="4203" y="6925"/>
                      </a:moveTo>
                      <a:cubicBezTo>
                        <a:pt x="3813" y="6925"/>
                        <a:pt x="3406" y="7271"/>
                        <a:pt x="3530" y="7683"/>
                      </a:cubicBezTo>
                      <a:cubicBezTo>
                        <a:pt x="3555" y="7760"/>
                        <a:pt x="3607" y="7837"/>
                        <a:pt x="3658" y="7889"/>
                      </a:cubicBezTo>
                      <a:cubicBezTo>
                        <a:pt x="3803" y="8052"/>
                        <a:pt x="4013" y="8138"/>
                        <a:pt x="4223" y="8138"/>
                      </a:cubicBezTo>
                      <a:cubicBezTo>
                        <a:pt x="4309" y="8138"/>
                        <a:pt x="4396" y="8124"/>
                        <a:pt x="4478" y="8094"/>
                      </a:cubicBezTo>
                      <a:cubicBezTo>
                        <a:pt x="4940" y="7863"/>
                        <a:pt x="4940" y="7196"/>
                        <a:pt x="4478" y="6991"/>
                      </a:cubicBezTo>
                      <a:cubicBezTo>
                        <a:pt x="4393" y="6946"/>
                        <a:pt x="4299" y="6925"/>
                        <a:pt x="4203" y="692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29" name="Google Shape;1829;p36"/>
              <p:cNvSpPr/>
              <p:nvPr/>
            </p:nvSpPr>
            <p:spPr>
              <a:xfrm rot="1413719">
                <a:off x="-379186" y="861403"/>
                <a:ext cx="1464476" cy="1377667"/>
              </a:xfrm>
              <a:custGeom>
                <a:avLst/>
                <a:gdLst/>
                <a:ahLst/>
                <a:cxnLst/>
                <a:rect l="l" t="t" r="r" b="b"/>
                <a:pathLst>
                  <a:path w="49727" h="46783" extrusionOk="0">
                    <a:moveTo>
                      <a:pt x="49209" y="0"/>
                    </a:moveTo>
                    <a:cubicBezTo>
                      <a:pt x="49160" y="0"/>
                      <a:pt x="49108" y="11"/>
                      <a:pt x="49055" y="36"/>
                    </a:cubicBezTo>
                    <a:cubicBezTo>
                      <a:pt x="34592" y="8729"/>
                      <a:pt x="14361" y="23807"/>
                      <a:pt x="180" y="46218"/>
                    </a:cubicBezTo>
                    <a:cubicBezTo>
                      <a:pt x="1" y="46449"/>
                      <a:pt x="206" y="46782"/>
                      <a:pt x="488" y="46782"/>
                    </a:cubicBezTo>
                    <a:cubicBezTo>
                      <a:pt x="616" y="46782"/>
                      <a:pt x="744" y="46705"/>
                      <a:pt x="796" y="46603"/>
                    </a:cubicBezTo>
                    <a:cubicBezTo>
                      <a:pt x="14899" y="24320"/>
                      <a:pt x="35028" y="9319"/>
                      <a:pt x="49439" y="677"/>
                    </a:cubicBezTo>
                    <a:cubicBezTo>
                      <a:pt x="49727" y="434"/>
                      <a:pt x="49519" y="0"/>
                      <a:pt x="492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830" name="Google Shape;1830;p36"/>
          <p:cNvGrpSpPr/>
          <p:nvPr/>
        </p:nvGrpSpPr>
        <p:grpSpPr>
          <a:xfrm rot="6549583">
            <a:off x="10758871" y="-257570"/>
            <a:ext cx="2474387" cy="2426515"/>
            <a:chOff x="7928300" y="-514224"/>
            <a:chExt cx="1855805" cy="1819900"/>
          </a:xfrm>
        </p:grpSpPr>
        <p:sp>
          <p:nvSpPr>
            <p:cNvPr id="1831" name="Google Shape;1831;p36"/>
            <p:cNvSpPr/>
            <p:nvPr/>
          </p:nvSpPr>
          <p:spPr>
            <a:xfrm>
              <a:off x="7928300" y="-454883"/>
              <a:ext cx="1760560" cy="1748943"/>
            </a:xfrm>
            <a:custGeom>
              <a:avLst/>
              <a:gdLst/>
              <a:ahLst/>
              <a:cxnLst/>
              <a:rect l="l" t="t" r="r" b="b"/>
              <a:pathLst>
                <a:path w="63046" h="62630" extrusionOk="0">
                  <a:moveTo>
                    <a:pt x="36994" y="0"/>
                  </a:moveTo>
                  <a:lnTo>
                    <a:pt x="1035" y="26386"/>
                  </a:lnTo>
                  <a:cubicBezTo>
                    <a:pt x="168" y="27019"/>
                    <a:pt x="1" y="28220"/>
                    <a:pt x="635" y="29088"/>
                  </a:cubicBezTo>
                  <a:lnTo>
                    <a:pt x="24952" y="62245"/>
                  </a:lnTo>
                  <a:cubicBezTo>
                    <a:pt x="25130" y="62501"/>
                    <a:pt x="25412" y="62629"/>
                    <a:pt x="25702" y="62629"/>
                  </a:cubicBezTo>
                  <a:cubicBezTo>
                    <a:pt x="25904" y="62629"/>
                    <a:pt x="26109" y="62568"/>
                    <a:pt x="26286" y="62445"/>
                  </a:cubicBezTo>
                  <a:lnTo>
                    <a:pt x="63046" y="35492"/>
                  </a:lnTo>
                  <a:lnTo>
                    <a:pt x="3699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 name="Google Shape;1832;p36"/>
            <p:cNvSpPr/>
            <p:nvPr/>
          </p:nvSpPr>
          <p:spPr>
            <a:xfrm>
              <a:off x="7969294" y="272619"/>
              <a:ext cx="748027" cy="970813"/>
            </a:xfrm>
            <a:custGeom>
              <a:avLst/>
              <a:gdLst/>
              <a:ahLst/>
              <a:cxnLst/>
              <a:rect l="l" t="t" r="r" b="b"/>
              <a:pathLst>
                <a:path w="26787" h="34765" extrusionOk="0">
                  <a:moveTo>
                    <a:pt x="2469" y="0"/>
                  </a:moveTo>
                  <a:lnTo>
                    <a:pt x="568" y="1401"/>
                  </a:lnTo>
                  <a:cubicBezTo>
                    <a:pt x="101" y="1768"/>
                    <a:pt x="1" y="2435"/>
                    <a:pt x="368" y="2902"/>
                  </a:cubicBezTo>
                  <a:lnTo>
                    <a:pt x="23417" y="34358"/>
                  </a:lnTo>
                  <a:cubicBezTo>
                    <a:pt x="23622" y="34624"/>
                    <a:pt x="23939" y="34764"/>
                    <a:pt x="24253" y="34764"/>
                  </a:cubicBezTo>
                  <a:cubicBezTo>
                    <a:pt x="24452" y="34764"/>
                    <a:pt x="24650" y="34708"/>
                    <a:pt x="24818" y="34592"/>
                  </a:cubicBezTo>
                  <a:lnTo>
                    <a:pt x="26786" y="33124"/>
                  </a:lnTo>
                  <a:lnTo>
                    <a:pt x="246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3" name="Google Shape;1833;p36"/>
            <p:cNvSpPr/>
            <p:nvPr/>
          </p:nvSpPr>
          <p:spPr>
            <a:xfrm>
              <a:off x="7974879" y="316378"/>
              <a:ext cx="683744" cy="926887"/>
            </a:xfrm>
            <a:custGeom>
              <a:avLst/>
              <a:gdLst/>
              <a:ahLst/>
              <a:cxnLst/>
              <a:rect l="l" t="t" r="r" b="b"/>
              <a:pathLst>
                <a:path w="24485" h="33192" extrusionOk="0">
                  <a:moveTo>
                    <a:pt x="201" y="1"/>
                  </a:moveTo>
                  <a:cubicBezTo>
                    <a:pt x="134" y="101"/>
                    <a:pt x="68" y="201"/>
                    <a:pt x="1" y="334"/>
                  </a:cubicBezTo>
                  <a:lnTo>
                    <a:pt x="24118" y="33191"/>
                  </a:lnTo>
                  <a:cubicBezTo>
                    <a:pt x="24251" y="33191"/>
                    <a:pt x="24385" y="33158"/>
                    <a:pt x="24485" y="33091"/>
                  </a:cubicBezTo>
                  <a:lnTo>
                    <a:pt x="20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4" name="Google Shape;1834;p36"/>
            <p:cNvSpPr/>
            <p:nvPr/>
          </p:nvSpPr>
          <p:spPr>
            <a:xfrm>
              <a:off x="8024251" y="-514224"/>
              <a:ext cx="1757767" cy="1745368"/>
            </a:xfrm>
            <a:custGeom>
              <a:avLst/>
              <a:gdLst/>
              <a:ahLst/>
              <a:cxnLst/>
              <a:rect l="l" t="t" r="r" b="b"/>
              <a:pathLst>
                <a:path w="62946" h="62502" extrusionOk="0">
                  <a:moveTo>
                    <a:pt x="36883" y="0"/>
                  </a:moveTo>
                  <a:cubicBezTo>
                    <a:pt x="36619" y="0"/>
                    <a:pt x="36354" y="83"/>
                    <a:pt x="36127" y="257"/>
                  </a:cubicBezTo>
                  <a:lnTo>
                    <a:pt x="735" y="26209"/>
                  </a:lnTo>
                  <a:cubicBezTo>
                    <a:pt x="134" y="26643"/>
                    <a:pt x="1" y="27477"/>
                    <a:pt x="434" y="28077"/>
                  </a:cubicBezTo>
                  <a:lnTo>
                    <a:pt x="25686" y="62502"/>
                  </a:lnTo>
                  <a:lnTo>
                    <a:pt x="62412" y="35549"/>
                  </a:lnTo>
                  <a:cubicBezTo>
                    <a:pt x="62846" y="35215"/>
                    <a:pt x="62946" y="34615"/>
                    <a:pt x="62612" y="34215"/>
                  </a:cubicBezTo>
                  <a:lnTo>
                    <a:pt x="37928" y="524"/>
                  </a:lnTo>
                  <a:cubicBezTo>
                    <a:pt x="37668" y="184"/>
                    <a:pt x="37277" y="0"/>
                    <a:pt x="368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5" name="Google Shape;1835;p36"/>
            <p:cNvSpPr/>
            <p:nvPr/>
          </p:nvSpPr>
          <p:spPr>
            <a:xfrm>
              <a:off x="8538436" y="77926"/>
              <a:ext cx="581287" cy="715411"/>
            </a:xfrm>
            <a:custGeom>
              <a:avLst/>
              <a:gdLst/>
              <a:ahLst/>
              <a:cxnLst/>
              <a:rect l="l" t="t" r="r" b="b"/>
              <a:pathLst>
                <a:path w="20816" h="25619" fill="none" extrusionOk="0">
                  <a:moveTo>
                    <a:pt x="18047" y="25619"/>
                  </a:moveTo>
                  <a:lnTo>
                    <a:pt x="1" y="1034"/>
                  </a:lnTo>
                  <a:moveTo>
                    <a:pt x="19448" y="24618"/>
                  </a:moveTo>
                  <a:lnTo>
                    <a:pt x="1369" y="0"/>
                  </a:lnTo>
                  <a:moveTo>
                    <a:pt x="20816" y="23584"/>
                  </a:moveTo>
                  <a:lnTo>
                    <a:pt x="4471" y="1301"/>
                  </a:lnTo>
                </a:path>
              </a:pathLst>
            </a:custGeom>
            <a:solidFill>
              <a:schemeClr val="accent4"/>
            </a:solidFill>
            <a:ln w="19050" cap="flat" cmpd="sng">
              <a:solidFill>
                <a:srgbClr val="FFFFFF"/>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6" name="Google Shape;1836;p36"/>
            <p:cNvSpPr/>
            <p:nvPr/>
          </p:nvSpPr>
          <p:spPr>
            <a:xfrm>
              <a:off x="8014952" y="272619"/>
              <a:ext cx="702370" cy="942692"/>
            </a:xfrm>
            <a:custGeom>
              <a:avLst/>
              <a:gdLst/>
              <a:ahLst/>
              <a:cxnLst/>
              <a:rect l="l" t="t" r="r" b="b"/>
              <a:pathLst>
                <a:path w="25152" h="33758" extrusionOk="0">
                  <a:moveTo>
                    <a:pt x="834" y="0"/>
                  </a:moveTo>
                  <a:lnTo>
                    <a:pt x="0" y="634"/>
                  </a:lnTo>
                  <a:lnTo>
                    <a:pt x="24318" y="33758"/>
                  </a:lnTo>
                  <a:lnTo>
                    <a:pt x="25151" y="33124"/>
                  </a:lnTo>
                  <a:lnTo>
                    <a:pt x="83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7" name="Google Shape;1837;p36"/>
            <p:cNvSpPr/>
            <p:nvPr/>
          </p:nvSpPr>
          <p:spPr>
            <a:xfrm>
              <a:off x="8435979" y="1124918"/>
              <a:ext cx="204020" cy="180759"/>
            </a:xfrm>
            <a:custGeom>
              <a:avLst/>
              <a:gdLst/>
              <a:ahLst/>
              <a:cxnLst/>
              <a:rect l="l" t="t" r="r" b="b"/>
              <a:pathLst>
                <a:path w="7306" h="6473" extrusionOk="0">
                  <a:moveTo>
                    <a:pt x="5571" y="1"/>
                  </a:moveTo>
                  <a:lnTo>
                    <a:pt x="1" y="4104"/>
                  </a:lnTo>
                  <a:lnTo>
                    <a:pt x="1535" y="4804"/>
                  </a:lnTo>
                  <a:lnTo>
                    <a:pt x="1769" y="6472"/>
                  </a:lnTo>
                  <a:lnTo>
                    <a:pt x="7306" y="2403"/>
                  </a:lnTo>
                  <a:lnTo>
                    <a:pt x="557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8" name="Google Shape;1838;p36"/>
            <p:cNvSpPr/>
            <p:nvPr/>
          </p:nvSpPr>
          <p:spPr>
            <a:xfrm>
              <a:off x="7991662" y="298701"/>
              <a:ext cx="691200" cy="933393"/>
            </a:xfrm>
            <a:custGeom>
              <a:avLst/>
              <a:gdLst/>
              <a:ahLst/>
              <a:cxnLst/>
              <a:rect l="l" t="t" r="r" b="b"/>
              <a:pathLst>
                <a:path w="24752" h="33425" extrusionOk="0">
                  <a:moveTo>
                    <a:pt x="434" y="0"/>
                  </a:moveTo>
                  <a:lnTo>
                    <a:pt x="0" y="300"/>
                  </a:lnTo>
                  <a:lnTo>
                    <a:pt x="24318" y="33424"/>
                  </a:lnTo>
                  <a:lnTo>
                    <a:pt x="24751" y="33090"/>
                  </a:lnTo>
                  <a:lnTo>
                    <a:pt x="43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9" name="Google Shape;1839;p36"/>
            <p:cNvSpPr/>
            <p:nvPr/>
          </p:nvSpPr>
          <p:spPr>
            <a:xfrm>
              <a:off x="8681179" y="383867"/>
              <a:ext cx="1102926" cy="853276"/>
            </a:xfrm>
            <a:custGeom>
              <a:avLst/>
              <a:gdLst/>
              <a:ahLst/>
              <a:cxnLst/>
              <a:rect l="l" t="t" r="r" b="b"/>
              <a:pathLst>
                <a:path w="39496" h="30556" extrusionOk="0">
                  <a:moveTo>
                    <a:pt x="37528" y="0"/>
                  </a:moveTo>
                  <a:lnTo>
                    <a:pt x="1" y="27520"/>
                  </a:lnTo>
                  <a:lnTo>
                    <a:pt x="2236" y="30556"/>
                  </a:lnTo>
                  <a:lnTo>
                    <a:pt x="38962" y="3603"/>
                  </a:lnTo>
                  <a:cubicBezTo>
                    <a:pt x="39396" y="3269"/>
                    <a:pt x="39496" y="2669"/>
                    <a:pt x="39162" y="2235"/>
                  </a:cubicBezTo>
                  <a:lnTo>
                    <a:pt x="3752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0" name="Google Shape;1840;p36"/>
          <p:cNvGrpSpPr/>
          <p:nvPr/>
        </p:nvGrpSpPr>
        <p:grpSpPr>
          <a:xfrm rot="495391">
            <a:off x="10718793" y="1295612"/>
            <a:ext cx="2555449" cy="2750133"/>
            <a:chOff x="-700138" y="3808702"/>
            <a:chExt cx="1916655" cy="2062674"/>
          </a:xfrm>
        </p:grpSpPr>
        <p:sp>
          <p:nvSpPr>
            <p:cNvPr id="1841" name="Google Shape;1841;p36"/>
            <p:cNvSpPr/>
            <p:nvPr/>
          </p:nvSpPr>
          <p:spPr>
            <a:xfrm rot="-1128775">
              <a:off x="-425908" y="4068745"/>
              <a:ext cx="1419635" cy="1616920"/>
            </a:xfrm>
            <a:custGeom>
              <a:avLst/>
              <a:gdLst/>
              <a:ahLst/>
              <a:cxnLst/>
              <a:rect l="l" t="t" r="r" b="b"/>
              <a:pathLst>
                <a:path w="39095" h="44528" extrusionOk="0">
                  <a:moveTo>
                    <a:pt x="26633" y="0"/>
                  </a:moveTo>
                  <a:cubicBezTo>
                    <a:pt x="26552" y="0"/>
                    <a:pt x="26469" y="13"/>
                    <a:pt x="26386" y="38"/>
                  </a:cubicBezTo>
                  <a:lnTo>
                    <a:pt x="0" y="8878"/>
                  </a:lnTo>
                  <a:lnTo>
                    <a:pt x="11575" y="43436"/>
                  </a:lnTo>
                  <a:cubicBezTo>
                    <a:pt x="11787" y="44097"/>
                    <a:pt x="12397" y="44528"/>
                    <a:pt x="13057" y="44528"/>
                  </a:cubicBezTo>
                  <a:cubicBezTo>
                    <a:pt x="13229" y="44528"/>
                    <a:pt x="13404" y="44499"/>
                    <a:pt x="13577" y="44437"/>
                  </a:cubicBezTo>
                  <a:lnTo>
                    <a:pt x="38494" y="36097"/>
                  </a:lnTo>
                  <a:cubicBezTo>
                    <a:pt x="38861" y="35964"/>
                    <a:pt x="39095" y="35530"/>
                    <a:pt x="38961" y="35130"/>
                  </a:cubicBezTo>
                  <a:lnTo>
                    <a:pt x="27386" y="538"/>
                  </a:lnTo>
                  <a:cubicBezTo>
                    <a:pt x="27279" y="215"/>
                    <a:pt x="26975" y="0"/>
                    <a:pt x="266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2" name="Google Shape;1842;p36"/>
            <p:cNvSpPr/>
            <p:nvPr/>
          </p:nvSpPr>
          <p:spPr>
            <a:xfrm rot="-1128775">
              <a:off x="-474625" y="3993204"/>
              <a:ext cx="1414805" cy="1633006"/>
            </a:xfrm>
            <a:custGeom>
              <a:avLst/>
              <a:gdLst/>
              <a:ahLst/>
              <a:cxnLst/>
              <a:rect l="l" t="t" r="r" b="b"/>
              <a:pathLst>
                <a:path w="38962" h="44971" extrusionOk="0">
                  <a:moveTo>
                    <a:pt x="26500" y="0"/>
                  </a:moveTo>
                  <a:cubicBezTo>
                    <a:pt x="26418" y="0"/>
                    <a:pt x="26335" y="12"/>
                    <a:pt x="26252" y="38"/>
                  </a:cubicBezTo>
                  <a:lnTo>
                    <a:pt x="867" y="8544"/>
                  </a:lnTo>
                  <a:cubicBezTo>
                    <a:pt x="300" y="8744"/>
                    <a:pt x="0" y="9345"/>
                    <a:pt x="200" y="9912"/>
                  </a:cubicBezTo>
                  <a:lnTo>
                    <a:pt x="11942" y="44970"/>
                  </a:lnTo>
                  <a:lnTo>
                    <a:pt x="38327" y="36131"/>
                  </a:lnTo>
                  <a:cubicBezTo>
                    <a:pt x="38761" y="35997"/>
                    <a:pt x="38961" y="35563"/>
                    <a:pt x="38828" y="35163"/>
                  </a:cubicBezTo>
                  <a:lnTo>
                    <a:pt x="27253" y="538"/>
                  </a:lnTo>
                  <a:cubicBezTo>
                    <a:pt x="27145" y="215"/>
                    <a:pt x="26841" y="0"/>
                    <a:pt x="265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3" name="Google Shape;1843;p36"/>
            <p:cNvSpPr/>
            <p:nvPr/>
          </p:nvSpPr>
          <p:spPr>
            <a:xfrm rot="-1128775">
              <a:off x="411142" y="5063464"/>
              <a:ext cx="300449" cy="167182"/>
            </a:xfrm>
            <a:custGeom>
              <a:avLst/>
              <a:gdLst/>
              <a:ahLst/>
              <a:cxnLst/>
              <a:rect l="l" t="t" r="r" b="b"/>
              <a:pathLst>
                <a:path w="8274" h="4604" fill="none" extrusionOk="0">
                  <a:moveTo>
                    <a:pt x="835" y="1935"/>
                  </a:moveTo>
                  <a:lnTo>
                    <a:pt x="6539" y="0"/>
                  </a:lnTo>
                  <a:moveTo>
                    <a:pt x="1" y="3202"/>
                  </a:moveTo>
                  <a:lnTo>
                    <a:pt x="7973" y="534"/>
                  </a:lnTo>
                  <a:moveTo>
                    <a:pt x="335" y="4103"/>
                  </a:moveTo>
                  <a:lnTo>
                    <a:pt x="8274" y="1435"/>
                  </a:lnTo>
                  <a:moveTo>
                    <a:pt x="1736" y="4603"/>
                  </a:moveTo>
                  <a:lnTo>
                    <a:pt x="7440" y="2702"/>
                  </a:lnTo>
                </a:path>
              </a:pathLst>
            </a:custGeom>
            <a:noFill/>
            <a:ln w="9525"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4" name="Google Shape;1844;p36"/>
            <p:cNvSpPr/>
            <p:nvPr/>
          </p:nvSpPr>
          <p:spPr>
            <a:xfrm rot="-1128775">
              <a:off x="206184" y="5200882"/>
              <a:ext cx="918160" cy="352049"/>
            </a:xfrm>
            <a:custGeom>
              <a:avLst/>
              <a:gdLst/>
              <a:ahLst/>
              <a:cxnLst/>
              <a:rect l="l" t="t" r="r" b="b"/>
              <a:pathLst>
                <a:path w="25285" h="9695" extrusionOk="0">
                  <a:moveTo>
                    <a:pt x="24884" y="1"/>
                  </a:moveTo>
                  <a:lnTo>
                    <a:pt x="0" y="8340"/>
                  </a:lnTo>
                  <a:lnTo>
                    <a:pt x="267" y="9107"/>
                  </a:lnTo>
                  <a:cubicBezTo>
                    <a:pt x="371" y="9473"/>
                    <a:pt x="700" y="9695"/>
                    <a:pt x="1061" y="9695"/>
                  </a:cubicBezTo>
                  <a:cubicBezTo>
                    <a:pt x="1162" y="9695"/>
                    <a:pt x="1266" y="9678"/>
                    <a:pt x="1368" y="9641"/>
                  </a:cubicBezTo>
                  <a:lnTo>
                    <a:pt x="24618" y="1869"/>
                  </a:lnTo>
                  <a:cubicBezTo>
                    <a:pt x="25051" y="1736"/>
                    <a:pt x="25285" y="1235"/>
                    <a:pt x="25151" y="835"/>
                  </a:cubicBezTo>
                  <a:lnTo>
                    <a:pt x="2488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5" name="Google Shape;1845;p36"/>
            <p:cNvSpPr/>
            <p:nvPr/>
          </p:nvSpPr>
          <p:spPr>
            <a:xfrm rot="-1128775">
              <a:off x="-404925" y="4413984"/>
              <a:ext cx="539022" cy="1345775"/>
            </a:xfrm>
            <a:custGeom>
              <a:avLst/>
              <a:gdLst/>
              <a:ahLst/>
              <a:cxnLst/>
              <a:rect l="l" t="t" r="r" b="b"/>
              <a:pathLst>
                <a:path w="14844" h="37061" extrusionOk="0">
                  <a:moveTo>
                    <a:pt x="2769" y="0"/>
                  </a:moveTo>
                  <a:lnTo>
                    <a:pt x="867" y="634"/>
                  </a:lnTo>
                  <a:cubicBezTo>
                    <a:pt x="300" y="834"/>
                    <a:pt x="0" y="1435"/>
                    <a:pt x="200" y="2002"/>
                  </a:cubicBezTo>
                  <a:lnTo>
                    <a:pt x="11942" y="37060"/>
                  </a:lnTo>
                  <a:lnTo>
                    <a:pt x="14844" y="36093"/>
                  </a:lnTo>
                  <a:lnTo>
                    <a:pt x="276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 name="Google Shape;1846;p36"/>
            <p:cNvSpPr/>
            <p:nvPr/>
          </p:nvSpPr>
          <p:spPr>
            <a:xfrm rot="-1128775">
              <a:off x="-276077" y="4234377"/>
              <a:ext cx="661395" cy="495483"/>
            </a:xfrm>
            <a:custGeom>
              <a:avLst/>
              <a:gdLst/>
              <a:ahLst/>
              <a:cxnLst/>
              <a:rect l="l" t="t" r="r" b="b"/>
              <a:pathLst>
                <a:path w="18214" h="13645" fill="none" extrusionOk="0">
                  <a:moveTo>
                    <a:pt x="18214" y="7373"/>
                  </a:moveTo>
                  <a:lnTo>
                    <a:pt x="16045" y="935"/>
                  </a:lnTo>
                  <a:cubicBezTo>
                    <a:pt x="15278" y="1202"/>
                    <a:pt x="14444" y="802"/>
                    <a:pt x="14177" y="1"/>
                  </a:cubicBezTo>
                  <a:lnTo>
                    <a:pt x="935" y="4437"/>
                  </a:lnTo>
                  <a:cubicBezTo>
                    <a:pt x="1201" y="5205"/>
                    <a:pt x="801" y="6039"/>
                    <a:pt x="1" y="6305"/>
                  </a:cubicBezTo>
                  <a:lnTo>
                    <a:pt x="2169" y="12743"/>
                  </a:lnTo>
                  <a:cubicBezTo>
                    <a:pt x="2936" y="12477"/>
                    <a:pt x="3770" y="12877"/>
                    <a:pt x="4037" y="13644"/>
                  </a:cubicBezTo>
                  <a:lnTo>
                    <a:pt x="17280" y="9241"/>
                  </a:lnTo>
                  <a:cubicBezTo>
                    <a:pt x="17013" y="8440"/>
                    <a:pt x="17413" y="7606"/>
                    <a:pt x="18214" y="7373"/>
                  </a:cubicBezTo>
                  <a:close/>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7" name="Google Shape;1847;p36"/>
            <p:cNvSpPr/>
            <p:nvPr/>
          </p:nvSpPr>
          <p:spPr>
            <a:xfrm rot="-1128775">
              <a:off x="201603" y="5203043"/>
              <a:ext cx="909699" cy="322237"/>
            </a:xfrm>
            <a:custGeom>
              <a:avLst/>
              <a:gdLst/>
              <a:ahLst/>
              <a:cxnLst/>
              <a:rect l="l" t="t" r="r" b="b"/>
              <a:pathLst>
                <a:path w="25052" h="8874" extrusionOk="0">
                  <a:moveTo>
                    <a:pt x="24884" y="1"/>
                  </a:moveTo>
                  <a:lnTo>
                    <a:pt x="0" y="8340"/>
                  </a:lnTo>
                  <a:lnTo>
                    <a:pt x="200" y="8874"/>
                  </a:lnTo>
                  <a:lnTo>
                    <a:pt x="25051" y="568"/>
                  </a:lnTo>
                  <a:lnTo>
                    <a:pt x="2488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8" name="Google Shape;1848;p36"/>
            <p:cNvSpPr/>
            <p:nvPr/>
          </p:nvSpPr>
          <p:spPr>
            <a:xfrm rot="-1128775">
              <a:off x="222822" y="5233880"/>
              <a:ext cx="902437" cy="311343"/>
            </a:xfrm>
            <a:custGeom>
              <a:avLst/>
              <a:gdLst/>
              <a:ahLst/>
              <a:cxnLst/>
              <a:rect l="l" t="t" r="r" b="b"/>
              <a:pathLst>
                <a:path w="24852" h="8574" extrusionOk="0">
                  <a:moveTo>
                    <a:pt x="24852" y="0"/>
                  </a:moveTo>
                  <a:lnTo>
                    <a:pt x="1" y="8340"/>
                  </a:lnTo>
                  <a:cubicBezTo>
                    <a:pt x="34" y="8406"/>
                    <a:pt x="134" y="8506"/>
                    <a:pt x="201" y="8573"/>
                  </a:cubicBezTo>
                  <a:lnTo>
                    <a:pt x="24818" y="334"/>
                  </a:lnTo>
                  <a:cubicBezTo>
                    <a:pt x="24852" y="200"/>
                    <a:pt x="24852" y="100"/>
                    <a:pt x="248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9" name="Google Shape;1849;p36"/>
            <p:cNvSpPr/>
            <p:nvPr/>
          </p:nvSpPr>
          <p:spPr>
            <a:xfrm rot="-1128775">
              <a:off x="421575" y="5546080"/>
              <a:ext cx="96954" cy="205964"/>
            </a:xfrm>
            <a:custGeom>
              <a:avLst/>
              <a:gdLst/>
              <a:ahLst/>
              <a:cxnLst/>
              <a:rect l="l" t="t" r="r" b="b"/>
              <a:pathLst>
                <a:path w="2670" h="5672" extrusionOk="0">
                  <a:moveTo>
                    <a:pt x="901" y="1"/>
                  </a:moveTo>
                  <a:lnTo>
                    <a:pt x="1" y="301"/>
                  </a:lnTo>
                  <a:lnTo>
                    <a:pt x="1769" y="5672"/>
                  </a:lnTo>
                  <a:lnTo>
                    <a:pt x="2002" y="4871"/>
                  </a:lnTo>
                  <a:lnTo>
                    <a:pt x="2669" y="5371"/>
                  </a:lnTo>
                  <a:lnTo>
                    <a:pt x="90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50" name="Google Shape;1850;p36"/>
          <p:cNvGrpSpPr/>
          <p:nvPr/>
        </p:nvGrpSpPr>
        <p:grpSpPr>
          <a:xfrm rot="1625577">
            <a:off x="-979486" y="4642620"/>
            <a:ext cx="2414459" cy="2495501"/>
            <a:chOff x="334100" y="971800"/>
            <a:chExt cx="1810984" cy="1871771"/>
          </a:xfrm>
        </p:grpSpPr>
        <p:sp>
          <p:nvSpPr>
            <p:cNvPr id="1851" name="Google Shape;1851;p36"/>
            <p:cNvSpPr/>
            <p:nvPr/>
          </p:nvSpPr>
          <p:spPr>
            <a:xfrm>
              <a:off x="341909" y="971800"/>
              <a:ext cx="1803175" cy="1871771"/>
            </a:xfrm>
            <a:custGeom>
              <a:avLst/>
              <a:gdLst/>
              <a:ahLst/>
              <a:cxnLst/>
              <a:rect l="l" t="t" r="r" b="b"/>
              <a:pathLst>
                <a:path w="88903" h="92285" extrusionOk="0">
                  <a:moveTo>
                    <a:pt x="44583" y="1"/>
                  </a:moveTo>
                  <a:cubicBezTo>
                    <a:pt x="44328" y="1"/>
                    <a:pt x="44071" y="83"/>
                    <a:pt x="43849" y="252"/>
                  </a:cubicBezTo>
                  <a:lnTo>
                    <a:pt x="0" y="33408"/>
                  </a:lnTo>
                  <a:lnTo>
                    <a:pt x="43131" y="91437"/>
                  </a:lnTo>
                  <a:cubicBezTo>
                    <a:pt x="43514" y="91989"/>
                    <a:pt x="44136" y="92284"/>
                    <a:pt x="44766" y="92284"/>
                  </a:cubicBezTo>
                  <a:cubicBezTo>
                    <a:pt x="45190" y="92284"/>
                    <a:pt x="45617" y="92151"/>
                    <a:pt x="45977" y="91873"/>
                  </a:cubicBezTo>
                  <a:lnTo>
                    <a:pt x="88261" y="59204"/>
                  </a:lnTo>
                  <a:cubicBezTo>
                    <a:pt x="88800" y="58794"/>
                    <a:pt x="88903" y="58050"/>
                    <a:pt x="88492" y="57512"/>
                  </a:cubicBezTo>
                  <a:lnTo>
                    <a:pt x="45541" y="483"/>
                  </a:lnTo>
                  <a:cubicBezTo>
                    <a:pt x="45300" y="167"/>
                    <a:pt x="44944" y="1"/>
                    <a:pt x="445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2" name="Google Shape;1852;p36"/>
            <p:cNvSpPr/>
            <p:nvPr/>
          </p:nvSpPr>
          <p:spPr>
            <a:xfrm>
              <a:off x="336189" y="976911"/>
              <a:ext cx="1795894" cy="1820273"/>
            </a:xfrm>
            <a:custGeom>
              <a:avLst/>
              <a:gdLst/>
              <a:ahLst/>
              <a:cxnLst/>
              <a:rect l="l" t="t" r="r" b="b"/>
              <a:pathLst>
                <a:path w="88544" h="89746" extrusionOk="0">
                  <a:moveTo>
                    <a:pt x="44131" y="0"/>
                  </a:moveTo>
                  <a:lnTo>
                    <a:pt x="0" y="33258"/>
                  </a:lnTo>
                  <a:lnTo>
                    <a:pt x="46208" y="89415"/>
                  </a:lnTo>
                  <a:cubicBezTo>
                    <a:pt x="46378" y="89632"/>
                    <a:pt x="46632" y="89746"/>
                    <a:pt x="46886" y="89746"/>
                  </a:cubicBezTo>
                  <a:cubicBezTo>
                    <a:pt x="47053" y="89746"/>
                    <a:pt x="47219" y="89697"/>
                    <a:pt x="47362" y="89595"/>
                  </a:cubicBezTo>
                  <a:lnTo>
                    <a:pt x="88543" y="58952"/>
                  </a:lnTo>
                  <a:lnTo>
                    <a:pt x="4413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853" name="Google Shape;1853;p36"/>
            <p:cNvGrpSpPr/>
            <p:nvPr/>
          </p:nvGrpSpPr>
          <p:grpSpPr>
            <a:xfrm>
              <a:off x="1214129" y="978980"/>
              <a:ext cx="913828" cy="1211839"/>
              <a:chOff x="1214129" y="978980"/>
              <a:chExt cx="913828" cy="1211839"/>
            </a:xfrm>
          </p:grpSpPr>
          <p:sp>
            <p:nvSpPr>
              <p:cNvPr id="1854" name="Google Shape;1854;p36"/>
              <p:cNvSpPr/>
              <p:nvPr/>
            </p:nvSpPr>
            <p:spPr>
              <a:xfrm>
                <a:off x="1222973" y="978980"/>
                <a:ext cx="904985" cy="1199365"/>
              </a:xfrm>
              <a:custGeom>
                <a:avLst/>
                <a:gdLst/>
                <a:ahLst/>
                <a:cxnLst/>
                <a:rect l="l" t="t" r="r" b="b"/>
                <a:pathLst>
                  <a:path w="44619" h="59133" extrusionOk="0">
                    <a:moveTo>
                      <a:pt x="206" y="1"/>
                    </a:moveTo>
                    <a:lnTo>
                      <a:pt x="1" y="129"/>
                    </a:lnTo>
                    <a:lnTo>
                      <a:pt x="44439" y="59132"/>
                    </a:lnTo>
                    <a:lnTo>
                      <a:pt x="44618" y="58978"/>
                    </a:lnTo>
                    <a:lnTo>
                      <a:pt x="20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5" name="Google Shape;1855;p36"/>
              <p:cNvSpPr/>
              <p:nvPr/>
            </p:nvSpPr>
            <p:spPr>
              <a:xfrm>
                <a:off x="1214129" y="991475"/>
                <a:ext cx="904985" cy="1199345"/>
              </a:xfrm>
              <a:custGeom>
                <a:avLst/>
                <a:gdLst/>
                <a:ahLst/>
                <a:cxnLst/>
                <a:rect l="l" t="t" r="r" b="b"/>
                <a:pathLst>
                  <a:path w="44619" h="59132" extrusionOk="0">
                    <a:moveTo>
                      <a:pt x="206" y="0"/>
                    </a:moveTo>
                    <a:lnTo>
                      <a:pt x="1" y="154"/>
                    </a:lnTo>
                    <a:lnTo>
                      <a:pt x="44439" y="59132"/>
                    </a:lnTo>
                    <a:lnTo>
                      <a:pt x="44618" y="59003"/>
                    </a:lnTo>
                    <a:lnTo>
                      <a:pt x="20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56" name="Google Shape;1856;p36"/>
            <p:cNvSpPr/>
            <p:nvPr/>
          </p:nvSpPr>
          <p:spPr>
            <a:xfrm>
              <a:off x="334100" y="1004578"/>
              <a:ext cx="1741293" cy="1810882"/>
            </a:xfrm>
            <a:custGeom>
              <a:avLst/>
              <a:gdLst/>
              <a:ahLst/>
              <a:cxnLst/>
              <a:rect l="l" t="t" r="r" b="b"/>
              <a:pathLst>
                <a:path w="85852" h="89283" extrusionOk="0">
                  <a:moveTo>
                    <a:pt x="42828" y="0"/>
                  </a:moveTo>
                  <a:cubicBezTo>
                    <a:pt x="42573" y="0"/>
                    <a:pt x="42317" y="82"/>
                    <a:pt x="42106" y="252"/>
                  </a:cubicBezTo>
                  <a:lnTo>
                    <a:pt x="1" y="31946"/>
                  </a:lnTo>
                  <a:lnTo>
                    <a:pt x="43131" y="89282"/>
                  </a:lnTo>
                  <a:lnTo>
                    <a:pt x="85210" y="57588"/>
                  </a:lnTo>
                  <a:cubicBezTo>
                    <a:pt x="85749" y="57178"/>
                    <a:pt x="85851" y="56409"/>
                    <a:pt x="85441" y="55870"/>
                  </a:cubicBezTo>
                  <a:lnTo>
                    <a:pt x="43798" y="482"/>
                  </a:lnTo>
                  <a:cubicBezTo>
                    <a:pt x="43557" y="166"/>
                    <a:pt x="43192" y="0"/>
                    <a:pt x="428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7" name="Google Shape;1857;p36"/>
            <p:cNvSpPr/>
            <p:nvPr/>
          </p:nvSpPr>
          <p:spPr>
            <a:xfrm>
              <a:off x="373105" y="1605205"/>
              <a:ext cx="899265" cy="1180097"/>
            </a:xfrm>
            <a:custGeom>
              <a:avLst/>
              <a:gdLst/>
              <a:ahLst/>
              <a:cxnLst/>
              <a:rect l="l" t="t" r="r" b="b"/>
              <a:pathLst>
                <a:path w="44337" h="58183" extrusionOk="0">
                  <a:moveTo>
                    <a:pt x="1155" y="0"/>
                  </a:moveTo>
                  <a:lnTo>
                    <a:pt x="1" y="872"/>
                  </a:lnTo>
                  <a:lnTo>
                    <a:pt x="43157" y="58183"/>
                  </a:lnTo>
                  <a:lnTo>
                    <a:pt x="44337" y="57311"/>
                  </a:lnTo>
                  <a:lnTo>
                    <a:pt x="115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 name="Google Shape;1858;p36"/>
            <p:cNvSpPr/>
            <p:nvPr/>
          </p:nvSpPr>
          <p:spPr>
            <a:xfrm>
              <a:off x="762685" y="1424197"/>
              <a:ext cx="916931" cy="993396"/>
            </a:xfrm>
            <a:custGeom>
              <a:avLst/>
              <a:gdLst/>
              <a:ahLst/>
              <a:cxnLst/>
              <a:rect l="l" t="t" r="r" b="b"/>
              <a:pathLst>
                <a:path w="45208" h="48978" extrusionOk="0">
                  <a:moveTo>
                    <a:pt x="19206" y="1"/>
                  </a:moveTo>
                  <a:lnTo>
                    <a:pt x="0" y="14463"/>
                  </a:lnTo>
                  <a:lnTo>
                    <a:pt x="26001" y="48978"/>
                  </a:lnTo>
                  <a:lnTo>
                    <a:pt x="45208" y="34515"/>
                  </a:lnTo>
                  <a:lnTo>
                    <a:pt x="1920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59" name="Google Shape;1859;p36"/>
          <p:cNvGrpSpPr/>
          <p:nvPr/>
        </p:nvGrpSpPr>
        <p:grpSpPr>
          <a:xfrm rot="-6973059">
            <a:off x="9888624" y="4955219"/>
            <a:ext cx="2156433" cy="3288100"/>
            <a:chOff x="7518282" y="2373612"/>
            <a:chExt cx="1544209" cy="2355088"/>
          </a:xfrm>
        </p:grpSpPr>
        <p:sp>
          <p:nvSpPr>
            <p:cNvPr id="1860" name="Google Shape;1860;p36"/>
            <p:cNvSpPr/>
            <p:nvPr/>
          </p:nvSpPr>
          <p:spPr>
            <a:xfrm rot="718822">
              <a:off x="7689615" y="3249120"/>
              <a:ext cx="1111866" cy="1379201"/>
            </a:xfrm>
            <a:custGeom>
              <a:avLst/>
              <a:gdLst/>
              <a:ahLst/>
              <a:cxnLst/>
              <a:rect l="l" t="t" r="r" b="b"/>
              <a:pathLst>
                <a:path w="48158" h="59737" extrusionOk="0">
                  <a:moveTo>
                    <a:pt x="39340" y="1"/>
                  </a:moveTo>
                  <a:cubicBezTo>
                    <a:pt x="38303" y="1"/>
                    <a:pt x="37263" y="153"/>
                    <a:pt x="36285" y="451"/>
                  </a:cubicBezTo>
                  <a:cubicBezTo>
                    <a:pt x="32695" y="1579"/>
                    <a:pt x="29823" y="4272"/>
                    <a:pt x="27259" y="7016"/>
                  </a:cubicBezTo>
                  <a:cubicBezTo>
                    <a:pt x="20361" y="14401"/>
                    <a:pt x="14874" y="22940"/>
                    <a:pt x="10489" y="32043"/>
                  </a:cubicBezTo>
                  <a:cubicBezTo>
                    <a:pt x="8976" y="35197"/>
                    <a:pt x="7591" y="37427"/>
                    <a:pt x="5873" y="40505"/>
                  </a:cubicBezTo>
                  <a:cubicBezTo>
                    <a:pt x="2185" y="47138"/>
                    <a:pt x="1874" y="57072"/>
                    <a:pt x="8" y="59727"/>
                  </a:cubicBezTo>
                  <a:lnTo>
                    <a:pt x="8" y="59727"/>
                  </a:lnTo>
                  <a:cubicBezTo>
                    <a:pt x="9880" y="45729"/>
                    <a:pt x="25415" y="30630"/>
                    <a:pt x="38721" y="19888"/>
                  </a:cubicBezTo>
                  <a:cubicBezTo>
                    <a:pt x="41311" y="17811"/>
                    <a:pt x="44029" y="15708"/>
                    <a:pt x="45773" y="12888"/>
                  </a:cubicBezTo>
                  <a:cubicBezTo>
                    <a:pt x="47542" y="10041"/>
                    <a:pt x="48157" y="6246"/>
                    <a:pt x="46388" y="3426"/>
                  </a:cubicBezTo>
                  <a:cubicBezTo>
                    <a:pt x="44910" y="1106"/>
                    <a:pt x="42136" y="1"/>
                    <a:pt x="39340" y="1"/>
                  </a:cubicBezTo>
                  <a:close/>
                  <a:moveTo>
                    <a:pt x="8" y="59727"/>
                  </a:moveTo>
                  <a:lnTo>
                    <a:pt x="8" y="59727"/>
                  </a:lnTo>
                  <a:cubicBezTo>
                    <a:pt x="5" y="59730"/>
                    <a:pt x="3" y="59733"/>
                    <a:pt x="1" y="59736"/>
                  </a:cubicBezTo>
                  <a:lnTo>
                    <a:pt x="1" y="59736"/>
                  </a:lnTo>
                  <a:cubicBezTo>
                    <a:pt x="3" y="59733"/>
                    <a:pt x="5" y="59730"/>
                    <a:pt x="8" y="5972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1" name="Google Shape;1861;p36"/>
            <p:cNvSpPr/>
            <p:nvPr/>
          </p:nvSpPr>
          <p:spPr>
            <a:xfrm rot="718822">
              <a:off x="7649292" y="3211149"/>
              <a:ext cx="1111843" cy="1378947"/>
            </a:xfrm>
            <a:custGeom>
              <a:avLst/>
              <a:gdLst/>
              <a:ahLst/>
              <a:cxnLst/>
              <a:rect l="l" t="t" r="r" b="b"/>
              <a:pathLst>
                <a:path w="48157" h="59726" extrusionOk="0">
                  <a:moveTo>
                    <a:pt x="39365" y="0"/>
                  </a:moveTo>
                  <a:cubicBezTo>
                    <a:pt x="38317" y="0"/>
                    <a:pt x="37267" y="157"/>
                    <a:pt x="36285" y="466"/>
                  </a:cubicBezTo>
                  <a:cubicBezTo>
                    <a:pt x="32695" y="1569"/>
                    <a:pt x="29823" y="4261"/>
                    <a:pt x="27258" y="7005"/>
                  </a:cubicBezTo>
                  <a:cubicBezTo>
                    <a:pt x="20361" y="14390"/>
                    <a:pt x="14873" y="22929"/>
                    <a:pt x="10488" y="32032"/>
                  </a:cubicBezTo>
                  <a:cubicBezTo>
                    <a:pt x="8975" y="35186"/>
                    <a:pt x="7591" y="37417"/>
                    <a:pt x="5873" y="40494"/>
                  </a:cubicBezTo>
                  <a:cubicBezTo>
                    <a:pt x="2180" y="47161"/>
                    <a:pt x="1872" y="57085"/>
                    <a:pt x="1" y="59726"/>
                  </a:cubicBezTo>
                  <a:lnTo>
                    <a:pt x="1" y="59726"/>
                  </a:lnTo>
                  <a:cubicBezTo>
                    <a:pt x="9873" y="45751"/>
                    <a:pt x="25412" y="30622"/>
                    <a:pt x="38721" y="19878"/>
                  </a:cubicBezTo>
                  <a:cubicBezTo>
                    <a:pt x="41310" y="17801"/>
                    <a:pt x="44029" y="15698"/>
                    <a:pt x="45772" y="12877"/>
                  </a:cubicBezTo>
                  <a:cubicBezTo>
                    <a:pt x="47542" y="10031"/>
                    <a:pt x="48157" y="6236"/>
                    <a:pt x="46362" y="3415"/>
                  </a:cubicBezTo>
                  <a:cubicBezTo>
                    <a:pt x="44909" y="1106"/>
                    <a:pt x="42145" y="0"/>
                    <a:pt x="393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2" name="Google Shape;1862;p36"/>
            <p:cNvSpPr/>
            <p:nvPr/>
          </p:nvSpPr>
          <p:spPr>
            <a:xfrm rot="718822">
              <a:off x="8428587" y="3328473"/>
              <a:ext cx="409048" cy="200495"/>
            </a:xfrm>
            <a:custGeom>
              <a:avLst/>
              <a:gdLst/>
              <a:ahLst/>
              <a:cxnLst/>
              <a:rect l="l" t="t" r="r" b="b"/>
              <a:pathLst>
                <a:path w="17717" h="8684" extrusionOk="0">
                  <a:moveTo>
                    <a:pt x="13244" y="85"/>
                  </a:moveTo>
                  <a:cubicBezTo>
                    <a:pt x="13109" y="85"/>
                    <a:pt x="12983" y="218"/>
                    <a:pt x="13050" y="351"/>
                  </a:cubicBezTo>
                  <a:cubicBezTo>
                    <a:pt x="13050" y="377"/>
                    <a:pt x="13075" y="403"/>
                    <a:pt x="13101" y="428"/>
                  </a:cubicBezTo>
                  <a:cubicBezTo>
                    <a:pt x="13139" y="454"/>
                    <a:pt x="13184" y="467"/>
                    <a:pt x="13229" y="467"/>
                  </a:cubicBezTo>
                  <a:cubicBezTo>
                    <a:pt x="13274" y="467"/>
                    <a:pt x="13319" y="454"/>
                    <a:pt x="13357" y="428"/>
                  </a:cubicBezTo>
                  <a:cubicBezTo>
                    <a:pt x="13511" y="351"/>
                    <a:pt x="13460" y="146"/>
                    <a:pt x="13306" y="95"/>
                  </a:cubicBezTo>
                  <a:cubicBezTo>
                    <a:pt x="13285" y="88"/>
                    <a:pt x="13264" y="85"/>
                    <a:pt x="13244" y="85"/>
                  </a:cubicBezTo>
                  <a:close/>
                  <a:moveTo>
                    <a:pt x="9983" y="0"/>
                  </a:moveTo>
                  <a:cubicBezTo>
                    <a:pt x="9903" y="0"/>
                    <a:pt x="9827" y="28"/>
                    <a:pt x="9767" y="95"/>
                  </a:cubicBezTo>
                  <a:cubicBezTo>
                    <a:pt x="9742" y="121"/>
                    <a:pt x="9716" y="172"/>
                    <a:pt x="9690" y="223"/>
                  </a:cubicBezTo>
                  <a:cubicBezTo>
                    <a:pt x="9639" y="403"/>
                    <a:pt x="9690" y="582"/>
                    <a:pt x="9844" y="685"/>
                  </a:cubicBezTo>
                  <a:cubicBezTo>
                    <a:pt x="9910" y="731"/>
                    <a:pt x="9982" y="752"/>
                    <a:pt x="10050" y="752"/>
                  </a:cubicBezTo>
                  <a:cubicBezTo>
                    <a:pt x="10249" y="752"/>
                    <a:pt x="10428" y="580"/>
                    <a:pt x="10408" y="351"/>
                  </a:cubicBezTo>
                  <a:cubicBezTo>
                    <a:pt x="10390" y="169"/>
                    <a:pt x="10178" y="0"/>
                    <a:pt x="9983" y="0"/>
                  </a:cubicBezTo>
                  <a:close/>
                  <a:moveTo>
                    <a:pt x="7556" y="654"/>
                  </a:moveTo>
                  <a:cubicBezTo>
                    <a:pt x="7486" y="654"/>
                    <a:pt x="7412" y="721"/>
                    <a:pt x="7434" y="787"/>
                  </a:cubicBezTo>
                  <a:lnTo>
                    <a:pt x="7434" y="813"/>
                  </a:lnTo>
                  <a:cubicBezTo>
                    <a:pt x="7460" y="839"/>
                    <a:pt x="7460" y="839"/>
                    <a:pt x="7460" y="839"/>
                  </a:cubicBezTo>
                  <a:cubicBezTo>
                    <a:pt x="7485" y="864"/>
                    <a:pt x="7517" y="877"/>
                    <a:pt x="7546" y="877"/>
                  </a:cubicBezTo>
                  <a:cubicBezTo>
                    <a:pt x="7575" y="877"/>
                    <a:pt x="7601" y="864"/>
                    <a:pt x="7613" y="839"/>
                  </a:cubicBezTo>
                  <a:cubicBezTo>
                    <a:pt x="7690" y="787"/>
                    <a:pt x="7690" y="685"/>
                    <a:pt x="7588" y="659"/>
                  </a:cubicBezTo>
                  <a:cubicBezTo>
                    <a:pt x="7578" y="656"/>
                    <a:pt x="7567" y="654"/>
                    <a:pt x="7556" y="654"/>
                  </a:cubicBezTo>
                  <a:close/>
                  <a:moveTo>
                    <a:pt x="12799" y="1638"/>
                  </a:moveTo>
                  <a:cubicBezTo>
                    <a:pt x="12396" y="1638"/>
                    <a:pt x="11973" y="2067"/>
                    <a:pt x="12178" y="2454"/>
                  </a:cubicBezTo>
                  <a:lnTo>
                    <a:pt x="12152" y="2454"/>
                  </a:lnTo>
                  <a:cubicBezTo>
                    <a:pt x="12203" y="2531"/>
                    <a:pt x="12255" y="2582"/>
                    <a:pt x="12306" y="2634"/>
                  </a:cubicBezTo>
                  <a:cubicBezTo>
                    <a:pt x="12435" y="2734"/>
                    <a:pt x="12595" y="2786"/>
                    <a:pt x="12756" y="2786"/>
                  </a:cubicBezTo>
                  <a:cubicBezTo>
                    <a:pt x="12885" y="2786"/>
                    <a:pt x="13013" y="2753"/>
                    <a:pt x="13127" y="2685"/>
                  </a:cubicBezTo>
                  <a:cubicBezTo>
                    <a:pt x="13511" y="2403"/>
                    <a:pt x="13409" y="1787"/>
                    <a:pt x="12947" y="1659"/>
                  </a:cubicBezTo>
                  <a:cubicBezTo>
                    <a:pt x="12899" y="1645"/>
                    <a:pt x="12849" y="1638"/>
                    <a:pt x="12799" y="1638"/>
                  </a:cubicBezTo>
                  <a:close/>
                  <a:moveTo>
                    <a:pt x="6278" y="2155"/>
                  </a:moveTo>
                  <a:cubicBezTo>
                    <a:pt x="6196" y="2155"/>
                    <a:pt x="6115" y="2183"/>
                    <a:pt x="6049" y="2249"/>
                  </a:cubicBezTo>
                  <a:lnTo>
                    <a:pt x="6075" y="2249"/>
                  </a:lnTo>
                  <a:cubicBezTo>
                    <a:pt x="6049" y="2275"/>
                    <a:pt x="6024" y="2326"/>
                    <a:pt x="5998" y="2377"/>
                  </a:cubicBezTo>
                  <a:cubicBezTo>
                    <a:pt x="5947" y="2557"/>
                    <a:pt x="5998" y="2736"/>
                    <a:pt x="6152" y="2839"/>
                  </a:cubicBezTo>
                  <a:cubicBezTo>
                    <a:pt x="6212" y="2886"/>
                    <a:pt x="6279" y="2906"/>
                    <a:pt x="6345" y="2906"/>
                  </a:cubicBezTo>
                  <a:cubicBezTo>
                    <a:pt x="6532" y="2906"/>
                    <a:pt x="6709" y="2740"/>
                    <a:pt x="6690" y="2531"/>
                  </a:cubicBezTo>
                  <a:cubicBezTo>
                    <a:pt x="6690" y="2330"/>
                    <a:pt x="6481" y="2155"/>
                    <a:pt x="6278" y="2155"/>
                  </a:cubicBezTo>
                  <a:close/>
                  <a:moveTo>
                    <a:pt x="15296" y="2488"/>
                  </a:moveTo>
                  <a:cubicBezTo>
                    <a:pt x="15012" y="2488"/>
                    <a:pt x="14712" y="2798"/>
                    <a:pt x="14870" y="3070"/>
                  </a:cubicBezTo>
                  <a:cubicBezTo>
                    <a:pt x="14896" y="3121"/>
                    <a:pt x="14922" y="3146"/>
                    <a:pt x="14947" y="3198"/>
                  </a:cubicBezTo>
                  <a:cubicBezTo>
                    <a:pt x="15046" y="3268"/>
                    <a:pt x="15152" y="3308"/>
                    <a:pt x="15258" y="3308"/>
                  </a:cubicBezTo>
                  <a:cubicBezTo>
                    <a:pt x="15344" y="3308"/>
                    <a:pt x="15430" y="3281"/>
                    <a:pt x="15511" y="3223"/>
                  </a:cubicBezTo>
                  <a:cubicBezTo>
                    <a:pt x="15793" y="3044"/>
                    <a:pt x="15716" y="2608"/>
                    <a:pt x="15409" y="2505"/>
                  </a:cubicBezTo>
                  <a:cubicBezTo>
                    <a:pt x="15372" y="2493"/>
                    <a:pt x="15334" y="2488"/>
                    <a:pt x="15296" y="2488"/>
                  </a:cubicBezTo>
                  <a:close/>
                  <a:moveTo>
                    <a:pt x="3455" y="3035"/>
                  </a:moveTo>
                  <a:cubicBezTo>
                    <a:pt x="3318" y="3035"/>
                    <a:pt x="3186" y="3190"/>
                    <a:pt x="3254" y="3326"/>
                  </a:cubicBezTo>
                  <a:cubicBezTo>
                    <a:pt x="3254" y="3352"/>
                    <a:pt x="3280" y="3352"/>
                    <a:pt x="3306" y="3377"/>
                  </a:cubicBezTo>
                  <a:cubicBezTo>
                    <a:pt x="3348" y="3420"/>
                    <a:pt x="3398" y="3439"/>
                    <a:pt x="3447" y="3439"/>
                  </a:cubicBezTo>
                  <a:cubicBezTo>
                    <a:pt x="3488" y="3439"/>
                    <a:pt x="3527" y="3426"/>
                    <a:pt x="3562" y="3403"/>
                  </a:cubicBezTo>
                  <a:cubicBezTo>
                    <a:pt x="3690" y="3300"/>
                    <a:pt x="3665" y="3095"/>
                    <a:pt x="3511" y="3044"/>
                  </a:cubicBezTo>
                  <a:cubicBezTo>
                    <a:pt x="3492" y="3038"/>
                    <a:pt x="3474" y="3035"/>
                    <a:pt x="3455" y="3035"/>
                  </a:cubicBezTo>
                  <a:close/>
                  <a:moveTo>
                    <a:pt x="10101" y="2744"/>
                  </a:moveTo>
                  <a:cubicBezTo>
                    <a:pt x="10028" y="2744"/>
                    <a:pt x="9956" y="2766"/>
                    <a:pt x="9894" y="2817"/>
                  </a:cubicBezTo>
                  <a:lnTo>
                    <a:pt x="9894" y="2817"/>
                  </a:lnTo>
                  <a:cubicBezTo>
                    <a:pt x="9894" y="2816"/>
                    <a:pt x="9895" y="2815"/>
                    <a:pt x="9896" y="2813"/>
                  </a:cubicBezTo>
                  <a:lnTo>
                    <a:pt x="9896" y="2813"/>
                  </a:lnTo>
                  <a:lnTo>
                    <a:pt x="9870" y="2839"/>
                  </a:lnTo>
                  <a:cubicBezTo>
                    <a:pt x="9878" y="2831"/>
                    <a:pt x="9886" y="2824"/>
                    <a:pt x="9894" y="2817"/>
                  </a:cubicBezTo>
                  <a:lnTo>
                    <a:pt x="9894" y="2817"/>
                  </a:lnTo>
                  <a:cubicBezTo>
                    <a:pt x="9869" y="2867"/>
                    <a:pt x="9844" y="2916"/>
                    <a:pt x="9819" y="2941"/>
                  </a:cubicBezTo>
                  <a:cubicBezTo>
                    <a:pt x="9767" y="3121"/>
                    <a:pt x="9819" y="3300"/>
                    <a:pt x="9973" y="3429"/>
                  </a:cubicBezTo>
                  <a:cubicBezTo>
                    <a:pt x="10030" y="3467"/>
                    <a:pt x="10094" y="3485"/>
                    <a:pt x="10158" y="3485"/>
                  </a:cubicBezTo>
                  <a:cubicBezTo>
                    <a:pt x="10348" y="3485"/>
                    <a:pt x="10530" y="3326"/>
                    <a:pt x="10511" y="3095"/>
                  </a:cubicBezTo>
                  <a:cubicBezTo>
                    <a:pt x="10511" y="2913"/>
                    <a:pt x="10304" y="2744"/>
                    <a:pt x="10101" y="2744"/>
                  </a:cubicBezTo>
                  <a:close/>
                  <a:moveTo>
                    <a:pt x="14770" y="4548"/>
                  </a:moveTo>
                  <a:cubicBezTo>
                    <a:pt x="14646" y="4548"/>
                    <a:pt x="14495" y="4700"/>
                    <a:pt x="14563" y="4813"/>
                  </a:cubicBezTo>
                  <a:cubicBezTo>
                    <a:pt x="14588" y="4839"/>
                    <a:pt x="14588" y="4865"/>
                    <a:pt x="14614" y="4890"/>
                  </a:cubicBezTo>
                  <a:cubicBezTo>
                    <a:pt x="14661" y="4922"/>
                    <a:pt x="14719" y="4944"/>
                    <a:pt x="14780" y="4944"/>
                  </a:cubicBezTo>
                  <a:cubicBezTo>
                    <a:pt x="14818" y="4944"/>
                    <a:pt x="14857" y="4935"/>
                    <a:pt x="14896" y="4916"/>
                  </a:cubicBezTo>
                  <a:cubicBezTo>
                    <a:pt x="15024" y="4813"/>
                    <a:pt x="14998" y="4608"/>
                    <a:pt x="14819" y="4557"/>
                  </a:cubicBezTo>
                  <a:cubicBezTo>
                    <a:pt x="14804" y="4551"/>
                    <a:pt x="14787" y="4548"/>
                    <a:pt x="14770" y="4548"/>
                  </a:cubicBezTo>
                  <a:close/>
                  <a:moveTo>
                    <a:pt x="4573" y="4622"/>
                  </a:moveTo>
                  <a:cubicBezTo>
                    <a:pt x="4312" y="4622"/>
                    <a:pt x="4040" y="4894"/>
                    <a:pt x="4177" y="5147"/>
                  </a:cubicBezTo>
                  <a:cubicBezTo>
                    <a:pt x="4203" y="5172"/>
                    <a:pt x="4229" y="5224"/>
                    <a:pt x="4254" y="5249"/>
                  </a:cubicBezTo>
                  <a:cubicBezTo>
                    <a:pt x="4344" y="5324"/>
                    <a:pt x="4451" y="5364"/>
                    <a:pt x="4555" y="5364"/>
                  </a:cubicBezTo>
                  <a:cubicBezTo>
                    <a:pt x="4630" y="5364"/>
                    <a:pt x="4703" y="5343"/>
                    <a:pt x="4767" y="5300"/>
                  </a:cubicBezTo>
                  <a:cubicBezTo>
                    <a:pt x="5024" y="5121"/>
                    <a:pt x="4972" y="4711"/>
                    <a:pt x="4665" y="4634"/>
                  </a:cubicBezTo>
                  <a:cubicBezTo>
                    <a:pt x="4635" y="4626"/>
                    <a:pt x="4604" y="4622"/>
                    <a:pt x="4573" y="4622"/>
                  </a:cubicBezTo>
                  <a:close/>
                  <a:moveTo>
                    <a:pt x="8987" y="4400"/>
                  </a:moveTo>
                  <a:cubicBezTo>
                    <a:pt x="8604" y="4400"/>
                    <a:pt x="8182" y="4821"/>
                    <a:pt x="8383" y="5224"/>
                  </a:cubicBezTo>
                  <a:cubicBezTo>
                    <a:pt x="8408" y="5275"/>
                    <a:pt x="8460" y="5352"/>
                    <a:pt x="8537" y="5403"/>
                  </a:cubicBezTo>
                  <a:cubicBezTo>
                    <a:pt x="8665" y="5503"/>
                    <a:pt x="8818" y="5555"/>
                    <a:pt x="8972" y="5555"/>
                  </a:cubicBezTo>
                  <a:cubicBezTo>
                    <a:pt x="9094" y="5555"/>
                    <a:pt x="9218" y="5522"/>
                    <a:pt x="9331" y="5454"/>
                  </a:cubicBezTo>
                  <a:cubicBezTo>
                    <a:pt x="9716" y="5172"/>
                    <a:pt x="9614" y="4557"/>
                    <a:pt x="9152" y="4429"/>
                  </a:cubicBezTo>
                  <a:cubicBezTo>
                    <a:pt x="9099" y="4409"/>
                    <a:pt x="9044" y="4400"/>
                    <a:pt x="8987" y="4400"/>
                  </a:cubicBezTo>
                  <a:close/>
                  <a:moveTo>
                    <a:pt x="16985" y="4741"/>
                  </a:moveTo>
                  <a:cubicBezTo>
                    <a:pt x="16596" y="4741"/>
                    <a:pt x="16152" y="5169"/>
                    <a:pt x="16358" y="5557"/>
                  </a:cubicBezTo>
                  <a:cubicBezTo>
                    <a:pt x="16409" y="5634"/>
                    <a:pt x="16460" y="5685"/>
                    <a:pt x="16511" y="5736"/>
                  </a:cubicBezTo>
                  <a:cubicBezTo>
                    <a:pt x="16640" y="5836"/>
                    <a:pt x="16793" y="5889"/>
                    <a:pt x="16947" y="5889"/>
                  </a:cubicBezTo>
                  <a:cubicBezTo>
                    <a:pt x="17069" y="5889"/>
                    <a:pt x="17193" y="5856"/>
                    <a:pt x="17306" y="5788"/>
                  </a:cubicBezTo>
                  <a:cubicBezTo>
                    <a:pt x="17717" y="5506"/>
                    <a:pt x="17614" y="4890"/>
                    <a:pt x="17127" y="4762"/>
                  </a:cubicBezTo>
                  <a:cubicBezTo>
                    <a:pt x="17081" y="4748"/>
                    <a:pt x="17034" y="4741"/>
                    <a:pt x="16985" y="4741"/>
                  </a:cubicBezTo>
                  <a:close/>
                  <a:moveTo>
                    <a:pt x="6587" y="6245"/>
                  </a:moveTo>
                  <a:cubicBezTo>
                    <a:pt x="6511" y="6245"/>
                    <a:pt x="6414" y="6334"/>
                    <a:pt x="6460" y="6403"/>
                  </a:cubicBezTo>
                  <a:cubicBezTo>
                    <a:pt x="6460" y="6429"/>
                    <a:pt x="6485" y="6429"/>
                    <a:pt x="6485" y="6454"/>
                  </a:cubicBezTo>
                  <a:cubicBezTo>
                    <a:pt x="6511" y="6467"/>
                    <a:pt x="6536" y="6474"/>
                    <a:pt x="6562" y="6474"/>
                  </a:cubicBezTo>
                  <a:cubicBezTo>
                    <a:pt x="6588" y="6474"/>
                    <a:pt x="6613" y="6467"/>
                    <a:pt x="6639" y="6454"/>
                  </a:cubicBezTo>
                  <a:cubicBezTo>
                    <a:pt x="6716" y="6403"/>
                    <a:pt x="6690" y="6275"/>
                    <a:pt x="6613" y="6249"/>
                  </a:cubicBezTo>
                  <a:cubicBezTo>
                    <a:pt x="6605" y="6246"/>
                    <a:pt x="6596" y="6245"/>
                    <a:pt x="6587" y="6245"/>
                  </a:cubicBezTo>
                  <a:close/>
                  <a:moveTo>
                    <a:pt x="813" y="5837"/>
                  </a:moveTo>
                  <a:cubicBezTo>
                    <a:pt x="428" y="5837"/>
                    <a:pt x="1" y="6278"/>
                    <a:pt x="203" y="6659"/>
                  </a:cubicBezTo>
                  <a:cubicBezTo>
                    <a:pt x="228" y="6711"/>
                    <a:pt x="280" y="6788"/>
                    <a:pt x="357" y="6839"/>
                  </a:cubicBezTo>
                  <a:cubicBezTo>
                    <a:pt x="485" y="6939"/>
                    <a:pt x="638" y="6991"/>
                    <a:pt x="792" y="6991"/>
                  </a:cubicBezTo>
                  <a:cubicBezTo>
                    <a:pt x="915" y="6991"/>
                    <a:pt x="1038" y="6958"/>
                    <a:pt x="1152" y="6890"/>
                  </a:cubicBezTo>
                  <a:cubicBezTo>
                    <a:pt x="1536" y="6608"/>
                    <a:pt x="1434" y="5993"/>
                    <a:pt x="972" y="5865"/>
                  </a:cubicBezTo>
                  <a:cubicBezTo>
                    <a:pt x="921" y="5845"/>
                    <a:pt x="868" y="5837"/>
                    <a:pt x="813" y="5837"/>
                  </a:cubicBezTo>
                  <a:close/>
                  <a:moveTo>
                    <a:pt x="8010" y="7201"/>
                  </a:moveTo>
                  <a:cubicBezTo>
                    <a:pt x="7933" y="7201"/>
                    <a:pt x="7856" y="7225"/>
                    <a:pt x="7791" y="7279"/>
                  </a:cubicBezTo>
                  <a:lnTo>
                    <a:pt x="7791" y="7279"/>
                  </a:lnTo>
                  <a:cubicBezTo>
                    <a:pt x="7792" y="7278"/>
                    <a:pt x="7792" y="7276"/>
                    <a:pt x="7793" y="7275"/>
                  </a:cubicBezTo>
                  <a:lnTo>
                    <a:pt x="7793" y="7275"/>
                  </a:lnTo>
                  <a:lnTo>
                    <a:pt x="7767" y="7301"/>
                  </a:lnTo>
                  <a:cubicBezTo>
                    <a:pt x="7775" y="7293"/>
                    <a:pt x="7783" y="7286"/>
                    <a:pt x="7791" y="7279"/>
                  </a:cubicBezTo>
                  <a:lnTo>
                    <a:pt x="7791" y="7279"/>
                  </a:lnTo>
                  <a:cubicBezTo>
                    <a:pt x="7766" y="7328"/>
                    <a:pt x="7741" y="7353"/>
                    <a:pt x="7716" y="7403"/>
                  </a:cubicBezTo>
                  <a:cubicBezTo>
                    <a:pt x="7665" y="7583"/>
                    <a:pt x="7716" y="7762"/>
                    <a:pt x="7870" y="7890"/>
                  </a:cubicBezTo>
                  <a:cubicBezTo>
                    <a:pt x="7928" y="7929"/>
                    <a:pt x="7992" y="7946"/>
                    <a:pt x="8055" y="7946"/>
                  </a:cubicBezTo>
                  <a:cubicBezTo>
                    <a:pt x="8245" y="7946"/>
                    <a:pt x="8428" y="7788"/>
                    <a:pt x="8408" y="7557"/>
                  </a:cubicBezTo>
                  <a:cubicBezTo>
                    <a:pt x="8408" y="7360"/>
                    <a:pt x="8209" y="7201"/>
                    <a:pt x="8010" y="7201"/>
                  </a:cubicBezTo>
                  <a:close/>
                  <a:moveTo>
                    <a:pt x="4446" y="7536"/>
                  </a:moveTo>
                  <a:cubicBezTo>
                    <a:pt x="4057" y="7536"/>
                    <a:pt x="3613" y="7964"/>
                    <a:pt x="3818" y="8352"/>
                  </a:cubicBezTo>
                  <a:cubicBezTo>
                    <a:pt x="3844" y="8429"/>
                    <a:pt x="3895" y="8480"/>
                    <a:pt x="3972" y="8531"/>
                  </a:cubicBezTo>
                  <a:cubicBezTo>
                    <a:pt x="4087" y="8631"/>
                    <a:pt x="4241" y="8684"/>
                    <a:pt x="4399" y="8684"/>
                  </a:cubicBezTo>
                  <a:cubicBezTo>
                    <a:pt x="4525" y="8684"/>
                    <a:pt x="4654" y="8651"/>
                    <a:pt x="4767" y="8583"/>
                  </a:cubicBezTo>
                  <a:cubicBezTo>
                    <a:pt x="5152" y="8301"/>
                    <a:pt x="5049" y="7685"/>
                    <a:pt x="4588" y="7557"/>
                  </a:cubicBezTo>
                  <a:cubicBezTo>
                    <a:pt x="4542" y="7543"/>
                    <a:pt x="4495" y="7536"/>
                    <a:pt x="4446" y="753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3" name="Google Shape;1863;p36"/>
            <p:cNvSpPr/>
            <p:nvPr/>
          </p:nvSpPr>
          <p:spPr>
            <a:xfrm rot="718822">
              <a:off x="7632882" y="3365539"/>
              <a:ext cx="918528" cy="1181592"/>
            </a:xfrm>
            <a:custGeom>
              <a:avLst/>
              <a:gdLst/>
              <a:ahLst/>
              <a:cxnLst/>
              <a:rect l="l" t="t" r="r" b="b"/>
              <a:pathLst>
                <a:path w="39784" h="51178" extrusionOk="0">
                  <a:moveTo>
                    <a:pt x="39268" y="0"/>
                  </a:moveTo>
                  <a:cubicBezTo>
                    <a:pt x="39198" y="0"/>
                    <a:pt x="39125" y="22"/>
                    <a:pt x="39054" y="72"/>
                  </a:cubicBezTo>
                  <a:cubicBezTo>
                    <a:pt x="26772" y="10380"/>
                    <a:pt x="10053" y="27535"/>
                    <a:pt x="104" y="50665"/>
                  </a:cubicBezTo>
                  <a:cubicBezTo>
                    <a:pt x="1" y="50895"/>
                    <a:pt x="180" y="51152"/>
                    <a:pt x="437" y="51177"/>
                  </a:cubicBezTo>
                  <a:cubicBezTo>
                    <a:pt x="565" y="51177"/>
                    <a:pt x="668" y="51075"/>
                    <a:pt x="719" y="50972"/>
                  </a:cubicBezTo>
                  <a:cubicBezTo>
                    <a:pt x="10668" y="27945"/>
                    <a:pt x="27310" y="10868"/>
                    <a:pt x="39516" y="611"/>
                  </a:cubicBezTo>
                  <a:cubicBezTo>
                    <a:pt x="39784" y="363"/>
                    <a:pt x="39555" y="0"/>
                    <a:pt x="39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4" name="Google Shape;1864;p36"/>
            <p:cNvSpPr/>
            <p:nvPr/>
          </p:nvSpPr>
          <p:spPr>
            <a:xfrm rot="718822">
              <a:off x="8009603" y="2528280"/>
              <a:ext cx="906430" cy="1506230"/>
            </a:xfrm>
            <a:custGeom>
              <a:avLst/>
              <a:gdLst/>
              <a:ahLst/>
              <a:cxnLst/>
              <a:rect l="l" t="t" r="r" b="b"/>
              <a:pathLst>
                <a:path w="39260" h="65239" extrusionOk="0">
                  <a:moveTo>
                    <a:pt x="31193" y="1"/>
                  </a:moveTo>
                  <a:cubicBezTo>
                    <a:pt x="29629" y="1"/>
                    <a:pt x="28036" y="370"/>
                    <a:pt x="26643" y="1056"/>
                  </a:cubicBezTo>
                  <a:cubicBezTo>
                    <a:pt x="23259" y="2722"/>
                    <a:pt x="20848" y="5825"/>
                    <a:pt x="18746" y="8953"/>
                  </a:cubicBezTo>
                  <a:lnTo>
                    <a:pt x="18746" y="8928"/>
                  </a:lnTo>
                  <a:cubicBezTo>
                    <a:pt x="13079" y="17313"/>
                    <a:pt x="9001" y="26595"/>
                    <a:pt x="6078" y="36263"/>
                  </a:cubicBezTo>
                  <a:cubicBezTo>
                    <a:pt x="5078" y="39622"/>
                    <a:pt x="4027" y="42058"/>
                    <a:pt x="2822" y="45340"/>
                  </a:cubicBezTo>
                  <a:cubicBezTo>
                    <a:pt x="214" y="52473"/>
                    <a:pt x="1430" y="62307"/>
                    <a:pt x="14" y="65213"/>
                  </a:cubicBezTo>
                  <a:lnTo>
                    <a:pt x="14" y="65213"/>
                  </a:lnTo>
                  <a:cubicBezTo>
                    <a:pt x="7580" y="49885"/>
                    <a:pt x="20598" y="32563"/>
                    <a:pt x="32080" y="19877"/>
                  </a:cubicBezTo>
                  <a:cubicBezTo>
                    <a:pt x="34310" y="17415"/>
                    <a:pt x="36644" y="14928"/>
                    <a:pt x="37952" y="11851"/>
                  </a:cubicBezTo>
                  <a:cubicBezTo>
                    <a:pt x="39234" y="8800"/>
                    <a:pt x="39259" y="4928"/>
                    <a:pt x="37054" y="2415"/>
                  </a:cubicBezTo>
                  <a:cubicBezTo>
                    <a:pt x="35606" y="755"/>
                    <a:pt x="33429" y="1"/>
                    <a:pt x="31193" y="1"/>
                  </a:cubicBezTo>
                  <a:close/>
                  <a:moveTo>
                    <a:pt x="14" y="65213"/>
                  </a:moveTo>
                  <a:lnTo>
                    <a:pt x="14" y="65213"/>
                  </a:lnTo>
                  <a:cubicBezTo>
                    <a:pt x="10" y="65221"/>
                    <a:pt x="5" y="65230"/>
                    <a:pt x="1" y="65239"/>
                  </a:cubicBezTo>
                  <a:cubicBezTo>
                    <a:pt x="5" y="65230"/>
                    <a:pt x="10" y="65221"/>
                    <a:pt x="14" y="6521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5" name="Google Shape;1865;p36"/>
            <p:cNvSpPr/>
            <p:nvPr/>
          </p:nvSpPr>
          <p:spPr>
            <a:xfrm rot="718822">
              <a:off x="8025575" y="2445523"/>
              <a:ext cx="854321" cy="1538669"/>
            </a:xfrm>
            <a:custGeom>
              <a:avLst/>
              <a:gdLst/>
              <a:ahLst/>
              <a:cxnLst/>
              <a:rect l="l" t="t" r="r" b="b"/>
              <a:pathLst>
                <a:path w="37003" h="66644" extrusionOk="0">
                  <a:moveTo>
                    <a:pt x="29021" y="0"/>
                  </a:moveTo>
                  <a:cubicBezTo>
                    <a:pt x="27307" y="0"/>
                    <a:pt x="25551" y="457"/>
                    <a:pt x="24053" y="1281"/>
                  </a:cubicBezTo>
                  <a:cubicBezTo>
                    <a:pt x="20745" y="3128"/>
                    <a:pt x="18489" y="6333"/>
                    <a:pt x="16514" y="9538"/>
                  </a:cubicBezTo>
                  <a:lnTo>
                    <a:pt x="16514" y="9513"/>
                  </a:lnTo>
                  <a:cubicBezTo>
                    <a:pt x="11232" y="18154"/>
                    <a:pt x="7591" y="27616"/>
                    <a:pt x="5129" y="37411"/>
                  </a:cubicBezTo>
                  <a:cubicBezTo>
                    <a:pt x="4257" y="40796"/>
                    <a:pt x="3360" y="43284"/>
                    <a:pt x="2308" y="46617"/>
                  </a:cubicBezTo>
                  <a:cubicBezTo>
                    <a:pt x="1" y="53874"/>
                    <a:pt x="1693" y="63669"/>
                    <a:pt x="411" y="66644"/>
                  </a:cubicBezTo>
                  <a:lnTo>
                    <a:pt x="411" y="66644"/>
                  </a:lnTo>
                  <a:cubicBezTo>
                    <a:pt x="7257" y="50951"/>
                    <a:pt x="19437" y="33052"/>
                    <a:pt x="30335" y="19846"/>
                  </a:cubicBezTo>
                  <a:cubicBezTo>
                    <a:pt x="32464" y="17257"/>
                    <a:pt x="34695" y="14692"/>
                    <a:pt x="35849" y="11564"/>
                  </a:cubicBezTo>
                  <a:cubicBezTo>
                    <a:pt x="37002" y="8436"/>
                    <a:pt x="36823" y="4564"/>
                    <a:pt x="34515" y="2153"/>
                  </a:cubicBezTo>
                  <a:cubicBezTo>
                    <a:pt x="33098" y="666"/>
                    <a:pt x="31091" y="0"/>
                    <a:pt x="290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6" name="Google Shape;1866;p36"/>
            <p:cNvSpPr/>
            <p:nvPr/>
          </p:nvSpPr>
          <p:spPr>
            <a:xfrm rot="718822">
              <a:off x="8557141" y="2511476"/>
              <a:ext cx="353037" cy="279917"/>
            </a:xfrm>
            <a:custGeom>
              <a:avLst/>
              <a:gdLst/>
              <a:ahLst/>
              <a:cxnLst/>
              <a:rect l="l" t="t" r="r" b="b"/>
              <a:pathLst>
                <a:path w="15291" h="12124" extrusionOk="0">
                  <a:moveTo>
                    <a:pt x="8935" y="0"/>
                  </a:moveTo>
                  <a:cubicBezTo>
                    <a:pt x="8915" y="0"/>
                    <a:pt x="8895" y="3"/>
                    <a:pt x="8873" y="9"/>
                  </a:cubicBezTo>
                  <a:cubicBezTo>
                    <a:pt x="8745" y="35"/>
                    <a:pt x="8642" y="265"/>
                    <a:pt x="8770" y="368"/>
                  </a:cubicBezTo>
                  <a:cubicBezTo>
                    <a:pt x="8796" y="368"/>
                    <a:pt x="8822" y="368"/>
                    <a:pt x="8847" y="394"/>
                  </a:cubicBezTo>
                  <a:cubicBezTo>
                    <a:pt x="8950" y="394"/>
                    <a:pt x="9053" y="368"/>
                    <a:pt x="9104" y="265"/>
                  </a:cubicBezTo>
                  <a:cubicBezTo>
                    <a:pt x="9172" y="153"/>
                    <a:pt x="9080" y="0"/>
                    <a:pt x="8935" y="0"/>
                  </a:cubicBezTo>
                  <a:close/>
                  <a:moveTo>
                    <a:pt x="11916" y="1183"/>
                  </a:moveTo>
                  <a:cubicBezTo>
                    <a:pt x="11893" y="1183"/>
                    <a:pt x="11871" y="1185"/>
                    <a:pt x="11848" y="1189"/>
                  </a:cubicBezTo>
                  <a:cubicBezTo>
                    <a:pt x="11565" y="1240"/>
                    <a:pt x="11360" y="1753"/>
                    <a:pt x="11642" y="1932"/>
                  </a:cubicBezTo>
                  <a:cubicBezTo>
                    <a:pt x="11694" y="1958"/>
                    <a:pt x="11745" y="1983"/>
                    <a:pt x="11796" y="2009"/>
                  </a:cubicBezTo>
                  <a:cubicBezTo>
                    <a:pt x="11822" y="2012"/>
                    <a:pt x="11848" y="2014"/>
                    <a:pt x="11873" y="2014"/>
                  </a:cubicBezTo>
                  <a:cubicBezTo>
                    <a:pt x="12051" y="2014"/>
                    <a:pt x="12219" y="1935"/>
                    <a:pt x="12309" y="1778"/>
                  </a:cubicBezTo>
                  <a:cubicBezTo>
                    <a:pt x="12452" y="1492"/>
                    <a:pt x="12218" y="1183"/>
                    <a:pt x="11916" y="1183"/>
                  </a:cubicBezTo>
                  <a:close/>
                  <a:moveTo>
                    <a:pt x="6093" y="1486"/>
                  </a:moveTo>
                  <a:cubicBezTo>
                    <a:pt x="5938" y="1486"/>
                    <a:pt x="5786" y="1562"/>
                    <a:pt x="5745" y="1727"/>
                  </a:cubicBezTo>
                  <a:cubicBezTo>
                    <a:pt x="5745" y="1778"/>
                    <a:pt x="5745" y="1804"/>
                    <a:pt x="5745" y="1855"/>
                  </a:cubicBezTo>
                  <a:cubicBezTo>
                    <a:pt x="5770" y="2035"/>
                    <a:pt x="5924" y="2189"/>
                    <a:pt x="6104" y="2214"/>
                  </a:cubicBezTo>
                  <a:cubicBezTo>
                    <a:pt x="6114" y="2215"/>
                    <a:pt x="6124" y="2216"/>
                    <a:pt x="6134" y="2216"/>
                  </a:cubicBezTo>
                  <a:cubicBezTo>
                    <a:pt x="6400" y="2216"/>
                    <a:pt x="6585" y="1897"/>
                    <a:pt x="6437" y="1650"/>
                  </a:cubicBezTo>
                  <a:cubicBezTo>
                    <a:pt x="6366" y="1543"/>
                    <a:pt x="6228" y="1486"/>
                    <a:pt x="6093" y="1486"/>
                  </a:cubicBezTo>
                  <a:close/>
                  <a:moveTo>
                    <a:pt x="9380" y="1591"/>
                  </a:moveTo>
                  <a:cubicBezTo>
                    <a:pt x="9348" y="1591"/>
                    <a:pt x="9316" y="1593"/>
                    <a:pt x="9283" y="1599"/>
                  </a:cubicBezTo>
                  <a:cubicBezTo>
                    <a:pt x="8847" y="1676"/>
                    <a:pt x="8565" y="2394"/>
                    <a:pt x="8976" y="2676"/>
                  </a:cubicBezTo>
                  <a:cubicBezTo>
                    <a:pt x="9027" y="2701"/>
                    <a:pt x="9104" y="2753"/>
                    <a:pt x="9181" y="2753"/>
                  </a:cubicBezTo>
                  <a:cubicBezTo>
                    <a:pt x="9222" y="2760"/>
                    <a:pt x="9265" y="2764"/>
                    <a:pt x="9307" y="2764"/>
                  </a:cubicBezTo>
                  <a:cubicBezTo>
                    <a:pt x="9550" y="2764"/>
                    <a:pt x="9793" y="2642"/>
                    <a:pt x="9924" y="2445"/>
                  </a:cubicBezTo>
                  <a:cubicBezTo>
                    <a:pt x="10115" y="2040"/>
                    <a:pt x="9796" y="1591"/>
                    <a:pt x="9380" y="1591"/>
                  </a:cubicBezTo>
                  <a:close/>
                  <a:moveTo>
                    <a:pt x="4129" y="3189"/>
                  </a:moveTo>
                  <a:cubicBezTo>
                    <a:pt x="4052" y="3214"/>
                    <a:pt x="4001" y="3343"/>
                    <a:pt x="4078" y="3394"/>
                  </a:cubicBezTo>
                  <a:lnTo>
                    <a:pt x="4078" y="3419"/>
                  </a:lnTo>
                  <a:lnTo>
                    <a:pt x="4104" y="3419"/>
                  </a:lnTo>
                  <a:cubicBezTo>
                    <a:pt x="4155" y="3419"/>
                    <a:pt x="4232" y="3394"/>
                    <a:pt x="4257" y="3343"/>
                  </a:cubicBezTo>
                  <a:cubicBezTo>
                    <a:pt x="4283" y="3266"/>
                    <a:pt x="4206" y="3189"/>
                    <a:pt x="4129" y="3189"/>
                  </a:cubicBezTo>
                  <a:close/>
                  <a:moveTo>
                    <a:pt x="14587" y="2354"/>
                  </a:moveTo>
                  <a:cubicBezTo>
                    <a:pt x="14547" y="2354"/>
                    <a:pt x="14505" y="2359"/>
                    <a:pt x="14463" y="2368"/>
                  </a:cubicBezTo>
                  <a:cubicBezTo>
                    <a:pt x="14027" y="2445"/>
                    <a:pt x="13745" y="3137"/>
                    <a:pt x="14155" y="3419"/>
                  </a:cubicBezTo>
                  <a:lnTo>
                    <a:pt x="14130" y="3419"/>
                  </a:lnTo>
                  <a:cubicBezTo>
                    <a:pt x="14207" y="3471"/>
                    <a:pt x="14284" y="3496"/>
                    <a:pt x="14360" y="3496"/>
                  </a:cubicBezTo>
                  <a:cubicBezTo>
                    <a:pt x="14415" y="3511"/>
                    <a:pt x="14471" y="3519"/>
                    <a:pt x="14527" y="3519"/>
                  </a:cubicBezTo>
                  <a:cubicBezTo>
                    <a:pt x="14756" y="3519"/>
                    <a:pt x="14980" y="3395"/>
                    <a:pt x="15104" y="3189"/>
                  </a:cubicBezTo>
                  <a:cubicBezTo>
                    <a:pt x="15290" y="2793"/>
                    <a:pt x="14990" y="2354"/>
                    <a:pt x="14587" y="2354"/>
                  </a:cubicBezTo>
                  <a:close/>
                  <a:moveTo>
                    <a:pt x="12388" y="3205"/>
                  </a:moveTo>
                  <a:cubicBezTo>
                    <a:pt x="12371" y="3205"/>
                    <a:pt x="12353" y="3208"/>
                    <a:pt x="12335" y="3214"/>
                  </a:cubicBezTo>
                  <a:cubicBezTo>
                    <a:pt x="12181" y="3240"/>
                    <a:pt x="12078" y="3471"/>
                    <a:pt x="12232" y="3573"/>
                  </a:cubicBezTo>
                  <a:cubicBezTo>
                    <a:pt x="12258" y="3573"/>
                    <a:pt x="12283" y="3599"/>
                    <a:pt x="12309" y="3599"/>
                  </a:cubicBezTo>
                  <a:cubicBezTo>
                    <a:pt x="12323" y="3604"/>
                    <a:pt x="12337" y="3606"/>
                    <a:pt x="12352" y="3606"/>
                  </a:cubicBezTo>
                  <a:cubicBezTo>
                    <a:pt x="12421" y="3606"/>
                    <a:pt x="12498" y="3560"/>
                    <a:pt x="12540" y="3496"/>
                  </a:cubicBezTo>
                  <a:cubicBezTo>
                    <a:pt x="12608" y="3361"/>
                    <a:pt x="12516" y="3205"/>
                    <a:pt x="12388" y="3205"/>
                  </a:cubicBezTo>
                  <a:close/>
                  <a:moveTo>
                    <a:pt x="7478" y="3842"/>
                  </a:moveTo>
                  <a:cubicBezTo>
                    <a:pt x="7323" y="3842"/>
                    <a:pt x="7170" y="3912"/>
                    <a:pt x="7129" y="4061"/>
                  </a:cubicBezTo>
                  <a:lnTo>
                    <a:pt x="7155" y="4061"/>
                  </a:lnTo>
                  <a:cubicBezTo>
                    <a:pt x="7155" y="4112"/>
                    <a:pt x="7155" y="4163"/>
                    <a:pt x="7155" y="4214"/>
                  </a:cubicBezTo>
                  <a:cubicBezTo>
                    <a:pt x="7181" y="4394"/>
                    <a:pt x="7334" y="4522"/>
                    <a:pt x="7514" y="4573"/>
                  </a:cubicBezTo>
                  <a:cubicBezTo>
                    <a:pt x="7796" y="4573"/>
                    <a:pt x="7976" y="4240"/>
                    <a:pt x="7822" y="4009"/>
                  </a:cubicBezTo>
                  <a:cubicBezTo>
                    <a:pt x="7761" y="3900"/>
                    <a:pt x="7619" y="3842"/>
                    <a:pt x="7478" y="3842"/>
                  </a:cubicBezTo>
                  <a:close/>
                  <a:moveTo>
                    <a:pt x="3853" y="5099"/>
                  </a:moveTo>
                  <a:cubicBezTo>
                    <a:pt x="3701" y="5099"/>
                    <a:pt x="3554" y="5169"/>
                    <a:pt x="3514" y="5317"/>
                  </a:cubicBezTo>
                  <a:cubicBezTo>
                    <a:pt x="3514" y="5368"/>
                    <a:pt x="3514" y="5420"/>
                    <a:pt x="3514" y="5471"/>
                  </a:cubicBezTo>
                  <a:cubicBezTo>
                    <a:pt x="3539" y="5650"/>
                    <a:pt x="3693" y="5804"/>
                    <a:pt x="3873" y="5830"/>
                  </a:cubicBezTo>
                  <a:cubicBezTo>
                    <a:pt x="4155" y="5830"/>
                    <a:pt x="4360" y="5522"/>
                    <a:pt x="4206" y="5266"/>
                  </a:cubicBezTo>
                  <a:cubicBezTo>
                    <a:pt x="4133" y="5156"/>
                    <a:pt x="3991" y="5099"/>
                    <a:pt x="3853" y="5099"/>
                  </a:cubicBezTo>
                  <a:close/>
                  <a:moveTo>
                    <a:pt x="7382" y="5816"/>
                  </a:moveTo>
                  <a:cubicBezTo>
                    <a:pt x="7341" y="5816"/>
                    <a:pt x="7300" y="5820"/>
                    <a:pt x="7258" y="5830"/>
                  </a:cubicBezTo>
                  <a:cubicBezTo>
                    <a:pt x="6822" y="5907"/>
                    <a:pt x="6540" y="6625"/>
                    <a:pt x="6924" y="6907"/>
                  </a:cubicBezTo>
                  <a:lnTo>
                    <a:pt x="6950" y="6907"/>
                  </a:lnTo>
                  <a:cubicBezTo>
                    <a:pt x="7001" y="6932"/>
                    <a:pt x="7078" y="6958"/>
                    <a:pt x="7155" y="6984"/>
                  </a:cubicBezTo>
                  <a:cubicBezTo>
                    <a:pt x="7196" y="6991"/>
                    <a:pt x="7238" y="6995"/>
                    <a:pt x="7280" y="6995"/>
                  </a:cubicBezTo>
                  <a:cubicBezTo>
                    <a:pt x="7524" y="6995"/>
                    <a:pt x="7767" y="6869"/>
                    <a:pt x="7899" y="6650"/>
                  </a:cubicBezTo>
                  <a:cubicBezTo>
                    <a:pt x="8085" y="6254"/>
                    <a:pt x="7785" y="5816"/>
                    <a:pt x="7382" y="5816"/>
                  </a:cubicBezTo>
                  <a:close/>
                  <a:moveTo>
                    <a:pt x="1704" y="7231"/>
                  </a:moveTo>
                  <a:cubicBezTo>
                    <a:pt x="1684" y="7231"/>
                    <a:pt x="1663" y="7234"/>
                    <a:pt x="1642" y="7240"/>
                  </a:cubicBezTo>
                  <a:cubicBezTo>
                    <a:pt x="1514" y="7266"/>
                    <a:pt x="1411" y="7497"/>
                    <a:pt x="1539" y="7599"/>
                  </a:cubicBezTo>
                  <a:cubicBezTo>
                    <a:pt x="1565" y="7599"/>
                    <a:pt x="1591" y="7625"/>
                    <a:pt x="1616" y="7625"/>
                  </a:cubicBezTo>
                  <a:cubicBezTo>
                    <a:pt x="1634" y="7629"/>
                    <a:pt x="1653" y="7631"/>
                    <a:pt x="1670" y="7631"/>
                  </a:cubicBezTo>
                  <a:cubicBezTo>
                    <a:pt x="1754" y="7631"/>
                    <a:pt x="1830" y="7586"/>
                    <a:pt x="1873" y="7522"/>
                  </a:cubicBezTo>
                  <a:cubicBezTo>
                    <a:pt x="1940" y="7387"/>
                    <a:pt x="1849" y="7231"/>
                    <a:pt x="1704" y="7231"/>
                  </a:cubicBezTo>
                  <a:close/>
                  <a:moveTo>
                    <a:pt x="5899" y="8599"/>
                  </a:moveTo>
                  <a:cubicBezTo>
                    <a:pt x="5822" y="8599"/>
                    <a:pt x="5770" y="8753"/>
                    <a:pt x="5847" y="8804"/>
                  </a:cubicBezTo>
                  <a:cubicBezTo>
                    <a:pt x="5847" y="8804"/>
                    <a:pt x="5873" y="8804"/>
                    <a:pt x="5873" y="8830"/>
                  </a:cubicBezTo>
                  <a:cubicBezTo>
                    <a:pt x="5924" y="8830"/>
                    <a:pt x="6001" y="8804"/>
                    <a:pt x="6027" y="8753"/>
                  </a:cubicBezTo>
                  <a:cubicBezTo>
                    <a:pt x="6052" y="8676"/>
                    <a:pt x="5975" y="8599"/>
                    <a:pt x="5899" y="8599"/>
                  </a:cubicBezTo>
                  <a:close/>
                  <a:moveTo>
                    <a:pt x="3453" y="8132"/>
                  </a:moveTo>
                  <a:cubicBezTo>
                    <a:pt x="3431" y="8132"/>
                    <a:pt x="3408" y="8134"/>
                    <a:pt x="3386" y="8138"/>
                  </a:cubicBezTo>
                  <a:cubicBezTo>
                    <a:pt x="3103" y="8189"/>
                    <a:pt x="2924" y="8651"/>
                    <a:pt x="3206" y="8830"/>
                  </a:cubicBezTo>
                  <a:cubicBezTo>
                    <a:pt x="3232" y="8856"/>
                    <a:pt x="3283" y="8856"/>
                    <a:pt x="3334" y="8881"/>
                  </a:cubicBezTo>
                  <a:cubicBezTo>
                    <a:pt x="3357" y="8885"/>
                    <a:pt x="3380" y="8886"/>
                    <a:pt x="3403" y="8886"/>
                  </a:cubicBezTo>
                  <a:cubicBezTo>
                    <a:pt x="3558" y="8886"/>
                    <a:pt x="3706" y="8810"/>
                    <a:pt x="3796" y="8676"/>
                  </a:cubicBezTo>
                  <a:cubicBezTo>
                    <a:pt x="3915" y="8415"/>
                    <a:pt x="3726" y="8132"/>
                    <a:pt x="3453" y="8132"/>
                  </a:cubicBezTo>
                  <a:close/>
                  <a:moveTo>
                    <a:pt x="7730" y="8742"/>
                  </a:moveTo>
                  <a:cubicBezTo>
                    <a:pt x="7579" y="8742"/>
                    <a:pt x="7427" y="8819"/>
                    <a:pt x="7386" y="8984"/>
                  </a:cubicBezTo>
                  <a:cubicBezTo>
                    <a:pt x="7386" y="9010"/>
                    <a:pt x="7386" y="9061"/>
                    <a:pt x="7386" y="9112"/>
                  </a:cubicBezTo>
                  <a:cubicBezTo>
                    <a:pt x="7437" y="9292"/>
                    <a:pt x="7565" y="9445"/>
                    <a:pt x="7745" y="9471"/>
                  </a:cubicBezTo>
                  <a:cubicBezTo>
                    <a:pt x="8027" y="9471"/>
                    <a:pt x="8232" y="9163"/>
                    <a:pt x="8052" y="8907"/>
                  </a:cubicBezTo>
                  <a:cubicBezTo>
                    <a:pt x="7993" y="8800"/>
                    <a:pt x="7862" y="8742"/>
                    <a:pt x="7730" y="8742"/>
                  </a:cubicBezTo>
                  <a:close/>
                  <a:moveTo>
                    <a:pt x="4824" y="10739"/>
                  </a:moveTo>
                  <a:cubicBezTo>
                    <a:pt x="4782" y="10739"/>
                    <a:pt x="4738" y="10744"/>
                    <a:pt x="4693" y="10753"/>
                  </a:cubicBezTo>
                  <a:cubicBezTo>
                    <a:pt x="4257" y="10830"/>
                    <a:pt x="4001" y="11522"/>
                    <a:pt x="4411" y="11805"/>
                  </a:cubicBezTo>
                  <a:lnTo>
                    <a:pt x="4386" y="11805"/>
                  </a:lnTo>
                  <a:cubicBezTo>
                    <a:pt x="4463" y="11856"/>
                    <a:pt x="4539" y="11881"/>
                    <a:pt x="4616" y="11907"/>
                  </a:cubicBezTo>
                  <a:cubicBezTo>
                    <a:pt x="4658" y="11915"/>
                    <a:pt x="4699" y="11918"/>
                    <a:pt x="4739" y="11918"/>
                  </a:cubicBezTo>
                  <a:cubicBezTo>
                    <a:pt x="4978" y="11918"/>
                    <a:pt x="5203" y="11793"/>
                    <a:pt x="5334" y="11574"/>
                  </a:cubicBezTo>
                  <a:cubicBezTo>
                    <a:pt x="5544" y="11178"/>
                    <a:pt x="5246" y="10739"/>
                    <a:pt x="4824" y="10739"/>
                  </a:cubicBezTo>
                  <a:close/>
                  <a:moveTo>
                    <a:pt x="816" y="10950"/>
                  </a:moveTo>
                  <a:cubicBezTo>
                    <a:pt x="784" y="10950"/>
                    <a:pt x="751" y="10953"/>
                    <a:pt x="719" y="10958"/>
                  </a:cubicBezTo>
                  <a:cubicBezTo>
                    <a:pt x="283" y="11035"/>
                    <a:pt x="1" y="11753"/>
                    <a:pt x="411" y="12035"/>
                  </a:cubicBezTo>
                  <a:cubicBezTo>
                    <a:pt x="462" y="12061"/>
                    <a:pt x="539" y="12087"/>
                    <a:pt x="616" y="12112"/>
                  </a:cubicBezTo>
                  <a:cubicBezTo>
                    <a:pt x="658" y="12120"/>
                    <a:pt x="700" y="12123"/>
                    <a:pt x="742" y="12123"/>
                  </a:cubicBezTo>
                  <a:cubicBezTo>
                    <a:pt x="986" y="12123"/>
                    <a:pt x="1229" y="12001"/>
                    <a:pt x="1360" y="11805"/>
                  </a:cubicBezTo>
                  <a:cubicBezTo>
                    <a:pt x="1550" y="11400"/>
                    <a:pt x="1232" y="10950"/>
                    <a:pt x="816" y="1095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7" name="Google Shape;1867;p36"/>
            <p:cNvSpPr/>
            <p:nvPr/>
          </p:nvSpPr>
          <p:spPr>
            <a:xfrm rot="718822">
              <a:off x="8018037" y="2549860"/>
              <a:ext cx="697670" cy="1395916"/>
            </a:xfrm>
            <a:custGeom>
              <a:avLst/>
              <a:gdLst/>
              <a:ahLst/>
              <a:cxnLst/>
              <a:rect l="l" t="t" r="r" b="b"/>
              <a:pathLst>
                <a:path w="30218" h="60461" extrusionOk="0">
                  <a:moveTo>
                    <a:pt x="29718" y="1"/>
                  </a:moveTo>
                  <a:cubicBezTo>
                    <a:pt x="29628" y="1"/>
                    <a:pt x="29537" y="37"/>
                    <a:pt x="29464" y="124"/>
                  </a:cubicBezTo>
                  <a:cubicBezTo>
                    <a:pt x="15053" y="18330"/>
                    <a:pt x="4052" y="40716"/>
                    <a:pt x="52" y="60025"/>
                  </a:cubicBezTo>
                  <a:cubicBezTo>
                    <a:pt x="1" y="60230"/>
                    <a:pt x="129" y="60409"/>
                    <a:pt x="334" y="60461"/>
                  </a:cubicBezTo>
                  <a:lnTo>
                    <a:pt x="411" y="60461"/>
                  </a:lnTo>
                  <a:cubicBezTo>
                    <a:pt x="565" y="60461"/>
                    <a:pt x="719" y="60333"/>
                    <a:pt x="744" y="60179"/>
                  </a:cubicBezTo>
                  <a:cubicBezTo>
                    <a:pt x="4745" y="40947"/>
                    <a:pt x="15668" y="18689"/>
                    <a:pt x="30028" y="560"/>
                  </a:cubicBezTo>
                  <a:cubicBezTo>
                    <a:pt x="30218" y="294"/>
                    <a:pt x="29972" y="1"/>
                    <a:pt x="297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14761349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9"/>
        <p:cNvGrpSpPr/>
        <p:nvPr/>
      </p:nvGrpSpPr>
      <p:grpSpPr>
        <a:xfrm>
          <a:off x="0" y="0"/>
          <a:ext cx="0" cy="0"/>
          <a:chOff x="0" y="0"/>
          <a:chExt cx="0" cy="0"/>
        </a:xfrm>
      </p:grpSpPr>
      <p:pic>
        <p:nvPicPr>
          <p:cNvPr id="40" name="Google Shape;40;p7"/>
          <p:cNvPicPr preferRelativeResize="0"/>
          <p:nvPr/>
        </p:nvPicPr>
        <p:blipFill>
          <a:blip r:embed="rId2">
            <a:alphaModFix amt="75000"/>
          </a:blip>
          <a:stretch>
            <a:fillRect/>
          </a:stretch>
        </p:blipFill>
        <p:spPr>
          <a:xfrm>
            <a:off x="0" y="0"/>
            <a:ext cx="2747267" cy="2645701"/>
          </a:xfrm>
          <a:prstGeom prst="rect">
            <a:avLst/>
          </a:prstGeom>
          <a:noFill/>
          <a:ln>
            <a:noFill/>
          </a:ln>
        </p:spPr>
      </p:pic>
      <p:pic>
        <p:nvPicPr>
          <p:cNvPr id="41" name="Google Shape;41;p7"/>
          <p:cNvPicPr preferRelativeResize="0"/>
          <p:nvPr/>
        </p:nvPicPr>
        <p:blipFill>
          <a:blip r:embed="rId2">
            <a:alphaModFix amt="75000"/>
          </a:blip>
          <a:stretch>
            <a:fillRect/>
          </a:stretch>
        </p:blipFill>
        <p:spPr>
          <a:xfrm rot="10800000">
            <a:off x="9444733" y="4212300"/>
            <a:ext cx="2747267" cy="2645701"/>
          </a:xfrm>
          <a:prstGeom prst="rect">
            <a:avLst/>
          </a:prstGeom>
          <a:noFill/>
          <a:ln>
            <a:noFill/>
          </a:ln>
        </p:spPr>
      </p:pic>
      <p:sp>
        <p:nvSpPr>
          <p:cNvPr id="42" name="Google Shape;42;p7"/>
          <p:cNvSpPr txBox="1">
            <a:spLocks noGrp="1"/>
          </p:cNvSpPr>
          <p:nvPr>
            <p:ph type="body" idx="1"/>
          </p:nvPr>
        </p:nvSpPr>
        <p:spPr>
          <a:xfrm>
            <a:off x="952167" y="1756800"/>
            <a:ext cx="6617200" cy="3344400"/>
          </a:xfrm>
          <a:prstGeom prst="rect">
            <a:avLst/>
          </a:prstGeom>
        </p:spPr>
        <p:txBody>
          <a:bodyPr spcFirstLastPara="1" wrap="square" lIns="91425" tIns="91425" rIns="91425" bIns="91425" anchor="ctr" anchorCtr="0">
            <a:noAutofit/>
          </a:bodyPr>
          <a:lstStyle>
            <a:lvl1pPr marL="609585" lvl="0" indent="-414856" rtl="0">
              <a:lnSpc>
                <a:spcPct val="100000"/>
              </a:lnSpc>
              <a:spcBef>
                <a:spcPts val="0"/>
              </a:spcBef>
              <a:spcAft>
                <a:spcPts val="0"/>
              </a:spcAft>
              <a:buSzPts val="1300"/>
              <a:buChar char="●"/>
              <a:defRPr sz="1867"/>
            </a:lvl1pPr>
            <a:lvl2pPr marL="1219170" lvl="1" indent="-414856" rtl="0">
              <a:spcBef>
                <a:spcPts val="0"/>
              </a:spcBef>
              <a:spcAft>
                <a:spcPts val="0"/>
              </a:spcAft>
              <a:buSzPts val="1300"/>
              <a:buChar char="○"/>
              <a:defRPr sz="1733"/>
            </a:lvl2pPr>
            <a:lvl3pPr marL="1828754" lvl="2" indent="-414856" rtl="0">
              <a:spcBef>
                <a:spcPts val="2133"/>
              </a:spcBef>
              <a:spcAft>
                <a:spcPts val="0"/>
              </a:spcAft>
              <a:buSzPts val="1300"/>
              <a:buChar char="■"/>
              <a:defRPr sz="1733"/>
            </a:lvl3pPr>
            <a:lvl4pPr marL="2438339" lvl="3" indent="-414856" rtl="0">
              <a:spcBef>
                <a:spcPts val="2133"/>
              </a:spcBef>
              <a:spcAft>
                <a:spcPts val="0"/>
              </a:spcAft>
              <a:buSzPts val="1300"/>
              <a:buChar char="●"/>
              <a:defRPr sz="1733"/>
            </a:lvl4pPr>
            <a:lvl5pPr marL="3047924" lvl="4" indent="-414856" rtl="0">
              <a:spcBef>
                <a:spcPts val="2133"/>
              </a:spcBef>
              <a:spcAft>
                <a:spcPts val="0"/>
              </a:spcAft>
              <a:buSzPts val="1300"/>
              <a:buChar char="○"/>
              <a:defRPr sz="1733"/>
            </a:lvl5pPr>
            <a:lvl6pPr marL="3657509" lvl="5" indent="-414856" rtl="0">
              <a:spcBef>
                <a:spcPts val="2133"/>
              </a:spcBef>
              <a:spcAft>
                <a:spcPts val="0"/>
              </a:spcAft>
              <a:buSzPts val="1300"/>
              <a:buChar char="■"/>
              <a:defRPr sz="1733"/>
            </a:lvl6pPr>
            <a:lvl7pPr marL="4267093" lvl="6" indent="-414856" rtl="0">
              <a:spcBef>
                <a:spcPts val="2133"/>
              </a:spcBef>
              <a:spcAft>
                <a:spcPts val="0"/>
              </a:spcAft>
              <a:buSzPts val="1300"/>
              <a:buChar char="●"/>
              <a:defRPr sz="1733"/>
            </a:lvl7pPr>
            <a:lvl8pPr marL="4876678" lvl="7" indent="-414856" rtl="0">
              <a:spcBef>
                <a:spcPts val="2133"/>
              </a:spcBef>
              <a:spcAft>
                <a:spcPts val="0"/>
              </a:spcAft>
              <a:buSzPts val="1300"/>
              <a:buChar char="○"/>
              <a:defRPr sz="1733"/>
            </a:lvl8pPr>
            <a:lvl9pPr marL="5486263" lvl="8" indent="-414856" rtl="0">
              <a:spcBef>
                <a:spcPts val="2133"/>
              </a:spcBef>
              <a:spcAft>
                <a:spcPts val="2133"/>
              </a:spcAft>
              <a:buSzPts val="1300"/>
              <a:buChar char="■"/>
              <a:defRPr sz="1733"/>
            </a:lvl9pPr>
          </a:lstStyle>
          <a:p>
            <a:endParaRPr/>
          </a:p>
        </p:txBody>
      </p:sp>
      <p:sp>
        <p:nvSpPr>
          <p:cNvPr id="43" name="Google Shape;43;p7"/>
          <p:cNvSpPr txBox="1">
            <a:spLocks noGrp="1"/>
          </p:cNvSpPr>
          <p:nvPr>
            <p:ph type="title"/>
          </p:nvPr>
        </p:nvSpPr>
        <p:spPr>
          <a:xfrm>
            <a:off x="952167" y="725267"/>
            <a:ext cx="10287600" cy="491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4000"/>
            </a:lvl1pPr>
            <a:lvl2pPr lvl="1" algn="ctr" rtl="0">
              <a:spcBef>
                <a:spcPts val="0"/>
              </a:spcBef>
              <a:spcAft>
                <a:spcPts val="0"/>
              </a:spcAft>
              <a:buClr>
                <a:schemeClr val="lt1"/>
              </a:buClr>
              <a:buSzPts val="3600"/>
              <a:buNone/>
              <a:defRPr sz="4800">
                <a:solidFill>
                  <a:schemeClr val="lt1"/>
                </a:solidFill>
              </a:defRPr>
            </a:lvl2pPr>
            <a:lvl3pPr lvl="2" algn="ctr" rtl="0">
              <a:spcBef>
                <a:spcPts val="0"/>
              </a:spcBef>
              <a:spcAft>
                <a:spcPts val="0"/>
              </a:spcAft>
              <a:buClr>
                <a:schemeClr val="lt1"/>
              </a:buClr>
              <a:buSzPts val="3600"/>
              <a:buNone/>
              <a:defRPr sz="4800">
                <a:solidFill>
                  <a:schemeClr val="lt1"/>
                </a:solidFill>
              </a:defRPr>
            </a:lvl3pPr>
            <a:lvl4pPr lvl="3" algn="ctr" rtl="0">
              <a:spcBef>
                <a:spcPts val="0"/>
              </a:spcBef>
              <a:spcAft>
                <a:spcPts val="0"/>
              </a:spcAft>
              <a:buClr>
                <a:schemeClr val="lt1"/>
              </a:buClr>
              <a:buSzPts val="3600"/>
              <a:buNone/>
              <a:defRPr sz="4800">
                <a:solidFill>
                  <a:schemeClr val="lt1"/>
                </a:solidFill>
              </a:defRPr>
            </a:lvl4pPr>
            <a:lvl5pPr lvl="4" algn="ctr" rtl="0">
              <a:spcBef>
                <a:spcPts val="0"/>
              </a:spcBef>
              <a:spcAft>
                <a:spcPts val="0"/>
              </a:spcAft>
              <a:buClr>
                <a:schemeClr val="lt1"/>
              </a:buClr>
              <a:buSzPts val="3600"/>
              <a:buNone/>
              <a:defRPr sz="4800">
                <a:solidFill>
                  <a:schemeClr val="lt1"/>
                </a:solidFill>
              </a:defRPr>
            </a:lvl5pPr>
            <a:lvl6pPr lvl="5" algn="ctr" rtl="0">
              <a:spcBef>
                <a:spcPts val="0"/>
              </a:spcBef>
              <a:spcAft>
                <a:spcPts val="0"/>
              </a:spcAft>
              <a:buClr>
                <a:schemeClr val="lt1"/>
              </a:buClr>
              <a:buSzPts val="3600"/>
              <a:buNone/>
              <a:defRPr sz="4800">
                <a:solidFill>
                  <a:schemeClr val="lt1"/>
                </a:solidFill>
              </a:defRPr>
            </a:lvl6pPr>
            <a:lvl7pPr lvl="6" algn="ctr" rtl="0">
              <a:spcBef>
                <a:spcPts val="0"/>
              </a:spcBef>
              <a:spcAft>
                <a:spcPts val="0"/>
              </a:spcAft>
              <a:buClr>
                <a:schemeClr val="lt1"/>
              </a:buClr>
              <a:buSzPts val="3600"/>
              <a:buNone/>
              <a:defRPr sz="4800">
                <a:solidFill>
                  <a:schemeClr val="lt1"/>
                </a:solidFill>
              </a:defRPr>
            </a:lvl7pPr>
            <a:lvl8pPr lvl="7" algn="ctr" rtl="0">
              <a:spcBef>
                <a:spcPts val="0"/>
              </a:spcBef>
              <a:spcAft>
                <a:spcPts val="0"/>
              </a:spcAft>
              <a:buClr>
                <a:schemeClr val="lt1"/>
              </a:buClr>
              <a:buSzPts val="3600"/>
              <a:buNone/>
              <a:defRPr sz="4800">
                <a:solidFill>
                  <a:schemeClr val="lt1"/>
                </a:solidFill>
              </a:defRPr>
            </a:lvl8pPr>
            <a:lvl9pPr lvl="8" algn="ctr" rtl="0">
              <a:spcBef>
                <a:spcPts val="0"/>
              </a:spcBef>
              <a:spcAft>
                <a:spcPts val="0"/>
              </a:spcAft>
              <a:buClr>
                <a:schemeClr val="lt1"/>
              </a:buClr>
              <a:buSzPts val="3600"/>
              <a:buNone/>
              <a:defRPr sz="4800">
                <a:solidFill>
                  <a:schemeClr val="lt1"/>
                </a:solidFill>
              </a:defRPr>
            </a:lvl9pPr>
          </a:lstStyle>
          <a:p>
            <a:endParaRPr/>
          </a:p>
        </p:txBody>
      </p:sp>
      <p:sp>
        <p:nvSpPr>
          <p:cNvPr id="44" name="Google Shape;44;p7"/>
          <p:cNvSpPr/>
          <p:nvPr/>
        </p:nvSpPr>
        <p:spPr>
          <a:xfrm flipH="1">
            <a:off x="302647" y="275920"/>
            <a:ext cx="11586708" cy="6306160"/>
          </a:xfrm>
          <a:custGeom>
            <a:avLst/>
            <a:gdLst/>
            <a:ahLst/>
            <a:cxnLst/>
            <a:rect l="l" t="t" r="r" b="b"/>
            <a:pathLst>
              <a:path w="284476" h="182031" fill="none" extrusionOk="0">
                <a:moveTo>
                  <a:pt x="284476" y="174380"/>
                </a:moveTo>
                <a:lnTo>
                  <a:pt x="284476" y="7619"/>
                </a:lnTo>
                <a:cubicBezTo>
                  <a:pt x="280258" y="7619"/>
                  <a:pt x="276824" y="4219"/>
                  <a:pt x="276824" y="1"/>
                </a:cubicBezTo>
                <a:lnTo>
                  <a:pt x="7620" y="1"/>
                </a:lnTo>
                <a:cubicBezTo>
                  <a:pt x="7620" y="4219"/>
                  <a:pt x="4219" y="7619"/>
                  <a:pt x="1" y="7619"/>
                </a:cubicBezTo>
                <a:lnTo>
                  <a:pt x="1" y="174380"/>
                </a:lnTo>
                <a:cubicBezTo>
                  <a:pt x="4219" y="174380"/>
                  <a:pt x="7620" y="177780"/>
                  <a:pt x="7620" y="182031"/>
                </a:cubicBezTo>
                <a:lnTo>
                  <a:pt x="276824" y="182031"/>
                </a:lnTo>
                <a:cubicBezTo>
                  <a:pt x="276824" y="177780"/>
                  <a:pt x="280258" y="174380"/>
                  <a:pt x="284476" y="174380"/>
                </a:cubicBezTo>
                <a:close/>
              </a:path>
            </a:pathLst>
          </a:custGeom>
          <a:noFill/>
          <a:ln w="26975" cap="rnd"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01139838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blipFill>
          <a:blip r:embed="rId2">
            <a:alphaModFix/>
          </a:blip>
          <a:stretch>
            <a:fillRect/>
          </a:stretch>
        </a:blipFill>
        <a:effectLst/>
      </p:bgPr>
    </p:bg>
    <p:spTree>
      <p:nvGrpSpPr>
        <p:cNvPr id="1" name="Shape 8"/>
        <p:cNvGrpSpPr/>
        <p:nvPr/>
      </p:nvGrpSpPr>
      <p:grpSpPr>
        <a:xfrm>
          <a:off x="0" y="0"/>
          <a:ext cx="0" cy="0"/>
          <a:chOff x="0" y="0"/>
          <a:chExt cx="0" cy="0"/>
        </a:xfrm>
      </p:grpSpPr>
      <p:grpSp>
        <p:nvGrpSpPr>
          <p:cNvPr id="9" name="Google Shape;9;p2"/>
          <p:cNvGrpSpPr/>
          <p:nvPr/>
        </p:nvGrpSpPr>
        <p:grpSpPr>
          <a:xfrm>
            <a:off x="181733" y="186067"/>
            <a:ext cx="11747600" cy="6507200"/>
            <a:chOff x="136300" y="139550"/>
            <a:chExt cx="8810700" cy="4880400"/>
          </a:xfrm>
        </p:grpSpPr>
        <p:sp>
          <p:nvSpPr>
            <p:cNvPr id="10" name="Google Shape;10;p2"/>
            <p:cNvSpPr/>
            <p:nvPr/>
          </p:nvSpPr>
          <p:spPr>
            <a:xfrm flipH="1">
              <a:off x="136300" y="139550"/>
              <a:ext cx="8810700" cy="48804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11;p2"/>
            <p:cNvSpPr/>
            <p:nvPr/>
          </p:nvSpPr>
          <p:spPr>
            <a:xfrm flipH="1">
              <a:off x="188200" y="197150"/>
              <a:ext cx="8706900" cy="4765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2" name="Google Shape;12;p2"/>
          <p:cNvSpPr txBox="1">
            <a:spLocks noGrp="1"/>
          </p:cNvSpPr>
          <p:nvPr>
            <p:ph type="ctrTitle"/>
          </p:nvPr>
        </p:nvSpPr>
        <p:spPr>
          <a:xfrm>
            <a:off x="950967" y="1599167"/>
            <a:ext cx="7004400" cy="2946000"/>
          </a:xfrm>
          <a:prstGeom prst="rect">
            <a:avLst/>
          </a:prstGeom>
        </p:spPr>
        <p:txBody>
          <a:bodyPr spcFirstLastPara="1" wrap="square" lIns="91425" tIns="91425" rIns="91425" bIns="91425" anchor="ctr" anchorCtr="0">
            <a:noAutofit/>
          </a:bodyPr>
          <a:lstStyle>
            <a:lvl1pPr lvl="0" rtl="0">
              <a:spcBef>
                <a:spcPts val="0"/>
              </a:spcBef>
              <a:spcAft>
                <a:spcPts val="0"/>
              </a:spcAft>
              <a:buSzPts val="5200"/>
              <a:buNone/>
              <a:defRPr sz="6667">
                <a:latin typeface="Aref Ruqaa"/>
                <a:ea typeface="Aref Ruqaa"/>
                <a:cs typeface="Aref Ruqaa"/>
                <a:sym typeface="Aref Ruqaa"/>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3" name="Google Shape;13;p2"/>
          <p:cNvSpPr txBox="1">
            <a:spLocks noGrp="1"/>
          </p:cNvSpPr>
          <p:nvPr>
            <p:ph type="subTitle" idx="1"/>
          </p:nvPr>
        </p:nvSpPr>
        <p:spPr>
          <a:xfrm>
            <a:off x="950967" y="4896033"/>
            <a:ext cx="5240000" cy="639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800"/>
              <a:buNone/>
              <a:defRPr sz="2133">
                <a:solidFill>
                  <a:schemeClr val="dk1"/>
                </a:solidFill>
                <a:latin typeface="Nunito"/>
                <a:ea typeface="Nunito"/>
                <a:cs typeface="Nunito"/>
                <a:sym typeface="Nunito"/>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pic>
        <p:nvPicPr>
          <p:cNvPr id="14" name="Google Shape;14;p2"/>
          <p:cNvPicPr preferRelativeResize="0"/>
          <p:nvPr/>
        </p:nvPicPr>
        <p:blipFill rotWithShape="1">
          <a:blip r:embed="rId3">
            <a:alphaModFix/>
          </a:blip>
          <a:srcRect l="357" r="347"/>
          <a:stretch/>
        </p:blipFill>
        <p:spPr>
          <a:xfrm>
            <a:off x="-143429" y="0"/>
            <a:ext cx="1677932" cy="1203267"/>
          </a:xfrm>
          <a:prstGeom prst="rect">
            <a:avLst/>
          </a:prstGeom>
          <a:noFill/>
          <a:ln>
            <a:noFill/>
          </a:ln>
        </p:spPr>
      </p:pic>
      <p:pic>
        <p:nvPicPr>
          <p:cNvPr id="15" name="Google Shape;15;p2"/>
          <p:cNvPicPr preferRelativeResize="0"/>
          <p:nvPr/>
        </p:nvPicPr>
        <p:blipFill rotWithShape="1">
          <a:blip r:embed="rId3">
            <a:alphaModFix/>
          </a:blip>
          <a:srcRect l="347" r="357"/>
          <a:stretch/>
        </p:blipFill>
        <p:spPr>
          <a:xfrm rot="10800000" flipH="1">
            <a:off x="-34233" y="5804639"/>
            <a:ext cx="1459532" cy="1046600"/>
          </a:xfrm>
          <a:prstGeom prst="rect">
            <a:avLst/>
          </a:prstGeom>
          <a:noFill/>
          <a:ln>
            <a:noFill/>
          </a:ln>
        </p:spPr>
      </p:pic>
      <p:pic>
        <p:nvPicPr>
          <p:cNvPr id="16" name="Google Shape;16;p2"/>
          <p:cNvPicPr preferRelativeResize="0"/>
          <p:nvPr/>
        </p:nvPicPr>
        <p:blipFill rotWithShape="1">
          <a:blip r:embed="rId4">
            <a:alphaModFix/>
          </a:blip>
          <a:srcRect t="670" b="680"/>
          <a:stretch/>
        </p:blipFill>
        <p:spPr>
          <a:xfrm rot="5905218">
            <a:off x="11173085" y="5716560"/>
            <a:ext cx="886896" cy="1214217"/>
          </a:xfrm>
          <a:prstGeom prst="rect">
            <a:avLst/>
          </a:prstGeom>
          <a:noFill/>
          <a:ln>
            <a:noFill/>
          </a:ln>
        </p:spPr>
      </p:pic>
      <p:pic>
        <p:nvPicPr>
          <p:cNvPr id="17" name="Google Shape;17;p2"/>
          <p:cNvPicPr preferRelativeResize="0"/>
          <p:nvPr/>
        </p:nvPicPr>
        <p:blipFill>
          <a:blip r:embed="rId5">
            <a:alphaModFix/>
          </a:blip>
          <a:stretch>
            <a:fillRect/>
          </a:stretch>
        </p:blipFill>
        <p:spPr>
          <a:xfrm>
            <a:off x="7463500" y="1511800"/>
            <a:ext cx="5929533" cy="5929533"/>
          </a:xfrm>
          <a:prstGeom prst="rect">
            <a:avLst/>
          </a:prstGeom>
          <a:noFill/>
          <a:ln>
            <a:noFill/>
          </a:ln>
        </p:spPr>
      </p:pic>
    </p:spTree>
    <p:extLst>
      <p:ext uri="{BB962C8B-B14F-4D97-AF65-F5344CB8AC3E}">
        <p14:creationId xmlns:p14="http://schemas.microsoft.com/office/powerpoint/2010/main" val="341482162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8"/>
        <p:cNvGrpSpPr/>
        <p:nvPr/>
      </p:nvGrpSpPr>
      <p:grpSpPr>
        <a:xfrm>
          <a:off x="0" y="0"/>
          <a:ext cx="0" cy="0"/>
          <a:chOff x="0" y="0"/>
          <a:chExt cx="0" cy="0"/>
        </a:xfrm>
      </p:grpSpPr>
      <p:sp>
        <p:nvSpPr>
          <p:cNvPr id="19" name="Google Shape;19;p3"/>
          <p:cNvSpPr txBox="1">
            <a:spLocks noGrp="1"/>
          </p:cNvSpPr>
          <p:nvPr>
            <p:ph type="ctrTitle"/>
          </p:nvPr>
        </p:nvSpPr>
        <p:spPr>
          <a:xfrm>
            <a:off x="5919068" y="3112495"/>
            <a:ext cx="5322000" cy="11224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lt2"/>
              </a:buClr>
              <a:buSzPts val="5000"/>
              <a:buNone/>
              <a:defRPr sz="6667" b="1">
                <a:solidFill>
                  <a:schemeClr val="dk1"/>
                </a:solidFill>
              </a:defRPr>
            </a:lvl1pPr>
            <a:lvl2pPr lvl="1" algn="r" rtl="0">
              <a:lnSpc>
                <a:spcPct val="80000"/>
              </a:lnSpc>
              <a:spcBef>
                <a:spcPts val="0"/>
              </a:spcBef>
              <a:spcAft>
                <a:spcPts val="0"/>
              </a:spcAft>
              <a:buClr>
                <a:schemeClr val="accent4"/>
              </a:buClr>
              <a:buSzPts val="5000"/>
              <a:buNone/>
              <a:defRPr sz="6667">
                <a:solidFill>
                  <a:schemeClr val="accent4"/>
                </a:solidFill>
              </a:defRPr>
            </a:lvl2pPr>
            <a:lvl3pPr lvl="2" algn="r" rtl="0">
              <a:lnSpc>
                <a:spcPct val="80000"/>
              </a:lnSpc>
              <a:spcBef>
                <a:spcPts val="0"/>
              </a:spcBef>
              <a:spcAft>
                <a:spcPts val="0"/>
              </a:spcAft>
              <a:buClr>
                <a:schemeClr val="accent4"/>
              </a:buClr>
              <a:buSzPts val="5000"/>
              <a:buNone/>
              <a:defRPr sz="6667">
                <a:solidFill>
                  <a:schemeClr val="accent4"/>
                </a:solidFill>
              </a:defRPr>
            </a:lvl3pPr>
            <a:lvl4pPr lvl="3" algn="r" rtl="0">
              <a:lnSpc>
                <a:spcPct val="80000"/>
              </a:lnSpc>
              <a:spcBef>
                <a:spcPts val="0"/>
              </a:spcBef>
              <a:spcAft>
                <a:spcPts val="0"/>
              </a:spcAft>
              <a:buClr>
                <a:schemeClr val="accent4"/>
              </a:buClr>
              <a:buSzPts val="5000"/>
              <a:buNone/>
              <a:defRPr sz="6667">
                <a:solidFill>
                  <a:schemeClr val="accent4"/>
                </a:solidFill>
              </a:defRPr>
            </a:lvl4pPr>
            <a:lvl5pPr lvl="4" algn="r" rtl="0">
              <a:lnSpc>
                <a:spcPct val="80000"/>
              </a:lnSpc>
              <a:spcBef>
                <a:spcPts val="0"/>
              </a:spcBef>
              <a:spcAft>
                <a:spcPts val="0"/>
              </a:spcAft>
              <a:buClr>
                <a:schemeClr val="accent4"/>
              </a:buClr>
              <a:buSzPts val="5000"/>
              <a:buNone/>
              <a:defRPr sz="6667">
                <a:solidFill>
                  <a:schemeClr val="accent4"/>
                </a:solidFill>
              </a:defRPr>
            </a:lvl5pPr>
            <a:lvl6pPr lvl="5" algn="r" rtl="0">
              <a:lnSpc>
                <a:spcPct val="80000"/>
              </a:lnSpc>
              <a:spcBef>
                <a:spcPts val="0"/>
              </a:spcBef>
              <a:spcAft>
                <a:spcPts val="0"/>
              </a:spcAft>
              <a:buClr>
                <a:schemeClr val="accent4"/>
              </a:buClr>
              <a:buSzPts val="5000"/>
              <a:buNone/>
              <a:defRPr sz="6667">
                <a:solidFill>
                  <a:schemeClr val="accent4"/>
                </a:solidFill>
              </a:defRPr>
            </a:lvl6pPr>
            <a:lvl7pPr lvl="6" algn="r" rtl="0">
              <a:lnSpc>
                <a:spcPct val="80000"/>
              </a:lnSpc>
              <a:spcBef>
                <a:spcPts val="0"/>
              </a:spcBef>
              <a:spcAft>
                <a:spcPts val="0"/>
              </a:spcAft>
              <a:buClr>
                <a:schemeClr val="accent4"/>
              </a:buClr>
              <a:buSzPts val="5000"/>
              <a:buNone/>
              <a:defRPr sz="6667">
                <a:solidFill>
                  <a:schemeClr val="accent4"/>
                </a:solidFill>
              </a:defRPr>
            </a:lvl7pPr>
            <a:lvl8pPr lvl="7" algn="r" rtl="0">
              <a:lnSpc>
                <a:spcPct val="80000"/>
              </a:lnSpc>
              <a:spcBef>
                <a:spcPts val="0"/>
              </a:spcBef>
              <a:spcAft>
                <a:spcPts val="0"/>
              </a:spcAft>
              <a:buClr>
                <a:schemeClr val="accent4"/>
              </a:buClr>
              <a:buSzPts val="5000"/>
              <a:buNone/>
              <a:defRPr sz="6667">
                <a:solidFill>
                  <a:schemeClr val="accent4"/>
                </a:solidFill>
              </a:defRPr>
            </a:lvl8pPr>
            <a:lvl9pPr lvl="8" algn="r" rtl="0">
              <a:lnSpc>
                <a:spcPct val="80000"/>
              </a:lnSpc>
              <a:spcBef>
                <a:spcPts val="0"/>
              </a:spcBef>
              <a:spcAft>
                <a:spcPts val="0"/>
              </a:spcAft>
              <a:buClr>
                <a:schemeClr val="accent3"/>
              </a:buClr>
              <a:buSzPts val="5000"/>
              <a:buNone/>
              <a:defRPr sz="6667">
                <a:solidFill>
                  <a:schemeClr val="accent3"/>
                </a:solidFill>
              </a:defRPr>
            </a:lvl9pPr>
          </a:lstStyle>
          <a:p>
            <a:endParaRPr/>
          </a:p>
        </p:txBody>
      </p:sp>
      <p:sp>
        <p:nvSpPr>
          <p:cNvPr id="20" name="Google Shape;20;p3"/>
          <p:cNvSpPr txBox="1">
            <a:spLocks noGrp="1"/>
          </p:cNvSpPr>
          <p:nvPr>
            <p:ph type="title" idx="2" hasCustomPrompt="1"/>
          </p:nvPr>
        </p:nvSpPr>
        <p:spPr>
          <a:xfrm>
            <a:off x="5893408" y="1578233"/>
            <a:ext cx="1606000" cy="1415200"/>
          </a:xfrm>
          <a:prstGeom prst="rect">
            <a:avLst/>
          </a:prstGeom>
          <a:noFill/>
          <a:ln>
            <a:noFill/>
          </a:ln>
        </p:spPr>
        <p:txBody>
          <a:bodyPr spcFirstLastPara="1" wrap="square" lIns="91425" tIns="91425" rIns="91425" bIns="91425" anchor="ctr" anchorCtr="0">
            <a:noAutofit/>
          </a:bodyPr>
          <a:lstStyle>
            <a:lvl1pPr lvl="0" algn="ctr" rtl="0">
              <a:lnSpc>
                <a:spcPct val="115000"/>
              </a:lnSpc>
              <a:spcBef>
                <a:spcPts val="0"/>
              </a:spcBef>
              <a:spcAft>
                <a:spcPts val="0"/>
              </a:spcAft>
              <a:buClr>
                <a:schemeClr val="accent4"/>
              </a:buClr>
              <a:buSzPts val="7200"/>
              <a:buNone/>
              <a:defRPr sz="6667"/>
            </a:lvl1pPr>
            <a:lvl2pPr lvl="1" algn="r" rtl="0">
              <a:spcBef>
                <a:spcPts val="0"/>
              </a:spcBef>
              <a:spcAft>
                <a:spcPts val="0"/>
              </a:spcAft>
              <a:buSzPts val="7200"/>
              <a:buNone/>
              <a:defRPr sz="9600"/>
            </a:lvl2pPr>
            <a:lvl3pPr lvl="2" algn="r" rtl="0">
              <a:spcBef>
                <a:spcPts val="0"/>
              </a:spcBef>
              <a:spcAft>
                <a:spcPts val="0"/>
              </a:spcAft>
              <a:buSzPts val="7200"/>
              <a:buNone/>
              <a:defRPr sz="9600"/>
            </a:lvl3pPr>
            <a:lvl4pPr lvl="3" algn="r" rtl="0">
              <a:spcBef>
                <a:spcPts val="0"/>
              </a:spcBef>
              <a:spcAft>
                <a:spcPts val="0"/>
              </a:spcAft>
              <a:buSzPts val="7200"/>
              <a:buNone/>
              <a:defRPr sz="9600"/>
            </a:lvl4pPr>
            <a:lvl5pPr lvl="4" algn="r" rtl="0">
              <a:spcBef>
                <a:spcPts val="0"/>
              </a:spcBef>
              <a:spcAft>
                <a:spcPts val="0"/>
              </a:spcAft>
              <a:buSzPts val="7200"/>
              <a:buNone/>
              <a:defRPr sz="9600"/>
            </a:lvl5pPr>
            <a:lvl6pPr lvl="5" algn="r" rtl="0">
              <a:spcBef>
                <a:spcPts val="0"/>
              </a:spcBef>
              <a:spcAft>
                <a:spcPts val="0"/>
              </a:spcAft>
              <a:buSzPts val="7200"/>
              <a:buNone/>
              <a:defRPr sz="9600"/>
            </a:lvl6pPr>
            <a:lvl7pPr lvl="6" algn="r" rtl="0">
              <a:spcBef>
                <a:spcPts val="0"/>
              </a:spcBef>
              <a:spcAft>
                <a:spcPts val="0"/>
              </a:spcAft>
              <a:buSzPts val="7200"/>
              <a:buNone/>
              <a:defRPr sz="9600"/>
            </a:lvl7pPr>
            <a:lvl8pPr lvl="7" algn="r" rtl="0">
              <a:spcBef>
                <a:spcPts val="0"/>
              </a:spcBef>
              <a:spcAft>
                <a:spcPts val="0"/>
              </a:spcAft>
              <a:buSzPts val="7200"/>
              <a:buNone/>
              <a:defRPr sz="9600"/>
            </a:lvl8pPr>
            <a:lvl9pPr lvl="8" algn="r" rtl="0">
              <a:spcBef>
                <a:spcPts val="0"/>
              </a:spcBef>
              <a:spcAft>
                <a:spcPts val="0"/>
              </a:spcAft>
              <a:buSzPts val="7200"/>
              <a:buNone/>
              <a:defRPr sz="9600"/>
            </a:lvl9pPr>
          </a:lstStyle>
          <a:p>
            <a:r>
              <a:t>xx%</a:t>
            </a:r>
          </a:p>
        </p:txBody>
      </p:sp>
      <p:sp>
        <p:nvSpPr>
          <p:cNvPr id="21" name="Google Shape;21;p3"/>
          <p:cNvSpPr txBox="1">
            <a:spLocks noGrp="1"/>
          </p:cNvSpPr>
          <p:nvPr>
            <p:ph type="subTitle" idx="1"/>
          </p:nvPr>
        </p:nvSpPr>
        <p:spPr>
          <a:xfrm>
            <a:off x="5919068" y="4306364"/>
            <a:ext cx="5322000" cy="9336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1200"/>
              <a:buNone/>
              <a:defRPr sz="2133"/>
            </a:lvl1pPr>
            <a:lvl2pPr lvl="1" algn="r" rtl="0">
              <a:lnSpc>
                <a:spcPct val="100000"/>
              </a:lnSpc>
              <a:spcBef>
                <a:spcPts val="0"/>
              </a:spcBef>
              <a:spcAft>
                <a:spcPts val="0"/>
              </a:spcAft>
              <a:buSzPts val="1200"/>
              <a:buNone/>
              <a:defRPr sz="1600"/>
            </a:lvl2pPr>
            <a:lvl3pPr lvl="2" algn="r" rtl="0">
              <a:lnSpc>
                <a:spcPct val="100000"/>
              </a:lnSpc>
              <a:spcBef>
                <a:spcPts val="0"/>
              </a:spcBef>
              <a:spcAft>
                <a:spcPts val="0"/>
              </a:spcAft>
              <a:buSzPts val="1200"/>
              <a:buNone/>
              <a:defRPr sz="1600"/>
            </a:lvl3pPr>
            <a:lvl4pPr lvl="3" algn="r" rtl="0">
              <a:lnSpc>
                <a:spcPct val="100000"/>
              </a:lnSpc>
              <a:spcBef>
                <a:spcPts val="0"/>
              </a:spcBef>
              <a:spcAft>
                <a:spcPts val="0"/>
              </a:spcAft>
              <a:buSzPts val="1200"/>
              <a:buNone/>
              <a:defRPr sz="1600"/>
            </a:lvl4pPr>
            <a:lvl5pPr lvl="4" algn="r" rtl="0">
              <a:lnSpc>
                <a:spcPct val="100000"/>
              </a:lnSpc>
              <a:spcBef>
                <a:spcPts val="0"/>
              </a:spcBef>
              <a:spcAft>
                <a:spcPts val="0"/>
              </a:spcAft>
              <a:buSzPts val="1200"/>
              <a:buNone/>
              <a:defRPr sz="1600"/>
            </a:lvl5pPr>
            <a:lvl6pPr lvl="5" algn="r" rtl="0">
              <a:lnSpc>
                <a:spcPct val="100000"/>
              </a:lnSpc>
              <a:spcBef>
                <a:spcPts val="0"/>
              </a:spcBef>
              <a:spcAft>
                <a:spcPts val="0"/>
              </a:spcAft>
              <a:buSzPts val="1200"/>
              <a:buNone/>
              <a:defRPr sz="1600"/>
            </a:lvl6pPr>
            <a:lvl7pPr lvl="6" algn="r" rtl="0">
              <a:lnSpc>
                <a:spcPct val="100000"/>
              </a:lnSpc>
              <a:spcBef>
                <a:spcPts val="0"/>
              </a:spcBef>
              <a:spcAft>
                <a:spcPts val="0"/>
              </a:spcAft>
              <a:buSzPts val="1200"/>
              <a:buNone/>
              <a:defRPr sz="1600"/>
            </a:lvl7pPr>
            <a:lvl8pPr lvl="7" algn="r" rtl="0">
              <a:lnSpc>
                <a:spcPct val="100000"/>
              </a:lnSpc>
              <a:spcBef>
                <a:spcPts val="0"/>
              </a:spcBef>
              <a:spcAft>
                <a:spcPts val="0"/>
              </a:spcAft>
              <a:buSzPts val="1200"/>
              <a:buNone/>
              <a:defRPr sz="1600"/>
            </a:lvl8pPr>
            <a:lvl9pPr lvl="8" algn="r" rtl="0">
              <a:lnSpc>
                <a:spcPct val="100000"/>
              </a:lnSpc>
              <a:spcBef>
                <a:spcPts val="0"/>
              </a:spcBef>
              <a:spcAft>
                <a:spcPts val="0"/>
              </a:spcAft>
              <a:buSzPts val="1200"/>
              <a:buNone/>
              <a:defRPr sz="1600"/>
            </a:lvl9pPr>
          </a:lstStyle>
          <a:p>
            <a:endParaRPr/>
          </a:p>
        </p:txBody>
      </p:sp>
      <p:grpSp>
        <p:nvGrpSpPr>
          <p:cNvPr id="22" name="Google Shape;22;p3"/>
          <p:cNvGrpSpPr/>
          <p:nvPr/>
        </p:nvGrpSpPr>
        <p:grpSpPr>
          <a:xfrm>
            <a:off x="181733" y="186067"/>
            <a:ext cx="11747600" cy="6507200"/>
            <a:chOff x="136300" y="139550"/>
            <a:chExt cx="8810700" cy="4880400"/>
          </a:xfrm>
        </p:grpSpPr>
        <p:sp>
          <p:nvSpPr>
            <p:cNvPr id="23" name="Google Shape;23;p3"/>
            <p:cNvSpPr/>
            <p:nvPr/>
          </p:nvSpPr>
          <p:spPr>
            <a:xfrm flipH="1">
              <a:off x="136300" y="139550"/>
              <a:ext cx="8810700" cy="48804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24;p3"/>
            <p:cNvSpPr/>
            <p:nvPr/>
          </p:nvSpPr>
          <p:spPr>
            <a:xfrm flipH="1">
              <a:off x="188200" y="197150"/>
              <a:ext cx="8706900" cy="4765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97896127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89"/>
        <p:cNvGrpSpPr/>
        <p:nvPr/>
      </p:nvGrpSpPr>
      <p:grpSpPr>
        <a:xfrm>
          <a:off x="0" y="0"/>
          <a:ext cx="0" cy="0"/>
          <a:chOff x="0" y="0"/>
          <a:chExt cx="0" cy="0"/>
        </a:xfrm>
      </p:grpSpPr>
      <p:sp>
        <p:nvSpPr>
          <p:cNvPr id="90" name="Google Shape;90;p10"/>
          <p:cNvSpPr txBox="1">
            <a:spLocks noGrp="1"/>
          </p:cNvSpPr>
          <p:nvPr>
            <p:ph type="body" idx="1"/>
          </p:nvPr>
        </p:nvSpPr>
        <p:spPr>
          <a:xfrm>
            <a:off x="990433" y="992467"/>
            <a:ext cx="5009200" cy="1617600"/>
          </a:xfrm>
          <a:prstGeom prst="rect">
            <a:avLst/>
          </a:prstGeom>
        </p:spPr>
        <p:txBody>
          <a:bodyPr spcFirstLastPara="1" wrap="square" lIns="91425" tIns="91425" rIns="91425" bIns="91425" anchor="ctr" anchorCtr="0">
            <a:noAutofit/>
          </a:bodyPr>
          <a:lstStyle>
            <a:lvl1pPr marL="609585" lvl="0" indent="-304792" algn="ctr">
              <a:lnSpc>
                <a:spcPct val="100000"/>
              </a:lnSpc>
              <a:spcBef>
                <a:spcPts val="0"/>
              </a:spcBef>
              <a:spcAft>
                <a:spcPts val="0"/>
              </a:spcAft>
              <a:buSzPts val="1400"/>
              <a:buNone/>
              <a:defRPr sz="4000">
                <a:latin typeface="Aref Ruqaa"/>
                <a:ea typeface="Aref Ruqaa"/>
                <a:cs typeface="Aref Ruqaa"/>
                <a:sym typeface="Aref Ruqaa"/>
              </a:defRPr>
            </a:lvl1pPr>
          </a:lstStyle>
          <a:p>
            <a:endParaRPr/>
          </a:p>
        </p:txBody>
      </p:sp>
      <p:grpSp>
        <p:nvGrpSpPr>
          <p:cNvPr id="91" name="Google Shape;91;p10"/>
          <p:cNvGrpSpPr/>
          <p:nvPr/>
        </p:nvGrpSpPr>
        <p:grpSpPr>
          <a:xfrm>
            <a:off x="181733" y="186067"/>
            <a:ext cx="11747600" cy="6507200"/>
            <a:chOff x="136300" y="139550"/>
            <a:chExt cx="8810700" cy="4880400"/>
          </a:xfrm>
        </p:grpSpPr>
        <p:sp>
          <p:nvSpPr>
            <p:cNvPr id="92" name="Google Shape;92;p10"/>
            <p:cNvSpPr/>
            <p:nvPr/>
          </p:nvSpPr>
          <p:spPr>
            <a:xfrm flipH="1">
              <a:off x="136300" y="139550"/>
              <a:ext cx="8810700" cy="48804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93;p10"/>
            <p:cNvSpPr/>
            <p:nvPr/>
          </p:nvSpPr>
          <p:spPr>
            <a:xfrm flipH="1">
              <a:off x="188200" y="197150"/>
              <a:ext cx="8706900" cy="4765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20575933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103"/>
        <p:cNvGrpSpPr/>
        <p:nvPr/>
      </p:nvGrpSpPr>
      <p:grpSpPr>
        <a:xfrm>
          <a:off x="0" y="0"/>
          <a:ext cx="0" cy="0"/>
          <a:chOff x="0" y="0"/>
          <a:chExt cx="0" cy="0"/>
        </a:xfrm>
      </p:grpSpPr>
    </p:spTree>
    <p:extLst>
      <p:ext uri="{BB962C8B-B14F-4D97-AF65-F5344CB8AC3E}">
        <p14:creationId xmlns:p14="http://schemas.microsoft.com/office/powerpoint/2010/main" val="257444515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04"/>
        <p:cNvGrpSpPr/>
        <p:nvPr/>
      </p:nvGrpSpPr>
      <p:grpSpPr>
        <a:xfrm>
          <a:off x="0" y="0"/>
          <a:ext cx="0" cy="0"/>
          <a:chOff x="0" y="0"/>
          <a:chExt cx="0" cy="0"/>
        </a:xfrm>
      </p:grpSpPr>
      <p:sp>
        <p:nvSpPr>
          <p:cNvPr id="105" name="Google Shape;105;p13"/>
          <p:cNvSpPr txBox="1">
            <a:spLocks noGrp="1"/>
          </p:cNvSpPr>
          <p:nvPr>
            <p:ph type="title"/>
          </p:nvPr>
        </p:nvSpPr>
        <p:spPr>
          <a:xfrm>
            <a:off x="951225" y="2368433"/>
            <a:ext cx="3367600" cy="7636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accent1"/>
              </a:buClr>
              <a:buSzPts val="1800"/>
              <a:buNone/>
              <a:defRPr sz="2667"/>
            </a:lvl1pPr>
            <a:lvl2pPr lvl="1" algn="ctr" rtl="0">
              <a:spcBef>
                <a:spcPts val="0"/>
              </a:spcBef>
              <a:spcAft>
                <a:spcPts val="0"/>
              </a:spcAft>
              <a:buClr>
                <a:schemeClr val="accent1"/>
              </a:buClr>
              <a:buSzPts val="2800"/>
              <a:buNone/>
              <a:defRPr>
                <a:solidFill>
                  <a:schemeClr val="accent1"/>
                </a:solidFill>
              </a:defRPr>
            </a:lvl2pPr>
            <a:lvl3pPr lvl="2" algn="ctr" rtl="0">
              <a:spcBef>
                <a:spcPts val="0"/>
              </a:spcBef>
              <a:spcAft>
                <a:spcPts val="0"/>
              </a:spcAft>
              <a:buClr>
                <a:schemeClr val="accent1"/>
              </a:buClr>
              <a:buSzPts val="2800"/>
              <a:buNone/>
              <a:defRPr>
                <a:solidFill>
                  <a:schemeClr val="accent1"/>
                </a:solidFill>
              </a:defRPr>
            </a:lvl3pPr>
            <a:lvl4pPr lvl="3" algn="ctr" rtl="0">
              <a:spcBef>
                <a:spcPts val="0"/>
              </a:spcBef>
              <a:spcAft>
                <a:spcPts val="0"/>
              </a:spcAft>
              <a:buClr>
                <a:schemeClr val="accent1"/>
              </a:buClr>
              <a:buSzPts val="2800"/>
              <a:buNone/>
              <a:defRPr>
                <a:solidFill>
                  <a:schemeClr val="accent1"/>
                </a:solidFill>
              </a:defRPr>
            </a:lvl4pPr>
            <a:lvl5pPr lvl="4" algn="ctr" rtl="0">
              <a:spcBef>
                <a:spcPts val="0"/>
              </a:spcBef>
              <a:spcAft>
                <a:spcPts val="0"/>
              </a:spcAft>
              <a:buClr>
                <a:schemeClr val="accent1"/>
              </a:buClr>
              <a:buSzPts val="2800"/>
              <a:buNone/>
              <a:defRPr>
                <a:solidFill>
                  <a:schemeClr val="accent1"/>
                </a:solidFill>
              </a:defRPr>
            </a:lvl5pPr>
            <a:lvl6pPr lvl="5" algn="ctr" rtl="0">
              <a:spcBef>
                <a:spcPts val="0"/>
              </a:spcBef>
              <a:spcAft>
                <a:spcPts val="0"/>
              </a:spcAft>
              <a:buClr>
                <a:schemeClr val="accent1"/>
              </a:buClr>
              <a:buSzPts val="2800"/>
              <a:buNone/>
              <a:defRPr>
                <a:solidFill>
                  <a:schemeClr val="accent1"/>
                </a:solidFill>
              </a:defRPr>
            </a:lvl6pPr>
            <a:lvl7pPr lvl="6" algn="ctr" rtl="0">
              <a:spcBef>
                <a:spcPts val="0"/>
              </a:spcBef>
              <a:spcAft>
                <a:spcPts val="0"/>
              </a:spcAft>
              <a:buClr>
                <a:schemeClr val="accent1"/>
              </a:buClr>
              <a:buSzPts val="2800"/>
              <a:buNone/>
              <a:defRPr>
                <a:solidFill>
                  <a:schemeClr val="accent1"/>
                </a:solidFill>
              </a:defRPr>
            </a:lvl7pPr>
            <a:lvl8pPr lvl="7" algn="ctr" rtl="0">
              <a:spcBef>
                <a:spcPts val="0"/>
              </a:spcBef>
              <a:spcAft>
                <a:spcPts val="0"/>
              </a:spcAft>
              <a:buClr>
                <a:schemeClr val="accent1"/>
              </a:buClr>
              <a:buSzPts val="2800"/>
              <a:buNone/>
              <a:defRPr>
                <a:solidFill>
                  <a:schemeClr val="accent1"/>
                </a:solidFill>
              </a:defRPr>
            </a:lvl8pPr>
            <a:lvl9pPr lvl="8" algn="ctr" rtl="0">
              <a:spcBef>
                <a:spcPts val="0"/>
              </a:spcBef>
              <a:spcAft>
                <a:spcPts val="0"/>
              </a:spcAft>
              <a:buClr>
                <a:schemeClr val="accent1"/>
              </a:buClr>
              <a:buSzPts val="2800"/>
              <a:buNone/>
              <a:defRPr>
                <a:solidFill>
                  <a:schemeClr val="accent1"/>
                </a:solidFill>
              </a:defRPr>
            </a:lvl9pPr>
          </a:lstStyle>
          <a:p>
            <a:endParaRPr/>
          </a:p>
        </p:txBody>
      </p:sp>
      <p:sp>
        <p:nvSpPr>
          <p:cNvPr id="106" name="Google Shape;106;p13"/>
          <p:cNvSpPr txBox="1">
            <a:spLocks noGrp="1"/>
          </p:cNvSpPr>
          <p:nvPr>
            <p:ph type="subTitle" idx="1"/>
          </p:nvPr>
        </p:nvSpPr>
        <p:spPr>
          <a:xfrm>
            <a:off x="950867" y="3031465"/>
            <a:ext cx="3367600" cy="7176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Clr>
                <a:schemeClr val="accent3"/>
              </a:buClr>
              <a:buSzPts val="1400"/>
              <a:buNone/>
              <a:defRPr sz="1867"/>
            </a:lvl1pPr>
            <a:lvl2pPr lvl="1" algn="ctr" rtl="0">
              <a:lnSpc>
                <a:spcPct val="100000"/>
              </a:lnSpc>
              <a:spcBef>
                <a:spcPts val="0"/>
              </a:spcBef>
              <a:spcAft>
                <a:spcPts val="0"/>
              </a:spcAft>
              <a:buClr>
                <a:schemeClr val="accent3"/>
              </a:buClr>
              <a:buSzPts val="1400"/>
              <a:buNone/>
              <a:defRPr>
                <a:solidFill>
                  <a:schemeClr val="accent3"/>
                </a:solidFill>
              </a:defRPr>
            </a:lvl2pPr>
            <a:lvl3pPr lvl="2" algn="ctr" rtl="0">
              <a:lnSpc>
                <a:spcPct val="100000"/>
              </a:lnSpc>
              <a:spcBef>
                <a:spcPts val="0"/>
              </a:spcBef>
              <a:spcAft>
                <a:spcPts val="0"/>
              </a:spcAft>
              <a:buClr>
                <a:schemeClr val="accent3"/>
              </a:buClr>
              <a:buSzPts val="1400"/>
              <a:buNone/>
              <a:defRPr>
                <a:solidFill>
                  <a:schemeClr val="accent3"/>
                </a:solidFill>
              </a:defRPr>
            </a:lvl3pPr>
            <a:lvl4pPr lvl="3" algn="ctr" rtl="0">
              <a:lnSpc>
                <a:spcPct val="100000"/>
              </a:lnSpc>
              <a:spcBef>
                <a:spcPts val="0"/>
              </a:spcBef>
              <a:spcAft>
                <a:spcPts val="0"/>
              </a:spcAft>
              <a:buClr>
                <a:schemeClr val="accent3"/>
              </a:buClr>
              <a:buSzPts val="1400"/>
              <a:buNone/>
              <a:defRPr>
                <a:solidFill>
                  <a:schemeClr val="accent3"/>
                </a:solidFill>
              </a:defRPr>
            </a:lvl4pPr>
            <a:lvl5pPr lvl="4" algn="ctr" rtl="0">
              <a:lnSpc>
                <a:spcPct val="100000"/>
              </a:lnSpc>
              <a:spcBef>
                <a:spcPts val="0"/>
              </a:spcBef>
              <a:spcAft>
                <a:spcPts val="0"/>
              </a:spcAft>
              <a:buClr>
                <a:schemeClr val="accent3"/>
              </a:buClr>
              <a:buSzPts val="1400"/>
              <a:buNone/>
              <a:defRPr>
                <a:solidFill>
                  <a:schemeClr val="accent3"/>
                </a:solidFill>
              </a:defRPr>
            </a:lvl5pPr>
            <a:lvl6pPr lvl="5" algn="ctr" rtl="0">
              <a:lnSpc>
                <a:spcPct val="100000"/>
              </a:lnSpc>
              <a:spcBef>
                <a:spcPts val="0"/>
              </a:spcBef>
              <a:spcAft>
                <a:spcPts val="0"/>
              </a:spcAft>
              <a:buClr>
                <a:schemeClr val="accent3"/>
              </a:buClr>
              <a:buSzPts val="1400"/>
              <a:buNone/>
              <a:defRPr>
                <a:solidFill>
                  <a:schemeClr val="accent3"/>
                </a:solidFill>
              </a:defRPr>
            </a:lvl6pPr>
            <a:lvl7pPr lvl="6" algn="ctr" rtl="0">
              <a:lnSpc>
                <a:spcPct val="100000"/>
              </a:lnSpc>
              <a:spcBef>
                <a:spcPts val="0"/>
              </a:spcBef>
              <a:spcAft>
                <a:spcPts val="0"/>
              </a:spcAft>
              <a:buClr>
                <a:schemeClr val="accent3"/>
              </a:buClr>
              <a:buSzPts val="1400"/>
              <a:buNone/>
              <a:defRPr>
                <a:solidFill>
                  <a:schemeClr val="accent3"/>
                </a:solidFill>
              </a:defRPr>
            </a:lvl7pPr>
            <a:lvl8pPr lvl="7" algn="ctr" rtl="0">
              <a:lnSpc>
                <a:spcPct val="100000"/>
              </a:lnSpc>
              <a:spcBef>
                <a:spcPts val="0"/>
              </a:spcBef>
              <a:spcAft>
                <a:spcPts val="0"/>
              </a:spcAft>
              <a:buClr>
                <a:schemeClr val="accent3"/>
              </a:buClr>
              <a:buSzPts val="1400"/>
              <a:buNone/>
              <a:defRPr>
                <a:solidFill>
                  <a:schemeClr val="accent3"/>
                </a:solidFill>
              </a:defRPr>
            </a:lvl8pPr>
            <a:lvl9pPr lvl="8" algn="ctr" rtl="0">
              <a:lnSpc>
                <a:spcPct val="100000"/>
              </a:lnSpc>
              <a:spcBef>
                <a:spcPts val="0"/>
              </a:spcBef>
              <a:spcAft>
                <a:spcPts val="0"/>
              </a:spcAft>
              <a:buClr>
                <a:schemeClr val="accent3"/>
              </a:buClr>
              <a:buSzPts val="1400"/>
              <a:buNone/>
              <a:defRPr>
                <a:solidFill>
                  <a:schemeClr val="accent3"/>
                </a:solidFill>
              </a:defRPr>
            </a:lvl9pPr>
          </a:lstStyle>
          <a:p>
            <a:endParaRPr/>
          </a:p>
        </p:txBody>
      </p:sp>
      <p:sp>
        <p:nvSpPr>
          <p:cNvPr id="107" name="Google Shape;107;p13"/>
          <p:cNvSpPr txBox="1">
            <a:spLocks noGrp="1"/>
          </p:cNvSpPr>
          <p:nvPr>
            <p:ph type="title" idx="2"/>
          </p:nvPr>
        </p:nvSpPr>
        <p:spPr>
          <a:xfrm>
            <a:off x="4411984" y="2368400"/>
            <a:ext cx="3368000" cy="7636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accent1"/>
              </a:buClr>
              <a:buSzPts val="1800"/>
              <a:buNone/>
              <a:defRPr sz="2667"/>
            </a:lvl1pPr>
            <a:lvl2pPr lvl="1" algn="ctr" rtl="0">
              <a:spcBef>
                <a:spcPts val="0"/>
              </a:spcBef>
              <a:spcAft>
                <a:spcPts val="0"/>
              </a:spcAft>
              <a:buClr>
                <a:schemeClr val="accent1"/>
              </a:buClr>
              <a:buSzPts val="2800"/>
              <a:buNone/>
              <a:defRPr>
                <a:solidFill>
                  <a:schemeClr val="accent1"/>
                </a:solidFill>
              </a:defRPr>
            </a:lvl2pPr>
            <a:lvl3pPr lvl="2" algn="ctr" rtl="0">
              <a:spcBef>
                <a:spcPts val="0"/>
              </a:spcBef>
              <a:spcAft>
                <a:spcPts val="0"/>
              </a:spcAft>
              <a:buClr>
                <a:schemeClr val="accent1"/>
              </a:buClr>
              <a:buSzPts val="2800"/>
              <a:buNone/>
              <a:defRPr>
                <a:solidFill>
                  <a:schemeClr val="accent1"/>
                </a:solidFill>
              </a:defRPr>
            </a:lvl3pPr>
            <a:lvl4pPr lvl="3" algn="ctr" rtl="0">
              <a:spcBef>
                <a:spcPts val="0"/>
              </a:spcBef>
              <a:spcAft>
                <a:spcPts val="0"/>
              </a:spcAft>
              <a:buClr>
                <a:schemeClr val="accent1"/>
              </a:buClr>
              <a:buSzPts val="2800"/>
              <a:buNone/>
              <a:defRPr>
                <a:solidFill>
                  <a:schemeClr val="accent1"/>
                </a:solidFill>
              </a:defRPr>
            </a:lvl4pPr>
            <a:lvl5pPr lvl="4" algn="ctr" rtl="0">
              <a:spcBef>
                <a:spcPts val="0"/>
              </a:spcBef>
              <a:spcAft>
                <a:spcPts val="0"/>
              </a:spcAft>
              <a:buClr>
                <a:schemeClr val="accent1"/>
              </a:buClr>
              <a:buSzPts val="2800"/>
              <a:buNone/>
              <a:defRPr>
                <a:solidFill>
                  <a:schemeClr val="accent1"/>
                </a:solidFill>
              </a:defRPr>
            </a:lvl5pPr>
            <a:lvl6pPr lvl="5" algn="ctr" rtl="0">
              <a:spcBef>
                <a:spcPts val="0"/>
              </a:spcBef>
              <a:spcAft>
                <a:spcPts val="0"/>
              </a:spcAft>
              <a:buClr>
                <a:schemeClr val="accent1"/>
              </a:buClr>
              <a:buSzPts val="2800"/>
              <a:buNone/>
              <a:defRPr>
                <a:solidFill>
                  <a:schemeClr val="accent1"/>
                </a:solidFill>
              </a:defRPr>
            </a:lvl6pPr>
            <a:lvl7pPr lvl="6" algn="ctr" rtl="0">
              <a:spcBef>
                <a:spcPts val="0"/>
              </a:spcBef>
              <a:spcAft>
                <a:spcPts val="0"/>
              </a:spcAft>
              <a:buClr>
                <a:schemeClr val="accent1"/>
              </a:buClr>
              <a:buSzPts val="2800"/>
              <a:buNone/>
              <a:defRPr>
                <a:solidFill>
                  <a:schemeClr val="accent1"/>
                </a:solidFill>
              </a:defRPr>
            </a:lvl7pPr>
            <a:lvl8pPr lvl="7" algn="ctr" rtl="0">
              <a:spcBef>
                <a:spcPts val="0"/>
              </a:spcBef>
              <a:spcAft>
                <a:spcPts val="0"/>
              </a:spcAft>
              <a:buClr>
                <a:schemeClr val="accent1"/>
              </a:buClr>
              <a:buSzPts val="2800"/>
              <a:buNone/>
              <a:defRPr>
                <a:solidFill>
                  <a:schemeClr val="accent1"/>
                </a:solidFill>
              </a:defRPr>
            </a:lvl8pPr>
            <a:lvl9pPr lvl="8" algn="ctr" rtl="0">
              <a:spcBef>
                <a:spcPts val="0"/>
              </a:spcBef>
              <a:spcAft>
                <a:spcPts val="0"/>
              </a:spcAft>
              <a:buClr>
                <a:schemeClr val="accent1"/>
              </a:buClr>
              <a:buSzPts val="2800"/>
              <a:buNone/>
              <a:defRPr>
                <a:solidFill>
                  <a:schemeClr val="accent1"/>
                </a:solidFill>
              </a:defRPr>
            </a:lvl9pPr>
          </a:lstStyle>
          <a:p>
            <a:endParaRPr/>
          </a:p>
        </p:txBody>
      </p:sp>
      <p:sp>
        <p:nvSpPr>
          <p:cNvPr id="108" name="Google Shape;108;p13"/>
          <p:cNvSpPr txBox="1">
            <a:spLocks noGrp="1"/>
          </p:cNvSpPr>
          <p:nvPr>
            <p:ph type="subTitle" idx="3"/>
          </p:nvPr>
        </p:nvSpPr>
        <p:spPr>
          <a:xfrm>
            <a:off x="4411885" y="3031433"/>
            <a:ext cx="3368000" cy="7176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9" name="Google Shape;109;p13"/>
          <p:cNvSpPr txBox="1">
            <a:spLocks noGrp="1"/>
          </p:cNvSpPr>
          <p:nvPr>
            <p:ph type="title" idx="4"/>
          </p:nvPr>
        </p:nvSpPr>
        <p:spPr>
          <a:xfrm>
            <a:off x="7873035" y="2368400"/>
            <a:ext cx="3368000" cy="763600"/>
          </a:xfrm>
          <a:prstGeom prst="rect">
            <a:avLst/>
          </a:prstGeom>
          <a:noFill/>
          <a:ln>
            <a:noFill/>
          </a:ln>
        </p:spPr>
        <p:txBody>
          <a:bodyPr spcFirstLastPara="1" wrap="square" lIns="91425" tIns="91425" rIns="91425" bIns="91425" anchor="ctr" anchorCtr="0">
            <a:noAutofit/>
          </a:bodyPr>
          <a:lstStyle>
            <a:lvl1pPr marR="50799" lvl="0" rtl="0">
              <a:spcBef>
                <a:spcPts val="0"/>
              </a:spcBef>
              <a:spcAft>
                <a:spcPts val="0"/>
              </a:spcAft>
              <a:buClr>
                <a:schemeClr val="accent1"/>
              </a:buClr>
              <a:buSzPts val="1800"/>
              <a:buNone/>
              <a:defRPr sz="2667"/>
            </a:lvl1pPr>
            <a:lvl2pPr lvl="1" algn="ctr" rtl="0">
              <a:spcBef>
                <a:spcPts val="0"/>
              </a:spcBef>
              <a:spcAft>
                <a:spcPts val="0"/>
              </a:spcAft>
              <a:buClr>
                <a:schemeClr val="accent1"/>
              </a:buClr>
              <a:buSzPts val="2800"/>
              <a:buNone/>
              <a:defRPr>
                <a:solidFill>
                  <a:schemeClr val="accent1"/>
                </a:solidFill>
              </a:defRPr>
            </a:lvl2pPr>
            <a:lvl3pPr lvl="2" algn="ctr" rtl="0">
              <a:spcBef>
                <a:spcPts val="0"/>
              </a:spcBef>
              <a:spcAft>
                <a:spcPts val="0"/>
              </a:spcAft>
              <a:buClr>
                <a:schemeClr val="accent1"/>
              </a:buClr>
              <a:buSzPts val="2800"/>
              <a:buNone/>
              <a:defRPr>
                <a:solidFill>
                  <a:schemeClr val="accent1"/>
                </a:solidFill>
              </a:defRPr>
            </a:lvl3pPr>
            <a:lvl4pPr lvl="3" algn="ctr" rtl="0">
              <a:spcBef>
                <a:spcPts val="0"/>
              </a:spcBef>
              <a:spcAft>
                <a:spcPts val="0"/>
              </a:spcAft>
              <a:buClr>
                <a:schemeClr val="accent1"/>
              </a:buClr>
              <a:buSzPts val="2800"/>
              <a:buNone/>
              <a:defRPr>
                <a:solidFill>
                  <a:schemeClr val="accent1"/>
                </a:solidFill>
              </a:defRPr>
            </a:lvl4pPr>
            <a:lvl5pPr lvl="4" algn="ctr" rtl="0">
              <a:spcBef>
                <a:spcPts val="0"/>
              </a:spcBef>
              <a:spcAft>
                <a:spcPts val="0"/>
              </a:spcAft>
              <a:buClr>
                <a:schemeClr val="accent1"/>
              </a:buClr>
              <a:buSzPts val="2800"/>
              <a:buNone/>
              <a:defRPr>
                <a:solidFill>
                  <a:schemeClr val="accent1"/>
                </a:solidFill>
              </a:defRPr>
            </a:lvl5pPr>
            <a:lvl6pPr lvl="5" algn="ctr" rtl="0">
              <a:spcBef>
                <a:spcPts val="0"/>
              </a:spcBef>
              <a:spcAft>
                <a:spcPts val="0"/>
              </a:spcAft>
              <a:buClr>
                <a:schemeClr val="accent1"/>
              </a:buClr>
              <a:buSzPts val="2800"/>
              <a:buNone/>
              <a:defRPr>
                <a:solidFill>
                  <a:schemeClr val="accent1"/>
                </a:solidFill>
              </a:defRPr>
            </a:lvl6pPr>
            <a:lvl7pPr lvl="6" algn="ctr" rtl="0">
              <a:spcBef>
                <a:spcPts val="0"/>
              </a:spcBef>
              <a:spcAft>
                <a:spcPts val="0"/>
              </a:spcAft>
              <a:buClr>
                <a:schemeClr val="accent1"/>
              </a:buClr>
              <a:buSzPts val="2800"/>
              <a:buNone/>
              <a:defRPr>
                <a:solidFill>
                  <a:schemeClr val="accent1"/>
                </a:solidFill>
              </a:defRPr>
            </a:lvl7pPr>
            <a:lvl8pPr lvl="7" algn="ctr" rtl="0">
              <a:spcBef>
                <a:spcPts val="0"/>
              </a:spcBef>
              <a:spcAft>
                <a:spcPts val="0"/>
              </a:spcAft>
              <a:buClr>
                <a:schemeClr val="accent1"/>
              </a:buClr>
              <a:buSzPts val="2800"/>
              <a:buNone/>
              <a:defRPr>
                <a:solidFill>
                  <a:schemeClr val="accent1"/>
                </a:solidFill>
              </a:defRPr>
            </a:lvl8pPr>
            <a:lvl9pPr lvl="8" algn="ctr" rtl="0">
              <a:spcBef>
                <a:spcPts val="0"/>
              </a:spcBef>
              <a:spcAft>
                <a:spcPts val="0"/>
              </a:spcAft>
              <a:buClr>
                <a:schemeClr val="accent1"/>
              </a:buClr>
              <a:buSzPts val="2800"/>
              <a:buNone/>
              <a:defRPr>
                <a:solidFill>
                  <a:schemeClr val="accent1"/>
                </a:solidFill>
              </a:defRPr>
            </a:lvl9pPr>
          </a:lstStyle>
          <a:p>
            <a:endParaRPr/>
          </a:p>
        </p:txBody>
      </p:sp>
      <p:sp>
        <p:nvSpPr>
          <p:cNvPr id="110" name="Google Shape;110;p13"/>
          <p:cNvSpPr txBox="1">
            <a:spLocks noGrp="1"/>
          </p:cNvSpPr>
          <p:nvPr>
            <p:ph type="subTitle" idx="5"/>
          </p:nvPr>
        </p:nvSpPr>
        <p:spPr>
          <a:xfrm>
            <a:off x="7873333" y="3031467"/>
            <a:ext cx="3368000" cy="7176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Clr>
                <a:schemeClr val="accent3"/>
              </a:buClr>
              <a:buSzPts val="1400"/>
              <a:buNone/>
              <a:defRPr sz="1867"/>
            </a:lvl1pPr>
            <a:lvl2pPr lvl="1" algn="ctr" rtl="0">
              <a:lnSpc>
                <a:spcPct val="100000"/>
              </a:lnSpc>
              <a:spcBef>
                <a:spcPts val="0"/>
              </a:spcBef>
              <a:spcAft>
                <a:spcPts val="0"/>
              </a:spcAft>
              <a:buClr>
                <a:schemeClr val="accent3"/>
              </a:buClr>
              <a:buSzPts val="1400"/>
              <a:buNone/>
              <a:defRPr>
                <a:solidFill>
                  <a:schemeClr val="accent3"/>
                </a:solidFill>
              </a:defRPr>
            </a:lvl2pPr>
            <a:lvl3pPr lvl="2" algn="ctr" rtl="0">
              <a:lnSpc>
                <a:spcPct val="100000"/>
              </a:lnSpc>
              <a:spcBef>
                <a:spcPts val="0"/>
              </a:spcBef>
              <a:spcAft>
                <a:spcPts val="0"/>
              </a:spcAft>
              <a:buClr>
                <a:schemeClr val="accent3"/>
              </a:buClr>
              <a:buSzPts val="1400"/>
              <a:buNone/>
              <a:defRPr>
                <a:solidFill>
                  <a:schemeClr val="accent3"/>
                </a:solidFill>
              </a:defRPr>
            </a:lvl3pPr>
            <a:lvl4pPr lvl="3" algn="ctr" rtl="0">
              <a:lnSpc>
                <a:spcPct val="100000"/>
              </a:lnSpc>
              <a:spcBef>
                <a:spcPts val="0"/>
              </a:spcBef>
              <a:spcAft>
                <a:spcPts val="0"/>
              </a:spcAft>
              <a:buClr>
                <a:schemeClr val="accent3"/>
              </a:buClr>
              <a:buSzPts val="1400"/>
              <a:buNone/>
              <a:defRPr>
                <a:solidFill>
                  <a:schemeClr val="accent3"/>
                </a:solidFill>
              </a:defRPr>
            </a:lvl4pPr>
            <a:lvl5pPr lvl="4" algn="ctr" rtl="0">
              <a:lnSpc>
                <a:spcPct val="100000"/>
              </a:lnSpc>
              <a:spcBef>
                <a:spcPts val="0"/>
              </a:spcBef>
              <a:spcAft>
                <a:spcPts val="0"/>
              </a:spcAft>
              <a:buClr>
                <a:schemeClr val="accent3"/>
              </a:buClr>
              <a:buSzPts val="1400"/>
              <a:buNone/>
              <a:defRPr>
                <a:solidFill>
                  <a:schemeClr val="accent3"/>
                </a:solidFill>
              </a:defRPr>
            </a:lvl5pPr>
            <a:lvl6pPr lvl="5" algn="ctr" rtl="0">
              <a:lnSpc>
                <a:spcPct val="100000"/>
              </a:lnSpc>
              <a:spcBef>
                <a:spcPts val="0"/>
              </a:spcBef>
              <a:spcAft>
                <a:spcPts val="0"/>
              </a:spcAft>
              <a:buClr>
                <a:schemeClr val="accent3"/>
              </a:buClr>
              <a:buSzPts val="1400"/>
              <a:buNone/>
              <a:defRPr>
                <a:solidFill>
                  <a:schemeClr val="accent3"/>
                </a:solidFill>
              </a:defRPr>
            </a:lvl6pPr>
            <a:lvl7pPr lvl="6" algn="ctr" rtl="0">
              <a:lnSpc>
                <a:spcPct val="100000"/>
              </a:lnSpc>
              <a:spcBef>
                <a:spcPts val="0"/>
              </a:spcBef>
              <a:spcAft>
                <a:spcPts val="0"/>
              </a:spcAft>
              <a:buClr>
                <a:schemeClr val="accent3"/>
              </a:buClr>
              <a:buSzPts val="1400"/>
              <a:buNone/>
              <a:defRPr>
                <a:solidFill>
                  <a:schemeClr val="accent3"/>
                </a:solidFill>
              </a:defRPr>
            </a:lvl7pPr>
            <a:lvl8pPr lvl="7" algn="ctr" rtl="0">
              <a:lnSpc>
                <a:spcPct val="100000"/>
              </a:lnSpc>
              <a:spcBef>
                <a:spcPts val="0"/>
              </a:spcBef>
              <a:spcAft>
                <a:spcPts val="0"/>
              </a:spcAft>
              <a:buClr>
                <a:schemeClr val="accent3"/>
              </a:buClr>
              <a:buSzPts val="1400"/>
              <a:buNone/>
              <a:defRPr>
                <a:solidFill>
                  <a:schemeClr val="accent3"/>
                </a:solidFill>
              </a:defRPr>
            </a:lvl8pPr>
            <a:lvl9pPr lvl="8" algn="ctr" rtl="0">
              <a:lnSpc>
                <a:spcPct val="100000"/>
              </a:lnSpc>
              <a:spcBef>
                <a:spcPts val="0"/>
              </a:spcBef>
              <a:spcAft>
                <a:spcPts val="0"/>
              </a:spcAft>
              <a:buClr>
                <a:schemeClr val="accent3"/>
              </a:buClr>
              <a:buSzPts val="1400"/>
              <a:buNone/>
              <a:defRPr>
                <a:solidFill>
                  <a:schemeClr val="accent3"/>
                </a:solidFill>
              </a:defRPr>
            </a:lvl9pPr>
          </a:lstStyle>
          <a:p>
            <a:endParaRPr/>
          </a:p>
        </p:txBody>
      </p:sp>
      <p:sp>
        <p:nvSpPr>
          <p:cNvPr id="111" name="Google Shape;111;p13"/>
          <p:cNvSpPr txBox="1">
            <a:spLocks noGrp="1"/>
          </p:cNvSpPr>
          <p:nvPr>
            <p:ph type="title" idx="6"/>
          </p:nvPr>
        </p:nvSpPr>
        <p:spPr>
          <a:xfrm>
            <a:off x="951067" y="4656900"/>
            <a:ext cx="3367600" cy="7636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accent1"/>
              </a:buClr>
              <a:buSzPts val="1800"/>
              <a:buNone/>
              <a:defRPr sz="2667"/>
            </a:lvl1pPr>
            <a:lvl2pPr lvl="1" algn="ctr" rtl="0">
              <a:spcBef>
                <a:spcPts val="0"/>
              </a:spcBef>
              <a:spcAft>
                <a:spcPts val="0"/>
              </a:spcAft>
              <a:buClr>
                <a:schemeClr val="accent1"/>
              </a:buClr>
              <a:buSzPts val="2800"/>
              <a:buNone/>
              <a:defRPr>
                <a:solidFill>
                  <a:schemeClr val="accent1"/>
                </a:solidFill>
              </a:defRPr>
            </a:lvl2pPr>
            <a:lvl3pPr lvl="2" algn="ctr" rtl="0">
              <a:spcBef>
                <a:spcPts val="0"/>
              </a:spcBef>
              <a:spcAft>
                <a:spcPts val="0"/>
              </a:spcAft>
              <a:buClr>
                <a:schemeClr val="accent1"/>
              </a:buClr>
              <a:buSzPts val="2800"/>
              <a:buNone/>
              <a:defRPr>
                <a:solidFill>
                  <a:schemeClr val="accent1"/>
                </a:solidFill>
              </a:defRPr>
            </a:lvl3pPr>
            <a:lvl4pPr lvl="3" algn="ctr" rtl="0">
              <a:spcBef>
                <a:spcPts val="0"/>
              </a:spcBef>
              <a:spcAft>
                <a:spcPts val="0"/>
              </a:spcAft>
              <a:buClr>
                <a:schemeClr val="accent1"/>
              </a:buClr>
              <a:buSzPts val="2800"/>
              <a:buNone/>
              <a:defRPr>
                <a:solidFill>
                  <a:schemeClr val="accent1"/>
                </a:solidFill>
              </a:defRPr>
            </a:lvl4pPr>
            <a:lvl5pPr lvl="4" algn="ctr" rtl="0">
              <a:spcBef>
                <a:spcPts val="0"/>
              </a:spcBef>
              <a:spcAft>
                <a:spcPts val="0"/>
              </a:spcAft>
              <a:buClr>
                <a:schemeClr val="accent1"/>
              </a:buClr>
              <a:buSzPts val="2800"/>
              <a:buNone/>
              <a:defRPr>
                <a:solidFill>
                  <a:schemeClr val="accent1"/>
                </a:solidFill>
              </a:defRPr>
            </a:lvl5pPr>
            <a:lvl6pPr lvl="5" algn="ctr" rtl="0">
              <a:spcBef>
                <a:spcPts val="0"/>
              </a:spcBef>
              <a:spcAft>
                <a:spcPts val="0"/>
              </a:spcAft>
              <a:buClr>
                <a:schemeClr val="accent1"/>
              </a:buClr>
              <a:buSzPts val="2800"/>
              <a:buNone/>
              <a:defRPr>
                <a:solidFill>
                  <a:schemeClr val="accent1"/>
                </a:solidFill>
              </a:defRPr>
            </a:lvl6pPr>
            <a:lvl7pPr lvl="6" algn="ctr" rtl="0">
              <a:spcBef>
                <a:spcPts val="0"/>
              </a:spcBef>
              <a:spcAft>
                <a:spcPts val="0"/>
              </a:spcAft>
              <a:buClr>
                <a:schemeClr val="accent1"/>
              </a:buClr>
              <a:buSzPts val="2800"/>
              <a:buNone/>
              <a:defRPr>
                <a:solidFill>
                  <a:schemeClr val="accent1"/>
                </a:solidFill>
              </a:defRPr>
            </a:lvl7pPr>
            <a:lvl8pPr lvl="7" algn="ctr" rtl="0">
              <a:spcBef>
                <a:spcPts val="0"/>
              </a:spcBef>
              <a:spcAft>
                <a:spcPts val="0"/>
              </a:spcAft>
              <a:buClr>
                <a:schemeClr val="accent1"/>
              </a:buClr>
              <a:buSzPts val="2800"/>
              <a:buNone/>
              <a:defRPr>
                <a:solidFill>
                  <a:schemeClr val="accent1"/>
                </a:solidFill>
              </a:defRPr>
            </a:lvl8pPr>
            <a:lvl9pPr lvl="8" algn="ctr" rtl="0">
              <a:spcBef>
                <a:spcPts val="0"/>
              </a:spcBef>
              <a:spcAft>
                <a:spcPts val="0"/>
              </a:spcAft>
              <a:buClr>
                <a:schemeClr val="accent1"/>
              </a:buClr>
              <a:buSzPts val="2800"/>
              <a:buNone/>
              <a:defRPr>
                <a:solidFill>
                  <a:schemeClr val="accent1"/>
                </a:solidFill>
              </a:defRPr>
            </a:lvl9pPr>
          </a:lstStyle>
          <a:p>
            <a:endParaRPr/>
          </a:p>
        </p:txBody>
      </p:sp>
      <p:sp>
        <p:nvSpPr>
          <p:cNvPr id="112" name="Google Shape;112;p13"/>
          <p:cNvSpPr txBox="1">
            <a:spLocks noGrp="1"/>
          </p:cNvSpPr>
          <p:nvPr>
            <p:ph type="subTitle" idx="7"/>
          </p:nvPr>
        </p:nvSpPr>
        <p:spPr>
          <a:xfrm>
            <a:off x="950973" y="5316067"/>
            <a:ext cx="3367600" cy="7176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3" name="Google Shape;113;p13"/>
          <p:cNvSpPr txBox="1">
            <a:spLocks noGrp="1"/>
          </p:cNvSpPr>
          <p:nvPr>
            <p:ph type="title" idx="8"/>
          </p:nvPr>
        </p:nvSpPr>
        <p:spPr>
          <a:xfrm>
            <a:off x="4411984" y="4656900"/>
            <a:ext cx="3368000" cy="763600"/>
          </a:xfrm>
          <a:prstGeom prst="rect">
            <a:avLst/>
          </a:prstGeom>
          <a:noFill/>
          <a:ln>
            <a:noFill/>
          </a:ln>
        </p:spPr>
        <p:txBody>
          <a:bodyPr spcFirstLastPara="1" wrap="square" lIns="91425" tIns="91425" rIns="91425" bIns="91425" anchor="ctr" anchorCtr="0">
            <a:noAutofit/>
          </a:bodyPr>
          <a:lstStyle>
            <a:lvl1pPr marR="50799" lvl="0" rtl="0">
              <a:spcBef>
                <a:spcPts val="0"/>
              </a:spcBef>
              <a:spcAft>
                <a:spcPts val="0"/>
              </a:spcAft>
              <a:buClr>
                <a:schemeClr val="accent1"/>
              </a:buClr>
              <a:buSzPts val="1800"/>
              <a:buNone/>
              <a:defRPr sz="2667"/>
            </a:lvl1pPr>
            <a:lvl2pPr lvl="1" algn="ctr" rtl="0">
              <a:spcBef>
                <a:spcPts val="0"/>
              </a:spcBef>
              <a:spcAft>
                <a:spcPts val="0"/>
              </a:spcAft>
              <a:buClr>
                <a:schemeClr val="accent1"/>
              </a:buClr>
              <a:buSzPts val="2800"/>
              <a:buNone/>
              <a:defRPr>
                <a:solidFill>
                  <a:schemeClr val="accent1"/>
                </a:solidFill>
              </a:defRPr>
            </a:lvl2pPr>
            <a:lvl3pPr lvl="2" algn="ctr" rtl="0">
              <a:spcBef>
                <a:spcPts val="0"/>
              </a:spcBef>
              <a:spcAft>
                <a:spcPts val="0"/>
              </a:spcAft>
              <a:buClr>
                <a:schemeClr val="accent1"/>
              </a:buClr>
              <a:buSzPts val="2800"/>
              <a:buNone/>
              <a:defRPr>
                <a:solidFill>
                  <a:schemeClr val="accent1"/>
                </a:solidFill>
              </a:defRPr>
            </a:lvl3pPr>
            <a:lvl4pPr lvl="3" algn="ctr" rtl="0">
              <a:spcBef>
                <a:spcPts val="0"/>
              </a:spcBef>
              <a:spcAft>
                <a:spcPts val="0"/>
              </a:spcAft>
              <a:buClr>
                <a:schemeClr val="accent1"/>
              </a:buClr>
              <a:buSzPts val="2800"/>
              <a:buNone/>
              <a:defRPr>
                <a:solidFill>
                  <a:schemeClr val="accent1"/>
                </a:solidFill>
              </a:defRPr>
            </a:lvl4pPr>
            <a:lvl5pPr lvl="4" algn="ctr" rtl="0">
              <a:spcBef>
                <a:spcPts val="0"/>
              </a:spcBef>
              <a:spcAft>
                <a:spcPts val="0"/>
              </a:spcAft>
              <a:buClr>
                <a:schemeClr val="accent1"/>
              </a:buClr>
              <a:buSzPts val="2800"/>
              <a:buNone/>
              <a:defRPr>
                <a:solidFill>
                  <a:schemeClr val="accent1"/>
                </a:solidFill>
              </a:defRPr>
            </a:lvl5pPr>
            <a:lvl6pPr lvl="5" algn="ctr" rtl="0">
              <a:spcBef>
                <a:spcPts val="0"/>
              </a:spcBef>
              <a:spcAft>
                <a:spcPts val="0"/>
              </a:spcAft>
              <a:buClr>
                <a:schemeClr val="accent1"/>
              </a:buClr>
              <a:buSzPts val="2800"/>
              <a:buNone/>
              <a:defRPr>
                <a:solidFill>
                  <a:schemeClr val="accent1"/>
                </a:solidFill>
              </a:defRPr>
            </a:lvl6pPr>
            <a:lvl7pPr lvl="6" algn="ctr" rtl="0">
              <a:spcBef>
                <a:spcPts val="0"/>
              </a:spcBef>
              <a:spcAft>
                <a:spcPts val="0"/>
              </a:spcAft>
              <a:buClr>
                <a:schemeClr val="accent1"/>
              </a:buClr>
              <a:buSzPts val="2800"/>
              <a:buNone/>
              <a:defRPr>
                <a:solidFill>
                  <a:schemeClr val="accent1"/>
                </a:solidFill>
              </a:defRPr>
            </a:lvl7pPr>
            <a:lvl8pPr lvl="7" algn="ctr" rtl="0">
              <a:spcBef>
                <a:spcPts val="0"/>
              </a:spcBef>
              <a:spcAft>
                <a:spcPts val="0"/>
              </a:spcAft>
              <a:buClr>
                <a:schemeClr val="accent1"/>
              </a:buClr>
              <a:buSzPts val="2800"/>
              <a:buNone/>
              <a:defRPr>
                <a:solidFill>
                  <a:schemeClr val="accent1"/>
                </a:solidFill>
              </a:defRPr>
            </a:lvl8pPr>
            <a:lvl9pPr lvl="8" algn="ctr" rtl="0">
              <a:spcBef>
                <a:spcPts val="0"/>
              </a:spcBef>
              <a:spcAft>
                <a:spcPts val="0"/>
              </a:spcAft>
              <a:buClr>
                <a:schemeClr val="accent1"/>
              </a:buClr>
              <a:buSzPts val="2800"/>
              <a:buNone/>
              <a:defRPr>
                <a:solidFill>
                  <a:schemeClr val="accent1"/>
                </a:solidFill>
              </a:defRPr>
            </a:lvl9pPr>
          </a:lstStyle>
          <a:p>
            <a:endParaRPr/>
          </a:p>
        </p:txBody>
      </p:sp>
      <p:sp>
        <p:nvSpPr>
          <p:cNvPr id="114" name="Google Shape;114;p13"/>
          <p:cNvSpPr txBox="1">
            <a:spLocks noGrp="1"/>
          </p:cNvSpPr>
          <p:nvPr>
            <p:ph type="subTitle" idx="9"/>
          </p:nvPr>
        </p:nvSpPr>
        <p:spPr>
          <a:xfrm>
            <a:off x="4411785" y="5316033"/>
            <a:ext cx="3368000" cy="7176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Clr>
                <a:schemeClr val="accent3"/>
              </a:buClr>
              <a:buSzPts val="1400"/>
              <a:buNone/>
              <a:defRPr sz="1867"/>
            </a:lvl1pPr>
            <a:lvl2pPr lvl="1" algn="ctr" rtl="0">
              <a:lnSpc>
                <a:spcPct val="100000"/>
              </a:lnSpc>
              <a:spcBef>
                <a:spcPts val="0"/>
              </a:spcBef>
              <a:spcAft>
                <a:spcPts val="0"/>
              </a:spcAft>
              <a:buClr>
                <a:schemeClr val="accent3"/>
              </a:buClr>
              <a:buSzPts val="1400"/>
              <a:buNone/>
              <a:defRPr>
                <a:solidFill>
                  <a:schemeClr val="accent3"/>
                </a:solidFill>
              </a:defRPr>
            </a:lvl2pPr>
            <a:lvl3pPr lvl="2" algn="ctr" rtl="0">
              <a:lnSpc>
                <a:spcPct val="100000"/>
              </a:lnSpc>
              <a:spcBef>
                <a:spcPts val="0"/>
              </a:spcBef>
              <a:spcAft>
                <a:spcPts val="0"/>
              </a:spcAft>
              <a:buClr>
                <a:schemeClr val="accent3"/>
              </a:buClr>
              <a:buSzPts val="1400"/>
              <a:buNone/>
              <a:defRPr>
                <a:solidFill>
                  <a:schemeClr val="accent3"/>
                </a:solidFill>
              </a:defRPr>
            </a:lvl3pPr>
            <a:lvl4pPr lvl="3" algn="ctr" rtl="0">
              <a:lnSpc>
                <a:spcPct val="100000"/>
              </a:lnSpc>
              <a:spcBef>
                <a:spcPts val="0"/>
              </a:spcBef>
              <a:spcAft>
                <a:spcPts val="0"/>
              </a:spcAft>
              <a:buClr>
                <a:schemeClr val="accent3"/>
              </a:buClr>
              <a:buSzPts val="1400"/>
              <a:buNone/>
              <a:defRPr>
                <a:solidFill>
                  <a:schemeClr val="accent3"/>
                </a:solidFill>
              </a:defRPr>
            </a:lvl4pPr>
            <a:lvl5pPr lvl="4" algn="ctr" rtl="0">
              <a:lnSpc>
                <a:spcPct val="100000"/>
              </a:lnSpc>
              <a:spcBef>
                <a:spcPts val="0"/>
              </a:spcBef>
              <a:spcAft>
                <a:spcPts val="0"/>
              </a:spcAft>
              <a:buClr>
                <a:schemeClr val="accent3"/>
              </a:buClr>
              <a:buSzPts val="1400"/>
              <a:buNone/>
              <a:defRPr>
                <a:solidFill>
                  <a:schemeClr val="accent3"/>
                </a:solidFill>
              </a:defRPr>
            </a:lvl5pPr>
            <a:lvl6pPr lvl="5" algn="ctr" rtl="0">
              <a:lnSpc>
                <a:spcPct val="100000"/>
              </a:lnSpc>
              <a:spcBef>
                <a:spcPts val="0"/>
              </a:spcBef>
              <a:spcAft>
                <a:spcPts val="0"/>
              </a:spcAft>
              <a:buClr>
                <a:schemeClr val="accent3"/>
              </a:buClr>
              <a:buSzPts val="1400"/>
              <a:buNone/>
              <a:defRPr>
                <a:solidFill>
                  <a:schemeClr val="accent3"/>
                </a:solidFill>
              </a:defRPr>
            </a:lvl6pPr>
            <a:lvl7pPr lvl="6" algn="ctr" rtl="0">
              <a:lnSpc>
                <a:spcPct val="100000"/>
              </a:lnSpc>
              <a:spcBef>
                <a:spcPts val="0"/>
              </a:spcBef>
              <a:spcAft>
                <a:spcPts val="0"/>
              </a:spcAft>
              <a:buClr>
                <a:schemeClr val="accent3"/>
              </a:buClr>
              <a:buSzPts val="1400"/>
              <a:buNone/>
              <a:defRPr>
                <a:solidFill>
                  <a:schemeClr val="accent3"/>
                </a:solidFill>
              </a:defRPr>
            </a:lvl7pPr>
            <a:lvl8pPr lvl="7" algn="ctr" rtl="0">
              <a:lnSpc>
                <a:spcPct val="100000"/>
              </a:lnSpc>
              <a:spcBef>
                <a:spcPts val="0"/>
              </a:spcBef>
              <a:spcAft>
                <a:spcPts val="0"/>
              </a:spcAft>
              <a:buClr>
                <a:schemeClr val="accent3"/>
              </a:buClr>
              <a:buSzPts val="1400"/>
              <a:buNone/>
              <a:defRPr>
                <a:solidFill>
                  <a:schemeClr val="accent3"/>
                </a:solidFill>
              </a:defRPr>
            </a:lvl8pPr>
            <a:lvl9pPr lvl="8" algn="ctr" rtl="0">
              <a:lnSpc>
                <a:spcPct val="100000"/>
              </a:lnSpc>
              <a:spcBef>
                <a:spcPts val="0"/>
              </a:spcBef>
              <a:spcAft>
                <a:spcPts val="0"/>
              </a:spcAft>
              <a:buClr>
                <a:schemeClr val="accent3"/>
              </a:buClr>
              <a:buSzPts val="1400"/>
              <a:buNone/>
              <a:defRPr>
                <a:solidFill>
                  <a:schemeClr val="accent3"/>
                </a:solidFill>
              </a:defRPr>
            </a:lvl9pPr>
          </a:lstStyle>
          <a:p>
            <a:endParaRPr/>
          </a:p>
        </p:txBody>
      </p:sp>
      <p:sp>
        <p:nvSpPr>
          <p:cNvPr id="115" name="Google Shape;115;p13"/>
          <p:cNvSpPr txBox="1">
            <a:spLocks noGrp="1"/>
          </p:cNvSpPr>
          <p:nvPr>
            <p:ph type="title" idx="13"/>
          </p:nvPr>
        </p:nvSpPr>
        <p:spPr>
          <a:xfrm>
            <a:off x="7873335" y="4656900"/>
            <a:ext cx="3367600" cy="7636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accent1"/>
              </a:buClr>
              <a:buSzPts val="1800"/>
              <a:buNone/>
              <a:defRPr sz="2667"/>
            </a:lvl1pPr>
            <a:lvl2pPr lvl="1" algn="ctr" rtl="0">
              <a:spcBef>
                <a:spcPts val="0"/>
              </a:spcBef>
              <a:spcAft>
                <a:spcPts val="0"/>
              </a:spcAft>
              <a:buClr>
                <a:schemeClr val="accent1"/>
              </a:buClr>
              <a:buSzPts val="2800"/>
              <a:buNone/>
              <a:defRPr>
                <a:solidFill>
                  <a:schemeClr val="accent1"/>
                </a:solidFill>
              </a:defRPr>
            </a:lvl2pPr>
            <a:lvl3pPr lvl="2" algn="ctr" rtl="0">
              <a:spcBef>
                <a:spcPts val="0"/>
              </a:spcBef>
              <a:spcAft>
                <a:spcPts val="0"/>
              </a:spcAft>
              <a:buClr>
                <a:schemeClr val="accent1"/>
              </a:buClr>
              <a:buSzPts val="2800"/>
              <a:buNone/>
              <a:defRPr>
                <a:solidFill>
                  <a:schemeClr val="accent1"/>
                </a:solidFill>
              </a:defRPr>
            </a:lvl3pPr>
            <a:lvl4pPr lvl="3" algn="ctr" rtl="0">
              <a:spcBef>
                <a:spcPts val="0"/>
              </a:spcBef>
              <a:spcAft>
                <a:spcPts val="0"/>
              </a:spcAft>
              <a:buClr>
                <a:schemeClr val="accent1"/>
              </a:buClr>
              <a:buSzPts val="2800"/>
              <a:buNone/>
              <a:defRPr>
                <a:solidFill>
                  <a:schemeClr val="accent1"/>
                </a:solidFill>
              </a:defRPr>
            </a:lvl4pPr>
            <a:lvl5pPr lvl="4" algn="ctr" rtl="0">
              <a:spcBef>
                <a:spcPts val="0"/>
              </a:spcBef>
              <a:spcAft>
                <a:spcPts val="0"/>
              </a:spcAft>
              <a:buClr>
                <a:schemeClr val="accent1"/>
              </a:buClr>
              <a:buSzPts val="2800"/>
              <a:buNone/>
              <a:defRPr>
                <a:solidFill>
                  <a:schemeClr val="accent1"/>
                </a:solidFill>
              </a:defRPr>
            </a:lvl5pPr>
            <a:lvl6pPr lvl="5" algn="ctr" rtl="0">
              <a:spcBef>
                <a:spcPts val="0"/>
              </a:spcBef>
              <a:spcAft>
                <a:spcPts val="0"/>
              </a:spcAft>
              <a:buClr>
                <a:schemeClr val="accent1"/>
              </a:buClr>
              <a:buSzPts val="2800"/>
              <a:buNone/>
              <a:defRPr>
                <a:solidFill>
                  <a:schemeClr val="accent1"/>
                </a:solidFill>
              </a:defRPr>
            </a:lvl6pPr>
            <a:lvl7pPr lvl="6" algn="ctr" rtl="0">
              <a:spcBef>
                <a:spcPts val="0"/>
              </a:spcBef>
              <a:spcAft>
                <a:spcPts val="0"/>
              </a:spcAft>
              <a:buClr>
                <a:schemeClr val="accent1"/>
              </a:buClr>
              <a:buSzPts val="2800"/>
              <a:buNone/>
              <a:defRPr>
                <a:solidFill>
                  <a:schemeClr val="accent1"/>
                </a:solidFill>
              </a:defRPr>
            </a:lvl7pPr>
            <a:lvl8pPr lvl="7" algn="ctr" rtl="0">
              <a:spcBef>
                <a:spcPts val="0"/>
              </a:spcBef>
              <a:spcAft>
                <a:spcPts val="0"/>
              </a:spcAft>
              <a:buClr>
                <a:schemeClr val="accent1"/>
              </a:buClr>
              <a:buSzPts val="2800"/>
              <a:buNone/>
              <a:defRPr>
                <a:solidFill>
                  <a:schemeClr val="accent1"/>
                </a:solidFill>
              </a:defRPr>
            </a:lvl8pPr>
            <a:lvl9pPr lvl="8" algn="ctr" rtl="0">
              <a:spcBef>
                <a:spcPts val="0"/>
              </a:spcBef>
              <a:spcAft>
                <a:spcPts val="0"/>
              </a:spcAft>
              <a:buClr>
                <a:schemeClr val="accent1"/>
              </a:buClr>
              <a:buSzPts val="2800"/>
              <a:buNone/>
              <a:defRPr>
                <a:solidFill>
                  <a:schemeClr val="accent1"/>
                </a:solidFill>
              </a:defRPr>
            </a:lvl9pPr>
          </a:lstStyle>
          <a:p>
            <a:endParaRPr/>
          </a:p>
        </p:txBody>
      </p:sp>
      <p:sp>
        <p:nvSpPr>
          <p:cNvPr id="116" name="Google Shape;116;p13"/>
          <p:cNvSpPr txBox="1">
            <a:spLocks noGrp="1"/>
          </p:cNvSpPr>
          <p:nvPr>
            <p:ph type="subTitle" idx="14"/>
          </p:nvPr>
        </p:nvSpPr>
        <p:spPr>
          <a:xfrm>
            <a:off x="7873233" y="5316067"/>
            <a:ext cx="3367600" cy="7176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7" name="Google Shape;117;p13"/>
          <p:cNvSpPr txBox="1">
            <a:spLocks noGrp="1"/>
          </p:cNvSpPr>
          <p:nvPr>
            <p:ph type="title" idx="15"/>
          </p:nvPr>
        </p:nvSpPr>
        <p:spPr>
          <a:xfrm>
            <a:off x="950867" y="1765500"/>
            <a:ext cx="1173600" cy="70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sz="4667"/>
            </a:lvl1pPr>
            <a:lvl2pPr lvl="1" rtl="0">
              <a:spcBef>
                <a:spcPts val="0"/>
              </a:spcBef>
              <a:spcAft>
                <a:spcPts val="0"/>
              </a:spcAft>
              <a:buSzPts val="2800"/>
              <a:buNone/>
              <a:defRPr>
                <a:highlight>
                  <a:schemeClr val="dk1"/>
                </a:highlight>
              </a:defRPr>
            </a:lvl2pPr>
            <a:lvl3pPr lvl="2" rtl="0">
              <a:spcBef>
                <a:spcPts val="0"/>
              </a:spcBef>
              <a:spcAft>
                <a:spcPts val="0"/>
              </a:spcAft>
              <a:buSzPts val="2800"/>
              <a:buNone/>
              <a:defRPr>
                <a:highlight>
                  <a:schemeClr val="dk1"/>
                </a:highlight>
              </a:defRPr>
            </a:lvl3pPr>
            <a:lvl4pPr lvl="3" rtl="0">
              <a:spcBef>
                <a:spcPts val="0"/>
              </a:spcBef>
              <a:spcAft>
                <a:spcPts val="0"/>
              </a:spcAft>
              <a:buSzPts val="2800"/>
              <a:buNone/>
              <a:defRPr>
                <a:highlight>
                  <a:schemeClr val="dk1"/>
                </a:highlight>
              </a:defRPr>
            </a:lvl4pPr>
            <a:lvl5pPr lvl="4" rtl="0">
              <a:spcBef>
                <a:spcPts val="0"/>
              </a:spcBef>
              <a:spcAft>
                <a:spcPts val="0"/>
              </a:spcAft>
              <a:buSzPts val="2800"/>
              <a:buNone/>
              <a:defRPr>
                <a:highlight>
                  <a:schemeClr val="dk1"/>
                </a:highlight>
              </a:defRPr>
            </a:lvl5pPr>
            <a:lvl6pPr lvl="5" rtl="0">
              <a:spcBef>
                <a:spcPts val="0"/>
              </a:spcBef>
              <a:spcAft>
                <a:spcPts val="0"/>
              </a:spcAft>
              <a:buSzPts val="2800"/>
              <a:buNone/>
              <a:defRPr>
                <a:highlight>
                  <a:schemeClr val="dk1"/>
                </a:highlight>
              </a:defRPr>
            </a:lvl6pPr>
            <a:lvl7pPr lvl="6" rtl="0">
              <a:spcBef>
                <a:spcPts val="0"/>
              </a:spcBef>
              <a:spcAft>
                <a:spcPts val="0"/>
              </a:spcAft>
              <a:buSzPts val="2800"/>
              <a:buNone/>
              <a:defRPr>
                <a:highlight>
                  <a:schemeClr val="dk1"/>
                </a:highlight>
              </a:defRPr>
            </a:lvl7pPr>
            <a:lvl8pPr lvl="7" rtl="0">
              <a:spcBef>
                <a:spcPts val="0"/>
              </a:spcBef>
              <a:spcAft>
                <a:spcPts val="0"/>
              </a:spcAft>
              <a:buSzPts val="2800"/>
              <a:buNone/>
              <a:defRPr>
                <a:highlight>
                  <a:schemeClr val="dk1"/>
                </a:highlight>
              </a:defRPr>
            </a:lvl8pPr>
            <a:lvl9pPr lvl="8" rtl="0">
              <a:spcBef>
                <a:spcPts val="0"/>
              </a:spcBef>
              <a:spcAft>
                <a:spcPts val="0"/>
              </a:spcAft>
              <a:buSzPts val="2800"/>
              <a:buNone/>
              <a:defRPr>
                <a:highlight>
                  <a:schemeClr val="dk1"/>
                </a:highlight>
              </a:defRPr>
            </a:lvl9pPr>
          </a:lstStyle>
          <a:p>
            <a:endParaRPr/>
          </a:p>
        </p:txBody>
      </p:sp>
      <p:sp>
        <p:nvSpPr>
          <p:cNvPr id="118" name="Google Shape;118;p13"/>
          <p:cNvSpPr txBox="1">
            <a:spLocks noGrp="1"/>
          </p:cNvSpPr>
          <p:nvPr>
            <p:ph type="title" idx="16"/>
          </p:nvPr>
        </p:nvSpPr>
        <p:spPr>
          <a:xfrm>
            <a:off x="4412000" y="1765500"/>
            <a:ext cx="1173600" cy="70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sz="4667"/>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19" name="Google Shape;119;p13"/>
          <p:cNvSpPr txBox="1">
            <a:spLocks noGrp="1"/>
          </p:cNvSpPr>
          <p:nvPr>
            <p:ph type="title" idx="17"/>
          </p:nvPr>
        </p:nvSpPr>
        <p:spPr>
          <a:xfrm>
            <a:off x="7873333" y="1765500"/>
            <a:ext cx="1173600" cy="70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sz="4667"/>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0" name="Google Shape;120;p13"/>
          <p:cNvSpPr txBox="1">
            <a:spLocks noGrp="1"/>
          </p:cNvSpPr>
          <p:nvPr>
            <p:ph type="title" idx="18"/>
          </p:nvPr>
        </p:nvSpPr>
        <p:spPr>
          <a:xfrm>
            <a:off x="950867" y="4054900"/>
            <a:ext cx="1173600" cy="70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sz="4667"/>
            </a:lvl1pPr>
            <a:lvl2pPr lvl="1" rtl="0">
              <a:spcBef>
                <a:spcPts val="0"/>
              </a:spcBef>
              <a:spcAft>
                <a:spcPts val="0"/>
              </a:spcAft>
              <a:buSzPts val="2800"/>
              <a:buNone/>
              <a:defRPr>
                <a:highlight>
                  <a:schemeClr val="dk1"/>
                </a:highlight>
              </a:defRPr>
            </a:lvl2pPr>
            <a:lvl3pPr lvl="2" rtl="0">
              <a:spcBef>
                <a:spcPts val="0"/>
              </a:spcBef>
              <a:spcAft>
                <a:spcPts val="0"/>
              </a:spcAft>
              <a:buSzPts val="2800"/>
              <a:buNone/>
              <a:defRPr>
                <a:highlight>
                  <a:schemeClr val="dk1"/>
                </a:highlight>
              </a:defRPr>
            </a:lvl3pPr>
            <a:lvl4pPr lvl="3" rtl="0">
              <a:spcBef>
                <a:spcPts val="0"/>
              </a:spcBef>
              <a:spcAft>
                <a:spcPts val="0"/>
              </a:spcAft>
              <a:buSzPts val="2800"/>
              <a:buNone/>
              <a:defRPr>
                <a:highlight>
                  <a:schemeClr val="dk1"/>
                </a:highlight>
              </a:defRPr>
            </a:lvl4pPr>
            <a:lvl5pPr lvl="4" rtl="0">
              <a:spcBef>
                <a:spcPts val="0"/>
              </a:spcBef>
              <a:spcAft>
                <a:spcPts val="0"/>
              </a:spcAft>
              <a:buSzPts val="2800"/>
              <a:buNone/>
              <a:defRPr>
                <a:highlight>
                  <a:schemeClr val="dk1"/>
                </a:highlight>
              </a:defRPr>
            </a:lvl5pPr>
            <a:lvl6pPr lvl="5" rtl="0">
              <a:spcBef>
                <a:spcPts val="0"/>
              </a:spcBef>
              <a:spcAft>
                <a:spcPts val="0"/>
              </a:spcAft>
              <a:buSzPts val="2800"/>
              <a:buNone/>
              <a:defRPr>
                <a:highlight>
                  <a:schemeClr val="dk1"/>
                </a:highlight>
              </a:defRPr>
            </a:lvl6pPr>
            <a:lvl7pPr lvl="6" rtl="0">
              <a:spcBef>
                <a:spcPts val="0"/>
              </a:spcBef>
              <a:spcAft>
                <a:spcPts val="0"/>
              </a:spcAft>
              <a:buSzPts val="2800"/>
              <a:buNone/>
              <a:defRPr>
                <a:highlight>
                  <a:schemeClr val="dk1"/>
                </a:highlight>
              </a:defRPr>
            </a:lvl7pPr>
            <a:lvl8pPr lvl="7" rtl="0">
              <a:spcBef>
                <a:spcPts val="0"/>
              </a:spcBef>
              <a:spcAft>
                <a:spcPts val="0"/>
              </a:spcAft>
              <a:buSzPts val="2800"/>
              <a:buNone/>
              <a:defRPr>
                <a:highlight>
                  <a:schemeClr val="dk1"/>
                </a:highlight>
              </a:defRPr>
            </a:lvl8pPr>
            <a:lvl9pPr lvl="8" rtl="0">
              <a:spcBef>
                <a:spcPts val="0"/>
              </a:spcBef>
              <a:spcAft>
                <a:spcPts val="0"/>
              </a:spcAft>
              <a:buSzPts val="2800"/>
              <a:buNone/>
              <a:defRPr>
                <a:highlight>
                  <a:schemeClr val="dk1"/>
                </a:highlight>
              </a:defRPr>
            </a:lvl9pPr>
          </a:lstStyle>
          <a:p>
            <a:endParaRPr/>
          </a:p>
        </p:txBody>
      </p:sp>
      <p:sp>
        <p:nvSpPr>
          <p:cNvPr id="121" name="Google Shape;121;p13"/>
          <p:cNvSpPr txBox="1">
            <a:spLocks noGrp="1"/>
          </p:cNvSpPr>
          <p:nvPr>
            <p:ph type="title" idx="19"/>
          </p:nvPr>
        </p:nvSpPr>
        <p:spPr>
          <a:xfrm>
            <a:off x="960000" y="719333"/>
            <a:ext cx="10272000" cy="763600"/>
          </a:xfrm>
          <a:prstGeom prst="rect">
            <a:avLst/>
          </a:prstGeom>
          <a:noFill/>
        </p:spPr>
        <p:txBody>
          <a:bodyPr spcFirstLastPara="1" wrap="square" lIns="91425" tIns="91425" rIns="91425" bIns="91425" anchor="t" anchorCtr="0">
            <a:noAutofit/>
          </a:bodyPr>
          <a:lstStyle>
            <a:lvl1pPr lvl="0" rtl="0">
              <a:spcBef>
                <a:spcPts val="0"/>
              </a:spcBef>
              <a:spcAft>
                <a:spcPts val="0"/>
              </a:spcAft>
              <a:buSzPts val="3000"/>
              <a:buNone/>
              <a:defRPr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2" name="Google Shape;122;p13"/>
          <p:cNvSpPr txBox="1">
            <a:spLocks noGrp="1"/>
          </p:cNvSpPr>
          <p:nvPr>
            <p:ph type="title" idx="20"/>
          </p:nvPr>
        </p:nvSpPr>
        <p:spPr>
          <a:xfrm>
            <a:off x="4412000" y="4054900"/>
            <a:ext cx="1173600" cy="70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sz="4667"/>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3" name="Google Shape;123;p13"/>
          <p:cNvSpPr txBox="1">
            <a:spLocks noGrp="1"/>
          </p:cNvSpPr>
          <p:nvPr>
            <p:ph type="title" idx="21"/>
          </p:nvPr>
        </p:nvSpPr>
        <p:spPr>
          <a:xfrm>
            <a:off x="7873333" y="4054900"/>
            <a:ext cx="1173600" cy="70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sz="4667"/>
            </a:lvl1pPr>
            <a:lvl2pPr lvl="1" rtl="0">
              <a:spcBef>
                <a:spcPts val="0"/>
              </a:spcBef>
              <a:spcAft>
                <a:spcPts val="0"/>
              </a:spcAft>
              <a:buSzPts val="2800"/>
              <a:buNone/>
              <a:defRPr>
                <a:highlight>
                  <a:schemeClr val="dk1"/>
                </a:highlight>
              </a:defRPr>
            </a:lvl2pPr>
            <a:lvl3pPr lvl="2" rtl="0">
              <a:spcBef>
                <a:spcPts val="0"/>
              </a:spcBef>
              <a:spcAft>
                <a:spcPts val="0"/>
              </a:spcAft>
              <a:buSzPts val="2800"/>
              <a:buNone/>
              <a:defRPr>
                <a:highlight>
                  <a:schemeClr val="dk1"/>
                </a:highlight>
              </a:defRPr>
            </a:lvl3pPr>
            <a:lvl4pPr lvl="3" rtl="0">
              <a:spcBef>
                <a:spcPts val="0"/>
              </a:spcBef>
              <a:spcAft>
                <a:spcPts val="0"/>
              </a:spcAft>
              <a:buSzPts val="2800"/>
              <a:buNone/>
              <a:defRPr>
                <a:highlight>
                  <a:schemeClr val="dk1"/>
                </a:highlight>
              </a:defRPr>
            </a:lvl4pPr>
            <a:lvl5pPr lvl="4" rtl="0">
              <a:spcBef>
                <a:spcPts val="0"/>
              </a:spcBef>
              <a:spcAft>
                <a:spcPts val="0"/>
              </a:spcAft>
              <a:buSzPts val="2800"/>
              <a:buNone/>
              <a:defRPr>
                <a:highlight>
                  <a:schemeClr val="dk1"/>
                </a:highlight>
              </a:defRPr>
            </a:lvl5pPr>
            <a:lvl6pPr lvl="5" rtl="0">
              <a:spcBef>
                <a:spcPts val="0"/>
              </a:spcBef>
              <a:spcAft>
                <a:spcPts val="0"/>
              </a:spcAft>
              <a:buSzPts val="2800"/>
              <a:buNone/>
              <a:defRPr>
                <a:highlight>
                  <a:schemeClr val="dk1"/>
                </a:highlight>
              </a:defRPr>
            </a:lvl6pPr>
            <a:lvl7pPr lvl="6" rtl="0">
              <a:spcBef>
                <a:spcPts val="0"/>
              </a:spcBef>
              <a:spcAft>
                <a:spcPts val="0"/>
              </a:spcAft>
              <a:buSzPts val="2800"/>
              <a:buNone/>
              <a:defRPr>
                <a:highlight>
                  <a:schemeClr val="dk1"/>
                </a:highlight>
              </a:defRPr>
            </a:lvl7pPr>
            <a:lvl8pPr lvl="7" rtl="0">
              <a:spcBef>
                <a:spcPts val="0"/>
              </a:spcBef>
              <a:spcAft>
                <a:spcPts val="0"/>
              </a:spcAft>
              <a:buSzPts val="2800"/>
              <a:buNone/>
              <a:defRPr>
                <a:highlight>
                  <a:schemeClr val="dk1"/>
                </a:highlight>
              </a:defRPr>
            </a:lvl8pPr>
            <a:lvl9pPr lvl="8" rtl="0">
              <a:spcBef>
                <a:spcPts val="0"/>
              </a:spcBef>
              <a:spcAft>
                <a:spcPts val="0"/>
              </a:spcAft>
              <a:buSzPts val="2800"/>
              <a:buNone/>
              <a:defRPr>
                <a:highlight>
                  <a:schemeClr val="dk1"/>
                </a:highlight>
              </a:defRPr>
            </a:lvl9pPr>
          </a:lstStyle>
          <a:p>
            <a:endParaRPr/>
          </a:p>
        </p:txBody>
      </p:sp>
      <p:grpSp>
        <p:nvGrpSpPr>
          <p:cNvPr id="124" name="Google Shape;124;p13"/>
          <p:cNvGrpSpPr/>
          <p:nvPr/>
        </p:nvGrpSpPr>
        <p:grpSpPr>
          <a:xfrm>
            <a:off x="181733" y="186067"/>
            <a:ext cx="11747600" cy="6507200"/>
            <a:chOff x="136300" y="139550"/>
            <a:chExt cx="8810700" cy="4880400"/>
          </a:xfrm>
        </p:grpSpPr>
        <p:sp>
          <p:nvSpPr>
            <p:cNvPr id="125" name="Google Shape;125;p13"/>
            <p:cNvSpPr/>
            <p:nvPr/>
          </p:nvSpPr>
          <p:spPr>
            <a:xfrm flipH="1">
              <a:off x="136300" y="139550"/>
              <a:ext cx="8810700" cy="48804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6" name="Google Shape;126;p13"/>
            <p:cNvSpPr/>
            <p:nvPr/>
          </p:nvSpPr>
          <p:spPr>
            <a:xfrm flipH="1">
              <a:off x="188200" y="197150"/>
              <a:ext cx="8706900" cy="4765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pic>
        <p:nvPicPr>
          <p:cNvPr id="127" name="Google Shape;127;p13"/>
          <p:cNvPicPr preferRelativeResize="0"/>
          <p:nvPr/>
        </p:nvPicPr>
        <p:blipFill rotWithShape="1">
          <a:blip r:embed="rId2">
            <a:alphaModFix/>
          </a:blip>
          <a:srcRect t="475" b="475"/>
          <a:stretch/>
        </p:blipFill>
        <p:spPr>
          <a:xfrm rot="3188814">
            <a:off x="11032102" y="-150498"/>
            <a:ext cx="641997" cy="2116863"/>
          </a:xfrm>
          <a:prstGeom prst="rect">
            <a:avLst/>
          </a:prstGeom>
          <a:noFill/>
          <a:ln>
            <a:noFill/>
          </a:ln>
        </p:spPr>
      </p:pic>
      <p:pic>
        <p:nvPicPr>
          <p:cNvPr id="128" name="Google Shape;128;p13"/>
          <p:cNvPicPr preferRelativeResize="0"/>
          <p:nvPr/>
        </p:nvPicPr>
        <p:blipFill rotWithShape="1">
          <a:blip r:embed="rId3">
            <a:alphaModFix/>
          </a:blip>
          <a:srcRect t="670" b="670"/>
          <a:stretch/>
        </p:blipFill>
        <p:spPr>
          <a:xfrm rot="-3500494">
            <a:off x="-156711" y="106144"/>
            <a:ext cx="895723" cy="1226349"/>
          </a:xfrm>
          <a:prstGeom prst="rect">
            <a:avLst/>
          </a:prstGeom>
          <a:noFill/>
          <a:ln>
            <a:noFill/>
          </a:ln>
        </p:spPr>
      </p:pic>
      <p:pic>
        <p:nvPicPr>
          <p:cNvPr id="129" name="Google Shape;129;p13"/>
          <p:cNvPicPr preferRelativeResize="0"/>
          <p:nvPr/>
        </p:nvPicPr>
        <p:blipFill rotWithShape="1">
          <a:blip r:embed="rId3">
            <a:alphaModFix/>
          </a:blip>
          <a:srcRect t="670" b="670"/>
          <a:stretch/>
        </p:blipFill>
        <p:spPr>
          <a:xfrm rot="7299506">
            <a:off x="11473889" y="5598544"/>
            <a:ext cx="895723" cy="1226349"/>
          </a:xfrm>
          <a:prstGeom prst="rect">
            <a:avLst/>
          </a:prstGeom>
          <a:noFill/>
          <a:ln>
            <a:noFill/>
          </a:ln>
        </p:spPr>
      </p:pic>
    </p:spTree>
    <p:extLst>
      <p:ext uri="{BB962C8B-B14F-4D97-AF65-F5344CB8AC3E}">
        <p14:creationId xmlns:p14="http://schemas.microsoft.com/office/powerpoint/2010/main" val="237393913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130"/>
        <p:cNvGrpSpPr/>
        <p:nvPr/>
      </p:nvGrpSpPr>
      <p:grpSpPr>
        <a:xfrm>
          <a:off x="0" y="0"/>
          <a:ext cx="0" cy="0"/>
          <a:chOff x="0" y="0"/>
          <a:chExt cx="0" cy="0"/>
        </a:xfrm>
      </p:grpSpPr>
      <p:grpSp>
        <p:nvGrpSpPr>
          <p:cNvPr id="131" name="Google Shape;131;p14"/>
          <p:cNvGrpSpPr/>
          <p:nvPr/>
        </p:nvGrpSpPr>
        <p:grpSpPr>
          <a:xfrm>
            <a:off x="181733" y="186067"/>
            <a:ext cx="11747600" cy="6507200"/>
            <a:chOff x="136300" y="139550"/>
            <a:chExt cx="8810700" cy="4880400"/>
          </a:xfrm>
        </p:grpSpPr>
        <p:sp>
          <p:nvSpPr>
            <p:cNvPr id="132" name="Google Shape;132;p14"/>
            <p:cNvSpPr/>
            <p:nvPr/>
          </p:nvSpPr>
          <p:spPr>
            <a:xfrm flipH="1">
              <a:off x="136300" y="139550"/>
              <a:ext cx="8810700" cy="48804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133;p14"/>
            <p:cNvSpPr/>
            <p:nvPr/>
          </p:nvSpPr>
          <p:spPr>
            <a:xfrm flipH="1">
              <a:off x="188200" y="197150"/>
              <a:ext cx="8706900" cy="4765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34" name="Google Shape;134;p14"/>
          <p:cNvSpPr txBox="1">
            <a:spLocks noGrp="1"/>
          </p:cNvSpPr>
          <p:nvPr>
            <p:ph type="ctrTitle"/>
          </p:nvPr>
        </p:nvSpPr>
        <p:spPr>
          <a:xfrm>
            <a:off x="950967" y="3132400"/>
            <a:ext cx="6194800" cy="1122400"/>
          </a:xfrm>
          <a:prstGeom prst="rect">
            <a:avLst/>
          </a:prstGeom>
          <a:noFill/>
          <a:ln>
            <a:noFill/>
          </a:ln>
        </p:spPr>
        <p:txBody>
          <a:bodyPr spcFirstLastPara="1" wrap="square" lIns="91425" tIns="91425" rIns="91425" bIns="91425" anchor="ctr" anchorCtr="0">
            <a:noAutofit/>
          </a:bodyPr>
          <a:lstStyle>
            <a:lvl1pPr lvl="0" algn="r" rtl="0">
              <a:spcBef>
                <a:spcPts val="0"/>
              </a:spcBef>
              <a:spcAft>
                <a:spcPts val="0"/>
              </a:spcAft>
              <a:buClr>
                <a:schemeClr val="lt2"/>
              </a:buClr>
              <a:buSzPts val="5000"/>
              <a:buNone/>
              <a:defRPr sz="6667" b="1">
                <a:solidFill>
                  <a:schemeClr val="dk1"/>
                </a:solidFill>
              </a:defRPr>
            </a:lvl1pPr>
            <a:lvl2pPr lvl="1" algn="ctr" rtl="0">
              <a:lnSpc>
                <a:spcPct val="80000"/>
              </a:lnSpc>
              <a:spcBef>
                <a:spcPts val="0"/>
              </a:spcBef>
              <a:spcAft>
                <a:spcPts val="0"/>
              </a:spcAft>
              <a:buClr>
                <a:schemeClr val="accent4"/>
              </a:buClr>
              <a:buSzPts val="5000"/>
              <a:buNone/>
              <a:defRPr sz="6667">
                <a:solidFill>
                  <a:schemeClr val="accent4"/>
                </a:solidFill>
              </a:defRPr>
            </a:lvl2pPr>
            <a:lvl3pPr lvl="2" algn="ctr" rtl="0">
              <a:lnSpc>
                <a:spcPct val="80000"/>
              </a:lnSpc>
              <a:spcBef>
                <a:spcPts val="0"/>
              </a:spcBef>
              <a:spcAft>
                <a:spcPts val="0"/>
              </a:spcAft>
              <a:buClr>
                <a:schemeClr val="accent4"/>
              </a:buClr>
              <a:buSzPts val="5000"/>
              <a:buNone/>
              <a:defRPr sz="6667">
                <a:solidFill>
                  <a:schemeClr val="accent4"/>
                </a:solidFill>
              </a:defRPr>
            </a:lvl3pPr>
            <a:lvl4pPr lvl="3" algn="ctr" rtl="0">
              <a:lnSpc>
                <a:spcPct val="80000"/>
              </a:lnSpc>
              <a:spcBef>
                <a:spcPts val="0"/>
              </a:spcBef>
              <a:spcAft>
                <a:spcPts val="0"/>
              </a:spcAft>
              <a:buClr>
                <a:schemeClr val="accent4"/>
              </a:buClr>
              <a:buSzPts val="5000"/>
              <a:buNone/>
              <a:defRPr sz="6667">
                <a:solidFill>
                  <a:schemeClr val="accent4"/>
                </a:solidFill>
              </a:defRPr>
            </a:lvl4pPr>
            <a:lvl5pPr lvl="4" algn="ctr" rtl="0">
              <a:lnSpc>
                <a:spcPct val="80000"/>
              </a:lnSpc>
              <a:spcBef>
                <a:spcPts val="0"/>
              </a:spcBef>
              <a:spcAft>
                <a:spcPts val="0"/>
              </a:spcAft>
              <a:buClr>
                <a:schemeClr val="accent4"/>
              </a:buClr>
              <a:buSzPts val="5000"/>
              <a:buNone/>
              <a:defRPr sz="6667">
                <a:solidFill>
                  <a:schemeClr val="accent4"/>
                </a:solidFill>
              </a:defRPr>
            </a:lvl5pPr>
            <a:lvl6pPr lvl="5" algn="ctr" rtl="0">
              <a:lnSpc>
                <a:spcPct val="80000"/>
              </a:lnSpc>
              <a:spcBef>
                <a:spcPts val="0"/>
              </a:spcBef>
              <a:spcAft>
                <a:spcPts val="0"/>
              </a:spcAft>
              <a:buClr>
                <a:schemeClr val="accent4"/>
              </a:buClr>
              <a:buSzPts val="5000"/>
              <a:buNone/>
              <a:defRPr sz="6667">
                <a:solidFill>
                  <a:schemeClr val="accent4"/>
                </a:solidFill>
              </a:defRPr>
            </a:lvl6pPr>
            <a:lvl7pPr lvl="6" algn="ctr" rtl="0">
              <a:lnSpc>
                <a:spcPct val="80000"/>
              </a:lnSpc>
              <a:spcBef>
                <a:spcPts val="0"/>
              </a:spcBef>
              <a:spcAft>
                <a:spcPts val="0"/>
              </a:spcAft>
              <a:buClr>
                <a:schemeClr val="accent4"/>
              </a:buClr>
              <a:buSzPts val="5000"/>
              <a:buNone/>
              <a:defRPr sz="6667">
                <a:solidFill>
                  <a:schemeClr val="accent4"/>
                </a:solidFill>
              </a:defRPr>
            </a:lvl7pPr>
            <a:lvl8pPr lvl="7" algn="ctr" rtl="0">
              <a:lnSpc>
                <a:spcPct val="80000"/>
              </a:lnSpc>
              <a:spcBef>
                <a:spcPts val="0"/>
              </a:spcBef>
              <a:spcAft>
                <a:spcPts val="0"/>
              </a:spcAft>
              <a:buClr>
                <a:schemeClr val="accent4"/>
              </a:buClr>
              <a:buSzPts val="5000"/>
              <a:buNone/>
              <a:defRPr sz="6667">
                <a:solidFill>
                  <a:schemeClr val="accent4"/>
                </a:solidFill>
              </a:defRPr>
            </a:lvl8pPr>
            <a:lvl9pPr lvl="8" algn="ctr" rtl="0">
              <a:lnSpc>
                <a:spcPct val="80000"/>
              </a:lnSpc>
              <a:spcBef>
                <a:spcPts val="0"/>
              </a:spcBef>
              <a:spcAft>
                <a:spcPts val="0"/>
              </a:spcAft>
              <a:buClr>
                <a:schemeClr val="accent3"/>
              </a:buClr>
              <a:buSzPts val="5000"/>
              <a:buNone/>
              <a:defRPr sz="6667">
                <a:solidFill>
                  <a:schemeClr val="accent3"/>
                </a:solidFill>
              </a:defRPr>
            </a:lvl9pPr>
          </a:lstStyle>
          <a:p>
            <a:endParaRPr/>
          </a:p>
        </p:txBody>
      </p:sp>
      <p:sp>
        <p:nvSpPr>
          <p:cNvPr id="135" name="Google Shape;135;p14"/>
          <p:cNvSpPr txBox="1">
            <a:spLocks noGrp="1"/>
          </p:cNvSpPr>
          <p:nvPr>
            <p:ph type="title" idx="2" hasCustomPrompt="1"/>
          </p:nvPr>
        </p:nvSpPr>
        <p:spPr>
          <a:xfrm>
            <a:off x="5150367" y="1578244"/>
            <a:ext cx="1995200" cy="1415200"/>
          </a:xfrm>
          <a:prstGeom prst="rect">
            <a:avLst/>
          </a:prstGeom>
          <a:noFill/>
          <a:ln>
            <a:noFill/>
          </a:ln>
        </p:spPr>
        <p:txBody>
          <a:bodyPr spcFirstLastPara="1" wrap="square" lIns="91425" tIns="91425" rIns="91425" bIns="91425" anchor="ctr" anchorCtr="0">
            <a:noAutofit/>
          </a:bodyPr>
          <a:lstStyle>
            <a:lvl1pPr lvl="0" algn="ctr" rtl="0">
              <a:lnSpc>
                <a:spcPct val="115000"/>
              </a:lnSpc>
              <a:spcBef>
                <a:spcPts val="0"/>
              </a:spcBef>
              <a:spcAft>
                <a:spcPts val="0"/>
              </a:spcAft>
              <a:buClr>
                <a:schemeClr val="accent4"/>
              </a:buClr>
              <a:buSzPts val="7200"/>
              <a:buNone/>
              <a:defRPr sz="6667"/>
            </a:lvl1pPr>
            <a:lvl2pPr lvl="1" rtl="0">
              <a:spcBef>
                <a:spcPts val="0"/>
              </a:spcBef>
              <a:spcAft>
                <a:spcPts val="0"/>
              </a:spcAft>
              <a:buSzPts val="7200"/>
              <a:buNone/>
              <a:defRPr sz="9600"/>
            </a:lvl2pPr>
            <a:lvl3pPr lvl="2" rtl="0">
              <a:spcBef>
                <a:spcPts val="0"/>
              </a:spcBef>
              <a:spcAft>
                <a:spcPts val="0"/>
              </a:spcAft>
              <a:buSzPts val="7200"/>
              <a:buNone/>
              <a:defRPr sz="9600"/>
            </a:lvl3pPr>
            <a:lvl4pPr lvl="3" rtl="0">
              <a:spcBef>
                <a:spcPts val="0"/>
              </a:spcBef>
              <a:spcAft>
                <a:spcPts val="0"/>
              </a:spcAft>
              <a:buSzPts val="7200"/>
              <a:buNone/>
              <a:defRPr sz="9600"/>
            </a:lvl4pPr>
            <a:lvl5pPr lvl="4" rtl="0">
              <a:spcBef>
                <a:spcPts val="0"/>
              </a:spcBef>
              <a:spcAft>
                <a:spcPts val="0"/>
              </a:spcAft>
              <a:buSzPts val="7200"/>
              <a:buNone/>
              <a:defRPr sz="9600"/>
            </a:lvl5pPr>
            <a:lvl6pPr lvl="5" rtl="0">
              <a:spcBef>
                <a:spcPts val="0"/>
              </a:spcBef>
              <a:spcAft>
                <a:spcPts val="0"/>
              </a:spcAft>
              <a:buSzPts val="7200"/>
              <a:buNone/>
              <a:defRPr sz="9600"/>
            </a:lvl6pPr>
            <a:lvl7pPr lvl="6" rtl="0">
              <a:spcBef>
                <a:spcPts val="0"/>
              </a:spcBef>
              <a:spcAft>
                <a:spcPts val="0"/>
              </a:spcAft>
              <a:buSzPts val="7200"/>
              <a:buNone/>
              <a:defRPr sz="9600"/>
            </a:lvl7pPr>
            <a:lvl8pPr lvl="7" rtl="0">
              <a:spcBef>
                <a:spcPts val="0"/>
              </a:spcBef>
              <a:spcAft>
                <a:spcPts val="0"/>
              </a:spcAft>
              <a:buSzPts val="7200"/>
              <a:buNone/>
              <a:defRPr sz="9600"/>
            </a:lvl8pPr>
            <a:lvl9pPr lvl="8" rtl="0">
              <a:spcBef>
                <a:spcPts val="0"/>
              </a:spcBef>
              <a:spcAft>
                <a:spcPts val="0"/>
              </a:spcAft>
              <a:buSzPts val="7200"/>
              <a:buNone/>
              <a:defRPr sz="9600"/>
            </a:lvl9pPr>
          </a:lstStyle>
          <a:p>
            <a:r>
              <a:t>xx%</a:t>
            </a:r>
          </a:p>
        </p:txBody>
      </p:sp>
      <p:sp>
        <p:nvSpPr>
          <p:cNvPr id="136" name="Google Shape;136;p14"/>
          <p:cNvSpPr txBox="1">
            <a:spLocks noGrp="1"/>
          </p:cNvSpPr>
          <p:nvPr>
            <p:ph type="subTitle" idx="1"/>
          </p:nvPr>
        </p:nvSpPr>
        <p:spPr>
          <a:xfrm>
            <a:off x="950967" y="4326267"/>
            <a:ext cx="6194800" cy="548400"/>
          </a:xfrm>
          <a:prstGeom prst="rect">
            <a:avLst/>
          </a:prstGeom>
          <a:noFill/>
          <a:ln>
            <a:noFill/>
          </a:ln>
        </p:spPr>
        <p:txBody>
          <a:bodyPr spcFirstLastPara="1" wrap="square" lIns="91425" tIns="91425" rIns="91425" bIns="91425" anchor="ctr" anchorCtr="0">
            <a:noAutofit/>
          </a:bodyPr>
          <a:lstStyle>
            <a:lvl1pPr lvl="0" algn="r" rtl="0">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pic>
        <p:nvPicPr>
          <p:cNvPr id="137" name="Google Shape;137;p14"/>
          <p:cNvPicPr preferRelativeResize="0"/>
          <p:nvPr/>
        </p:nvPicPr>
        <p:blipFill>
          <a:blip r:embed="rId2">
            <a:alphaModFix/>
          </a:blip>
          <a:stretch>
            <a:fillRect/>
          </a:stretch>
        </p:blipFill>
        <p:spPr>
          <a:xfrm rot="5400000" flipH="1">
            <a:off x="5955999" y="-428666"/>
            <a:ext cx="7523767" cy="7523767"/>
          </a:xfrm>
          <a:prstGeom prst="rect">
            <a:avLst/>
          </a:prstGeom>
          <a:noFill/>
          <a:ln>
            <a:noFill/>
          </a:ln>
        </p:spPr>
      </p:pic>
      <p:pic>
        <p:nvPicPr>
          <p:cNvPr id="138" name="Google Shape;138;p14"/>
          <p:cNvPicPr preferRelativeResize="0"/>
          <p:nvPr/>
        </p:nvPicPr>
        <p:blipFill rotWithShape="1">
          <a:blip r:embed="rId3">
            <a:alphaModFix/>
          </a:blip>
          <a:srcRect l="357" r="347"/>
          <a:stretch/>
        </p:blipFill>
        <p:spPr>
          <a:xfrm>
            <a:off x="-34233" y="91000"/>
            <a:ext cx="1677932" cy="1203267"/>
          </a:xfrm>
          <a:prstGeom prst="rect">
            <a:avLst/>
          </a:prstGeom>
          <a:noFill/>
          <a:ln>
            <a:noFill/>
          </a:ln>
        </p:spPr>
      </p:pic>
      <p:pic>
        <p:nvPicPr>
          <p:cNvPr id="139" name="Google Shape;139;p14"/>
          <p:cNvPicPr preferRelativeResize="0"/>
          <p:nvPr/>
        </p:nvPicPr>
        <p:blipFill>
          <a:blip r:embed="rId4">
            <a:alphaModFix/>
          </a:blip>
          <a:stretch>
            <a:fillRect/>
          </a:stretch>
        </p:blipFill>
        <p:spPr>
          <a:xfrm flipH="1">
            <a:off x="72896" y="5685100"/>
            <a:ext cx="1117139" cy="1122400"/>
          </a:xfrm>
          <a:prstGeom prst="rect">
            <a:avLst/>
          </a:prstGeom>
          <a:noFill/>
          <a:ln>
            <a:noFill/>
          </a:ln>
        </p:spPr>
      </p:pic>
      <p:pic>
        <p:nvPicPr>
          <p:cNvPr id="140" name="Google Shape;140;p14"/>
          <p:cNvPicPr preferRelativeResize="0"/>
          <p:nvPr/>
        </p:nvPicPr>
        <p:blipFill>
          <a:blip r:embed="rId5">
            <a:alphaModFix/>
          </a:blip>
          <a:stretch>
            <a:fillRect/>
          </a:stretch>
        </p:blipFill>
        <p:spPr>
          <a:xfrm rot="-5400000" flipH="1">
            <a:off x="10991698" y="-260270"/>
            <a:ext cx="880601" cy="1203267"/>
          </a:xfrm>
          <a:prstGeom prst="rect">
            <a:avLst/>
          </a:prstGeom>
          <a:noFill/>
          <a:ln>
            <a:noFill/>
          </a:ln>
        </p:spPr>
      </p:pic>
      <p:pic>
        <p:nvPicPr>
          <p:cNvPr id="141" name="Google Shape;141;p14"/>
          <p:cNvPicPr preferRelativeResize="0"/>
          <p:nvPr/>
        </p:nvPicPr>
        <p:blipFill rotWithShape="1">
          <a:blip r:embed="rId3">
            <a:alphaModFix/>
          </a:blip>
          <a:srcRect l="347" r="357"/>
          <a:stretch/>
        </p:blipFill>
        <p:spPr>
          <a:xfrm rot="10800000">
            <a:off x="10830371" y="5804639"/>
            <a:ext cx="1459532" cy="1046600"/>
          </a:xfrm>
          <a:prstGeom prst="rect">
            <a:avLst/>
          </a:prstGeom>
          <a:noFill/>
          <a:ln>
            <a:noFill/>
          </a:ln>
        </p:spPr>
      </p:pic>
    </p:spTree>
    <p:extLst>
      <p:ext uri="{BB962C8B-B14F-4D97-AF65-F5344CB8AC3E}">
        <p14:creationId xmlns:p14="http://schemas.microsoft.com/office/powerpoint/2010/main" val="135435043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142"/>
        <p:cNvGrpSpPr/>
        <p:nvPr/>
      </p:nvGrpSpPr>
      <p:grpSpPr>
        <a:xfrm>
          <a:off x="0" y="0"/>
          <a:ext cx="0" cy="0"/>
          <a:chOff x="0" y="0"/>
          <a:chExt cx="0" cy="0"/>
        </a:xfrm>
      </p:grpSpPr>
      <p:grpSp>
        <p:nvGrpSpPr>
          <p:cNvPr id="143" name="Google Shape;143;p15"/>
          <p:cNvGrpSpPr/>
          <p:nvPr/>
        </p:nvGrpSpPr>
        <p:grpSpPr>
          <a:xfrm>
            <a:off x="181733" y="186067"/>
            <a:ext cx="11747600" cy="6507200"/>
            <a:chOff x="136300" y="139550"/>
            <a:chExt cx="8810700" cy="4880400"/>
          </a:xfrm>
        </p:grpSpPr>
        <p:sp>
          <p:nvSpPr>
            <p:cNvPr id="144" name="Google Shape;144;p15"/>
            <p:cNvSpPr/>
            <p:nvPr/>
          </p:nvSpPr>
          <p:spPr>
            <a:xfrm flipH="1">
              <a:off x="136300" y="139550"/>
              <a:ext cx="8810700" cy="48804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145;p15"/>
            <p:cNvSpPr/>
            <p:nvPr/>
          </p:nvSpPr>
          <p:spPr>
            <a:xfrm flipH="1">
              <a:off x="188200" y="197150"/>
              <a:ext cx="8706900" cy="4765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46" name="Google Shape;146;p15"/>
          <p:cNvSpPr txBox="1">
            <a:spLocks noGrp="1"/>
          </p:cNvSpPr>
          <p:nvPr>
            <p:ph type="ctrTitle"/>
          </p:nvPr>
        </p:nvSpPr>
        <p:spPr>
          <a:xfrm>
            <a:off x="1747400" y="3108633"/>
            <a:ext cx="5649200" cy="11224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lt2"/>
              </a:buClr>
              <a:buSzPts val="5000"/>
              <a:buNone/>
              <a:defRPr sz="6667" b="1">
                <a:solidFill>
                  <a:schemeClr val="dk1"/>
                </a:solidFill>
              </a:defRPr>
            </a:lvl1pPr>
            <a:lvl2pPr lvl="1" algn="ctr" rtl="0">
              <a:lnSpc>
                <a:spcPct val="80000"/>
              </a:lnSpc>
              <a:spcBef>
                <a:spcPts val="0"/>
              </a:spcBef>
              <a:spcAft>
                <a:spcPts val="0"/>
              </a:spcAft>
              <a:buClr>
                <a:schemeClr val="accent4"/>
              </a:buClr>
              <a:buSzPts val="5000"/>
              <a:buNone/>
              <a:defRPr sz="6667">
                <a:solidFill>
                  <a:schemeClr val="accent4"/>
                </a:solidFill>
              </a:defRPr>
            </a:lvl2pPr>
            <a:lvl3pPr lvl="2" algn="ctr" rtl="0">
              <a:lnSpc>
                <a:spcPct val="80000"/>
              </a:lnSpc>
              <a:spcBef>
                <a:spcPts val="0"/>
              </a:spcBef>
              <a:spcAft>
                <a:spcPts val="0"/>
              </a:spcAft>
              <a:buClr>
                <a:schemeClr val="accent4"/>
              </a:buClr>
              <a:buSzPts val="5000"/>
              <a:buNone/>
              <a:defRPr sz="6667">
                <a:solidFill>
                  <a:schemeClr val="accent4"/>
                </a:solidFill>
              </a:defRPr>
            </a:lvl3pPr>
            <a:lvl4pPr lvl="3" algn="ctr" rtl="0">
              <a:lnSpc>
                <a:spcPct val="80000"/>
              </a:lnSpc>
              <a:spcBef>
                <a:spcPts val="0"/>
              </a:spcBef>
              <a:spcAft>
                <a:spcPts val="0"/>
              </a:spcAft>
              <a:buClr>
                <a:schemeClr val="accent4"/>
              </a:buClr>
              <a:buSzPts val="5000"/>
              <a:buNone/>
              <a:defRPr sz="6667">
                <a:solidFill>
                  <a:schemeClr val="accent4"/>
                </a:solidFill>
              </a:defRPr>
            </a:lvl4pPr>
            <a:lvl5pPr lvl="4" algn="ctr" rtl="0">
              <a:lnSpc>
                <a:spcPct val="80000"/>
              </a:lnSpc>
              <a:spcBef>
                <a:spcPts val="0"/>
              </a:spcBef>
              <a:spcAft>
                <a:spcPts val="0"/>
              </a:spcAft>
              <a:buClr>
                <a:schemeClr val="accent4"/>
              </a:buClr>
              <a:buSzPts val="5000"/>
              <a:buNone/>
              <a:defRPr sz="6667">
                <a:solidFill>
                  <a:schemeClr val="accent4"/>
                </a:solidFill>
              </a:defRPr>
            </a:lvl5pPr>
            <a:lvl6pPr lvl="5" algn="ctr" rtl="0">
              <a:lnSpc>
                <a:spcPct val="80000"/>
              </a:lnSpc>
              <a:spcBef>
                <a:spcPts val="0"/>
              </a:spcBef>
              <a:spcAft>
                <a:spcPts val="0"/>
              </a:spcAft>
              <a:buClr>
                <a:schemeClr val="accent4"/>
              </a:buClr>
              <a:buSzPts val="5000"/>
              <a:buNone/>
              <a:defRPr sz="6667">
                <a:solidFill>
                  <a:schemeClr val="accent4"/>
                </a:solidFill>
              </a:defRPr>
            </a:lvl6pPr>
            <a:lvl7pPr lvl="6" algn="ctr" rtl="0">
              <a:lnSpc>
                <a:spcPct val="80000"/>
              </a:lnSpc>
              <a:spcBef>
                <a:spcPts val="0"/>
              </a:spcBef>
              <a:spcAft>
                <a:spcPts val="0"/>
              </a:spcAft>
              <a:buClr>
                <a:schemeClr val="accent4"/>
              </a:buClr>
              <a:buSzPts val="5000"/>
              <a:buNone/>
              <a:defRPr sz="6667">
                <a:solidFill>
                  <a:schemeClr val="accent4"/>
                </a:solidFill>
              </a:defRPr>
            </a:lvl7pPr>
            <a:lvl8pPr lvl="7" algn="ctr" rtl="0">
              <a:lnSpc>
                <a:spcPct val="80000"/>
              </a:lnSpc>
              <a:spcBef>
                <a:spcPts val="0"/>
              </a:spcBef>
              <a:spcAft>
                <a:spcPts val="0"/>
              </a:spcAft>
              <a:buClr>
                <a:schemeClr val="accent4"/>
              </a:buClr>
              <a:buSzPts val="5000"/>
              <a:buNone/>
              <a:defRPr sz="6667">
                <a:solidFill>
                  <a:schemeClr val="accent4"/>
                </a:solidFill>
              </a:defRPr>
            </a:lvl8pPr>
            <a:lvl9pPr lvl="8" algn="ctr" rtl="0">
              <a:lnSpc>
                <a:spcPct val="80000"/>
              </a:lnSpc>
              <a:spcBef>
                <a:spcPts val="0"/>
              </a:spcBef>
              <a:spcAft>
                <a:spcPts val="0"/>
              </a:spcAft>
              <a:buClr>
                <a:schemeClr val="accent3"/>
              </a:buClr>
              <a:buSzPts val="5000"/>
              <a:buNone/>
              <a:defRPr sz="6667">
                <a:solidFill>
                  <a:schemeClr val="accent3"/>
                </a:solidFill>
              </a:defRPr>
            </a:lvl9pPr>
          </a:lstStyle>
          <a:p>
            <a:endParaRPr/>
          </a:p>
        </p:txBody>
      </p:sp>
      <p:sp>
        <p:nvSpPr>
          <p:cNvPr id="147" name="Google Shape;147;p15"/>
          <p:cNvSpPr txBox="1">
            <a:spLocks noGrp="1"/>
          </p:cNvSpPr>
          <p:nvPr>
            <p:ph type="title" idx="2" hasCustomPrompt="1"/>
          </p:nvPr>
        </p:nvSpPr>
        <p:spPr>
          <a:xfrm>
            <a:off x="3518000" y="1578244"/>
            <a:ext cx="2108000" cy="1415200"/>
          </a:xfrm>
          <a:prstGeom prst="rect">
            <a:avLst/>
          </a:prstGeom>
          <a:noFill/>
          <a:ln>
            <a:noFill/>
          </a:ln>
        </p:spPr>
        <p:txBody>
          <a:bodyPr spcFirstLastPara="1" wrap="square" lIns="91425" tIns="91425" rIns="91425" bIns="91425" anchor="ctr" anchorCtr="0">
            <a:noAutofit/>
          </a:bodyPr>
          <a:lstStyle>
            <a:lvl1pPr lvl="0" algn="ctr" rtl="0">
              <a:lnSpc>
                <a:spcPct val="115000"/>
              </a:lnSpc>
              <a:spcBef>
                <a:spcPts val="0"/>
              </a:spcBef>
              <a:spcAft>
                <a:spcPts val="0"/>
              </a:spcAft>
              <a:buClr>
                <a:schemeClr val="accent4"/>
              </a:buClr>
              <a:buSzPts val="7200"/>
              <a:buNone/>
              <a:defRPr sz="6667"/>
            </a:lvl1pPr>
            <a:lvl2pPr lvl="1" rtl="0">
              <a:spcBef>
                <a:spcPts val="0"/>
              </a:spcBef>
              <a:spcAft>
                <a:spcPts val="0"/>
              </a:spcAft>
              <a:buSzPts val="7200"/>
              <a:buNone/>
              <a:defRPr sz="9600"/>
            </a:lvl2pPr>
            <a:lvl3pPr lvl="2" rtl="0">
              <a:spcBef>
                <a:spcPts val="0"/>
              </a:spcBef>
              <a:spcAft>
                <a:spcPts val="0"/>
              </a:spcAft>
              <a:buSzPts val="7200"/>
              <a:buNone/>
              <a:defRPr sz="9600"/>
            </a:lvl3pPr>
            <a:lvl4pPr lvl="3" rtl="0">
              <a:spcBef>
                <a:spcPts val="0"/>
              </a:spcBef>
              <a:spcAft>
                <a:spcPts val="0"/>
              </a:spcAft>
              <a:buSzPts val="7200"/>
              <a:buNone/>
              <a:defRPr sz="9600"/>
            </a:lvl4pPr>
            <a:lvl5pPr lvl="4" rtl="0">
              <a:spcBef>
                <a:spcPts val="0"/>
              </a:spcBef>
              <a:spcAft>
                <a:spcPts val="0"/>
              </a:spcAft>
              <a:buSzPts val="7200"/>
              <a:buNone/>
              <a:defRPr sz="9600"/>
            </a:lvl5pPr>
            <a:lvl6pPr lvl="5" rtl="0">
              <a:spcBef>
                <a:spcPts val="0"/>
              </a:spcBef>
              <a:spcAft>
                <a:spcPts val="0"/>
              </a:spcAft>
              <a:buSzPts val="7200"/>
              <a:buNone/>
              <a:defRPr sz="9600"/>
            </a:lvl6pPr>
            <a:lvl7pPr lvl="6" rtl="0">
              <a:spcBef>
                <a:spcPts val="0"/>
              </a:spcBef>
              <a:spcAft>
                <a:spcPts val="0"/>
              </a:spcAft>
              <a:buSzPts val="7200"/>
              <a:buNone/>
              <a:defRPr sz="9600"/>
            </a:lvl7pPr>
            <a:lvl8pPr lvl="7" rtl="0">
              <a:spcBef>
                <a:spcPts val="0"/>
              </a:spcBef>
              <a:spcAft>
                <a:spcPts val="0"/>
              </a:spcAft>
              <a:buSzPts val="7200"/>
              <a:buNone/>
              <a:defRPr sz="9600"/>
            </a:lvl8pPr>
            <a:lvl9pPr lvl="8" rtl="0">
              <a:spcBef>
                <a:spcPts val="0"/>
              </a:spcBef>
              <a:spcAft>
                <a:spcPts val="0"/>
              </a:spcAft>
              <a:buSzPts val="7200"/>
              <a:buNone/>
              <a:defRPr sz="9600"/>
            </a:lvl9pPr>
          </a:lstStyle>
          <a:p>
            <a:r>
              <a:t>xx%</a:t>
            </a:r>
          </a:p>
        </p:txBody>
      </p:sp>
      <p:sp>
        <p:nvSpPr>
          <p:cNvPr id="148" name="Google Shape;148;p15"/>
          <p:cNvSpPr txBox="1">
            <a:spLocks noGrp="1"/>
          </p:cNvSpPr>
          <p:nvPr>
            <p:ph type="subTitle" idx="1"/>
          </p:nvPr>
        </p:nvSpPr>
        <p:spPr>
          <a:xfrm>
            <a:off x="1747367" y="4302500"/>
            <a:ext cx="5649200" cy="93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pic>
        <p:nvPicPr>
          <p:cNvPr id="149" name="Google Shape;149;p15"/>
          <p:cNvPicPr preferRelativeResize="0"/>
          <p:nvPr/>
        </p:nvPicPr>
        <p:blipFill>
          <a:blip r:embed="rId2">
            <a:alphaModFix/>
          </a:blip>
          <a:stretch>
            <a:fillRect/>
          </a:stretch>
        </p:blipFill>
        <p:spPr>
          <a:xfrm rot="-6727200">
            <a:off x="6385617" y="-658916"/>
            <a:ext cx="7523767" cy="7523767"/>
          </a:xfrm>
          <a:prstGeom prst="rect">
            <a:avLst/>
          </a:prstGeom>
          <a:noFill/>
          <a:ln>
            <a:noFill/>
          </a:ln>
        </p:spPr>
      </p:pic>
      <p:pic>
        <p:nvPicPr>
          <p:cNvPr id="150" name="Google Shape;150;p15"/>
          <p:cNvPicPr preferRelativeResize="0"/>
          <p:nvPr/>
        </p:nvPicPr>
        <p:blipFill rotWithShape="1">
          <a:blip r:embed="rId3">
            <a:alphaModFix/>
          </a:blip>
          <a:srcRect l="357" r="347"/>
          <a:stretch/>
        </p:blipFill>
        <p:spPr>
          <a:xfrm>
            <a:off x="52167" y="-101400"/>
            <a:ext cx="1677932" cy="1203267"/>
          </a:xfrm>
          <a:prstGeom prst="rect">
            <a:avLst/>
          </a:prstGeom>
          <a:noFill/>
          <a:ln>
            <a:noFill/>
          </a:ln>
        </p:spPr>
      </p:pic>
      <p:pic>
        <p:nvPicPr>
          <p:cNvPr id="151" name="Google Shape;151;p15"/>
          <p:cNvPicPr preferRelativeResize="0"/>
          <p:nvPr/>
        </p:nvPicPr>
        <p:blipFill rotWithShape="1">
          <a:blip r:embed="rId3">
            <a:alphaModFix/>
          </a:blip>
          <a:srcRect l="347" r="357"/>
          <a:stretch/>
        </p:blipFill>
        <p:spPr>
          <a:xfrm rot="10800000" flipH="1">
            <a:off x="270567" y="5804639"/>
            <a:ext cx="1459532" cy="1046600"/>
          </a:xfrm>
          <a:prstGeom prst="rect">
            <a:avLst/>
          </a:prstGeom>
          <a:noFill/>
          <a:ln>
            <a:noFill/>
          </a:ln>
        </p:spPr>
      </p:pic>
      <p:pic>
        <p:nvPicPr>
          <p:cNvPr id="152" name="Google Shape;152;p15"/>
          <p:cNvPicPr preferRelativeResize="0"/>
          <p:nvPr/>
        </p:nvPicPr>
        <p:blipFill rotWithShape="1">
          <a:blip r:embed="rId4">
            <a:alphaModFix/>
          </a:blip>
          <a:srcRect t="670" b="680"/>
          <a:stretch/>
        </p:blipFill>
        <p:spPr>
          <a:xfrm rot="4894782" flipH="1">
            <a:off x="11213119" y="-32807"/>
            <a:ext cx="886896" cy="1214217"/>
          </a:xfrm>
          <a:prstGeom prst="rect">
            <a:avLst/>
          </a:prstGeom>
          <a:noFill/>
          <a:ln>
            <a:noFill/>
          </a:ln>
        </p:spPr>
      </p:pic>
      <p:pic>
        <p:nvPicPr>
          <p:cNvPr id="153" name="Google Shape;153;p15"/>
          <p:cNvPicPr preferRelativeResize="0"/>
          <p:nvPr/>
        </p:nvPicPr>
        <p:blipFill rotWithShape="1">
          <a:blip r:embed="rId4">
            <a:alphaModFix/>
          </a:blip>
          <a:srcRect t="670" b="680"/>
          <a:stretch/>
        </p:blipFill>
        <p:spPr>
          <a:xfrm rot="5905218">
            <a:off x="11406419" y="5818193"/>
            <a:ext cx="886896" cy="1214217"/>
          </a:xfrm>
          <a:prstGeom prst="rect">
            <a:avLst/>
          </a:prstGeom>
          <a:noFill/>
          <a:ln>
            <a:noFill/>
          </a:ln>
        </p:spPr>
      </p:pic>
    </p:spTree>
    <p:extLst>
      <p:ext uri="{BB962C8B-B14F-4D97-AF65-F5344CB8AC3E}">
        <p14:creationId xmlns:p14="http://schemas.microsoft.com/office/powerpoint/2010/main" val="63414301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154"/>
        <p:cNvGrpSpPr/>
        <p:nvPr/>
      </p:nvGrpSpPr>
      <p:grpSpPr>
        <a:xfrm>
          <a:off x="0" y="0"/>
          <a:ext cx="0" cy="0"/>
          <a:chOff x="0" y="0"/>
          <a:chExt cx="0" cy="0"/>
        </a:xfrm>
      </p:grpSpPr>
      <p:sp>
        <p:nvSpPr>
          <p:cNvPr id="155" name="Google Shape;155;p16"/>
          <p:cNvSpPr txBox="1">
            <a:spLocks noGrp="1"/>
          </p:cNvSpPr>
          <p:nvPr>
            <p:ph type="ctrTitle"/>
          </p:nvPr>
        </p:nvSpPr>
        <p:spPr>
          <a:xfrm>
            <a:off x="737468" y="3112495"/>
            <a:ext cx="5322000" cy="11224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lt2"/>
              </a:buClr>
              <a:buSzPts val="5000"/>
              <a:buNone/>
              <a:defRPr sz="6667" b="1">
                <a:solidFill>
                  <a:schemeClr val="dk1"/>
                </a:solidFill>
              </a:defRPr>
            </a:lvl1pPr>
            <a:lvl2pPr lvl="1" algn="r" rtl="0">
              <a:lnSpc>
                <a:spcPct val="80000"/>
              </a:lnSpc>
              <a:spcBef>
                <a:spcPts val="0"/>
              </a:spcBef>
              <a:spcAft>
                <a:spcPts val="0"/>
              </a:spcAft>
              <a:buClr>
                <a:schemeClr val="accent4"/>
              </a:buClr>
              <a:buSzPts val="5000"/>
              <a:buNone/>
              <a:defRPr sz="6667">
                <a:solidFill>
                  <a:schemeClr val="accent4"/>
                </a:solidFill>
              </a:defRPr>
            </a:lvl2pPr>
            <a:lvl3pPr lvl="2" algn="r" rtl="0">
              <a:lnSpc>
                <a:spcPct val="80000"/>
              </a:lnSpc>
              <a:spcBef>
                <a:spcPts val="0"/>
              </a:spcBef>
              <a:spcAft>
                <a:spcPts val="0"/>
              </a:spcAft>
              <a:buClr>
                <a:schemeClr val="accent4"/>
              </a:buClr>
              <a:buSzPts val="5000"/>
              <a:buNone/>
              <a:defRPr sz="6667">
                <a:solidFill>
                  <a:schemeClr val="accent4"/>
                </a:solidFill>
              </a:defRPr>
            </a:lvl3pPr>
            <a:lvl4pPr lvl="3" algn="r" rtl="0">
              <a:lnSpc>
                <a:spcPct val="80000"/>
              </a:lnSpc>
              <a:spcBef>
                <a:spcPts val="0"/>
              </a:spcBef>
              <a:spcAft>
                <a:spcPts val="0"/>
              </a:spcAft>
              <a:buClr>
                <a:schemeClr val="accent4"/>
              </a:buClr>
              <a:buSzPts val="5000"/>
              <a:buNone/>
              <a:defRPr sz="6667">
                <a:solidFill>
                  <a:schemeClr val="accent4"/>
                </a:solidFill>
              </a:defRPr>
            </a:lvl4pPr>
            <a:lvl5pPr lvl="4" algn="r" rtl="0">
              <a:lnSpc>
                <a:spcPct val="80000"/>
              </a:lnSpc>
              <a:spcBef>
                <a:spcPts val="0"/>
              </a:spcBef>
              <a:spcAft>
                <a:spcPts val="0"/>
              </a:spcAft>
              <a:buClr>
                <a:schemeClr val="accent4"/>
              </a:buClr>
              <a:buSzPts val="5000"/>
              <a:buNone/>
              <a:defRPr sz="6667">
                <a:solidFill>
                  <a:schemeClr val="accent4"/>
                </a:solidFill>
              </a:defRPr>
            </a:lvl5pPr>
            <a:lvl6pPr lvl="5" algn="r" rtl="0">
              <a:lnSpc>
                <a:spcPct val="80000"/>
              </a:lnSpc>
              <a:spcBef>
                <a:spcPts val="0"/>
              </a:spcBef>
              <a:spcAft>
                <a:spcPts val="0"/>
              </a:spcAft>
              <a:buClr>
                <a:schemeClr val="accent4"/>
              </a:buClr>
              <a:buSzPts val="5000"/>
              <a:buNone/>
              <a:defRPr sz="6667">
                <a:solidFill>
                  <a:schemeClr val="accent4"/>
                </a:solidFill>
              </a:defRPr>
            </a:lvl6pPr>
            <a:lvl7pPr lvl="6" algn="r" rtl="0">
              <a:lnSpc>
                <a:spcPct val="80000"/>
              </a:lnSpc>
              <a:spcBef>
                <a:spcPts val="0"/>
              </a:spcBef>
              <a:spcAft>
                <a:spcPts val="0"/>
              </a:spcAft>
              <a:buClr>
                <a:schemeClr val="accent4"/>
              </a:buClr>
              <a:buSzPts val="5000"/>
              <a:buNone/>
              <a:defRPr sz="6667">
                <a:solidFill>
                  <a:schemeClr val="accent4"/>
                </a:solidFill>
              </a:defRPr>
            </a:lvl7pPr>
            <a:lvl8pPr lvl="7" algn="r" rtl="0">
              <a:lnSpc>
                <a:spcPct val="80000"/>
              </a:lnSpc>
              <a:spcBef>
                <a:spcPts val="0"/>
              </a:spcBef>
              <a:spcAft>
                <a:spcPts val="0"/>
              </a:spcAft>
              <a:buClr>
                <a:schemeClr val="accent4"/>
              </a:buClr>
              <a:buSzPts val="5000"/>
              <a:buNone/>
              <a:defRPr sz="6667">
                <a:solidFill>
                  <a:schemeClr val="accent4"/>
                </a:solidFill>
              </a:defRPr>
            </a:lvl8pPr>
            <a:lvl9pPr lvl="8" algn="r" rtl="0">
              <a:lnSpc>
                <a:spcPct val="80000"/>
              </a:lnSpc>
              <a:spcBef>
                <a:spcPts val="0"/>
              </a:spcBef>
              <a:spcAft>
                <a:spcPts val="0"/>
              </a:spcAft>
              <a:buClr>
                <a:schemeClr val="accent3"/>
              </a:buClr>
              <a:buSzPts val="5000"/>
              <a:buNone/>
              <a:defRPr sz="6667">
                <a:solidFill>
                  <a:schemeClr val="accent3"/>
                </a:solidFill>
              </a:defRPr>
            </a:lvl9pPr>
          </a:lstStyle>
          <a:p>
            <a:endParaRPr/>
          </a:p>
        </p:txBody>
      </p:sp>
      <p:sp>
        <p:nvSpPr>
          <p:cNvPr id="156" name="Google Shape;156;p16"/>
          <p:cNvSpPr txBox="1">
            <a:spLocks noGrp="1"/>
          </p:cNvSpPr>
          <p:nvPr>
            <p:ph type="title" idx="2" hasCustomPrompt="1"/>
          </p:nvPr>
        </p:nvSpPr>
        <p:spPr>
          <a:xfrm>
            <a:off x="711808" y="1578233"/>
            <a:ext cx="1606000" cy="1415200"/>
          </a:xfrm>
          <a:prstGeom prst="rect">
            <a:avLst/>
          </a:prstGeom>
          <a:noFill/>
          <a:ln>
            <a:noFill/>
          </a:ln>
        </p:spPr>
        <p:txBody>
          <a:bodyPr spcFirstLastPara="1" wrap="square" lIns="91425" tIns="91425" rIns="91425" bIns="91425" anchor="ctr" anchorCtr="0">
            <a:noAutofit/>
          </a:bodyPr>
          <a:lstStyle>
            <a:lvl1pPr lvl="0" algn="ctr" rtl="0">
              <a:lnSpc>
                <a:spcPct val="115000"/>
              </a:lnSpc>
              <a:spcBef>
                <a:spcPts val="0"/>
              </a:spcBef>
              <a:spcAft>
                <a:spcPts val="0"/>
              </a:spcAft>
              <a:buClr>
                <a:schemeClr val="accent4"/>
              </a:buClr>
              <a:buSzPts val="7200"/>
              <a:buNone/>
              <a:defRPr sz="6667"/>
            </a:lvl1pPr>
            <a:lvl2pPr lvl="1" algn="r" rtl="0">
              <a:spcBef>
                <a:spcPts val="0"/>
              </a:spcBef>
              <a:spcAft>
                <a:spcPts val="0"/>
              </a:spcAft>
              <a:buSzPts val="7200"/>
              <a:buNone/>
              <a:defRPr sz="9600"/>
            </a:lvl2pPr>
            <a:lvl3pPr lvl="2" algn="r" rtl="0">
              <a:spcBef>
                <a:spcPts val="0"/>
              </a:spcBef>
              <a:spcAft>
                <a:spcPts val="0"/>
              </a:spcAft>
              <a:buSzPts val="7200"/>
              <a:buNone/>
              <a:defRPr sz="9600"/>
            </a:lvl3pPr>
            <a:lvl4pPr lvl="3" algn="r" rtl="0">
              <a:spcBef>
                <a:spcPts val="0"/>
              </a:spcBef>
              <a:spcAft>
                <a:spcPts val="0"/>
              </a:spcAft>
              <a:buSzPts val="7200"/>
              <a:buNone/>
              <a:defRPr sz="9600"/>
            </a:lvl4pPr>
            <a:lvl5pPr lvl="4" algn="r" rtl="0">
              <a:spcBef>
                <a:spcPts val="0"/>
              </a:spcBef>
              <a:spcAft>
                <a:spcPts val="0"/>
              </a:spcAft>
              <a:buSzPts val="7200"/>
              <a:buNone/>
              <a:defRPr sz="9600"/>
            </a:lvl5pPr>
            <a:lvl6pPr lvl="5" algn="r" rtl="0">
              <a:spcBef>
                <a:spcPts val="0"/>
              </a:spcBef>
              <a:spcAft>
                <a:spcPts val="0"/>
              </a:spcAft>
              <a:buSzPts val="7200"/>
              <a:buNone/>
              <a:defRPr sz="9600"/>
            </a:lvl6pPr>
            <a:lvl7pPr lvl="6" algn="r" rtl="0">
              <a:spcBef>
                <a:spcPts val="0"/>
              </a:spcBef>
              <a:spcAft>
                <a:spcPts val="0"/>
              </a:spcAft>
              <a:buSzPts val="7200"/>
              <a:buNone/>
              <a:defRPr sz="9600"/>
            </a:lvl7pPr>
            <a:lvl8pPr lvl="7" algn="r" rtl="0">
              <a:spcBef>
                <a:spcPts val="0"/>
              </a:spcBef>
              <a:spcAft>
                <a:spcPts val="0"/>
              </a:spcAft>
              <a:buSzPts val="7200"/>
              <a:buNone/>
              <a:defRPr sz="9600"/>
            </a:lvl8pPr>
            <a:lvl9pPr lvl="8" algn="r" rtl="0">
              <a:spcBef>
                <a:spcPts val="0"/>
              </a:spcBef>
              <a:spcAft>
                <a:spcPts val="0"/>
              </a:spcAft>
              <a:buSzPts val="7200"/>
              <a:buNone/>
              <a:defRPr sz="9600"/>
            </a:lvl9pPr>
          </a:lstStyle>
          <a:p>
            <a:r>
              <a:t>xx%</a:t>
            </a:r>
          </a:p>
        </p:txBody>
      </p:sp>
      <p:sp>
        <p:nvSpPr>
          <p:cNvPr id="157" name="Google Shape;157;p16"/>
          <p:cNvSpPr txBox="1">
            <a:spLocks noGrp="1"/>
          </p:cNvSpPr>
          <p:nvPr>
            <p:ph type="subTitle" idx="1"/>
          </p:nvPr>
        </p:nvSpPr>
        <p:spPr>
          <a:xfrm>
            <a:off x="737468" y="4306364"/>
            <a:ext cx="5322000" cy="9336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1200"/>
              <a:buNone/>
              <a:defRPr sz="2133"/>
            </a:lvl1pPr>
            <a:lvl2pPr lvl="1" algn="r" rtl="0">
              <a:lnSpc>
                <a:spcPct val="100000"/>
              </a:lnSpc>
              <a:spcBef>
                <a:spcPts val="0"/>
              </a:spcBef>
              <a:spcAft>
                <a:spcPts val="0"/>
              </a:spcAft>
              <a:buSzPts val="1200"/>
              <a:buNone/>
              <a:defRPr sz="1600"/>
            </a:lvl2pPr>
            <a:lvl3pPr lvl="2" algn="r" rtl="0">
              <a:lnSpc>
                <a:spcPct val="100000"/>
              </a:lnSpc>
              <a:spcBef>
                <a:spcPts val="0"/>
              </a:spcBef>
              <a:spcAft>
                <a:spcPts val="0"/>
              </a:spcAft>
              <a:buSzPts val="1200"/>
              <a:buNone/>
              <a:defRPr sz="1600"/>
            </a:lvl3pPr>
            <a:lvl4pPr lvl="3" algn="r" rtl="0">
              <a:lnSpc>
                <a:spcPct val="100000"/>
              </a:lnSpc>
              <a:spcBef>
                <a:spcPts val="0"/>
              </a:spcBef>
              <a:spcAft>
                <a:spcPts val="0"/>
              </a:spcAft>
              <a:buSzPts val="1200"/>
              <a:buNone/>
              <a:defRPr sz="1600"/>
            </a:lvl4pPr>
            <a:lvl5pPr lvl="4" algn="r" rtl="0">
              <a:lnSpc>
                <a:spcPct val="100000"/>
              </a:lnSpc>
              <a:spcBef>
                <a:spcPts val="0"/>
              </a:spcBef>
              <a:spcAft>
                <a:spcPts val="0"/>
              </a:spcAft>
              <a:buSzPts val="1200"/>
              <a:buNone/>
              <a:defRPr sz="1600"/>
            </a:lvl5pPr>
            <a:lvl6pPr lvl="5" algn="r" rtl="0">
              <a:lnSpc>
                <a:spcPct val="100000"/>
              </a:lnSpc>
              <a:spcBef>
                <a:spcPts val="0"/>
              </a:spcBef>
              <a:spcAft>
                <a:spcPts val="0"/>
              </a:spcAft>
              <a:buSzPts val="1200"/>
              <a:buNone/>
              <a:defRPr sz="1600"/>
            </a:lvl6pPr>
            <a:lvl7pPr lvl="6" algn="r" rtl="0">
              <a:lnSpc>
                <a:spcPct val="100000"/>
              </a:lnSpc>
              <a:spcBef>
                <a:spcPts val="0"/>
              </a:spcBef>
              <a:spcAft>
                <a:spcPts val="0"/>
              </a:spcAft>
              <a:buSzPts val="1200"/>
              <a:buNone/>
              <a:defRPr sz="1600"/>
            </a:lvl7pPr>
            <a:lvl8pPr lvl="7" algn="r" rtl="0">
              <a:lnSpc>
                <a:spcPct val="100000"/>
              </a:lnSpc>
              <a:spcBef>
                <a:spcPts val="0"/>
              </a:spcBef>
              <a:spcAft>
                <a:spcPts val="0"/>
              </a:spcAft>
              <a:buSzPts val="1200"/>
              <a:buNone/>
              <a:defRPr sz="1600"/>
            </a:lvl8pPr>
            <a:lvl9pPr lvl="8" algn="r" rtl="0">
              <a:lnSpc>
                <a:spcPct val="100000"/>
              </a:lnSpc>
              <a:spcBef>
                <a:spcPts val="0"/>
              </a:spcBef>
              <a:spcAft>
                <a:spcPts val="0"/>
              </a:spcAft>
              <a:buSzPts val="1200"/>
              <a:buNone/>
              <a:defRPr sz="1600"/>
            </a:lvl9pPr>
          </a:lstStyle>
          <a:p>
            <a:endParaRPr/>
          </a:p>
        </p:txBody>
      </p:sp>
      <p:grpSp>
        <p:nvGrpSpPr>
          <p:cNvPr id="158" name="Google Shape;158;p16"/>
          <p:cNvGrpSpPr/>
          <p:nvPr/>
        </p:nvGrpSpPr>
        <p:grpSpPr>
          <a:xfrm>
            <a:off x="181733" y="186067"/>
            <a:ext cx="11747600" cy="6507200"/>
            <a:chOff x="136300" y="139550"/>
            <a:chExt cx="8810700" cy="4880400"/>
          </a:xfrm>
        </p:grpSpPr>
        <p:sp>
          <p:nvSpPr>
            <p:cNvPr id="159" name="Google Shape;159;p16"/>
            <p:cNvSpPr/>
            <p:nvPr/>
          </p:nvSpPr>
          <p:spPr>
            <a:xfrm flipH="1">
              <a:off x="136300" y="139550"/>
              <a:ext cx="8810700" cy="48804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0" name="Google Shape;160;p16"/>
            <p:cNvSpPr/>
            <p:nvPr/>
          </p:nvSpPr>
          <p:spPr>
            <a:xfrm flipH="1">
              <a:off x="188200" y="197150"/>
              <a:ext cx="8706900" cy="4765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pic>
        <p:nvPicPr>
          <p:cNvPr id="161" name="Google Shape;161;p16"/>
          <p:cNvPicPr preferRelativeResize="0"/>
          <p:nvPr/>
        </p:nvPicPr>
        <p:blipFill>
          <a:blip r:embed="rId2">
            <a:alphaModFix/>
          </a:blip>
          <a:stretch>
            <a:fillRect/>
          </a:stretch>
        </p:blipFill>
        <p:spPr>
          <a:xfrm rot="5400000" flipH="1">
            <a:off x="5346399" y="180934"/>
            <a:ext cx="7523767" cy="7523767"/>
          </a:xfrm>
          <a:prstGeom prst="rect">
            <a:avLst/>
          </a:prstGeom>
          <a:noFill/>
          <a:ln>
            <a:noFill/>
          </a:ln>
        </p:spPr>
      </p:pic>
      <p:pic>
        <p:nvPicPr>
          <p:cNvPr id="162" name="Google Shape;162;p16"/>
          <p:cNvPicPr preferRelativeResize="0"/>
          <p:nvPr/>
        </p:nvPicPr>
        <p:blipFill rotWithShape="1">
          <a:blip r:embed="rId3">
            <a:alphaModFix/>
          </a:blip>
          <a:srcRect t="670" b="680"/>
          <a:stretch/>
        </p:blipFill>
        <p:spPr>
          <a:xfrm rot="5905218">
            <a:off x="11761219" y="2747993"/>
            <a:ext cx="886896" cy="1214217"/>
          </a:xfrm>
          <a:prstGeom prst="rect">
            <a:avLst/>
          </a:prstGeom>
          <a:noFill/>
          <a:ln>
            <a:noFill/>
          </a:ln>
        </p:spPr>
      </p:pic>
      <p:pic>
        <p:nvPicPr>
          <p:cNvPr id="163" name="Google Shape;163;p16"/>
          <p:cNvPicPr preferRelativeResize="0"/>
          <p:nvPr/>
        </p:nvPicPr>
        <p:blipFill rotWithShape="1">
          <a:blip r:embed="rId4">
            <a:alphaModFix/>
          </a:blip>
          <a:srcRect l="357" r="347"/>
          <a:stretch/>
        </p:blipFill>
        <p:spPr>
          <a:xfrm>
            <a:off x="5199519" y="-108701"/>
            <a:ext cx="1792933" cy="1285735"/>
          </a:xfrm>
          <a:prstGeom prst="rect">
            <a:avLst/>
          </a:prstGeom>
          <a:noFill/>
          <a:ln>
            <a:noFill/>
          </a:ln>
        </p:spPr>
      </p:pic>
      <p:pic>
        <p:nvPicPr>
          <p:cNvPr id="164" name="Google Shape;164;p16"/>
          <p:cNvPicPr preferRelativeResize="0"/>
          <p:nvPr/>
        </p:nvPicPr>
        <p:blipFill rotWithShape="1">
          <a:blip r:embed="rId4">
            <a:alphaModFix/>
          </a:blip>
          <a:srcRect l="357" r="347"/>
          <a:stretch/>
        </p:blipFill>
        <p:spPr>
          <a:xfrm rot="10800000">
            <a:off x="5199536" y="5724432"/>
            <a:ext cx="1792933" cy="1285733"/>
          </a:xfrm>
          <a:prstGeom prst="rect">
            <a:avLst/>
          </a:prstGeom>
          <a:noFill/>
          <a:ln>
            <a:noFill/>
          </a:ln>
        </p:spPr>
      </p:pic>
    </p:spTree>
    <p:extLst>
      <p:ext uri="{BB962C8B-B14F-4D97-AF65-F5344CB8AC3E}">
        <p14:creationId xmlns:p14="http://schemas.microsoft.com/office/powerpoint/2010/main" val="39350796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8B679-2BDC-8C27-8817-7F910A6F109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EA57CC8-116A-03FB-5B1A-B502C27D37F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8B406679-37C9-A08F-C464-6D6B0C2CD4F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A9C5BF4C-87A5-7E8F-B303-984157F024AF}"/>
              </a:ext>
            </a:extLst>
          </p:cNvPr>
          <p:cNvSpPr>
            <a:spLocks noGrp="1"/>
          </p:cNvSpPr>
          <p:nvPr>
            <p:ph type="dt" sz="half" idx="10"/>
          </p:nvPr>
        </p:nvSpPr>
        <p:spPr/>
        <p:txBody>
          <a:bodyPr/>
          <a:lstStyle/>
          <a:p>
            <a:fld id="{1D8BD707-D9CF-40AE-B4C6-C98DA3205C09}" type="datetimeFigureOut">
              <a:rPr lang="en-US" smtClean="0"/>
              <a:t>3/1/2025</a:t>
            </a:fld>
            <a:endParaRPr lang="en-US"/>
          </a:p>
        </p:txBody>
      </p:sp>
      <p:sp>
        <p:nvSpPr>
          <p:cNvPr id="6" name="Footer Placeholder 5">
            <a:extLst>
              <a:ext uri="{FF2B5EF4-FFF2-40B4-BE49-F238E27FC236}">
                <a16:creationId xmlns:a16="http://schemas.microsoft.com/office/drawing/2014/main" id="{38EB3550-C9DE-6977-E3D7-25ACCBAA12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3DEC2B2-7E1E-F854-354F-0212A37F7BBB}"/>
              </a:ext>
            </a:extLst>
          </p:cNvPr>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201725956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81"/>
        <p:cNvGrpSpPr/>
        <p:nvPr/>
      </p:nvGrpSpPr>
      <p:grpSpPr>
        <a:xfrm>
          <a:off x="0" y="0"/>
          <a:ext cx="0" cy="0"/>
          <a:chOff x="0" y="0"/>
          <a:chExt cx="0" cy="0"/>
        </a:xfrm>
      </p:grpSpPr>
      <p:pic>
        <p:nvPicPr>
          <p:cNvPr id="182" name="Google Shape;182;p18"/>
          <p:cNvPicPr preferRelativeResize="0"/>
          <p:nvPr/>
        </p:nvPicPr>
        <p:blipFill>
          <a:blip r:embed="rId2">
            <a:alphaModFix/>
          </a:blip>
          <a:stretch>
            <a:fillRect/>
          </a:stretch>
        </p:blipFill>
        <p:spPr>
          <a:xfrm rot="10800000" flipH="1">
            <a:off x="2298234" y="-610000"/>
            <a:ext cx="7523767" cy="7523767"/>
          </a:xfrm>
          <a:prstGeom prst="rect">
            <a:avLst/>
          </a:prstGeom>
          <a:noFill/>
          <a:ln>
            <a:noFill/>
          </a:ln>
        </p:spPr>
      </p:pic>
      <p:grpSp>
        <p:nvGrpSpPr>
          <p:cNvPr id="183" name="Google Shape;183;p18"/>
          <p:cNvGrpSpPr/>
          <p:nvPr/>
        </p:nvGrpSpPr>
        <p:grpSpPr>
          <a:xfrm>
            <a:off x="181733" y="186067"/>
            <a:ext cx="11747600" cy="6507200"/>
            <a:chOff x="136300" y="139550"/>
            <a:chExt cx="8810700" cy="4880400"/>
          </a:xfrm>
        </p:grpSpPr>
        <p:sp>
          <p:nvSpPr>
            <p:cNvPr id="184" name="Google Shape;184;p18"/>
            <p:cNvSpPr/>
            <p:nvPr/>
          </p:nvSpPr>
          <p:spPr>
            <a:xfrm flipH="1">
              <a:off x="136300" y="139550"/>
              <a:ext cx="8810700" cy="48804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5" name="Google Shape;185;p18"/>
            <p:cNvSpPr/>
            <p:nvPr/>
          </p:nvSpPr>
          <p:spPr>
            <a:xfrm flipH="1">
              <a:off x="188200" y="197150"/>
              <a:ext cx="8706900" cy="4765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pic>
        <p:nvPicPr>
          <p:cNvPr id="186" name="Google Shape;186;p18"/>
          <p:cNvPicPr preferRelativeResize="0"/>
          <p:nvPr/>
        </p:nvPicPr>
        <p:blipFill rotWithShape="1">
          <a:blip r:embed="rId3">
            <a:alphaModFix/>
          </a:blip>
          <a:srcRect l="357" r="347"/>
          <a:stretch/>
        </p:blipFill>
        <p:spPr>
          <a:xfrm rot="10800000" flipH="1">
            <a:off x="-114168" y="-15"/>
            <a:ext cx="1793433" cy="1286100"/>
          </a:xfrm>
          <a:prstGeom prst="rect">
            <a:avLst/>
          </a:prstGeom>
          <a:noFill/>
          <a:ln>
            <a:noFill/>
          </a:ln>
        </p:spPr>
      </p:pic>
      <p:pic>
        <p:nvPicPr>
          <p:cNvPr id="187" name="Google Shape;187;p18"/>
          <p:cNvPicPr preferRelativeResize="0"/>
          <p:nvPr/>
        </p:nvPicPr>
        <p:blipFill rotWithShape="1">
          <a:blip r:embed="rId3">
            <a:alphaModFix/>
          </a:blip>
          <a:srcRect l="357" r="347"/>
          <a:stretch/>
        </p:blipFill>
        <p:spPr>
          <a:xfrm flipH="1">
            <a:off x="10499903" y="5501900"/>
            <a:ext cx="1792933" cy="1285733"/>
          </a:xfrm>
          <a:prstGeom prst="rect">
            <a:avLst/>
          </a:prstGeom>
          <a:noFill/>
          <a:ln>
            <a:noFill/>
          </a:ln>
        </p:spPr>
      </p:pic>
      <p:sp>
        <p:nvSpPr>
          <p:cNvPr id="188" name="Google Shape;188;p18"/>
          <p:cNvSpPr txBox="1">
            <a:spLocks noGrp="1"/>
          </p:cNvSpPr>
          <p:nvPr>
            <p:ph type="title"/>
          </p:nvPr>
        </p:nvSpPr>
        <p:spPr>
          <a:xfrm>
            <a:off x="3080117" y="3903733"/>
            <a:ext cx="5960000" cy="819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None/>
              <a:defRPr sz="3733" b="1"/>
            </a:lvl1pPr>
            <a:lvl2pPr lvl="1" algn="ctr" rtl="0">
              <a:spcBef>
                <a:spcPts val="0"/>
              </a:spcBef>
              <a:spcAft>
                <a:spcPts val="0"/>
              </a:spcAft>
              <a:buNone/>
              <a:defRPr sz="3733" b="1"/>
            </a:lvl2pPr>
            <a:lvl3pPr lvl="2" algn="ctr" rtl="0">
              <a:spcBef>
                <a:spcPts val="0"/>
              </a:spcBef>
              <a:spcAft>
                <a:spcPts val="0"/>
              </a:spcAft>
              <a:buNone/>
              <a:defRPr sz="3733" b="1"/>
            </a:lvl3pPr>
            <a:lvl4pPr lvl="3" algn="ctr" rtl="0">
              <a:spcBef>
                <a:spcPts val="0"/>
              </a:spcBef>
              <a:spcAft>
                <a:spcPts val="0"/>
              </a:spcAft>
              <a:buNone/>
              <a:defRPr sz="3733" b="1"/>
            </a:lvl4pPr>
            <a:lvl5pPr lvl="4" algn="ctr" rtl="0">
              <a:spcBef>
                <a:spcPts val="0"/>
              </a:spcBef>
              <a:spcAft>
                <a:spcPts val="0"/>
              </a:spcAft>
              <a:buNone/>
              <a:defRPr sz="3733" b="1"/>
            </a:lvl5pPr>
            <a:lvl6pPr lvl="5" algn="ctr" rtl="0">
              <a:spcBef>
                <a:spcPts val="0"/>
              </a:spcBef>
              <a:spcAft>
                <a:spcPts val="0"/>
              </a:spcAft>
              <a:buNone/>
              <a:defRPr sz="3733" b="1"/>
            </a:lvl6pPr>
            <a:lvl7pPr lvl="6" algn="ctr" rtl="0">
              <a:spcBef>
                <a:spcPts val="0"/>
              </a:spcBef>
              <a:spcAft>
                <a:spcPts val="0"/>
              </a:spcAft>
              <a:buNone/>
              <a:defRPr sz="3733" b="1"/>
            </a:lvl7pPr>
            <a:lvl8pPr lvl="7" algn="ctr" rtl="0">
              <a:spcBef>
                <a:spcPts val="0"/>
              </a:spcBef>
              <a:spcAft>
                <a:spcPts val="0"/>
              </a:spcAft>
              <a:buNone/>
              <a:defRPr sz="3733" b="1"/>
            </a:lvl8pPr>
            <a:lvl9pPr lvl="8" algn="ctr" rtl="0">
              <a:spcBef>
                <a:spcPts val="0"/>
              </a:spcBef>
              <a:spcAft>
                <a:spcPts val="0"/>
              </a:spcAft>
              <a:buNone/>
              <a:defRPr sz="3733" b="1"/>
            </a:lvl9pPr>
          </a:lstStyle>
          <a:p>
            <a:endParaRPr/>
          </a:p>
        </p:txBody>
      </p:sp>
      <p:sp>
        <p:nvSpPr>
          <p:cNvPr id="189" name="Google Shape;189;p18"/>
          <p:cNvSpPr txBox="1">
            <a:spLocks noGrp="1"/>
          </p:cNvSpPr>
          <p:nvPr>
            <p:ph type="subTitle" idx="1"/>
          </p:nvPr>
        </p:nvSpPr>
        <p:spPr>
          <a:xfrm>
            <a:off x="2329517" y="1968533"/>
            <a:ext cx="7461200" cy="1739200"/>
          </a:xfrm>
          <a:prstGeom prst="rect">
            <a:avLst/>
          </a:prstGeom>
          <a:noFill/>
        </p:spPr>
        <p:txBody>
          <a:bodyPr spcFirstLastPara="1" wrap="square" lIns="91425" tIns="91425" rIns="91425" bIns="91425" anchor="ctr" anchorCtr="0">
            <a:noAutofit/>
          </a:bodyPr>
          <a:lstStyle>
            <a:lvl1pPr marR="50799" lvl="0" algn="ctr" rtl="0">
              <a:lnSpc>
                <a:spcPct val="100000"/>
              </a:lnSpc>
              <a:spcBef>
                <a:spcPts val="0"/>
              </a:spcBef>
              <a:spcAft>
                <a:spcPts val="0"/>
              </a:spcAft>
              <a:buClr>
                <a:schemeClr val="dk1"/>
              </a:buClr>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413855708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Three Columns ">
  <p:cSld name="Title and Three Columns ">
    <p:spTree>
      <p:nvGrpSpPr>
        <p:cNvPr id="1" name="Shape 209"/>
        <p:cNvGrpSpPr/>
        <p:nvPr/>
      </p:nvGrpSpPr>
      <p:grpSpPr>
        <a:xfrm>
          <a:off x="0" y="0"/>
          <a:ext cx="0" cy="0"/>
          <a:chOff x="0" y="0"/>
          <a:chExt cx="0" cy="0"/>
        </a:xfrm>
      </p:grpSpPr>
      <p:grpSp>
        <p:nvGrpSpPr>
          <p:cNvPr id="210" name="Google Shape;210;p20"/>
          <p:cNvGrpSpPr/>
          <p:nvPr/>
        </p:nvGrpSpPr>
        <p:grpSpPr>
          <a:xfrm>
            <a:off x="181733" y="186067"/>
            <a:ext cx="11747600" cy="6507200"/>
            <a:chOff x="136300" y="139550"/>
            <a:chExt cx="8810700" cy="4880400"/>
          </a:xfrm>
        </p:grpSpPr>
        <p:sp>
          <p:nvSpPr>
            <p:cNvPr id="211" name="Google Shape;211;p20"/>
            <p:cNvSpPr/>
            <p:nvPr/>
          </p:nvSpPr>
          <p:spPr>
            <a:xfrm flipH="1">
              <a:off x="136300" y="139550"/>
              <a:ext cx="8810700" cy="48804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2" name="Google Shape;212;p20"/>
            <p:cNvSpPr/>
            <p:nvPr/>
          </p:nvSpPr>
          <p:spPr>
            <a:xfrm flipH="1">
              <a:off x="188200" y="197150"/>
              <a:ext cx="8706900" cy="4765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13" name="Google Shape;213;p20"/>
          <p:cNvSpPr txBox="1">
            <a:spLocks noGrp="1"/>
          </p:cNvSpPr>
          <p:nvPr>
            <p:ph type="title"/>
          </p:nvPr>
        </p:nvSpPr>
        <p:spPr>
          <a:xfrm>
            <a:off x="960000" y="3488767"/>
            <a:ext cx="2868400" cy="12720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214" name="Google Shape;214;p20"/>
          <p:cNvSpPr txBox="1">
            <a:spLocks noGrp="1"/>
          </p:cNvSpPr>
          <p:nvPr>
            <p:ph type="subTitle" idx="1"/>
          </p:nvPr>
        </p:nvSpPr>
        <p:spPr>
          <a:xfrm>
            <a:off x="948140" y="4595933"/>
            <a:ext cx="2868400" cy="763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5" name="Google Shape;215;p20"/>
          <p:cNvSpPr txBox="1">
            <a:spLocks noGrp="1"/>
          </p:cNvSpPr>
          <p:nvPr>
            <p:ph type="title" idx="2"/>
          </p:nvPr>
        </p:nvSpPr>
        <p:spPr>
          <a:xfrm>
            <a:off x="4667683" y="3488767"/>
            <a:ext cx="2863200" cy="12720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216" name="Google Shape;216;p20"/>
          <p:cNvSpPr txBox="1">
            <a:spLocks noGrp="1"/>
          </p:cNvSpPr>
          <p:nvPr>
            <p:ph type="subTitle" idx="3"/>
          </p:nvPr>
        </p:nvSpPr>
        <p:spPr>
          <a:xfrm>
            <a:off x="4655837" y="4595867"/>
            <a:ext cx="2863200" cy="763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7" name="Google Shape;217;p20"/>
          <p:cNvSpPr txBox="1">
            <a:spLocks noGrp="1"/>
          </p:cNvSpPr>
          <p:nvPr>
            <p:ph type="title" idx="4"/>
          </p:nvPr>
        </p:nvSpPr>
        <p:spPr>
          <a:xfrm>
            <a:off x="8370167" y="3488767"/>
            <a:ext cx="2858000" cy="12720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218" name="Google Shape;218;p20"/>
          <p:cNvSpPr txBox="1">
            <a:spLocks noGrp="1"/>
          </p:cNvSpPr>
          <p:nvPr>
            <p:ph type="subTitle" idx="5"/>
          </p:nvPr>
        </p:nvSpPr>
        <p:spPr>
          <a:xfrm>
            <a:off x="8358335" y="4595933"/>
            <a:ext cx="2858000" cy="763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9" name="Google Shape;219;p20"/>
          <p:cNvSpPr txBox="1">
            <a:spLocks noGrp="1"/>
          </p:cNvSpPr>
          <p:nvPr>
            <p:ph type="title" idx="6"/>
          </p:nvPr>
        </p:nvSpPr>
        <p:spPr>
          <a:xfrm>
            <a:off x="960000" y="719333"/>
            <a:ext cx="10272000" cy="7636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4000"/>
              <a:buNone/>
              <a:defRPr>
                <a:solidFill>
                  <a:schemeClr val="dk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220" name="Google Shape;220;p20"/>
          <p:cNvPicPr preferRelativeResize="0"/>
          <p:nvPr/>
        </p:nvPicPr>
        <p:blipFill rotWithShape="1">
          <a:blip r:embed="rId2">
            <a:alphaModFix/>
          </a:blip>
          <a:srcRect l="357" r="347"/>
          <a:stretch/>
        </p:blipFill>
        <p:spPr>
          <a:xfrm>
            <a:off x="3" y="5562867"/>
            <a:ext cx="1792933" cy="1285733"/>
          </a:xfrm>
          <a:prstGeom prst="rect">
            <a:avLst/>
          </a:prstGeom>
          <a:noFill/>
          <a:ln>
            <a:noFill/>
          </a:ln>
        </p:spPr>
      </p:pic>
      <p:pic>
        <p:nvPicPr>
          <p:cNvPr id="221" name="Google Shape;221;p20"/>
          <p:cNvPicPr preferRelativeResize="0"/>
          <p:nvPr/>
        </p:nvPicPr>
        <p:blipFill rotWithShape="1">
          <a:blip r:embed="rId3">
            <a:alphaModFix/>
          </a:blip>
          <a:srcRect t="670" b="680"/>
          <a:stretch/>
        </p:blipFill>
        <p:spPr>
          <a:xfrm rot="5905218">
            <a:off x="10928185" y="112226"/>
            <a:ext cx="886896" cy="1214217"/>
          </a:xfrm>
          <a:prstGeom prst="rect">
            <a:avLst/>
          </a:prstGeom>
          <a:noFill/>
          <a:ln>
            <a:noFill/>
          </a:ln>
        </p:spPr>
      </p:pic>
      <p:pic>
        <p:nvPicPr>
          <p:cNvPr id="222" name="Google Shape;222;p20"/>
          <p:cNvPicPr preferRelativeResize="0"/>
          <p:nvPr/>
        </p:nvPicPr>
        <p:blipFill rotWithShape="1">
          <a:blip r:embed="rId2">
            <a:alphaModFix/>
          </a:blip>
          <a:srcRect l="357" r="347"/>
          <a:stretch/>
        </p:blipFill>
        <p:spPr>
          <a:xfrm flipH="1">
            <a:off x="10399070" y="5562867"/>
            <a:ext cx="1792933" cy="1285733"/>
          </a:xfrm>
          <a:prstGeom prst="rect">
            <a:avLst/>
          </a:prstGeom>
          <a:noFill/>
          <a:ln>
            <a:noFill/>
          </a:ln>
        </p:spPr>
      </p:pic>
    </p:spTree>
    <p:extLst>
      <p:ext uri="{BB962C8B-B14F-4D97-AF65-F5344CB8AC3E}">
        <p14:creationId xmlns:p14="http://schemas.microsoft.com/office/powerpoint/2010/main" val="311521340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309"/>
        <p:cNvGrpSpPr/>
        <p:nvPr/>
      </p:nvGrpSpPr>
      <p:grpSpPr>
        <a:xfrm>
          <a:off x="0" y="0"/>
          <a:ext cx="0" cy="0"/>
          <a:chOff x="0" y="0"/>
          <a:chExt cx="0" cy="0"/>
        </a:xfrm>
      </p:grpSpPr>
      <p:grpSp>
        <p:nvGrpSpPr>
          <p:cNvPr id="310" name="Google Shape;310;p30"/>
          <p:cNvGrpSpPr/>
          <p:nvPr/>
        </p:nvGrpSpPr>
        <p:grpSpPr>
          <a:xfrm>
            <a:off x="181733" y="186067"/>
            <a:ext cx="11747600" cy="6507200"/>
            <a:chOff x="136300" y="139550"/>
            <a:chExt cx="8810700" cy="4880400"/>
          </a:xfrm>
        </p:grpSpPr>
        <p:sp>
          <p:nvSpPr>
            <p:cNvPr id="311" name="Google Shape;311;p30"/>
            <p:cNvSpPr/>
            <p:nvPr/>
          </p:nvSpPr>
          <p:spPr>
            <a:xfrm flipH="1">
              <a:off x="136300" y="139550"/>
              <a:ext cx="8810700" cy="48804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2" name="Google Shape;312;p30"/>
            <p:cNvSpPr/>
            <p:nvPr/>
          </p:nvSpPr>
          <p:spPr>
            <a:xfrm flipH="1">
              <a:off x="188200" y="197150"/>
              <a:ext cx="8706900" cy="4765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pic>
        <p:nvPicPr>
          <p:cNvPr id="313" name="Google Shape;313;p30"/>
          <p:cNvPicPr preferRelativeResize="0"/>
          <p:nvPr/>
        </p:nvPicPr>
        <p:blipFill>
          <a:blip r:embed="rId2">
            <a:alphaModFix/>
          </a:blip>
          <a:stretch>
            <a:fillRect/>
          </a:stretch>
        </p:blipFill>
        <p:spPr>
          <a:xfrm rot="8614935" flipH="1">
            <a:off x="4939667" y="-665068"/>
            <a:ext cx="7599135" cy="7599135"/>
          </a:xfrm>
          <a:prstGeom prst="rect">
            <a:avLst/>
          </a:prstGeom>
          <a:noFill/>
          <a:ln>
            <a:noFill/>
          </a:ln>
        </p:spPr>
      </p:pic>
      <p:sp>
        <p:nvSpPr>
          <p:cNvPr id="314" name="Google Shape;314;p30"/>
          <p:cNvSpPr txBox="1">
            <a:spLocks noGrp="1"/>
          </p:cNvSpPr>
          <p:nvPr>
            <p:ph type="title"/>
          </p:nvPr>
        </p:nvSpPr>
        <p:spPr>
          <a:xfrm>
            <a:off x="6447833" y="2415533"/>
            <a:ext cx="4793200" cy="76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4200"/>
              <a:buNone/>
              <a:defRPr/>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315" name="Google Shape;315;p30"/>
          <p:cNvSpPr txBox="1">
            <a:spLocks noGrp="1"/>
          </p:cNvSpPr>
          <p:nvPr>
            <p:ph type="subTitle" idx="1"/>
          </p:nvPr>
        </p:nvSpPr>
        <p:spPr>
          <a:xfrm>
            <a:off x="6447833" y="3278067"/>
            <a:ext cx="4793200" cy="1178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100"/>
              <a:buNone/>
              <a:defRPr sz="1867"/>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pic>
        <p:nvPicPr>
          <p:cNvPr id="316" name="Google Shape;316;p30"/>
          <p:cNvPicPr preferRelativeResize="0"/>
          <p:nvPr/>
        </p:nvPicPr>
        <p:blipFill rotWithShape="1">
          <a:blip r:embed="rId3">
            <a:alphaModFix/>
          </a:blip>
          <a:srcRect l="357" r="347"/>
          <a:stretch/>
        </p:blipFill>
        <p:spPr>
          <a:xfrm>
            <a:off x="27252" y="-1"/>
            <a:ext cx="1792933" cy="1285735"/>
          </a:xfrm>
          <a:prstGeom prst="rect">
            <a:avLst/>
          </a:prstGeom>
          <a:noFill/>
          <a:ln>
            <a:noFill/>
          </a:ln>
        </p:spPr>
      </p:pic>
      <p:pic>
        <p:nvPicPr>
          <p:cNvPr id="317" name="Google Shape;317;p30"/>
          <p:cNvPicPr preferRelativeResize="0"/>
          <p:nvPr/>
        </p:nvPicPr>
        <p:blipFill rotWithShape="1">
          <a:blip r:embed="rId3">
            <a:alphaModFix/>
          </a:blip>
          <a:srcRect l="357" r="347"/>
          <a:stretch/>
        </p:blipFill>
        <p:spPr>
          <a:xfrm rot="10800000">
            <a:off x="10344570" y="5562866"/>
            <a:ext cx="1792933" cy="1285733"/>
          </a:xfrm>
          <a:prstGeom prst="rect">
            <a:avLst/>
          </a:prstGeom>
          <a:noFill/>
          <a:ln>
            <a:noFill/>
          </a:ln>
        </p:spPr>
      </p:pic>
    </p:spTree>
    <p:extLst>
      <p:ext uri="{BB962C8B-B14F-4D97-AF65-F5344CB8AC3E}">
        <p14:creationId xmlns:p14="http://schemas.microsoft.com/office/powerpoint/2010/main" val="260887983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348"/>
        <p:cNvGrpSpPr/>
        <p:nvPr/>
      </p:nvGrpSpPr>
      <p:grpSpPr>
        <a:xfrm>
          <a:off x="0" y="0"/>
          <a:ext cx="0" cy="0"/>
          <a:chOff x="0" y="0"/>
          <a:chExt cx="0" cy="0"/>
        </a:xfrm>
      </p:grpSpPr>
      <p:grpSp>
        <p:nvGrpSpPr>
          <p:cNvPr id="349" name="Google Shape;349;p34"/>
          <p:cNvGrpSpPr/>
          <p:nvPr/>
        </p:nvGrpSpPr>
        <p:grpSpPr>
          <a:xfrm>
            <a:off x="181733" y="186067"/>
            <a:ext cx="11747600" cy="6507200"/>
            <a:chOff x="136300" y="139550"/>
            <a:chExt cx="8810700" cy="4880400"/>
          </a:xfrm>
        </p:grpSpPr>
        <p:sp>
          <p:nvSpPr>
            <p:cNvPr id="350" name="Google Shape;350;p34"/>
            <p:cNvSpPr/>
            <p:nvPr/>
          </p:nvSpPr>
          <p:spPr>
            <a:xfrm flipH="1">
              <a:off x="136300" y="139550"/>
              <a:ext cx="8810700" cy="48804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1" name="Google Shape;351;p34"/>
            <p:cNvSpPr/>
            <p:nvPr/>
          </p:nvSpPr>
          <p:spPr>
            <a:xfrm flipH="1">
              <a:off x="188200" y="197150"/>
              <a:ext cx="8706900" cy="4765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52" name="Google Shape;352;p34"/>
          <p:cNvSpPr txBox="1">
            <a:spLocks noGrp="1"/>
          </p:cNvSpPr>
          <p:nvPr>
            <p:ph type="subTitle" idx="1"/>
          </p:nvPr>
        </p:nvSpPr>
        <p:spPr>
          <a:xfrm>
            <a:off x="950967" y="3971052"/>
            <a:ext cx="4950400" cy="12856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867">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53" name="Google Shape;353;p34"/>
          <p:cNvSpPr txBox="1">
            <a:spLocks noGrp="1"/>
          </p:cNvSpPr>
          <p:nvPr>
            <p:ph type="title"/>
          </p:nvPr>
        </p:nvSpPr>
        <p:spPr>
          <a:xfrm>
            <a:off x="951059" y="2434151"/>
            <a:ext cx="4950400" cy="1724800"/>
          </a:xfrm>
          <a:prstGeom prst="rect">
            <a:avLst/>
          </a:prstGeom>
          <a:noFill/>
          <a:ln>
            <a:noFill/>
          </a:ln>
        </p:spPr>
        <p:txBody>
          <a:bodyPr spcFirstLastPara="1" wrap="square" lIns="91425" tIns="91425" rIns="91425" bIns="91425" anchor="t" anchorCtr="0">
            <a:noAutofit/>
          </a:bodyPr>
          <a:lstStyle>
            <a:lvl1pPr lvl="0" algn="r" rtl="0">
              <a:spcBef>
                <a:spcPts val="0"/>
              </a:spcBef>
              <a:spcAft>
                <a:spcPts val="0"/>
              </a:spcAft>
              <a:buSzPts val="4000"/>
              <a:buNone/>
              <a:defRPr sz="4800"/>
            </a:lvl1pPr>
            <a:lvl2pPr lvl="1" rtl="0">
              <a:spcBef>
                <a:spcPts val="0"/>
              </a:spcBef>
              <a:spcAft>
                <a:spcPts val="0"/>
              </a:spcAft>
              <a:buSzPts val="2800"/>
              <a:buNone/>
              <a:defRPr>
                <a:latin typeface="Anaheim"/>
                <a:ea typeface="Anaheim"/>
                <a:cs typeface="Anaheim"/>
                <a:sym typeface="Anaheim"/>
              </a:defRPr>
            </a:lvl2pPr>
            <a:lvl3pPr lvl="2" rtl="0">
              <a:spcBef>
                <a:spcPts val="0"/>
              </a:spcBef>
              <a:spcAft>
                <a:spcPts val="0"/>
              </a:spcAft>
              <a:buSzPts val="2800"/>
              <a:buNone/>
              <a:defRPr>
                <a:latin typeface="Anaheim"/>
                <a:ea typeface="Anaheim"/>
                <a:cs typeface="Anaheim"/>
                <a:sym typeface="Anaheim"/>
              </a:defRPr>
            </a:lvl3pPr>
            <a:lvl4pPr lvl="3" rtl="0">
              <a:spcBef>
                <a:spcPts val="0"/>
              </a:spcBef>
              <a:spcAft>
                <a:spcPts val="0"/>
              </a:spcAft>
              <a:buSzPts val="2800"/>
              <a:buNone/>
              <a:defRPr>
                <a:latin typeface="Anaheim"/>
                <a:ea typeface="Anaheim"/>
                <a:cs typeface="Anaheim"/>
                <a:sym typeface="Anaheim"/>
              </a:defRPr>
            </a:lvl4pPr>
            <a:lvl5pPr lvl="4" rtl="0">
              <a:spcBef>
                <a:spcPts val="0"/>
              </a:spcBef>
              <a:spcAft>
                <a:spcPts val="0"/>
              </a:spcAft>
              <a:buSzPts val="2800"/>
              <a:buNone/>
              <a:defRPr>
                <a:latin typeface="Anaheim"/>
                <a:ea typeface="Anaheim"/>
                <a:cs typeface="Anaheim"/>
                <a:sym typeface="Anaheim"/>
              </a:defRPr>
            </a:lvl5pPr>
            <a:lvl6pPr lvl="5" rtl="0">
              <a:spcBef>
                <a:spcPts val="0"/>
              </a:spcBef>
              <a:spcAft>
                <a:spcPts val="0"/>
              </a:spcAft>
              <a:buSzPts val="2800"/>
              <a:buNone/>
              <a:defRPr>
                <a:latin typeface="Anaheim"/>
                <a:ea typeface="Anaheim"/>
                <a:cs typeface="Anaheim"/>
                <a:sym typeface="Anaheim"/>
              </a:defRPr>
            </a:lvl6pPr>
            <a:lvl7pPr lvl="6" rtl="0">
              <a:spcBef>
                <a:spcPts val="0"/>
              </a:spcBef>
              <a:spcAft>
                <a:spcPts val="0"/>
              </a:spcAft>
              <a:buSzPts val="2800"/>
              <a:buNone/>
              <a:defRPr>
                <a:latin typeface="Anaheim"/>
                <a:ea typeface="Anaheim"/>
                <a:cs typeface="Anaheim"/>
                <a:sym typeface="Anaheim"/>
              </a:defRPr>
            </a:lvl7pPr>
            <a:lvl8pPr lvl="7" rtl="0">
              <a:spcBef>
                <a:spcPts val="0"/>
              </a:spcBef>
              <a:spcAft>
                <a:spcPts val="0"/>
              </a:spcAft>
              <a:buSzPts val="2800"/>
              <a:buNone/>
              <a:defRPr>
                <a:latin typeface="Anaheim"/>
                <a:ea typeface="Anaheim"/>
                <a:cs typeface="Anaheim"/>
                <a:sym typeface="Anaheim"/>
              </a:defRPr>
            </a:lvl8pPr>
            <a:lvl9pPr lvl="8" rtl="0">
              <a:spcBef>
                <a:spcPts val="0"/>
              </a:spcBef>
              <a:spcAft>
                <a:spcPts val="0"/>
              </a:spcAft>
              <a:buSzPts val="2800"/>
              <a:buNone/>
              <a:defRPr>
                <a:latin typeface="Anaheim"/>
                <a:ea typeface="Anaheim"/>
                <a:cs typeface="Anaheim"/>
                <a:sym typeface="Anaheim"/>
              </a:defRPr>
            </a:lvl9pPr>
          </a:lstStyle>
          <a:p>
            <a:endParaRPr/>
          </a:p>
        </p:txBody>
      </p:sp>
      <p:pic>
        <p:nvPicPr>
          <p:cNvPr id="354" name="Google Shape;354;p34"/>
          <p:cNvPicPr preferRelativeResize="0"/>
          <p:nvPr/>
        </p:nvPicPr>
        <p:blipFill rotWithShape="1">
          <a:blip r:embed="rId2">
            <a:alphaModFix/>
          </a:blip>
          <a:srcRect t="670" b="680"/>
          <a:stretch/>
        </p:blipFill>
        <p:spPr>
          <a:xfrm rot="-5905218" flipH="1">
            <a:off x="-231381" y="2897993"/>
            <a:ext cx="886896" cy="1214217"/>
          </a:xfrm>
          <a:prstGeom prst="rect">
            <a:avLst/>
          </a:prstGeom>
          <a:noFill/>
          <a:ln>
            <a:noFill/>
          </a:ln>
        </p:spPr>
      </p:pic>
      <p:pic>
        <p:nvPicPr>
          <p:cNvPr id="355" name="Google Shape;355;p34"/>
          <p:cNvPicPr preferRelativeResize="0"/>
          <p:nvPr/>
        </p:nvPicPr>
        <p:blipFill rotWithShape="1">
          <a:blip r:embed="rId3">
            <a:alphaModFix/>
          </a:blip>
          <a:srcRect l="357" r="347"/>
          <a:stretch/>
        </p:blipFill>
        <p:spPr>
          <a:xfrm rot="10800000">
            <a:off x="5199536" y="5724432"/>
            <a:ext cx="1792933" cy="1285733"/>
          </a:xfrm>
          <a:prstGeom prst="rect">
            <a:avLst/>
          </a:prstGeom>
          <a:noFill/>
          <a:ln>
            <a:noFill/>
          </a:ln>
        </p:spPr>
      </p:pic>
      <p:pic>
        <p:nvPicPr>
          <p:cNvPr id="356" name="Google Shape;356;p34"/>
          <p:cNvPicPr preferRelativeResize="0"/>
          <p:nvPr/>
        </p:nvPicPr>
        <p:blipFill rotWithShape="1">
          <a:blip r:embed="rId3">
            <a:alphaModFix/>
          </a:blip>
          <a:srcRect l="357" r="347"/>
          <a:stretch/>
        </p:blipFill>
        <p:spPr>
          <a:xfrm>
            <a:off x="5199519" y="-108701"/>
            <a:ext cx="1792933" cy="1285735"/>
          </a:xfrm>
          <a:prstGeom prst="rect">
            <a:avLst/>
          </a:prstGeom>
          <a:noFill/>
          <a:ln>
            <a:noFill/>
          </a:ln>
        </p:spPr>
      </p:pic>
      <p:pic>
        <p:nvPicPr>
          <p:cNvPr id="357" name="Google Shape;357;p34"/>
          <p:cNvPicPr preferRelativeResize="0"/>
          <p:nvPr/>
        </p:nvPicPr>
        <p:blipFill>
          <a:blip r:embed="rId4">
            <a:alphaModFix/>
          </a:blip>
          <a:stretch>
            <a:fillRect/>
          </a:stretch>
        </p:blipFill>
        <p:spPr>
          <a:xfrm rot="10800000" flipH="1">
            <a:off x="5706734" y="1"/>
            <a:ext cx="6716700" cy="6716700"/>
          </a:xfrm>
          <a:prstGeom prst="rect">
            <a:avLst/>
          </a:prstGeom>
          <a:noFill/>
          <a:ln>
            <a:noFill/>
          </a:ln>
        </p:spPr>
      </p:pic>
    </p:spTree>
    <p:extLst>
      <p:ext uri="{BB962C8B-B14F-4D97-AF65-F5344CB8AC3E}">
        <p14:creationId xmlns:p14="http://schemas.microsoft.com/office/powerpoint/2010/main" val="2703357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375"/>
        <p:cNvGrpSpPr/>
        <p:nvPr/>
      </p:nvGrpSpPr>
      <p:grpSpPr>
        <a:xfrm>
          <a:off x="0" y="0"/>
          <a:ext cx="0" cy="0"/>
          <a:chOff x="0" y="0"/>
          <a:chExt cx="0" cy="0"/>
        </a:xfrm>
      </p:grpSpPr>
      <p:grpSp>
        <p:nvGrpSpPr>
          <p:cNvPr id="376" name="Google Shape;376;p37"/>
          <p:cNvGrpSpPr/>
          <p:nvPr/>
        </p:nvGrpSpPr>
        <p:grpSpPr>
          <a:xfrm>
            <a:off x="181733" y="186067"/>
            <a:ext cx="11747600" cy="6507200"/>
            <a:chOff x="136300" y="139550"/>
            <a:chExt cx="8810700" cy="4880400"/>
          </a:xfrm>
        </p:grpSpPr>
        <p:sp>
          <p:nvSpPr>
            <p:cNvPr id="377" name="Google Shape;377;p37"/>
            <p:cNvSpPr/>
            <p:nvPr/>
          </p:nvSpPr>
          <p:spPr>
            <a:xfrm flipH="1">
              <a:off x="136300" y="139550"/>
              <a:ext cx="8810700" cy="48804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8" name="Google Shape;378;p37"/>
            <p:cNvSpPr/>
            <p:nvPr/>
          </p:nvSpPr>
          <p:spPr>
            <a:xfrm flipH="1">
              <a:off x="188200" y="197150"/>
              <a:ext cx="8706900" cy="4765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pic>
        <p:nvPicPr>
          <p:cNvPr id="379" name="Google Shape;379;p37"/>
          <p:cNvPicPr preferRelativeResize="0"/>
          <p:nvPr/>
        </p:nvPicPr>
        <p:blipFill>
          <a:blip r:embed="rId2">
            <a:alphaModFix/>
          </a:blip>
          <a:stretch>
            <a:fillRect/>
          </a:stretch>
        </p:blipFill>
        <p:spPr>
          <a:xfrm rot="-5400000">
            <a:off x="-1108501" y="394267"/>
            <a:ext cx="7523767" cy="7523767"/>
          </a:xfrm>
          <a:prstGeom prst="rect">
            <a:avLst/>
          </a:prstGeom>
          <a:noFill/>
          <a:ln>
            <a:noFill/>
          </a:ln>
        </p:spPr>
      </p:pic>
      <p:sp>
        <p:nvSpPr>
          <p:cNvPr id="380" name="Google Shape;380;p37"/>
          <p:cNvSpPr txBox="1">
            <a:spLocks noGrp="1"/>
          </p:cNvSpPr>
          <p:nvPr>
            <p:ph type="title"/>
          </p:nvPr>
        </p:nvSpPr>
        <p:spPr>
          <a:xfrm>
            <a:off x="950967" y="719333"/>
            <a:ext cx="10290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solidFill>
                  <a:schemeClr val="dk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81" name="Google Shape;381;p37"/>
          <p:cNvSpPr txBox="1">
            <a:spLocks noGrp="1"/>
          </p:cNvSpPr>
          <p:nvPr>
            <p:ph type="body" idx="1"/>
          </p:nvPr>
        </p:nvSpPr>
        <p:spPr>
          <a:xfrm>
            <a:off x="5548500" y="1602367"/>
            <a:ext cx="5692400" cy="4542400"/>
          </a:xfrm>
          <a:prstGeom prst="rect">
            <a:avLst/>
          </a:prstGeom>
          <a:noFill/>
        </p:spPr>
        <p:txBody>
          <a:bodyPr spcFirstLastPara="1" wrap="square" lIns="91425" tIns="91425" rIns="91425" bIns="91425" anchor="ctr" anchorCtr="0">
            <a:noAutofit/>
          </a:bodyPr>
          <a:lstStyle>
            <a:lvl1pPr marL="609585" lvl="0" indent="-393690" rtl="0">
              <a:lnSpc>
                <a:spcPct val="115000"/>
              </a:lnSpc>
              <a:spcBef>
                <a:spcPts val="0"/>
              </a:spcBef>
              <a:spcAft>
                <a:spcPts val="0"/>
              </a:spcAft>
              <a:buClr>
                <a:schemeClr val="dk2"/>
              </a:buClr>
              <a:buSzPts val="1050"/>
              <a:buFont typeface="Poppins"/>
              <a:buChar char="●"/>
              <a:defRPr sz="1867"/>
            </a:lvl1pPr>
            <a:lvl2pPr marL="1219170" lvl="1" indent="-397923" rtl="0">
              <a:spcBef>
                <a:spcPts val="0"/>
              </a:spcBef>
              <a:spcAft>
                <a:spcPts val="0"/>
              </a:spcAft>
              <a:buClr>
                <a:srgbClr val="000000"/>
              </a:buClr>
              <a:buSzPts val="1100"/>
              <a:buFont typeface="Arial"/>
              <a:buAutoNum type="alphaLcPeriod"/>
              <a:defRPr sz="1600"/>
            </a:lvl2pPr>
            <a:lvl3pPr marL="1828754" lvl="2" indent="-397923" rtl="0">
              <a:spcBef>
                <a:spcPts val="0"/>
              </a:spcBef>
              <a:spcAft>
                <a:spcPts val="0"/>
              </a:spcAft>
              <a:buClr>
                <a:srgbClr val="000000"/>
              </a:buClr>
              <a:buSzPts val="1100"/>
              <a:buFont typeface="Arial"/>
              <a:buAutoNum type="romanLcPeriod"/>
              <a:defRPr sz="1600"/>
            </a:lvl3pPr>
            <a:lvl4pPr marL="2438339" lvl="3" indent="-397923" rtl="0">
              <a:spcBef>
                <a:spcPts val="0"/>
              </a:spcBef>
              <a:spcAft>
                <a:spcPts val="0"/>
              </a:spcAft>
              <a:buClr>
                <a:srgbClr val="000000"/>
              </a:buClr>
              <a:buSzPts val="1100"/>
              <a:buFont typeface="Arial"/>
              <a:buAutoNum type="arabicPeriod"/>
              <a:defRPr sz="1600"/>
            </a:lvl4pPr>
            <a:lvl5pPr marL="3047924" lvl="4" indent="-397923" rtl="0">
              <a:spcBef>
                <a:spcPts val="0"/>
              </a:spcBef>
              <a:spcAft>
                <a:spcPts val="0"/>
              </a:spcAft>
              <a:buClr>
                <a:srgbClr val="000000"/>
              </a:buClr>
              <a:buSzPts val="1100"/>
              <a:buFont typeface="Arial"/>
              <a:buAutoNum type="alphaLcPeriod"/>
              <a:defRPr sz="1600"/>
            </a:lvl5pPr>
            <a:lvl6pPr marL="3657509" lvl="5" indent="-397923" rtl="0">
              <a:spcBef>
                <a:spcPts val="0"/>
              </a:spcBef>
              <a:spcAft>
                <a:spcPts val="0"/>
              </a:spcAft>
              <a:buClr>
                <a:srgbClr val="000000"/>
              </a:buClr>
              <a:buSzPts val="1100"/>
              <a:buFont typeface="Arial"/>
              <a:buAutoNum type="romanLcPeriod"/>
              <a:defRPr sz="1600"/>
            </a:lvl6pPr>
            <a:lvl7pPr marL="4267093" lvl="6" indent="-397923" rtl="0">
              <a:spcBef>
                <a:spcPts val="0"/>
              </a:spcBef>
              <a:spcAft>
                <a:spcPts val="0"/>
              </a:spcAft>
              <a:buClr>
                <a:srgbClr val="000000"/>
              </a:buClr>
              <a:buSzPts val="1100"/>
              <a:buFont typeface="Arial"/>
              <a:buAutoNum type="arabicPeriod"/>
              <a:defRPr sz="1600"/>
            </a:lvl7pPr>
            <a:lvl8pPr marL="4876678" lvl="7" indent="-397923" rtl="0">
              <a:spcBef>
                <a:spcPts val="0"/>
              </a:spcBef>
              <a:spcAft>
                <a:spcPts val="0"/>
              </a:spcAft>
              <a:buClr>
                <a:srgbClr val="000000"/>
              </a:buClr>
              <a:buSzPts val="1100"/>
              <a:buFont typeface="Arial"/>
              <a:buAutoNum type="alphaLcPeriod"/>
              <a:defRPr sz="1600"/>
            </a:lvl8pPr>
            <a:lvl9pPr marL="5486263" lvl="8" indent="-397923" rtl="0">
              <a:spcBef>
                <a:spcPts val="0"/>
              </a:spcBef>
              <a:spcAft>
                <a:spcPts val="0"/>
              </a:spcAft>
              <a:buClr>
                <a:srgbClr val="000000"/>
              </a:buClr>
              <a:buSzPts val="1100"/>
              <a:buFont typeface="Arial"/>
              <a:buAutoNum type="romanLcPeriod"/>
              <a:defRPr sz="1600"/>
            </a:lvl9pPr>
          </a:lstStyle>
          <a:p>
            <a:endParaRPr/>
          </a:p>
        </p:txBody>
      </p:sp>
      <p:pic>
        <p:nvPicPr>
          <p:cNvPr id="382" name="Google Shape;382;p37"/>
          <p:cNvPicPr preferRelativeResize="0"/>
          <p:nvPr/>
        </p:nvPicPr>
        <p:blipFill rotWithShape="1">
          <a:blip r:embed="rId3">
            <a:alphaModFix/>
          </a:blip>
          <a:srcRect t="670" b="680"/>
          <a:stretch/>
        </p:blipFill>
        <p:spPr>
          <a:xfrm rot="-5905218" flipH="1">
            <a:off x="-394381" y="3266459"/>
            <a:ext cx="886896" cy="1214217"/>
          </a:xfrm>
          <a:prstGeom prst="rect">
            <a:avLst/>
          </a:prstGeom>
          <a:noFill/>
          <a:ln>
            <a:noFill/>
          </a:ln>
        </p:spPr>
      </p:pic>
      <p:pic>
        <p:nvPicPr>
          <p:cNvPr id="383" name="Google Shape;383;p37"/>
          <p:cNvPicPr preferRelativeResize="0"/>
          <p:nvPr/>
        </p:nvPicPr>
        <p:blipFill rotWithShape="1">
          <a:blip r:embed="rId4">
            <a:alphaModFix/>
          </a:blip>
          <a:srcRect l="357" r="347"/>
          <a:stretch/>
        </p:blipFill>
        <p:spPr>
          <a:xfrm flipH="1">
            <a:off x="10686170" y="-101400"/>
            <a:ext cx="1677932" cy="1203267"/>
          </a:xfrm>
          <a:prstGeom prst="rect">
            <a:avLst/>
          </a:prstGeom>
          <a:noFill/>
          <a:ln>
            <a:noFill/>
          </a:ln>
        </p:spPr>
      </p:pic>
      <p:pic>
        <p:nvPicPr>
          <p:cNvPr id="384" name="Google Shape;384;p37"/>
          <p:cNvPicPr preferRelativeResize="0"/>
          <p:nvPr/>
        </p:nvPicPr>
        <p:blipFill rotWithShape="1">
          <a:blip r:embed="rId4">
            <a:alphaModFix/>
          </a:blip>
          <a:srcRect l="347" r="357"/>
          <a:stretch/>
        </p:blipFill>
        <p:spPr>
          <a:xfrm rot="10800000">
            <a:off x="10686170" y="5804639"/>
            <a:ext cx="1459532" cy="1046600"/>
          </a:xfrm>
          <a:prstGeom prst="rect">
            <a:avLst/>
          </a:prstGeom>
          <a:noFill/>
          <a:ln>
            <a:noFill/>
          </a:ln>
        </p:spPr>
      </p:pic>
      <p:pic>
        <p:nvPicPr>
          <p:cNvPr id="385" name="Google Shape;385;p37"/>
          <p:cNvPicPr preferRelativeResize="0"/>
          <p:nvPr/>
        </p:nvPicPr>
        <p:blipFill rotWithShape="1">
          <a:blip r:embed="rId4">
            <a:alphaModFix/>
          </a:blip>
          <a:srcRect l="357" r="347"/>
          <a:stretch/>
        </p:blipFill>
        <p:spPr>
          <a:xfrm>
            <a:off x="5199519" y="-108701"/>
            <a:ext cx="1792933" cy="1285735"/>
          </a:xfrm>
          <a:prstGeom prst="rect">
            <a:avLst/>
          </a:prstGeom>
          <a:noFill/>
          <a:ln>
            <a:noFill/>
          </a:ln>
        </p:spPr>
      </p:pic>
    </p:spTree>
    <p:extLst>
      <p:ext uri="{BB962C8B-B14F-4D97-AF65-F5344CB8AC3E}">
        <p14:creationId xmlns:p14="http://schemas.microsoft.com/office/powerpoint/2010/main" val="75455601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ackground ">
  <p:cSld name="Background ">
    <p:spTree>
      <p:nvGrpSpPr>
        <p:cNvPr id="1" name="Shape 406"/>
        <p:cNvGrpSpPr/>
        <p:nvPr/>
      </p:nvGrpSpPr>
      <p:grpSpPr>
        <a:xfrm>
          <a:off x="0" y="0"/>
          <a:ext cx="0" cy="0"/>
          <a:chOff x="0" y="0"/>
          <a:chExt cx="0" cy="0"/>
        </a:xfrm>
      </p:grpSpPr>
      <p:pic>
        <p:nvPicPr>
          <p:cNvPr id="407" name="Google Shape;407;p40"/>
          <p:cNvPicPr preferRelativeResize="0"/>
          <p:nvPr/>
        </p:nvPicPr>
        <p:blipFill rotWithShape="1">
          <a:blip r:embed="rId2">
            <a:alphaModFix/>
          </a:blip>
          <a:srcRect l="357" r="347"/>
          <a:stretch/>
        </p:blipFill>
        <p:spPr>
          <a:xfrm rot="10800000" flipH="1">
            <a:off x="3" y="5562866"/>
            <a:ext cx="1792933" cy="1285733"/>
          </a:xfrm>
          <a:prstGeom prst="rect">
            <a:avLst/>
          </a:prstGeom>
          <a:noFill/>
          <a:ln>
            <a:noFill/>
          </a:ln>
        </p:spPr>
      </p:pic>
      <p:pic>
        <p:nvPicPr>
          <p:cNvPr id="408" name="Google Shape;408;p40"/>
          <p:cNvPicPr preferRelativeResize="0"/>
          <p:nvPr/>
        </p:nvPicPr>
        <p:blipFill rotWithShape="1">
          <a:blip r:embed="rId2">
            <a:alphaModFix/>
          </a:blip>
          <a:srcRect l="357" r="347"/>
          <a:stretch/>
        </p:blipFill>
        <p:spPr>
          <a:xfrm rot="10800000">
            <a:off x="10399070" y="5562866"/>
            <a:ext cx="1792933" cy="1285733"/>
          </a:xfrm>
          <a:prstGeom prst="rect">
            <a:avLst/>
          </a:prstGeom>
          <a:noFill/>
          <a:ln>
            <a:noFill/>
          </a:ln>
        </p:spPr>
      </p:pic>
      <p:grpSp>
        <p:nvGrpSpPr>
          <p:cNvPr id="409" name="Google Shape;409;p40"/>
          <p:cNvGrpSpPr/>
          <p:nvPr/>
        </p:nvGrpSpPr>
        <p:grpSpPr>
          <a:xfrm>
            <a:off x="181733" y="186067"/>
            <a:ext cx="11747600" cy="6507200"/>
            <a:chOff x="136300" y="139550"/>
            <a:chExt cx="8810700" cy="4880400"/>
          </a:xfrm>
        </p:grpSpPr>
        <p:sp>
          <p:nvSpPr>
            <p:cNvPr id="410" name="Google Shape;410;p40"/>
            <p:cNvSpPr/>
            <p:nvPr/>
          </p:nvSpPr>
          <p:spPr>
            <a:xfrm flipH="1">
              <a:off x="136300" y="139550"/>
              <a:ext cx="8810700" cy="48804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1" name="Google Shape;411;p40"/>
            <p:cNvSpPr/>
            <p:nvPr/>
          </p:nvSpPr>
          <p:spPr>
            <a:xfrm flipH="1">
              <a:off x="188200" y="197150"/>
              <a:ext cx="8706900" cy="4765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33531911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412"/>
        <p:cNvGrpSpPr/>
        <p:nvPr/>
      </p:nvGrpSpPr>
      <p:grpSpPr>
        <a:xfrm>
          <a:off x="0" y="0"/>
          <a:ext cx="0" cy="0"/>
          <a:chOff x="0" y="0"/>
          <a:chExt cx="0" cy="0"/>
        </a:xfrm>
      </p:grpSpPr>
      <p:pic>
        <p:nvPicPr>
          <p:cNvPr id="413" name="Google Shape;413;p41"/>
          <p:cNvPicPr preferRelativeResize="0"/>
          <p:nvPr/>
        </p:nvPicPr>
        <p:blipFill>
          <a:blip r:embed="rId2">
            <a:alphaModFix/>
          </a:blip>
          <a:stretch>
            <a:fillRect/>
          </a:stretch>
        </p:blipFill>
        <p:spPr>
          <a:xfrm rot="-5400000">
            <a:off x="2507533" y="-153500"/>
            <a:ext cx="7523767" cy="7523767"/>
          </a:xfrm>
          <a:prstGeom prst="rect">
            <a:avLst/>
          </a:prstGeom>
          <a:noFill/>
          <a:ln>
            <a:noFill/>
          </a:ln>
        </p:spPr>
      </p:pic>
      <p:pic>
        <p:nvPicPr>
          <p:cNvPr id="414" name="Google Shape;414;p41"/>
          <p:cNvPicPr preferRelativeResize="0"/>
          <p:nvPr/>
        </p:nvPicPr>
        <p:blipFill rotWithShape="1">
          <a:blip r:embed="rId3">
            <a:alphaModFix/>
          </a:blip>
          <a:srcRect t="670" b="680"/>
          <a:stretch/>
        </p:blipFill>
        <p:spPr>
          <a:xfrm rot="-5905218" flipH="1">
            <a:off x="-394381" y="3266459"/>
            <a:ext cx="886896" cy="1214217"/>
          </a:xfrm>
          <a:prstGeom prst="rect">
            <a:avLst/>
          </a:prstGeom>
          <a:noFill/>
          <a:ln>
            <a:noFill/>
          </a:ln>
        </p:spPr>
      </p:pic>
      <p:pic>
        <p:nvPicPr>
          <p:cNvPr id="415" name="Google Shape;415;p41"/>
          <p:cNvPicPr preferRelativeResize="0"/>
          <p:nvPr/>
        </p:nvPicPr>
        <p:blipFill rotWithShape="1">
          <a:blip r:embed="rId3">
            <a:alphaModFix/>
          </a:blip>
          <a:srcRect t="670" b="680"/>
          <a:stretch/>
        </p:blipFill>
        <p:spPr>
          <a:xfrm rot="5905218">
            <a:off x="11463085" y="3001276"/>
            <a:ext cx="886896" cy="1214217"/>
          </a:xfrm>
          <a:prstGeom prst="rect">
            <a:avLst/>
          </a:prstGeom>
          <a:noFill/>
          <a:ln>
            <a:noFill/>
          </a:ln>
        </p:spPr>
      </p:pic>
      <p:grpSp>
        <p:nvGrpSpPr>
          <p:cNvPr id="416" name="Google Shape;416;p41"/>
          <p:cNvGrpSpPr/>
          <p:nvPr/>
        </p:nvGrpSpPr>
        <p:grpSpPr>
          <a:xfrm>
            <a:off x="181733" y="186067"/>
            <a:ext cx="11747600" cy="6507200"/>
            <a:chOff x="136300" y="139550"/>
            <a:chExt cx="8810700" cy="4880400"/>
          </a:xfrm>
        </p:grpSpPr>
        <p:sp>
          <p:nvSpPr>
            <p:cNvPr id="417" name="Google Shape;417;p41"/>
            <p:cNvSpPr/>
            <p:nvPr/>
          </p:nvSpPr>
          <p:spPr>
            <a:xfrm flipH="1">
              <a:off x="136300" y="139550"/>
              <a:ext cx="8810700" cy="48804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8" name="Google Shape;418;p41"/>
            <p:cNvSpPr/>
            <p:nvPr/>
          </p:nvSpPr>
          <p:spPr>
            <a:xfrm flipH="1">
              <a:off x="188200" y="197150"/>
              <a:ext cx="8706900" cy="4765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69739821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9"/>
        <p:cNvGrpSpPr/>
        <p:nvPr/>
      </p:nvGrpSpPr>
      <p:grpSpPr>
        <a:xfrm>
          <a:off x="0" y="0"/>
          <a:ext cx="0" cy="0"/>
          <a:chOff x="0" y="0"/>
          <a:chExt cx="0" cy="0"/>
        </a:xfrm>
      </p:grpSpPr>
      <p:pic>
        <p:nvPicPr>
          <p:cNvPr id="40" name="Google Shape;40;p7"/>
          <p:cNvPicPr preferRelativeResize="0"/>
          <p:nvPr/>
        </p:nvPicPr>
        <p:blipFill>
          <a:blip r:embed="rId2">
            <a:alphaModFix amt="75000"/>
          </a:blip>
          <a:stretch>
            <a:fillRect/>
          </a:stretch>
        </p:blipFill>
        <p:spPr>
          <a:xfrm>
            <a:off x="0" y="0"/>
            <a:ext cx="2747267" cy="2645701"/>
          </a:xfrm>
          <a:prstGeom prst="rect">
            <a:avLst/>
          </a:prstGeom>
          <a:noFill/>
          <a:ln>
            <a:noFill/>
          </a:ln>
        </p:spPr>
      </p:pic>
      <p:pic>
        <p:nvPicPr>
          <p:cNvPr id="41" name="Google Shape;41;p7"/>
          <p:cNvPicPr preferRelativeResize="0"/>
          <p:nvPr/>
        </p:nvPicPr>
        <p:blipFill>
          <a:blip r:embed="rId2">
            <a:alphaModFix amt="75000"/>
          </a:blip>
          <a:stretch>
            <a:fillRect/>
          </a:stretch>
        </p:blipFill>
        <p:spPr>
          <a:xfrm rot="10800000">
            <a:off x="9444733" y="4212300"/>
            <a:ext cx="2747267" cy="2645701"/>
          </a:xfrm>
          <a:prstGeom prst="rect">
            <a:avLst/>
          </a:prstGeom>
          <a:noFill/>
          <a:ln>
            <a:noFill/>
          </a:ln>
        </p:spPr>
      </p:pic>
      <p:sp>
        <p:nvSpPr>
          <p:cNvPr id="42" name="Google Shape;42;p7"/>
          <p:cNvSpPr txBox="1">
            <a:spLocks noGrp="1"/>
          </p:cNvSpPr>
          <p:nvPr>
            <p:ph type="body" idx="1"/>
          </p:nvPr>
        </p:nvSpPr>
        <p:spPr>
          <a:xfrm>
            <a:off x="952167" y="1756800"/>
            <a:ext cx="6617200" cy="3344400"/>
          </a:xfrm>
          <a:prstGeom prst="rect">
            <a:avLst/>
          </a:prstGeom>
        </p:spPr>
        <p:txBody>
          <a:bodyPr spcFirstLastPara="1" wrap="square" lIns="91425" tIns="91425" rIns="91425" bIns="91425" anchor="ctr" anchorCtr="0">
            <a:noAutofit/>
          </a:bodyPr>
          <a:lstStyle>
            <a:lvl1pPr marL="609585" lvl="0" indent="-414856" rtl="0">
              <a:lnSpc>
                <a:spcPct val="100000"/>
              </a:lnSpc>
              <a:spcBef>
                <a:spcPts val="0"/>
              </a:spcBef>
              <a:spcAft>
                <a:spcPts val="0"/>
              </a:spcAft>
              <a:buSzPts val="1300"/>
              <a:buChar char="●"/>
              <a:defRPr sz="1867"/>
            </a:lvl1pPr>
            <a:lvl2pPr marL="1219170" lvl="1" indent="-414856" rtl="0">
              <a:spcBef>
                <a:spcPts val="0"/>
              </a:spcBef>
              <a:spcAft>
                <a:spcPts val="0"/>
              </a:spcAft>
              <a:buSzPts val="1300"/>
              <a:buChar char="○"/>
              <a:defRPr sz="1733"/>
            </a:lvl2pPr>
            <a:lvl3pPr marL="1828754" lvl="2" indent="-414856" rtl="0">
              <a:spcBef>
                <a:spcPts val="2133"/>
              </a:spcBef>
              <a:spcAft>
                <a:spcPts val="0"/>
              </a:spcAft>
              <a:buSzPts val="1300"/>
              <a:buChar char="■"/>
              <a:defRPr sz="1733"/>
            </a:lvl3pPr>
            <a:lvl4pPr marL="2438339" lvl="3" indent="-414856" rtl="0">
              <a:spcBef>
                <a:spcPts val="2133"/>
              </a:spcBef>
              <a:spcAft>
                <a:spcPts val="0"/>
              </a:spcAft>
              <a:buSzPts val="1300"/>
              <a:buChar char="●"/>
              <a:defRPr sz="1733"/>
            </a:lvl4pPr>
            <a:lvl5pPr marL="3047924" lvl="4" indent="-414856" rtl="0">
              <a:spcBef>
                <a:spcPts val="2133"/>
              </a:spcBef>
              <a:spcAft>
                <a:spcPts val="0"/>
              </a:spcAft>
              <a:buSzPts val="1300"/>
              <a:buChar char="○"/>
              <a:defRPr sz="1733"/>
            </a:lvl5pPr>
            <a:lvl6pPr marL="3657509" lvl="5" indent="-414856" rtl="0">
              <a:spcBef>
                <a:spcPts val="2133"/>
              </a:spcBef>
              <a:spcAft>
                <a:spcPts val="0"/>
              </a:spcAft>
              <a:buSzPts val="1300"/>
              <a:buChar char="■"/>
              <a:defRPr sz="1733"/>
            </a:lvl6pPr>
            <a:lvl7pPr marL="4267093" lvl="6" indent="-414856" rtl="0">
              <a:spcBef>
                <a:spcPts val="2133"/>
              </a:spcBef>
              <a:spcAft>
                <a:spcPts val="0"/>
              </a:spcAft>
              <a:buSzPts val="1300"/>
              <a:buChar char="●"/>
              <a:defRPr sz="1733"/>
            </a:lvl7pPr>
            <a:lvl8pPr marL="4876678" lvl="7" indent="-414856" rtl="0">
              <a:spcBef>
                <a:spcPts val="2133"/>
              </a:spcBef>
              <a:spcAft>
                <a:spcPts val="0"/>
              </a:spcAft>
              <a:buSzPts val="1300"/>
              <a:buChar char="○"/>
              <a:defRPr sz="1733"/>
            </a:lvl8pPr>
            <a:lvl9pPr marL="5486263" lvl="8" indent="-414856" rtl="0">
              <a:spcBef>
                <a:spcPts val="2133"/>
              </a:spcBef>
              <a:spcAft>
                <a:spcPts val="2133"/>
              </a:spcAft>
              <a:buSzPts val="1300"/>
              <a:buChar char="■"/>
              <a:defRPr sz="1733"/>
            </a:lvl9pPr>
          </a:lstStyle>
          <a:p>
            <a:endParaRPr/>
          </a:p>
        </p:txBody>
      </p:sp>
      <p:sp>
        <p:nvSpPr>
          <p:cNvPr id="43" name="Google Shape;43;p7"/>
          <p:cNvSpPr txBox="1">
            <a:spLocks noGrp="1"/>
          </p:cNvSpPr>
          <p:nvPr>
            <p:ph type="title"/>
          </p:nvPr>
        </p:nvSpPr>
        <p:spPr>
          <a:xfrm>
            <a:off x="952167" y="725267"/>
            <a:ext cx="10287600" cy="491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4000"/>
            </a:lvl1pPr>
            <a:lvl2pPr lvl="1" algn="ctr" rtl="0">
              <a:spcBef>
                <a:spcPts val="0"/>
              </a:spcBef>
              <a:spcAft>
                <a:spcPts val="0"/>
              </a:spcAft>
              <a:buClr>
                <a:schemeClr val="lt1"/>
              </a:buClr>
              <a:buSzPts val="3600"/>
              <a:buNone/>
              <a:defRPr sz="4800">
                <a:solidFill>
                  <a:schemeClr val="lt1"/>
                </a:solidFill>
              </a:defRPr>
            </a:lvl2pPr>
            <a:lvl3pPr lvl="2" algn="ctr" rtl="0">
              <a:spcBef>
                <a:spcPts val="0"/>
              </a:spcBef>
              <a:spcAft>
                <a:spcPts val="0"/>
              </a:spcAft>
              <a:buClr>
                <a:schemeClr val="lt1"/>
              </a:buClr>
              <a:buSzPts val="3600"/>
              <a:buNone/>
              <a:defRPr sz="4800">
                <a:solidFill>
                  <a:schemeClr val="lt1"/>
                </a:solidFill>
              </a:defRPr>
            </a:lvl3pPr>
            <a:lvl4pPr lvl="3" algn="ctr" rtl="0">
              <a:spcBef>
                <a:spcPts val="0"/>
              </a:spcBef>
              <a:spcAft>
                <a:spcPts val="0"/>
              </a:spcAft>
              <a:buClr>
                <a:schemeClr val="lt1"/>
              </a:buClr>
              <a:buSzPts val="3600"/>
              <a:buNone/>
              <a:defRPr sz="4800">
                <a:solidFill>
                  <a:schemeClr val="lt1"/>
                </a:solidFill>
              </a:defRPr>
            </a:lvl4pPr>
            <a:lvl5pPr lvl="4" algn="ctr" rtl="0">
              <a:spcBef>
                <a:spcPts val="0"/>
              </a:spcBef>
              <a:spcAft>
                <a:spcPts val="0"/>
              </a:spcAft>
              <a:buClr>
                <a:schemeClr val="lt1"/>
              </a:buClr>
              <a:buSzPts val="3600"/>
              <a:buNone/>
              <a:defRPr sz="4800">
                <a:solidFill>
                  <a:schemeClr val="lt1"/>
                </a:solidFill>
              </a:defRPr>
            </a:lvl5pPr>
            <a:lvl6pPr lvl="5" algn="ctr" rtl="0">
              <a:spcBef>
                <a:spcPts val="0"/>
              </a:spcBef>
              <a:spcAft>
                <a:spcPts val="0"/>
              </a:spcAft>
              <a:buClr>
                <a:schemeClr val="lt1"/>
              </a:buClr>
              <a:buSzPts val="3600"/>
              <a:buNone/>
              <a:defRPr sz="4800">
                <a:solidFill>
                  <a:schemeClr val="lt1"/>
                </a:solidFill>
              </a:defRPr>
            </a:lvl6pPr>
            <a:lvl7pPr lvl="6" algn="ctr" rtl="0">
              <a:spcBef>
                <a:spcPts val="0"/>
              </a:spcBef>
              <a:spcAft>
                <a:spcPts val="0"/>
              </a:spcAft>
              <a:buClr>
                <a:schemeClr val="lt1"/>
              </a:buClr>
              <a:buSzPts val="3600"/>
              <a:buNone/>
              <a:defRPr sz="4800">
                <a:solidFill>
                  <a:schemeClr val="lt1"/>
                </a:solidFill>
              </a:defRPr>
            </a:lvl7pPr>
            <a:lvl8pPr lvl="7" algn="ctr" rtl="0">
              <a:spcBef>
                <a:spcPts val="0"/>
              </a:spcBef>
              <a:spcAft>
                <a:spcPts val="0"/>
              </a:spcAft>
              <a:buClr>
                <a:schemeClr val="lt1"/>
              </a:buClr>
              <a:buSzPts val="3600"/>
              <a:buNone/>
              <a:defRPr sz="4800">
                <a:solidFill>
                  <a:schemeClr val="lt1"/>
                </a:solidFill>
              </a:defRPr>
            </a:lvl8pPr>
            <a:lvl9pPr lvl="8" algn="ctr" rtl="0">
              <a:spcBef>
                <a:spcPts val="0"/>
              </a:spcBef>
              <a:spcAft>
                <a:spcPts val="0"/>
              </a:spcAft>
              <a:buClr>
                <a:schemeClr val="lt1"/>
              </a:buClr>
              <a:buSzPts val="3600"/>
              <a:buNone/>
              <a:defRPr sz="4800">
                <a:solidFill>
                  <a:schemeClr val="lt1"/>
                </a:solidFill>
              </a:defRPr>
            </a:lvl9pPr>
          </a:lstStyle>
          <a:p>
            <a:endParaRPr/>
          </a:p>
        </p:txBody>
      </p:sp>
      <p:sp>
        <p:nvSpPr>
          <p:cNvPr id="44" name="Google Shape;44;p7"/>
          <p:cNvSpPr/>
          <p:nvPr/>
        </p:nvSpPr>
        <p:spPr>
          <a:xfrm flipH="1">
            <a:off x="302647" y="275920"/>
            <a:ext cx="11586708" cy="6306160"/>
          </a:xfrm>
          <a:custGeom>
            <a:avLst/>
            <a:gdLst/>
            <a:ahLst/>
            <a:cxnLst/>
            <a:rect l="l" t="t" r="r" b="b"/>
            <a:pathLst>
              <a:path w="284476" h="182031" fill="none" extrusionOk="0">
                <a:moveTo>
                  <a:pt x="284476" y="174380"/>
                </a:moveTo>
                <a:lnTo>
                  <a:pt x="284476" y="7619"/>
                </a:lnTo>
                <a:cubicBezTo>
                  <a:pt x="280258" y="7619"/>
                  <a:pt x="276824" y="4219"/>
                  <a:pt x="276824" y="1"/>
                </a:cubicBezTo>
                <a:lnTo>
                  <a:pt x="7620" y="1"/>
                </a:lnTo>
                <a:cubicBezTo>
                  <a:pt x="7620" y="4219"/>
                  <a:pt x="4219" y="7619"/>
                  <a:pt x="1" y="7619"/>
                </a:cubicBezTo>
                <a:lnTo>
                  <a:pt x="1" y="174380"/>
                </a:lnTo>
                <a:cubicBezTo>
                  <a:pt x="4219" y="174380"/>
                  <a:pt x="7620" y="177780"/>
                  <a:pt x="7620" y="182031"/>
                </a:cubicBezTo>
                <a:lnTo>
                  <a:pt x="276824" y="182031"/>
                </a:lnTo>
                <a:cubicBezTo>
                  <a:pt x="276824" y="177780"/>
                  <a:pt x="280258" y="174380"/>
                  <a:pt x="284476" y="174380"/>
                </a:cubicBezTo>
                <a:close/>
              </a:path>
            </a:pathLst>
          </a:custGeom>
          <a:noFill/>
          <a:ln w="26975" cap="rnd"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00230446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A1B98-75FA-48C9-AE3F-5228987EB2B1}"/>
              </a:ext>
            </a:extLst>
          </p:cNvPr>
          <p:cNvSpPr>
            <a:spLocks noGrp="1"/>
          </p:cNvSpPr>
          <p:nvPr>
            <p:ph type="ctrTitle"/>
          </p:nvPr>
        </p:nvSpPr>
        <p:spPr>
          <a:xfrm>
            <a:off x="1524001" y="1122363"/>
            <a:ext cx="9144000" cy="2387600"/>
          </a:xfrm>
        </p:spPr>
        <p:txBody>
          <a:bodyPr anchor="b"/>
          <a:lstStyle>
            <a:lvl1pPr algn="ctr">
              <a:defRPr sz="5999"/>
            </a:lvl1pPr>
          </a:lstStyle>
          <a:p>
            <a:r>
              <a:rPr lang="en-US"/>
              <a:t>Click to edit Master title style</a:t>
            </a:r>
          </a:p>
        </p:txBody>
      </p:sp>
      <p:sp>
        <p:nvSpPr>
          <p:cNvPr id="3" name="Subtitle 2">
            <a:extLst>
              <a:ext uri="{FF2B5EF4-FFF2-40B4-BE49-F238E27FC236}">
                <a16:creationId xmlns:a16="http://schemas.microsoft.com/office/drawing/2014/main" id="{46014FAE-F4E9-447A-837B-8300ADD66C9D}"/>
              </a:ext>
            </a:extLst>
          </p:cNvPr>
          <p:cNvSpPr>
            <a:spLocks noGrp="1"/>
          </p:cNvSpPr>
          <p:nvPr>
            <p:ph type="subTitle" idx="1"/>
          </p:nvPr>
        </p:nvSpPr>
        <p:spPr>
          <a:xfrm>
            <a:off x="1524001" y="3602038"/>
            <a:ext cx="9144000" cy="1655762"/>
          </a:xfrm>
        </p:spPr>
        <p:txBody>
          <a:bodyPr/>
          <a:lstStyle>
            <a:lvl1pPr marL="0" indent="0" algn="ctr">
              <a:buNone/>
              <a:defRPr sz="2400"/>
            </a:lvl1pPr>
            <a:lvl2pPr marL="457154" indent="0" algn="ctr">
              <a:buNone/>
              <a:defRPr sz="2000"/>
            </a:lvl2pPr>
            <a:lvl3pPr marL="914309" indent="0" algn="ctr">
              <a:buNone/>
              <a:defRPr sz="1800"/>
            </a:lvl3pPr>
            <a:lvl4pPr marL="1371463" indent="0" algn="ctr">
              <a:buNone/>
              <a:defRPr sz="1600"/>
            </a:lvl4pPr>
            <a:lvl5pPr marL="1828617" indent="0" algn="ctr">
              <a:buNone/>
              <a:defRPr sz="1600"/>
            </a:lvl5pPr>
            <a:lvl6pPr marL="2285771" indent="0" algn="ctr">
              <a:buNone/>
              <a:defRPr sz="1600"/>
            </a:lvl6pPr>
            <a:lvl7pPr marL="2742926" indent="0" algn="ctr">
              <a:buNone/>
              <a:defRPr sz="1600"/>
            </a:lvl7pPr>
            <a:lvl8pPr marL="3200080" indent="0" algn="ctr">
              <a:buNone/>
              <a:defRPr sz="1600"/>
            </a:lvl8pPr>
            <a:lvl9pPr marL="3657234"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352458C-FD98-4625-B164-AEF9F1A0DC64}"/>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3/1/2025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1DC1262-0E6B-4B72-8379-3A98103F943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24F75EB-882C-4D1F-A98E-ABC2258136DA}"/>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330119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3C273-5FC5-46CB-8412-123FA9E4CE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5588F8D-C4EE-4283-B81E-B04D706642D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2F7929-6EF5-4105-9D63-7F50103DCD85}"/>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3/1/2025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05DF884-2409-48AB-A4AF-E8AF4DCFABE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1B2A0E6-7BB8-4EEF-8364-E5BCC3276A75}"/>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58218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23DA62-EBB1-AD7E-1F5D-CDA2405BD96E}"/>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50C311D-8C70-986E-A645-F07011F3FC7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175D981-E9FA-A547-8FF5-AC60E4BB8E1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B5A643EB-3CCD-4810-EDFD-39CF97B9CFD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A9C0B5D-B986-AA09-B242-445EB7963D8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A4995D1C-3BAC-AC49-612C-BF461DBB1A57}"/>
              </a:ext>
            </a:extLst>
          </p:cNvPr>
          <p:cNvSpPr>
            <a:spLocks noGrp="1"/>
          </p:cNvSpPr>
          <p:nvPr>
            <p:ph type="dt" sz="half" idx="10"/>
          </p:nvPr>
        </p:nvSpPr>
        <p:spPr/>
        <p:txBody>
          <a:bodyPr/>
          <a:lstStyle/>
          <a:p>
            <a:fld id="{1D8BD707-D9CF-40AE-B4C6-C98DA3205C09}" type="datetimeFigureOut">
              <a:rPr lang="en-US" smtClean="0"/>
              <a:t>3/1/2025</a:t>
            </a:fld>
            <a:endParaRPr lang="en-US"/>
          </a:p>
        </p:txBody>
      </p:sp>
      <p:sp>
        <p:nvSpPr>
          <p:cNvPr id="8" name="Footer Placeholder 7">
            <a:extLst>
              <a:ext uri="{FF2B5EF4-FFF2-40B4-BE49-F238E27FC236}">
                <a16:creationId xmlns:a16="http://schemas.microsoft.com/office/drawing/2014/main" id="{BFB8A4FB-BADF-9A35-A305-47EA150A987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4CC8F30-84C9-7488-7A7A-F2AFB2622C22}"/>
              </a:ext>
            </a:extLst>
          </p:cNvPr>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411054825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C1D5A-C4ED-4D96-B4B6-C79597A03C5F}"/>
              </a:ext>
            </a:extLst>
          </p:cNvPr>
          <p:cNvSpPr>
            <a:spLocks noGrp="1"/>
          </p:cNvSpPr>
          <p:nvPr>
            <p:ph type="title"/>
          </p:nvPr>
        </p:nvSpPr>
        <p:spPr>
          <a:xfrm>
            <a:off x="831851" y="1709740"/>
            <a:ext cx="10515600" cy="2852737"/>
          </a:xfrm>
        </p:spPr>
        <p:txBody>
          <a:bodyPr anchor="b"/>
          <a:lstStyle>
            <a:lvl1pPr>
              <a:defRPr sz="5999"/>
            </a:lvl1pPr>
          </a:lstStyle>
          <a:p>
            <a:r>
              <a:rPr lang="en-US"/>
              <a:t>Click to edit Master title style</a:t>
            </a:r>
          </a:p>
        </p:txBody>
      </p:sp>
      <p:sp>
        <p:nvSpPr>
          <p:cNvPr id="3" name="Text Placeholder 2">
            <a:extLst>
              <a:ext uri="{FF2B5EF4-FFF2-40B4-BE49-F238E27FC236}">
                <a16:creationId xmlns:a16="http://schemas.microsoft.com/office/drawing/2014/main" id="{47C61160-5F29-47DB-B594-3D6D2FC2CC9C}"/>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54" indent="0">
              <a:buNone/>
              <a:defRPr sz="2000">
                <a:solidFill>
                  <a:schemeClr val="tx1">
                    <a:tint val="75000"/>
                  </a:schemeClr>
                </a:solidFill>
              </a:defRPr>
            </a:lvl2pPr>
            <a:lvl3pPr marL="914309" indent="0">
              <a:buNone/>
              <a:defRPr sz="1800">
                <a:solidFill>
                  <a:schemeClr val="tx1">
                    <a:tint val="75000"/>
                  </a:schemeClr>
                </a:solidFill>
              </a:defRPr>
            </a:lvl3pPr>
            <a:lvl4pPr marL="1371463" indent="0">
              <a:buNone/>
              <a:defRPr sz="1600">
                <a:solidFill>
                  <a:schemeClr val="tx1">
                    <a:tint val="75000"/>
                  </a:schemeClr>
                </a:solidFill>
              </a:defRPr>
            </a:lvl4pPr>
            <a:lvl5pPr marL="1828617" indent="0">
              <a:buNone/>
              <a:defRPr sz="1600">
                <a:solidFill>
                  <a:schemeClr val="tx1">
                    <a:tint val="75000"/>
                  </a:schemeClr>
                </a:solidFill>
              </a:defRPr>
            </a:lvl5pPr>
            <a:lvl6pPr marL="2285771" indent="0">
              <a:buNone/>
              <a:defRPr sz="1600">
                <a:solidFill>
                  <a:schemeClr val="tx1">
                    <a:tint val="75000"/>
                  </a:schemeClr>
                </a:solidFill>
              </a:defRPr>
            </a:lvl6pPr>
            <a:lvl7pPr marL="2742926" indent="0">
              <a:buNone/>
              <a:defRPr sz="1600">
                <a:solidFill>
                  <a:schemeClr val="tx1">
                    <a:tint val="75000"/>
                  </a:schemeClr>
                </a:solidFill>
              </a:defRPr>
            </a:lvl7pPr>
            <a:lvl8pPr marL="3200080" indent="0">
              <a:buNone/>
              <a:defRPr sz="1600">
                <a:solidFill>
                  <a:schemeClr val="tx1">
                    <a:tint val="75000"/>
                  </a:schemeClr>
                </a:solidFill>
              </a:defRPr>
            </a:lvl8pPr>
            <a:lvl9pPr marL="3657234"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D7DCB7C-23F2-4001-8756-653B93255C41}"/>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3/1/2025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EE63A57-E0F6-4378-8FB8-ABEBE8B79F0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2A8318C-9D13-43FE-A168-545885840A0F}"/>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854041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8E2A6-4FF6-43C7-B8B4-1B9C03004A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25FECC-79C0-4280-BEEF-38A4DBB42AE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D61411D-6D7A-4F68-BD62-D8DB6CB253E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375B5C5-8728-4FC6-865A-CA9BC6C7620E}"/>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3/1/2025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F89C9BA5-4E72-4AB7-B330-AFD66463DF8A}"/>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F5366DA1-1FEC-4622-9504-249E45F523BB}"/>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809709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D5B8D-C51E-421A-90B2-89AC1C015A71}"/>
              </a:ext>
            </a:extLst>
          </p:cNvPr>
          <p:cNvSpPr>
            <a:spLocks noGrp="1"/>
          </p:cNvSpPr>
          <p:nvPr>
            <p:ph type="title"/>
          </p:nvPr>
        </p:nvSpPr>
        <p:spPr>
          <a:xfrm>
            <a:off x="839789" y="36512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BD17A77-5318-454F-93BB-1C8C2808FCF4}"/>
              </a:ext>
            </a:extLst>
          </p:cNvPr>
          <p:cNvSpPr>
            <a:spLocks noGrp="1"/>
          </p:cNvSpPr>
          <p:nvPr>
            <p:ph type="body" idx="1"/>
          </p:nvPr>
        </p:nvSpPr>
        <p:spPr>
          <a:xfrm>
            <a:off x="839789" y="1681163"/>
            <a:ext cx="5157787" cy="823912"/>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E794F72-46ED-4C80-BCF9-EAB400880189}"/>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C3C5124-E01F-4B07-9F05-4DCF9098C622}"/>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CDA483E-9C69-45BC-8343-598F389CC43C}"/>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028823F-8BDA-4D2D-9FA6-C7649B5AD294}"/>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3/1/2025</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DD8F09EC-DABC-4B39-948F-572D50D8173D}"/>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FA164716-EA3C-44ED-9268-B183420F8A50}"/>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567592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D7141-21E6-4EAF-8BE0-AFD2D9A5105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8BB3503-FE7C-4258-B937-C128B24A4114}"/>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3/1/2025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64650D36-4550-4311-86B1-DEE851A112C0}"/>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03171796-4C40-47DF-B129-A75C127E0819}"/>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843199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AE35000-601B-43A4-8AB9-74E6A6A9549A}"/>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3/1/2025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7691DBC4-2797-4ED6-AED0-B04EEC236681}"/>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DC046175-B814-49ED-A105-3A2DC48083D8}"/>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0934650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3D0038-44D8-482F-BCE4-60A2D039839E}"/>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1F96C16-0202-4542-B0AF-27D7754A52B2}"/>
              </a:ext>
            </a:extLst>
          </p:cNvPr>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9E68D7A-FF3D-410D-A49F-423C50515A69}"/>
              </a:ext>
            </a:extLst>
          </p:cNvPr>
          <p:cNvSpPr>
            <a:spLocks noGrp="1"/>
          </p:cNvSpPr>
          <p:nvPr>
            <p:ph type="body" sz="half" idx="2"/>
          </p:nvPr>
        </p:nvSpPr>
        <p:spPr>
          <a:xfrm>
            <a:off x="839789" y="2057400"/>
            <a:ext cx="3932237" cy="3811588"/>
          </a:xfrm>
        </p:spPr>
        <p:txBody>
          <a:bodyPr/>
          <a:lstStyle>
            <a:lvl1pPr marL="0" indent="0">
              <a:buNone/>
              <a:defRPr sz="1600"/>
            </a:lvl1pPr>
            <a:lvl2pPr marL="457154" indent="0">
              <a:buNone/>
              <a:defRPr sz="1400"/>
            </a:lvl2pPr>
            <a:lvl3pPr marL="914309" indent="0">
              <a:buNone/>
              <a:defRPr sz="1200"/>
            </a:lvl3pPr>
            <a:lvl4pPr marL="1371463" indent="0">
              <a:buNone/>
              <a:defRPr sz="1000"/>
            </a:lvl4pPr>
            <a:lvl5pPr marL="1828617" indent="0">
              <a:buNone/>
              <a:defRPr sz="1000"/>
            </a:lvl5pPr>
            <a:lvl6pPr marL="2285771" indent="0">
              <a:buNone/>
              <a:defRPr sz="1000"/>
            </a:lvl6pPr>
            <a:lvl7pPr marL="2742926" indent="0">
              <a:buNone/>
              <a:defRPr sz="1000"/>
            </a:lvl7pPr>
            <a:lvl8pPr marL="3200080" indent="0">
              <a:buNone/>
              <a:defRPr sz="1000"/>
            </a:lvl8pPr>
            <a:lvl9pPr marL="3657234"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444B42-2F3A-4B01-88DE-AFDC7FB075BD}"/>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3/1/2025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31BFD4EF-8217-47CB-8D93-B77E8D3E50C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1D1C74D4-58FA-49A5-A3F7-1BFF4FAF6E67}"/>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102847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234F2-A49F-4064-BA0C-9A23DEFF075E}"/>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F8ABB0A-6C26-4C1D-A764-9843EC094CCC}"/>
              </a:ext>
            </a:extLst>
          </p:cNvPr>
          <p:cNvSpPr>
            <a:spLocks noGrp="1"/>
          </p:cNvSpPr>
          <p:nvPr>
            <p:ph type="pic" idx="1"/>
          </p:nvPr>
        </p:nvSpPr>
        <p:spPr>
          <a:xfrm>
            <a:off x="5183188" y="987427"/>
            <a:ext cx="6172200" cy="4873625"/>
          </a:xfrm>
        </p:spPr>
        <p:txBody>
          <a:bodyPr/>
          <a:lstStyle>
            <a:lvl1pPr marL="0" indent="0">
              <a:buNone/>
              <a:defRPr sz="3200"/>
            </a:lvl1pPr>
            <a:lvl2pPr marL="457154" indent="0">
              <a:buNone/>
              <a:defRPr sz="2800"/>
            </a:lvl2pPr>
            <a:lvl3pPr marL="914309" indent="0">
              <a:buNone/>
              <a:defRPr sz="2400"/>
            </a:lvl3pPr>
            <a:lvl4pPr marL="1371463" indent="0">
              <a:buNone/>
              <a:defRPr sz="2000"/>
            </a:lvl4pPr>
            <a:lvl5pPr marL="1828617" indent="0">
              <a:buNone/>
              <a:defRPr sz="2000"/>
            </a:lvl5pPr>
            <a:lvl6pPr marL="2285771" indent="0">
              <a:buNone/>
              <a:defRPr sz="2000"/>
            </a:lvl6pPr>
            <a:lvl7pPr marL="2742926" indent="0">
              <a:buNone/>
              <a:defRPr sz="2000"/>
            </a:lvl7pPr>
            <a:lvl8pPr marL="3200080" indent="0">
              <a:buNone/>
              <a:defRPr sz="2000"/>
            </a:lvl8pPr>
            <a:lvl9pPr marL="3657234" indent="0">
              <a:buNone/>
              <a:defRPr sz="2000"/>
            </a:lvl9pPr>
          </a:lstStyle>
          <a:p>
            <a:endParaRPr lang="en-US"/>
          </a:p>
        </p:txBody>
      </p:sp>
      <p:sp>
        <p:nvSpPr>
          <p:cNvPr id="4" name="Text Placeholder 3">
            <a:extLst>
              <a:ext uri="{FF2B5EF4-FFF2-40B4-BE49-F238E27FC236}">
                <a16:creationId xmlns:a16="http://schemas.microsoft.com/office/drawing/2014/main" id="{09D7504C-099D-4975-8735-39435564983C}"/>
              </a:ext>
            </a:extLst>
          </p:cNvPr>
          <p:cNvSpPr>
            <a:spLocks noGrp="1"/>
          </p:cNvSpPr>
          <p:nvPr>
            <p:ph type="body" sz="half" idx="2"/>
          </p:nvPr>
        </p:nvSpPr>
        <p:spPr>
          <a:xfrm>
            <a:off x="839789" y="2057400"/>
            <a:ext cx="3932237" cy="3811588"/>
          </a:xfrm>
        </p:spPr>
        <p:txBody>
          <a:bodyPr/>
          <a:lstStyle>
            <a:lvl1pPr marL="0" indent="0">
              <a:buNone/>
              <a:defRPr sz="1600"/>
            </a:lvl1pPr>
            <a:lvl2pPr marL="457154" indent="0">
              <a:buNone/>
              <a:defRPr sz="1400"/>
            </a:lvl2pPr>
            <a:lvl3pPr marL="914309" indent="0">
              <a:buNone/>
              <a:defRPr sz="1200"/>
            </a:lvl3pPr>
            <a:lvl4pPr marL="1371463" indent="0">
              <a:buNone/>
              <a:defRPr sz="1000"/>
            </a:lvl4pPr>
            <a:lvl5pPr marL="1828617" indent="0">
              <a:buNone/>
              <a:defRPr sz="1000"/>
            </a:lvl5pPr>
            <a:lvl6pPr marL="2285771" indent="0">
              <a:buNone/>
              <a:defRPr sz="1000"/>
            </a:lvl6pPr>
            <a:lvl7pPr marL="2742926" indent="0">
              <a:buNone/>
              <a:defRPr sz="1000"/>
            </a:lvl7pPr>
            <a:lvl8pPr marL="3200080" indent="0">
              <a:buNone/>
              <a:defRPr sz="1000"/>
            </a:lvl8pPr>
            <a:lvl9pPr marL="3657234"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891CB2-C958-43D8-808B-C1974CCEAD72}"/>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3/1/2025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7791E622-2912-44AD-B821-8B6B7E87F237}"/>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2D6A0E58-9B06-4FE8-97EA-B89870EA1AB9}"/>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949999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E6903-C59F-4880-93F7-6B4D204DC5F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412988-6D00-458A-9BE2-628BA4BAD2A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2E4A55-FED7-4FFD-978E-85F278C659E6}"/>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3/1/2025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21D08F5-8BB1-4F4D-8E91-F04A42E320B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CAFCD1D-5468-4E56-AC28-91ABDFCF5F57}"/>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063450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7A626A5-8713-483F-9D1B-9C5761E6613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8C096FC-B95B-4D88-B31E-B466FA3A42A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246371-C551-4549-8EA1-4048F13EEDAD}"/>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3/1/2025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69D2EEB-703E-4941-9C26-9FD0208ED33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4E56A9C-EF9C-4F3E-A82A-E6CC6A81F1E6}"/>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645445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E3869197-5863-BBD4-E2FD-0F89F71C903F}"/>
              </a:ext>
            </a:extLst>
          </p:cNvPr>
          <p:cNvSpPr>
            <a:spLocks noGrp="1"/>
          </p:cNvSpPr>
          <p:nvPr>
            <p:ph type="dt" sz="half" idx="10"/>
          </p:nvPr>
        </p:nvSpPr>
        <p:spPr/>
        <p:txBody>
          <a:bodyPr/>
          <a:lstStyle>
            <a:lvl1pPr>
              <a:defRPr/>
            </a:lvl1pPr>
          </a:lstStyle>
          <a:p>
            <a:pPr>
              <a:defRPr/>
            </a:pPr>
            <a:fld id="{E6C904E9-9206-4684-A9A4-2B6FF2D72D5A}" type="datetimeFigureOut">
              <a:rPr lang="en-US"/>
              <a:pPr>
                <a:defRPr/>
              </a:pPr>
              <a:t>3/1/2025</a:t>
            </a:fld>
            <a:endParaRPr lang="en-US"/>
          </a:p>
        </p:txBody>
      </p:sp>
      <p:sp>
        <p:nvSpPr>
          <p:cNvPr id="5" name="Footer Placeholder 4">
            <a:extLst>
              <a:ext uri="{FF2B5EF4-FFF2-40B4-BE49-F238E27FC236}">
                <a16:creationId xmlns:a16="http://schemas.microsoft.com/office/drawing/2014/main" id="{E03ADB41-B6E5-8801-925B-71C1F801156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AFEE29B-70FC-69E0-283E-08F0814469BF}"/>
              </a:ext>
            </a:extLst>
          </p:cNvPr>
          <p:cNvSpPr>
            <a:spLocks noGrp="1"/>
          </p:cNvSpPr>
          <p:nvPr>
            <p:ph type="sldNum" sz="quarter" idx="12"/>
          </p:nvPr>
        </p:nvSpPr>
        <p:spPr/>
        <p:txBody>
          <a:bodyPr/>
          <a:lstStyle>
            <a:lvl1pPr>
              <a:defRPr/>
            </a:lvl1pPr>
          </a:lstStyle>
          <a:p>
            <a:fld id="{937EB00E-6BA3-40F7-A665-D5F20CB36A0E}" type="slidenum">
              <a:rPr lang="en-US" altLang="en-US"/>
              <a:pPr/>
              <a:t>‹#›</a:t>
            </a:fld>
            <a:endParaRPr lang="en-US" altLang="en-US"/>
          </a:p>
        </p:txBody>
      </p:sp>
    </p:spTree>
    <p:extLst>
      <p:ext uri="{BB962C8B-B14F-4D97-AF65-F5344CB8AC3E}">
        <p14:creationId xmlns:p14="http://schemas.microsoft.com/office/powerpoint/2010/main" val="21195924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AF0FF-47DB-F39C-3506-0127662AC6D8}"/>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683F8A37-6989-7498-5E37-480D35707F61}"/>
              </a:ext>
            </a:extLst>
          </p:cNvPr>
          <p:cNvSpPr>
            <a:spLocks noGrp="1"/>
          </p:cNvSpPr>
          <p:nvPr>
            <p:ph type="dt" sz="half" idx="10"/>
          </p:nvPr>
        </p:nvSpPr>
        <p:spPr/>
        <p:txBody>
          <a:bodyPr/>
          <a:lstStyle/>
          <a:p>
            <a:fld id="{1D8BD707-D9CF-40AE-B4C6-C98DA3205C09}" type="datetimeFigureOut">
              <a:rPr lang="en-US" smtClean="0"/>
              <a:t>3/1/2025</a:t>
            </a:fld>
            <a:endParaRPr lang="en-US"/>
          </a:p>
        </p:txBody>
      </p:sp>
      <p:sp>
        <p:nvSpPr>
          <p:cNvPr id="4" name="Footer Placeholder 3">
            <a:extLst>
              <a:ext uri="{FF2B5EF4-FFF2-40B4-BE49-F238E27FC236}">
                <a16:creationId xmlns:a16="http://schemas.microsoft.com/office/drawing/2014/main" id="{59A99D97-C1B1-CA9A-D76A-3C74F74B161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CAF27AA-0764-290A-EE5B-61592F92AF58}"/>
              </a:ext>
            </a:extLst>
          </p:cNvPr>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184520971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E3790B-CA74-2FB4-20E2-21BB8E5F8424}"/>
              </a:ext>
            </a:extLst>
          </p:cNvPr>
          <p:cNvSpPr>
            <a:spLocks noGrp="1"/>
          </p:cNvSpPr>
          <p:nvPr>
            <p:ph type="dt" sz="half" idx="10"/>
          </p:nvPr>
        </p:nvSpPr>
        <p:spPr/>
        <p:txBody>
          <a:bodyPr/>
          <a:lstStyle>
            <a:lvl1pPr>
              <a:defRPr/>
            </a:lvl1pPr>
          </a:lstStyle>
          <a:p>
            <a:pPr>
              <a:defRPr/>
            </a:pPr>
            <a:fld id="{4CACB81A-1981-413D-A196-58DB7CC02929}" type="datetimeFigureOut">
              <a:rPr lang="en-US"/>
              <a:pPr>
                <a:defRPr/>
              </a:pPr>
              <a:t>3/1/2025</a:t>
            </a:fld>
            <a:endParaRPr lang="en-US"/>
          </a:p>
        </p:txBody>
      </p:sp>
      <p:sp>
        <p:nvSpPr>
          <p:cNvPr id="5" name="Footer Placeholder 4">
            <a:extLst>
              <a:ext uri="{FF2B5EF4-FFF2-40B4-BE49-F238E27FC236}">
                <a16:creationId xmlns:a16="http://schemas.microsoft.com/office/drawing/2014/main" id="{82ABD465-9C22-7F38-76CE-90F29B0B891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F58F07E-C3FB-F761-F20C-4B750FF259D1}"/>
              </a:ext>
            </a:extLst>
          </p:cNvPr>
          <p:cNvSpPr>
            <a:spLocks noGrp="1"/>
          </p:cNvSpPr>
          <p:nvPr>
            <p:ph type="sldNum" sz="quarter" idx="12"/>
          </p:nvPr>
        </p:nvSpPr>
        <p:spPr/>
        <p:txBody>
          <a:bodyPr/>
          <a:lstStyle>
            <a:lvl1pPr>
              <a:defRPr/>
            </a:lvl1pPr>
          </a:lstStyle>
          <a:p>
            <a:fld id="{14630F5E-880A-4926-99E3-AB707E11F157}" type="slidenum">
              <a:rPr lang="en-US" altLang="en-US"/>
              <a:pPr/>
              <a:t>‹#›</a:t>
            </a:fld>
            <a:endParaRPr lang="en-US" altLang="en-US"/>
          </a:p>
        </p:txBody>
      </p:sp>
    </p:spTree>
    <p:extLst>
      <p:ext uri="{BB962C8B-B14F-4D97-AF65-F5344CB8AC3E}">
        <p14:creationId xmlns:p14="http://schemas.microsoft.com/office/powerpoint/2010/main" val="142947976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AD675FD-CDF0-687D-85F7-8DC148BA8227}"/>
              </a:ext>
            </a:extLst>
          </p:cNvPr>
          <p:cNvSpPr>
            <a:spLocks noGrp="1"/>
          </p:cNvSpPr>
          <p:nvPr>
            <p:ph type="dt" sz="half" idx="10"/>
          </p:nvPr>
        </p:nvSpPr>
        <p:spPr/>
        <p:txBody>
          <a:bodyPr/>
          <a:lstStyle>
            <a:lvl1pPr>
              <a:defRPr/>
            </a:lvl1pPr>
          </a:lstStyle>
          <a:p>
            <a:pPr>
              <a:defRPr/>
            </a:pPr>
            <a:fld id="{E45E2A33-D1C9-4635-914C-C15473AF1A4E}" type="datetimeFigureOut">
              <a:rPr lang="en-US"/>
              <a:pPr>
                <a:defRPr/>
              </a:pPr>
              <a:t>3/1/2025</a:t>
            </a:fld>
            <a:endParaRPr lang="en-US"/>
          </a:p>
        </p:txBody>
      </p:sp>
      <p:sp>
        <p:nvSpPr>
          <p:cNvPr id="5" name="Footer Placeholder 4">
            <a:extLst>
              <a:ext uri="{FF2B5EF4-FFF2-40B4-BE49-F238E27FC236}">
                <a16:creationId xmlns:a16="http://schemas.microsoft.com/office/drawing/2014/main" id="{CAE09CB5-7477-823E-6A90-3B3EB8B6C50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EC32675-8A7A-8966-7238-8D38F5DB43CD}"/>
              </a:ext>
            </a:extLst>
          </p:cNvPr>
          <p:cNvSpPr>
            <a:spLocks noGrp="1"/>
          </p:cNvSpPr>
          <p:nvPr>
            <p:ph type="sldNum" sz="quarter" idx="12"/>
          </p:nvPr>
        </p:nvSpPr>
        <p:spPr/>
        <p:txBody>
          <a:bodyPr/>
          <a:lstStyle>
            <a:lvl1pPr>
              <a:defRPr/>
            </a:lvl1pPr>
          </a:lstStyle>
          <a:p>
            <a:fld id="{59FA242D-4C2E-4A86-AC55-466154B81C97}" type="slidenum">
              <a:rPr lang="en-US" altLang="en-US"/>
              <a:pPr/>
              <a:t>‹#›</a:t>
            </a:fld>
            <a:endParaRPr lang="en-US" altLang="en-US"/>
          </a:p>
        </p:txBody>
      </p:sp>
    </p:spTree>
    <p:extLst>
      <p:ext uri="{BB962C8B-B14F-4D97-AF65-F5344CB8AC3E}">
        <p14:creationId xmlns:p14="http://schemas.microsoft.com/office/powerpoint/2010/main" val="97654402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E4A86D86-F052-DF07-BBA6-F7A91AD245EB}"/>
              </a:ext>
            </a:extLst>
          </p:cNvPr>
          <p:cNvSpPr>
            <a:spLocks noGrp="1"/>
          </p:cNvSpPr>
          <p:nvPr>
            <p:ph type="dt" sz="half" idx="10"/>
          </p:nvPr>
        </p:nvSpPr>
        <p:spPr/>
        <p:txBody>
          <a:bodyPr/>
          <a:lstStyle>
            <a:lvl1pPr>
              <a:defRPr/>
            </a:lvl1pPr>
          </a:lstStyle>
          <a:p>
            <a:pPr>
              <a:defRPr/>
            </a:pPr>
            <a:fld id="{34B245D4-2040-4262-8E74-59AFC6852D0B}" type="datetimeFigureOut">
              <a:rPr lang="en-US"/>
              <a:pPr>
                <a:defRPr/>
              </a:pPr>
              <a:t>3/1/2025</a:t>
            </a:fld>
            <a:endParaRPr lang="en-US"/>
          </a:p>
        </p:txBody>
      </p:sp>
      <p:sp>
        <p:nvSpPr>
          <p:cNvPr id="6" name="Footer Placeholder 4">
            <a:extLst>
              <a:ext uri="{FF2B5EF4-FFF2-40B4-BE49-F238E27FC236}">
                <a16:creationId xmlns:a16="http://schemas.microsoft.com/office/drawing/2014/main" id="{E16DC4B0-48BD-2861-9B44-7C625AE289D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1B0E48E-8F85-B022-AC98-4ECAFD9B9A3D}"/>
              </a:ext>
            </a:extLst>
          </p:cNvPr>
          <p:cNvSpPr>
            <a:spLocks noGrp="1"/>
          </p:cNvSpPr>
          <p:nvPr>
            <p:ph type="sldNum" sz="quarter" idx="12"/>
          </p:nvPr>
        </p:nvSpPr>
        <p:spPr/>
        <p:txBody>
          <a:bodyPr/>
          <a:lstStyle>
            <a:lvl1pPr>
              <a:defRPr/>
            </a:lvl1pPr>
          </a:lstStyle>
          <a:p>
            <a:fld id="{C057C970-5E56-4B28-ADB3-25BEDDB81F0D}" type="slidenum">
              <a:rPr lang="en-US" altLang="en-US"/>
              <a:pPr/>
              <a:t>‹#›</a:t>
            </a:fld>
            <a:endParaRPr lang="en-US" altLang="en-US"/>
          </a:p>
        </p:txBody>
      </p:sp>
    </p:spTree>
    <p:extLst>
      <p:ext uri="{BB962C8B-B14F-4D97-AF65-F5344CB8AC3E}">
        <p14:creationId xmlns:p14="http://schemas.microsoft.com/office/powerpoint/2010/main" val="77686319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1891DEDA-031A-652F-7036-016B5C6BC3FF}"/>
              </a:ext>
            </a:extLst>
          </p:cNvPr>
          <p:cNvSpPr>
            <a:spLocks noGrp="1"/>
          </p:cNvSpPr>
          <p:nvPr>
            <p:ph type="dt" sz="half" idx="10"/>
          </p:nvPr>
        </p:nvSpPr>
        <p:spPr/>
        <p:txBody>
          <a:bodyPr/>
          <a:lstStyle>
            <a:lvl1pPr>
              <a:defRPr/>
            </a:lvl1pPr>
          </a:lstStyle>
          <a:p>
            <a:pPr>
              <a:defRPr/>
            </a:pPr>
            <a:fld id="{E0ECF763-9161-4F70-A793-D2C86F728D79}" type="datetimeFigureOut">
              <a:rPr lang="en-US"/>
              <a:pPr>
                <a:defRPr/>
              </a:pPr>
              <a:t>3/1/2025</a:t>
            </a:fld>
            <a:endParaRPr lang="en-US"/>
          </a:p>
        </p:txBody>
      </p:sp>
      <p:sp>
        <p:nvSpPr>
          <p:cNvPr id="8" name="Footer Placeholder 4">
            <a:extLst>
              <a:ext uri="{FF2B5EF4-FFF2-40B4-BE49-F238E27FC236}">
                <a16:creationId xmlns:a16="http://schemas.microsoft.com/office/drawing/2014/main" id="{DC77FFD0-C17D-274F-2A19-D6DE0A0D9739}"/>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5CE02CA2-CB56-1067-8058-EBC6313B47B9}"/>
              </a:ext>
            </a:extLst>
          </p:cNvPr>
          <p:cNvSpPr>
            <a:spLocks noGrp="1"/>
          </p:cNvSpPr>
          <p:nvPr>
            <p:ph type="sldNum" sz="quarter" idx="12"/>
          </p:nvPr>
        </p:nvSpPr>
        <p:spPr/>
        <p:txBody>
          <a:bodyPr/>
          <a:lstStyle>
            <a:lvl1pPr>
              <a:defRPr/>
            </a:lvl1pPr>
          </a:lstStyle>
          <a:p>
            <a:fld id="{576F180E-6551-425B-8959-8515106069CC}" type="slidenum">
              <a:rPr lang="en-US" altLang="en-US"/>
              <a:pPr/>
              <a:t>‹#›</a:t>
            </a:fld>
            <a:endParaRPr lang="en-US" altLang="en-US"/>
          </a:p>
        </p:txBody>
      </p:sp>
    </p:spTree>
    <p:extLst>
      <p:ext uri="{BB962C8B-B14F-4D97-AF65-F5344CB8AC3E}">
        <p14:creationId xmlns:p14="http://schemas.microsoft.com/office/powerpoint/2010/main" val="354662551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43DD85D1-065D-0363-8808-3BBA521F291C}"/>
              </a:ext>
            </a:extLst>
          </p:cNvPr>
          <p:cNvSpPr>
            <a:spLocks noGrp="1"/>
          </p:cNvSpPr>
          <p:nvPr>
            <p:ph type="dt" sz="half" idx="10"/>
          </p:nvPr>
        </p:nvSpPr>
        <p:spPr/>
        <p:txBody>
          <a:bodyPr/>
          <a:lstStyle>
            <a:lvl1pPr>
              <a:defRPr/>
            </a:lvl1pPr>
          </a:lstStyle>
          <a:p>
            <a:pPr>
              <a:defRPr/>
            </a:pPr>
            <a:fld id="{9C296D7D-0D72-449C-8E43-419BF7E6F6E5}" type="datetimeFigureOut">
              <a:rPr lang="en-US"/>
              <a:pPr>
                <a:defRPr/>
              </a:pPr>
              <a:t>3/1/2025</a:t>
            </a:fld>
            <a:endParaRPr lang="en-US"/>
          </a:p>
        </p:txBody>
      </p:sp>
      <p:sp>
        <p:nvSpPr>
          <p:cNvPr id="4" name="Footer Placeholder 4">
            <a:extLst>
              <a:ext uri="{FF2B5EF4-FFF2-40B4-BE49-F238E27FC236}">
                <a16:creationId xmlns:a16="http://schemas.microsoft.com/office/drawing/2014/main" id="{5B492335-1B74-3972-6166-B38CBD4D3EDE}"/>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6B1BEBF0-82DD-A7E8-1BF9-6293B243E495}"/>
              </a:ext>
            </a:extLst>
          </p:cNvPr>
          <p:cNvSpPr>
            <a:spLocks noGrp="1"/>
          </p:cNvSpPr>
          <p:nvPr>
            <p:ph type="sldNum" sz="quarter" idx="12"/>
          </p:nvPr>
        </p:nvSpPr>
        <p:spPr/>
        <p:txBody>
          <a:bodyPr/>
          <a:lstStyle>
            <a:lvl1pPr>
              <a:defRPr/>
            </a:lvl1pPr>
          </a:lstStyle>
          <a:p>
            <a:fld id="{90F9BFC6-FF5A-4D18-B032-EE80092A0BF1}" type="slidenum">
              <a:rPr lang="en-US" altLang="en-US"/>
              <a:pPr/>
              <a:t>‹#›</a:t>
            </a:fld>
            <a:endParaRPr lang="en-US" altLang="en-US"/>
          </a:p>
        </p:txBody>
      </p:sp>
    </p:spTree>
    <p:extLst>
      <p:ext uri="{BB962C8B-B14F-4D97-AF65-F5344CB8AC3E}">
        <p14:creationId xmlns:p14="http://schemas.microsoft.com/office/powerpoint/2010/main" val="120223607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1966C0D2-94E5-EF21-0AED-9623B3519CB8}"/>
              </a:ext>
            </a:extLst>
          </p:cNvPr>
          <p:cNvSpPr>
            <a:spLocks noGrp="1"/>
          </p:cNvSpPr>
          <p:nvPr>
            <p:ph type="dt" sz="half" idx="10"/>
          </p:nvPr>
        </p:nvSpPr>
        <p:spPr/>
        <p:txBody>
          <a:bodyPr/>
          <a:lstStyle>
            <a:lvl1pPr>
              <a:defRPr/>
            </a:lvl1pPr>
          </a:lstStyle>
          <a:p>
            <a:pPr>
              <a:defRPr/>
            </a:pPr>
            <a:fld id="{85099066-E279-41EE-8FA6-101BA9407032}" type="datetimeFigureOut">
              <a:rPr lang="en-US"/>
              <a:pPr>
                <a:defRPr/>
              </a:pPr>
              <a:t>3/1/2025</a:t>
            </a:fld>
            <a:endParaRPr lang="en-US"/>
          </a:p>
        </p:txBody>
      </p:sp>
      <p:sp>
        <p:nvSpPr>
          <p:cNvPr id="3" name="Footer Placeholder 4">
            <a:extLst>
              <a:ext uri="{FF2B5EF4-FFF2-40B4-BE49-F238E27FC236}">
                <a16:creationId xmlns:a16="http://schemas.microsoft.com/office/drawing/2014/main" id="{5A93B4FA-8BB8-2701-9D21-087A5D4C408F}"/>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D3742047-6B3C-7168-4278-5D37BB54018C}"/>
              </a:ext>
            </a:extLst>
          </p:cNvPr>
          <p:cNvSpPr>
            <a:spLocks noGrp="1"/>
          </p:cNvSpPr>
          <p:nvPr>
            <p:ph type="sldNum" sz="quarter" idx="12"/>
          </p:nvPr>
        </p:nvSpPr>
        <p:spPr/>
        <p:txBody>
          <a:bodyPr/>
          <a:lstStyle>
            <a:lvl1pPr>
              <a:defRPr/>
            </a:lvl1pPr>
          </a:lstStyle>
          <a:p>
            <a:fld id="{277F9B0E-222B-47A2-9043-996356102E37}" type="slidenum">
              <a:rPr lang="en-US" altLang="en-US"/>
              <a:pPr/>
              <a:t>‹#›</a:t>
            </a:fld>
            <a:endParaRPr lang="en-US" altLang="en-US"/>
          </a:p>
        </p:txBody>
      </p:sp>
    </p:spTree>
    <p:extLst>
      <p:ext uri="{BB962C8B-B14F-4D97-AF65-F5344CB8AC3E}">
        <p14:creationId xmlns:p14="http://schemas.microsoft.com/office/powerpoint/2010/main" val="54116289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57304F8D-7C3B-7A15-C4EB-F3F2F345C793}"/>
              </a:ext>
            </a:extLst>
          </p:cNvPr>
          <p:cNvSpPr>
            <a:spLocks noGrp="1"/>
          </p:cNvSpPr>
          <p:nvPr>
            <p:ph type="dt" sz="half" idx="10"/>
          </p:nvPr>
        </p:nvSpPr>
        <p:spPr/>
        <p:txBody>
          <a:bodyPr/>
          <a:lstStyle>
            <a:lvl1pPr>
              <a:defRPr/>
            </a:lvl1pPr>
          </a:lstStyle>
          <a:p>
            <a:pPr>
              <a:defRPr/>
            </a:pPr>
            <a:fld id="{3B1CEACD-27F9-4780-A4B7-DB4BF3A8A04F}" type="datetimeFigureOut">
              <a:rPr lang="en-US"/>
              <a:pPr>
                <a:defRPr/>
              </a:pPr>
              <a:t>3/1/2025</a:t>
            </a:fld>
            <a:endParaRPr lang="en-US"/>
          </a:p>
        </p:txBody>
      </p:sp>
      <p:sp>
        <p:nvSpPr>
          <p:cNvPr id="6" name="Footer Placeholder 4">
            <a:extLst>
              <a:ext uri="{FF2B5EF4-FFF2-40B4-BE49-F238E27FC236}">
                <a16:creationId xmlns:a16="http://schemas.microsoft.com/office/drawing/2014/main" id="{2BA25CD5-CE9B-CADC-A3EC-2648444654AC}"/>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732CE65-5547-0D82-BC6B-63E1A4501422}"/>
              </a:ext>
            </a:extLst>
          </p:cNvPr>
          <p:cNvSpPr>
            <a:spLocks noGrp="1"/>
          </p:cNvSpPr>
          <p:nvPr>
            <p:ph type="sldNum" sz="quarter" idx="12"/>
          </p:nvPr>
        </p:nvSpPr>
        <p:spPr/>
        <p:txBody>
          <a:bodyPr/>
          <a:lstStyle>
            <a:lvl1pPr>
              <a:defRPr/>
            </a:lvl1pPr>
          </a:lstStyle>
          <a:p>
            <a:fld id="{FC3F8CA5-7666-4E27-9B28-51E10690F745}" type="slidenum">
              <a:rPr lang="en-US" altLang="en-US"/>
              <a:pPr/>
              <a:t>‹#›</a:t>
            </a:fld>
            <a:endParaRPr lang="en-US" altLang="en-US"/>
          </a:p>
        </p:txBody>
      </p:sp>
    </p:spTree>
    <p:extLst>
      <p:ext uri="{BB962C8B-B14F-4D97-AF65-F5344CB8AC3E}">
        <p14:creationId xmlns:p14="http://schemas.microsoft.com/office/powerpoint/2010/main" val="380128541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924962F0-63E0-3C36-9348-78E14580D772}"/>
              </a:ext>
            </a:extLst>
          </p:cNvPr>
          <p:cNvSpPr>
            <a:spLocks noGrp="1"/>
          </p:cNvSpPr>
          <p:nvPr>
            <p:ph type="dt" sz="half" idx="10"/>
          </p:nvPr>
        </p:nvSpPr>
        <p:spPr/>
        <p:txBody>
          <a:bodyPr/>
          <a:lstStyle>
            <a:lvl1pPr>
              <a:defRPr/>
            </a:lvl1pPr>
          </a:lstStyle>
          <a:p>
            <a:pPr>
              <a:defRPr/>
            </a:pPr>
            <a:fld id="{6E7EC31C-B877-45E0-994A-CB0691EEED0F}" type="datetimeFigureOut">
              <a:rPr lang="en-US"/>
              <a:pPr>
                <a:defRPr/>
              </a:pPr>
              <a:t>3/1/2025</a:t>
            </a:fld>
            <a:endParaRPr lang="en-US"/>
          </a:p>
        </p:txBody>
      </p:sp>
      <p:sp>
        <p:nvSpPr>
          <p:cNvPr id="6" name="Footer Placeholder 4">
            <a:extLst>
              <a:ext uri="{FF2B5EF4-FFF2-40B4-BE49-F238E27FC236}">
                <a16:creationId xmlns:a16="http://schemas.microsoft.com/office/drawing/2014/main" id="{212CDE9A-E07A-BAA5-A8C3-73E85417C595}"/>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6432809C-C935-A554-D2A0-7CBE28752355}"/>
              </a:ext>
            </a:extLst>
          </p:cNvPr>
          <p:cNvSpPr>
            <a:spLocks noGrp="1"/>
          </p:cNvSpPr>
          <p:nvPr>
            <p:ph type="sldNum" sz="quarter" idx="12"/>
          </p:nvPr>
        </p:nvSpPr>
        <p:spPr/>
        <p:txBody>
          <a:bodyPr/>
          <a:lstStyle>
            <a:lvl1pPr>
              <a:defRPr/>
            </a:lvl1pPr>
          </a:lstStyle>
          <a:p>
            <a:fld id="{A4C76AD5-96F2-437D-AB19-2B66AC38E2B4}" type="slidenum">
              <a:rPr lang="en-US" altLang="en-US"/>
              <a:pPr/>
              <a:t>‹#›</a:t>
            </a:fld>
            <a:endParaRPr lang="en-US" altLang="en-US"/>
          </a:p>
        </p:txBody>
      </p:sp>
    </p:spTree>
    <p:extLst>
      <p:ext uri="{BB962C8B-B14F-4D97-AF65-F5344CB8AC3E}">
        <p14:creationId xmlns:p14="http://schemas.microsoft.com/office/powerpoint/2010/main" val="3692707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6194D1-02F3-8E77-0043-17578E30904B}"/>
              </a:ext>
            </a:extLst>
          </p:cNvPr>
          <p:cNvSpPr>
            <a:spLocks noGrp="1"/>
          </p:cNvSpPr>
          <p:nvPr>
            <p:ph type="dt" sz="half" idx="10"/>
          </p:nvPr>
        </p:nvSpPr>
        <p:spPr/>
        <p:txBody>
          <a:bodyPr/>
          <a:lstStyle>
            <a:lvl1pPr>
              <a:defRPr/>
            </a:lvl1pPr>
          </a:lstStyle>
          <a:p>
            <a:pPr>
              <a:defRPr/>
            </a:pPr>
            <a:fld id="{FDCA8887-D12E-4D35-B27E-BB8DFE29830A}" type="datetimeFigureOut">
              <a:rPr lang="en-US"/>
              <a:pPr>
                <a:defRPr/>
              </a:pPr>
              <a:t>3/1/2025</a:t>
            </a:fld>
            <a:endParaRPr lang="en-US"/>
          </a:p>
        </p:txBody>
      </p:sp>
      <p:sp>
        <p:nvSpPr>
          <p:cNvPr id="5" name="Footer Placeholder 4">
            <a:extLst>
              <a:ext uri="{FF2B5EF4-FFF2-40B4-BE49-F238E27FC236}">
                <a16:creationId xmlns:a16="http://schemas.microsoft.com/office/drawing/2014/main" id="{52AB21BB-2BB0-ADBC-95B2-44290C529AA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399379F-0E1E-FA13-FF21-95CD15CF236D}"/>
              </a:ext>
            </a:extLst>
          </p:cNvPr>
          <p:cNvSpPr>
            <a:spLocks noGrp="1"/>
          </p:cNvSpPr>
          <p:nvPr>
            <p:ph type="sldNum" sz="quarter" idx="12"/>
          </p:nvPr>
        </p:nvSpPr>
        <p:spPr/>
        <p:txBody>
          <a:bodyPr/>
          <a:lstStyle>
            <a:lvl1pPr>
              <a:defRPr/>
            </a:lvl1pPr>
          </a:lstStyle>
          <a:p>
            <a:fld id="{924C7A01-ABFB-4D53-BCEB-0D58E3520682}" type="slidenum">
              <a:rPr lang="en-US" altLang="en-US"/>
              <a:pPr/>
              <a:t>‹#›</a:t>
            </a:fld>
            <a:endParaRPr lang="en-US" altLang="en-US"/>
          </a:p>
        </p:txBody>
      </p:sp>
    </p:spTree>
    <p:extLst>
      <p:ext uri="{BB962C8B-B14F-4D97-AF65-F5344CB8AC3E}">
        <p14:creationId xmlns:p14="http://schemas.microsoft.com/office/powerpoint/2010/main" val="129149649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302EB8-4B19-53B3-B421-233C224C1781}"/>
              </a:ext>
            </a:extLst>
          </p:cNvPr>
          <p:cNvSpPr>
            <a:spLocks noGrp="1"/>
          </p:cNvSpPr>
          <p:nvPr>
            <p:ph type="dt" sz="half" idx="10"/>
          </p:nvPr>
        </p:nvSpPr>
        <p:spPr/>
        <p:txBody>
          <a:bodyPr/>
          <a:lstStyle>
            <a:lvl1pPr>
              <a:defRPr/>
            </a:lvl1pPr>
          </a:lstStyle>
          <a:p>
            <a:pPr>
              <a:defRPr/>
            </a:pPr>
            <a:fld id="{4A61A1E4-D4DE-48CE-8F36-530D6C47A3C1}" type="datetimeFigureOut">
              <a:rPr lang="en-US"/>
              <a:pPr>
                <a:defRPr/>
              </a:pPr>
              <a:t>3/1/2025</a:t>
            </a:fld>
            <a:endParaRPr lang="en-US"/>
          </a:p>
        </p:txBody>
      </p:sp>
      <p:sp>
        <p:nvSpPr>
          <p:cNvPr id="5" name="Footer Placeholder 4">
            <a:extLst>
              <a:ext uri="{FF2B5EF4-FFF2-40B4-BE49-F238E27FC236}">
                <a16:creationId xmlns:a16="http://schemas.microsoft.com/office/drawing/2014/main" id="{2FE7B298-7CA0-D7AE-8A4E-8A42C63B986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0F55729-221E-CB8F-ADFC-E74127D30A51}"/>
              </a:ext>
            </a:extLst>
          </p:cNvPr>
          <p:cNvSpPr>
            <a:spLocks noGrp="1"/>
          </p:cNvSpPr>
          <p:nvPr>
            <p:ph type="sldNum" sz="quarter" idx="12"/>
          </p:nvPr>
        </p:nvSpPr>
        <p:spPr/>
        <p:txBody>
          <a:bodyPr/>
          <a:lstStyle>
            <a:lvl1pPr>
              <a:defRPr/>
            </a:lvl1pPr>
          </a:lstStyle>
          <a:p>
            <a:fld id="{D7ED4C05-FB4C-450A-B74A-553B7AE277C3}" type="slidenum">
              <a:rPr lang="en-US" altLang="en-US"/>
              <a:pPr/>
              <a:t>‹#›</a:t>
            </a:fld>
            <a:endParaRPr lang="en-US" altLang="en-US"/>
          </a:p>
        </p:txBody>
      </p:sp>
    </p:spTree>
    <p:extLst>
      <p:ext uri="{BB962C8B-B14F-4D97-AF65-F5344CB8AC3E}">
        <p14:creationId xmlns:p14="http://schemas.microsoft.com/office/powerpoint/2010/main" val="10280694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E1C922C-0CD9-E142-5C5B-511BB72E885F}"/>
              </a:ext>
            </a:extLst>
          </p:cNvPr>
          <p:cNvSpPr>
            <a:spLocks noGrp="1"/>
          </p:cNvSpPr>
          <p:nvPr>
            <p:ph type="dt" sz="half" idx="10"/>
          </p:nvPr>
        </p:nvSpPr>
        <p:spPr/>
        <p:txBody>
          <a:bodyPr/>
          <a:lstStyle/>
          <a:p>
            <a:fld id="{1D8BD707-D9CF-40AE-B4C6-C98DA3205C09}" type="datetimeFigureOut">
              <a:rPr lang="en-US" smtClean="0"/>
              <a:t>3/1/2025</a:t>
            </a:fld>
            <a:endParaRPr lang="en-US"/>
          </a:p>
        </p:txBody>
      </p:sp>
      <p:sp>
        <p:nvSpPr>
          <p:cNvPr id="3" name="Footer Placeholder 2">
            <a:extLst>
              <a:ext uri="{FF2B5EF4-FFF2-40B4-BE49-F238E27FC236}">
                <a16:creationId xmlns:a16="http://schemas.microsoft.com/office/drawing/2014/main" id="{D6E8BEAE-DE21-6AA7-C701-C1A165225E7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FA5D4B3-567F-D92B-D8BE-211B948BF6E2}"/>
              </a:ext>
            </a:extLst>
          </p:cNvPr>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384834937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062E1BB-000B-BEFA-C0C3-0C3E2B04151F}"/>
              </a:ext>
            </a:extLst>
          </p:cNvPr>
          <p:cNvSpPr>
            <a:spLocks noGrp="1" noChangeArrowheads="1"/>
          </p:cNvSpPr>
          <p:nvPr>
            <p:ph type="dt" sz="half" idx="10"/>
          </p:nvPr>
        </p:nvSpPr>
        <p:spPr/>
        <p:txBody>
          <a:bodyPr/>
          <a:lstStyle>
            <a:lvl1pPr>
              <a:defRPr/>
            </a:lvl1pPr>
          </a:lstStyle>
          <a:p>
            <a:pPr>
              <a:defRPr/>
            </a:pPr>
            <a:endParaRPr lang="en-US"/>
          </a:p>
        </p:txBody>
      </p:sp>
      <p:sp>
        <p:nvSpPr>
          <p:cNvPr id="6" name="Footer Placeholder 5">
            <a:extLst>
              <a:ext uri="{FF2B5EF4-FFF2-40B4-BE49-F238E27FC236}">
                <a16:creationId xmlns:a16="http://schemas.microsoft.com/office/drawing/2014/main" id="{0B38986C-373F-A846-A0A7-7066FC8EDD31}"/>
              </a:ext>
            </a:extLst>
          </p:cNvPr>
          <p:cNvSpPr>
            <a:spLocks noGrp="1" noChangeArrowheads="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84064A58-5CED-C395-532B-6C12E8026EB0}"/>
              </a:ext>
            </a:extLst>
          </p:cNvPr>
          <p:cNvSpPr>
            <a:spLocks noGrp="1" noChangeArrowheads="1"/>
          </p:cNvSpPr>
          <p:nvPr>
            <p:ph type="sldNum" sz="quarter" idx="12"/>
          </p:nvPr>
        </p:nvSpPr>
        <p:spPr/>
        <p:txBody>
          <a:bodyPr/>
          <a:lstStyle>
            <a:lvl1pPr>
              <a:defRPr/>
            </a:lvl1pPr>
          </a:lstStyle>
          <a:p>
            <a:fld id="{AABE4398-78DE-4B54-A74A-06FF91E39D8B}" type="slidenum">
              <a:rPr lang="en-US" altLang="en-US"/>
              <a:pPr/>
              <a:t>‹#›</a:t>
            </a:fld>
            <a:endParaRPr lang="en-US" altLang="en-US"/>
          </a:p>
        </p:txBody>
      </p:sp>
    </p:spTree>
    <p:extLst>
      <p:ext uri="{BB962C8B-B14F-4D97-AF65-F5344CB8AC3E}">
        <p14:creationId xmlns:p14="http://schemas.microsoft.com/office/powerpoint/2010/main" val="345267422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13639C22-9EE7-85FA-EB2D-C895A19D3F64}"/>
              </a:ext>
            </a:extLst>
          </p:cNvPr>
          <p:cNvSpPr>
            <a:spLocks noGrp="1"/>
          </p:cNvSpPr>
          <p:nvPr>
            <p:ph type="dt" sz="half" idx="10"/>
          </p:nvPr>
        </p:nvSpPr>
        <p:spPr>
          <a:xfrm>
            <a:off x="609600" y="6245225"/>
            <a:ext cx="2844800" cy="476250"/>
          </a:xfrm>
        </p:spPr>
        <p:txBody>
          <a:bodyPr/>
          <a:lstStyle>
            <a:lvl1pPr>
              <a:defRPr/>
            </a:lvl1pPr>
          </a:lstStyle>
          <a:p>
            <a:pPr>
              <a:defRPr/>
            </a:pPr>
            <a:endParaRPr lang="en-US"/>
          </a:p>
        </p:txBody>
      </p:sp>
      <p:sp>
        <p:nvSpPr>
          <p:cNvPr id="4" name="Footer Placeholder 3">
            <a:extLst>
              <a:ext uri="{FF2B5EF4-FFF2-40B4-BE49-F238E27FC236}">
                <a16:creationId xmlns:a16="http://schemas.microsoft.com/office/drawing/2014/main" id="{297FB31C-D237-E233-3453-29B504D5E5EA}"/>
              </a:ext>
            </a:extLst>
          </p:cNvPr>
          <p:cNvSpPr>
            <a:spLocks noGrp="1"/>
          </p:cNvSpPr>
          <p:nvPr>
            <p:ph type="ftr" sz="quarter" idx="11"/>
          </p:nvPr>
        </p:nvSpPr>
        <p:spPr>
          <a:xfrm>
            <a:off x="4165600" y="6245225"/>
            <a:ext cx="3860800" cy="476250"/>
          </a:xfrm>
        </p:spPr>
        <p:txBody>
          <a:bodyPr/>
          <a:lstStyle>
            <a:lvl1pPr>
              <a:defRPr/>
            </a:lvl1pPr>
          </a:lstStyle>
          <a:p>
            <a:pPr>
              <a:defRPr/>
            </a:pPr>
            <a:endParaRPr lang="en-US"/>
          </a:p>
        </p:txBody>
      </p:sp>
      <p:sp>
        <p:nvSpPr>
          <p:cNvPr id="5" name="Slide Number Placeholder 4">
            <a:extLst>
              <a:ext uri="{FF2B5EF4-FFF2-40B4-BE49-F238E27FC236}">
                <a16:creationId xmlns:a16="http://schemas.microsoft.com/office/drawing/2014/main" id="{627B5816-C511-9145-D522-4FABB15069D3}"/>
              </a:ext>
            </a:extLst>
          </p:cNvPr>
          <p:cNvSpPr>
            <a:spLocks noGrp="1"/>
          </p:cNvSpPr>
          <p:nvPr>
            <p:ph type="sldNum" sz="quarter" idx="12"/>
          </p:nvPr>
        </p:nvSpPr>
        <p:spPr>
          <a:xfrm>
            <a:off x="8737600" y="6245225"/>
            <a:ext cx="2844800" cy="476250"/>
          </a:xfrm>
        </p:spPr>
        <p:txBody>
          <a:bodyPr/>
          <a:lstStyle>
            <a:lvl1pPr>
              <a:defRPr/>
            </a:lvl1pPr>
          </a:lstStyle>
          <a:p>
            <a:fld id="{989A493F-EDEF-4D09-BD85-CEB46E7E7F55}" type="slidenum">
              <a:rPr lang="en-US" altLang="en-US"/>
              <a:pPr/>
              <a:t>‹#›</a:t>
            </a:fld>
            <a:endParaRPr lang="en-US" altLang="en-US"/>
          </a:p>
        </p:txBody>
      </p:sp>
    </p:spTree>
    <p:extLst>
      <p:ext uri="{BB962C8B-B14F-4D97-AF65-F5344CB8AC3E}">
        <p14:creationId xmlns:p14="http://schemas.microsoft.com/office/powerpoint/2010/main" val="81627603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5"/>
        <p:cNvGrpSpPr/>
        <p:nvPr/>
      </p:nvGrpSpPr>
      <p:grpSpPr>
        <a:xfrm>
          <a:off x="0" y="0"/>
          <a:ext cx="0" cy="0"/>
          <a:chOff x="0" y="0"/>
          <a:chExt cx="0" cy="0"/>
        </a:xfrm>
      </p:grpSpPr>
      <p:pic>
        <p:nvPicPr>
          <p:cNvPr id="36" name="Google Shape;36;p8"/>
          <p:cNvPicPr preferRelativeResize="0"/>
          <p:nvPr/>
        </p:nvPicPr>
        <p:blipFill>
          <a:blip r:embed="rId2">
            <a:alphaModFix/>
          </a:blip>
          <a:stretch>
            <a:fillRect/>
          </a:stretch>
        </p:blipFill>
        <p:spPr>
          <a:xfrm>
            <a:off x="0" y="0"/>
            <a:ext cx="12192000" cy="6858000"/>
          </a:xfrm>
          <a:prstGeom prst="rect">
            <a:avLst/>
          </a:prstGeom>
          <a:noFill/>
          <a:ln>
            <a:noFill/>
          </a:ln>
        </p:spPr>
      </p:pic>
      <p:sp>
        <p:nvSpPr>
          <p:cNvPr id="37" name="Google Shape;37;p8"/>
          <p:cNvSpPr txBox="1">
            <a:spLocks noGrp="1"/>
          </p:cNvSpPr>
          <p:nvPr>
            <p:ph type="title"/>
          </p:nvPr>
        </p:nvSpPr>
        <p:spPr>
          <a:xfrm>
            <a:off x="1850800" y="2257400"/>
            <a:ext cx="8490400" cy="23432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9333" b="1"/>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416596162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8"/>
        <p:cNvGrpSpPr/>
        <p:nvPr/>
      </p:nvGrpSpPr>
      <p:grpSpPr>
        <a:xfrm>
          <a:off x="0" y="0"/>
          <a:ext cx="0" cy="0"/>
          <a:chOff x="0" y="0"/>
          <a:chExt cx="0" cy="0"/>
        </a:xfrm>
      </p:grpSpPr>
      <p:pic>
        <p:nvPicPr>
          <p:cNvPr id="39" name="Google Shape;39;p9"/>
          <p:cNvPicPr preferRelativeResize="0"/>
          <p:nvPr/>
        </p:nvPicPr>
        <p:blipFill>
          <a:blip r:embed="rId2">
            <a:alphaModFix/>
          </a:blip>
          <a:stretch>
            <a:fillRect/>
          </a:stretch>
        </p:blipFill>
        <p:spPr>
          <a:xfrm>
            <a:off x="0" y="0"/>
            <a:ext cx="12192000" cy="6858000"/>
          </a:xfrm>
          <a:prstGeom prst="rect">
            <a:avLst/>
          </a:prstGeom>
          <a:noFill/>
          <a:ln>
            <a:noFill/>
          </a:ln>
        </p:spPr>
      </p:pic>
      <p:sp>
        <p:nvSpPr>
          <p:cNvPr id="40" name="Google Shape;40;p9"/>
          <p:cNvSpPr txBox="1">
            <a:spLocks noGrp="1"/>
          </p:cNvSpPr>
          <p:nvPr>
            <p:ph type="title"/>
          </p:nvPr>
        </p:nvSpPr>
        <p:spPr>
          <a:xfrm>
            <a:off x="3244000" y="1773384"/>
            <a:ext cx="5704000" cy="2148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11600"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1" name="Google Shape;41;p9"/>
          <p:cNvSpPr txBox="1">
            <a:spLocks noGrp="1"/>
          </p:cNvSpPr>
          <p:nvPr>
            <p:ph type="subTitle" idx="1"/>
          </p:nvPr>
        </p:nvSpPr>
        <p:spPr>
          <a:xfrm>
            <a:off x="3700800" y="4133433"/>
            <a:ext cx="47904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atin typeface="Oxygen"/>
                <a:ea typeface="Oxygen"/>
                <a:cs typeface="Oxygen"/>
                <a:sym typeface="Oxygen"/>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277378085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2"/>
        <p:cNvGrpSpPr/>
        <p:nvPr/>
      </p:nvGrpSpPr>
      <p:grpSpPr>
        <a:xfrm>
          <a:off x="0" y="0"/>
          <a:ext cx="0" cy="0"/>
          <a:chOff x="0" y="0"/>
          <a:chExt cx="0" cy="0"/>
        </a:xfrm>
      </p:grpSpPr>
      <p:pic>
        <p:nvPicPr>
          <p:cNvPr id="43" name="Google Shape;43;p10"/>
          <p:cNvPicPr preferRelativeResize="0"/>
          <p:nvPr/>
        </p:nvPicPr>
        <p:blipFill rotWithShape="1">
          <a:blip r:embed="rId2">
            <a:alphaModFix/>
          </a:blip>
          <a:srcRect l="56623" b="10"/>
          <a:stretch/>
        </p:blipFill>
        <p:spPr>
          <a:xfrm>
            <a:off x="6903767" y="0"/>
            <a:ext cx="5288239" cy="6858003"/>
          </a:xfrm>
          <a:prstGeom prst="rect">
            <a:avLst/>
          </a:prstGeom>
          <a:noFill/>
          <a:ln>
            <a:noFill/>
          </a:ln>
        </p:spPr>
      </p:pic>
      <p:sp>
        <p:nvSpPr>
          <p:cNvPr id="44" name="Google Shape;44;p10"/>
          <p:cNvSpPr txBox="1">
            <a:spLocks noGrp="1"/>
          </p:cNvSpPr>
          <p:nvPr>
            <p:ph type="title"/>
          </p:nvPr>
        </p:nvSpPr>
        <p:spPr>
          <a:xfrm>
            <a:off x="6375400" y="1888600"/>
            <a:ext cx="4856800" cy="2480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800"/>
              <a:buNone/>
              <a:defRPr sz="4000"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5" name="Google Shape;45;p10"/>
          <p:cNvSpPr txBox="1">
            <a:spLocks noGrp="1"/>
          </p:cNvSpPr>
          <p:nvPr>
            <p:ph type="subTitle" idx="1"/>
          </p:nvPr>
        </p:nvSpPr>
        <p:spPr>
          <a:xfrm>
            <a:off x="7270400" y="4368600"/>
            <a:ext cx="3961600" cy="13756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SzPts val="1800"/>
              <a:buNone/>
              <a:defRPr sz="2133">
                <a:latin typeface="Oxygen"/>
                <a:ea typeface="Oxygen"/>
                <a:cs typeface="Oxygen"/>
                <a:sym typeface="Oxygen"/>
              </a:defRPr>
            </a:lvl1pPr>
            <a:lvl2pPr lvl="1">
              <a:spcBef>
                <a:spcPts val="2133"/>
              </a:spcBef>
              <a:spcAft>
                <a:spcPts val="0"/>
              </a:spcAft>
              <a:buSzPts val="1400"/>
              <a:buNone/>
              <a:defRPr/>
            </a:lvl2pPr>
            <a:lvl3pPr lvl="2">
              <a:spcBef>
                <a:spcPts val="2133"/>
              </a:spcBef>
              <a:spcAft>
                <a:spcPts val="0"/>
              </a:spcAft>
              <a:buSzPts val="1400"/>
              <a:buNone/>
              <a:defRPr/>
            </a:lvl3pPr>
            <a:lvl4pPr lvl="3">
              <a:spcBef>
                <a:spcPts val="2133"/>
              </a:spcBef>
              <a:spcAft>
                <a:spcPts val="0"/>
              </a:spcAft>
              <a:buSzPts val="1400"/>
              <a:buNone/>
              <a:defRPr/>
            </a:lvl4pPr>
            <a:lvl5pPr lvl="4">
              <a:spcBef>
                <a:spcPts val="2133"/>
              </a:spcBef>
              <a:spcAft>
                <a:spcPts val="0"/>
              </a:spcAft>
              <a:buSzPts val="1400"/>
              <a:buNone/>
              <a:defRPr/>
            </a:lvl5pPr>
            <a:lvl6pPr lvl="5">
              <a:spcBef>
                <a:spcPts val="2133"/>
              </a:spcBef>
              <a:spcAft>
                <a:spcPts val="0"/>
              </a:spcAft>
              <a:buSzPts val="14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Tree>
    <p:extLst>
      <p:ext uri="{BB962C8B-B14F-4D97-AF65-F5344CB8AC3E}">
        <p14:creationId xmlns:p14="http://schemas.microsoft.com/office/powerpoint/2010/main" val="190392394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50"/>
        <p:cNvGrpSpPr/>
        <p:nvPr/>
      </p:nvGrpSpPr>
      <p:grpSpPr>
        <a:xfrm>
          <a:off x="0" y="0"/>
          <a:ext cx="0" cy="0"/>
          <a:chOff x="0" y="0"/>
          <a:chExt cx="0" cy="0"/>
        </a:xfrm>
      </p:grpSpPr>
    </p:spTree>
    <p:extLst>
      <p:ext uri="{BB962C8B-B14F-4D97-AF65-F5344CB8AC3E}">
        <p14:creationId xmlns:p14="http://schemas.microsoft.com/office/powerpoint/2010/main" val="395730476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70"/>
        <p:cNvGrpSpPr/>
        <p:nvPr/>
      </p:nvGrpSpPr>
      <p:grpSpPr>
        <a:xfrm>
          <a:off x="0" y="0"/>
          <a:ext cx="0" cy="0"/>
          <a:chOff x="0" y="0"/>
          <a:chExt cx="0" cy="0"/>
        </a:xfrm>
      </p:grpSpPr>
      <p:pic>
        <p:nvPicPr>
          <p:cNvPr id="71" name="Google Shape;71;p16"/>
          <p:cNvPicPr preferRelativeResize="0"/>
          <p:nvPr/>
        </p:nvPicPr>
        <p:blipFill>
          <a:blip r:embed="rId2">
            <a:alphaModFix/>
          </a:blip>
          <a:stretch>
            <a:fillRect/>
          </a:stretch>
        </p:blipFill>
        <p:spPr>
          <a:xfrm>
            <a:off x="0" y="0"/>
            <a:ext cx="12192000" cy="6858007"/>
          </a:xfrm>
          <a:prstGeom prst="rect">
            <a:avLst/>
          </a:prstGeom>
          <a:noFill/>
          <a:ln>
            <a:noFill/>
          </a:ln>
        </p:spPr>
      </p:pic>
      <p:sp>
        <p:nvSpPr>
          <p:cNvPr id="72" name="Google Shape;72;p16"/>
          <p:cNvSpPr txBox="1">
            <a:spLocks noGrp="1"/>
          </p:cNvSpPr>
          <p:nvPr>
            <p:ph type="title"/>
          </p:nvPr>
        </p:nvSpPr>
        <p:spPr>
          <a:xfrm>
            <a:off x="3053367" y="4471300"/>
            <a:ext cx="60852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b="1"/>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73" name="Google Shape;73;p16"/>
          <p:cNvSpPr txBox="1">
            <a:spLocks noGrp="1"/>
          </p:cNvSpPr>
          <p:nvPr>
            <p:ph type="subTitle" idx="1"/>
          </p:nvPr>
        </p:nvSpPr>
        <p:spPr>
          <a:xfrm>
            <a:off x="1939600" y="2736633"/>
            <a:ext cx="8312800" cy="166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3333">
                <a:latin typeface="Oxygen"/>
                <a:ea typeface="Oxygen"/>
                <a:cs typeface="Oxygen"/>
                <a:sym typeface="Oxygen"/>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329539536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49"/>
        <p:cNvGrpSpPr/>
        <p:nvPr/>
      </p:nvGrpSpPr>
      <p:grpSpPr>
        <a:xfrm>
          <a:off x="0" y="0"/>
          <a:ext cx="0" cy="0"/>
          <a:chOff x="0" y="0"/>
          <a:chExt cx="0" cy="0"/>
        </a:xfrm>
      </p:grpSpPr>
      <p:pic>
        <p:nvPicPr>
          <p:cNvPr id="150" name="Google Shape;150;p28"/>
          <p:cNvPicPr preferRelativeResize="0"/>
          <p:nvPr/>
        </p:nvPicPr>
        <p:blipFill>
          <a:blip r:embed="rId2">
            <a:alphaModFix/>
          </a:blip>
          <a:stretch>
            <a:fillRect/>
          </a:stretch>
        </p:blipFill>
        <p:spPr>
          <a:xfrm>
            <a:off x="0" y="5"/>
            <a:ext cx="12192000" cy="6857985"/>
          </a:xfrm>
          <a:prstGeom prst="rect">
            <a:avLst/>
          </a:prstGeom>
          <a:noFill/>
          <a:ln>
            <a:noFill/>
          </a:ln>
        </p:spPr>
      </p:pic>
      <p:sp>
        <p:nvSpPr>
          <p:cNvPr id="151" name="Google Shape;151;p28"/>
          <p:cNvSpPr txBox="1">
            <a:spLocks noGrp="1"/>
          </p:cNvSpPr>
          <p:nvPr>
            <p:ph type="ctrTitle"/>
          </p:nvPr>
        </p:nvSpPr>
        <p:spPr>
          <a:xfrm>
            <a:off x="5462367" y="720133"/>
            <a:ext cx="5767600" cy="1312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6933" b="1"/>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52" name="Google Shape;152;p28"/>
          <p:cNvSpPr txBox="1">
            <a:spLocks noGrp="1"/>
          </p:cNvSpPr>
          <p:nvPr>
            <p:ph type="subTitle" idx="1"/>
          </p:nvPr>
        </p:nvSpPr>
        <p:spPr>
          <a:xfrm>
            <a:off x="5462367" y="2032133"/>
            <a:ext cx="57676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atin typeface="Oxygen"/>
                <a:ea typeface="Oxygen"/>
                <a:cs typeface="Oxygen"/>
                <a:sym typeface="Oxygen"/>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153" name="Google Shape;153;p28"/>
          <p:cNvSpPr txBox="1"/>
          <p:nvPr/>
        </p:nvSpPr>
        <p:spPr>
          <a:xfrm>
            <a:off x="5878767" y="4183467"/>
            <a:ext cx="4934800" cy="12860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 sz="2400">
                <a:solidFill>
                  <a:schemeClr val="lt2"/>
                </a:solidFill>
                <a:latin typeface="Oxygen"/>
                <a:ea typeface="Oxygen"/>
                <a:cs typeface="Oxygen"/>
                <a:sym typeface="Oxygen"/>
              </a:rPr>
              <a:t>CREDITS: This presentation template was created by </a:t>
            </a:r>
            <a:r>
              <a:rPr lang="en" sz="2400" u="sng">
                <a:solidFill>
                  <a:schemeClr val="lt2"/>
                </a:solidFill>
                <a:latin typeface="Oxygen"/>
                <a:ea typeface="Oxygen"/>
                <a:cs typeface="Oxygen"/>
                <a:sym typeface="Oxygen"/>
                <a:hlinkClick r:id="rId3">
                  <a:extLst>
                    <a:ext uri="{A12FA001-AC4F-418D-AE19-62706E023703}">
                      <ahyp:hlinkClr xmlns:ahyp="http://schemas.microsoft.com/office/drawing/2018/hyperlinkcolor" val="tx"/>
                    </a:ext>
                  </a:extLst>
                </a:hlinkClick>
              </a:rPr>
              <a:t>Slidesgo</a:t>
            </a:r>
            <a:r>
              <a:rPr lang="en" sz="2400">
                <a:solidFill>
                  <a:schemeClr val="lt2"/>
                </a:solidFill>
                <a:latin typeface="Oxygen"/>
                <a:ea typeface="Oxygen"/>
                <a:cs typeface="Oxygen"/>
                <a:sym typeface="Oxygen"/>
              </a:rPr>
              <a:t>, including icons by </a:t>
            </a:r>
            <a:r>
              <a:rPr lang="en" sz="2400" u="sng">
                <a:solidFill>
                  <a:schemeClr val="lt2"/>
                </a:solidFill>
                <a:latin typeface="Oxygen"/>
                <a:ea typeface="Oxygen"/>
                <a:cs typeface="Oxygen"/>
                <a:sym typeface="Oxygen"/>
                <a:hlinkClick r:id="rId4">
                  <a:extLst>
                    <a:ext uri="{A12FA001-AC4F-418D-AE19-62706E023703}">
                      <ahyp:hlinkClr xmlns:ahyp="http://schemas.microsoft.com/office/drawing/2018/hyperlinkcolor" val="tx"/>
                    </a:ext>
                  </a:extLst>
                </a:hlinkClick>
              </a:rPr>
              <a:t>Flaticon</a:t>
            </a:r>
            <a:r>
              <a:rPr lang="en" sz="2400">
                <a:solidFill>
                  <a:schemeClr val="lt2"/>
                </a:solidFill>
                <a:latin typeface="Oxygen"/>
                <a:ea typeface="Oxygen"/>
                <a:cs typeface="Oxygen"/>
                <a:sym typeface="Oxygen"/>
              </a:rPr>
              <a:t>, infographics &amp; images by</a:t>
            </a:r>
            <a:r>
              <a:rPr lang="en" sz="2400">
                <a:solidFill>
                  <a:schemeClr val="lt2"/>
                </a:solidFill>
                <a:uFill>
                  <a:noFill/>
                </a:uFill>
                <a:latin typeface="Oxygen"/>
                <a:ea typeface="Oxygen"/>
                <a:cs typeface="Oxygen"/>
                <a:sym typeface="Oxygen"/>
                <a:hlinkClick r:id="rId5">
                  <a:extLst>
                    <a:ext uri="{A12FA001-AC4F-418D-AE19-62706E023703}">
                      <ahyp:hlinkClr xmlns:ahyp="http://schemas.microsoft.com/office/drawing/2018/hyperlinkcolor" val="tx"/>
                    </a:ext>
                  </a:extLst>
                </a:hlinkClick>
              </a:rPr>
              <a:t> </a:t>
            </a:r>
            <a:r>
              <a:rPr lang="en" sz="2400" u="sng">
                <a:solidFill>
                  <a:schemeClr val="lt2"/>
                </a:solidFill>
                <a:latin typeface="Oxygen"/>
                <a:ea typeface="Oxygen"/>
                <a:cs typeface="Oxygen"/>
                <a:sym typeface="Oxygen"/>
                <a:hlinkClick r:id="rId5">
                  <a:extLst>
                    <a:ext uri="{A12FA001-AC4F-418D-AE19-62706E023703}">
                      <ahyp:hlinkClr xmlns:ahyp="http://schemas.microsoft.com/office/drawing/2018/hyperlinkcolor" val="tx"/>
                    </a:ext>
                  </a:extLst>
                </a:hlinkClick>
              </a:rPr>
              <a:t>Freepik</a:t>
            </a:r>
            <a:r>
              <a:rPr lang="en" sz="2400">
                <a:solidFill>
                  <a:schemeClr val="lt2"/>
                </a:solidFill>
                <a:latin typeface="Oxygen"/>
                <a:ea typeface="Oxygen"/>
                <a:cs typeface="Oxygen"/>
                <a:sym typeface="Oxygen"/>
              </a:rPr>
              <a:t>.</a:t>
            </a:r>
            <a:endParaRPr sz="2400">
              <a:solidFill>
                <a:schemeClr val="lt2"/>
              </a:solidFill>
              <a:latin typeface="Oxygen"/>
              <a:ea typeface="Oxygen"/>
              <a:cs typeface="Oxygen"/>
              <a:sym typeface="Oxygen"/>
            </a:endParaRPr>
          </a:p>
        </p:txBody>
      </p:sp>
    </p:spTree>
    <p:extLst>
      <p:ext uri="{BB962C8B-B14F-4D97-AF65-F5344CB8AC3E}">
        <p14:creationId xmlns:p14="http://schemas.microsoft.com/office/powerpoint/2010/main" val="332232068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54"/>
        <p:cNvGrpSpPr/>
        <p:nvPr/>
      </p:nvGrpSpPr>
      <p:grpSpPr>
        <a:xfrm>
          <a:off x="0" y="0"/>
          <a:ext cx="0" cy="0"/>
          <a:chOff x="0" y="0"/>
          <a:chExt cx="0" cy="0"/>
        </a:xfrm>
      </p:grpSpPr>
    </p:spTree>
    <p:extLst>
      <p:ext uri="{BB962C8B-B14F-4D97-AF65-F5344CB8AC3E}">
        <p14:creationId xmlns:p14="http://schemas.microsoft.com/office/powerpoint/2010/main" val="207847327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55"/>
        <p:cNvGrpSpPr/>
        <p:nvPr/>
      </p:nvGrpSpPr>
      <p:grpSpPr>
        <a:xfrm>
          <a:off x="0" y="0"/>
          <a:ext cx="0" cy="0"/>
          <a:chOff x="0" y="0"/>
          <a:chExt cx="0" cy="0"/>
        </a:xfrm>
      </p:grpSpPr>
      <p:pic>
        <p:nvPicPr>
          <p:cNvPr id="156" name="Google Shape;156;p30"/>
          <p:cNvPicPr preferRelativeResize="0"/>
          <p:nvPr/>
        </p:nvPicPr>
        <p:blipFill>
          <a:blip r:embed="rId2">
            <a:alphaModFix/>
          </a:blip>
          <a:stretch>
            <a:fillRect/>
          </a:stretch>
        </p:blipFill>
        <p:spPr>
          <a:xfrm>
            <a:off x="0" y="0"/>
            <a:ext cx="12192000" cy="6858000"/>
          </a:xfrm>
          <a:prstGeom prst="rect">
            <a:avLst/>
          </a:prstGeom>
          <a:noFill/>
          <a:ln>
            <a:noFill/>
          </a:ln>
        </p:spPr>
      </p:pic>
    </p:spTree>
    <p:extLst>
      <p:ext uri="{BB962C8B-B14F-4D97-AF65-F5344CB8AC3E}">
        <p14:creationId xmlns:p14="http://schemas.microsoft.com/office/powerpoint/2010/main" val="1177819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CD41AA-492E-C81B-027F-1DFE4764D78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3AF1A712-188E-1AE7-C1CE-0F5179B2620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AD4E32AC-80DA-A997-92FD-AB0F6ADDC6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801C8D7-6431-2831-2AE1-379FBB262E4A}"/>
              </a:ext>
            </a:extLst>
          </p:cNvPr>
          <p:cNvSpPr>
            <a:spLocks noGrp="1"/>
          </p:cNvSpPr>
          <p:nvPr>
            <p:ph type="dt" sz="half" idx="10"/>
          </p:nvPr>
        </p:nvSpPr>
        <p:spPr/>
        <p:txBody>
          <a:bodyPr/>
          <a:lstStyle/>
          <a:p>
            <a:fld id="{1D8BD707-D9CF-40AE-B4C6-C98DA3205C09}" type="datetimeFigureOut">
              <a:rPr lang="en-US" smtClean="0"/>
              <a:t>3/1/2025</a:t>
            </a:fld>
            <a:endParaRPr lang="en-US"/>
          </a:p>
        </p:txBody>
      </p:sp>
      <p:sp>
        <p:nvSpPr>
          <p:cNvPr id="6" name="Footer Placeholder 5">
            <a:extLst>
              <a:ext uri="{FF2B5EF4-FFF2-40B4-BE49-F238E27FC236}">
                <a16:creationId xmlns:a16="http://schemas.microsoft.com/office/drawing/2014/main" id="{AB2C38AC-E097-DED6-E0A0-E5EFAD6065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63A427A-BCC7-695E-6B8E-1E5F415FE0DE}"/>
              </a:ext>
            </a:extLst>
          </p:cNvPr>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137682171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139"/>
        <p:cNvGrpSpPr/>
        <p:nvPr/>
      </p:nvGrpSpPr>
      <p:grpSpPr>
        <a:xfrm>
          <a:off x="0" y="0"/>
          <a:ext cx="0" cy="0"/>
          <a:chOff x="0" y="0"/>
          <a:chExt cx="0" cy="0"/>
        </a:xfrm>
      </p:grpSpPr>
      <p:pic>
        <p:nvPicPr>
          <p:cNvPr id="140" name="Google Shape;140;p26"/>
          <p:cNvPicPr preferRelativeResize="0"/>
          <p:nvPr/>
        </p:nvPicPr>
        <p:blipFill>
          <a:blip r:embed="rId2">
            <a:alphaModFix/>
          </a:blip>
          <a:stretch>
            <a:fillRect/>
          </a:stretch>
        </p:blipFill>
        <p:spPr>
          <a:xfrm>
            <a:off x="-9" y="1"/>
            <a:ext cx="12192000" cy="6857996"/>
          </a:xfrm>
          <a:prstGeom prst="rect">
            <a:avLst/>
          </a:prstGeom>
          <a:noFill/>
          <a:ln>
            <a:noFill/>
          </a:ln>
        </p:spPr>
      </p:pic>
      <p:sp>
        <p:nvSpPr>
          <p:cNvPr id="141" name="Google Shape;141;p26"/>
          <p:cNvSpPr txBox="1">
            <a:spLocks noGrp="1"/>
          </p:cNvSpPr>
          <p:nvPr>
            <p:ph type="title"/>
          </p:nvPr>
        </p:nvSpPr>
        <p:spPr>
          <a:xfrm>
            <a:off x="960143" y="3123500"/>
            <a:ext cx="43800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60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42" name="Google Shape;142;p26"/>
          <p:cNvSpPr txBox="1">
            <a:spLocks noGrp="1"/>
          </p:cNvSpPr>
          <p:nvPr>
            <p:ph type="title" idx="2" hasCustomPrompt="1"/>
          </p:nvPr>
        </p:nvSpPr>
        <p:spPr>
          <a:xfrm>
            <a:off x="960000" y="1474900"/>
            <a:ext cx="4380000" cy="1686800"/>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9333" b="1"/>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43" name="Google Shape;143;p26"/>
          <p:cNvSpPr txBox="1">
            <a:spLocks noGrp="1"/>
          </p:cNvSpPr>
          <p:nvPr>
            <p:ph type="subTitle" idx="1"/>
          </p:nvPr>
        </p:nvSpPr>
        <p:spPr>
          <a:xfrm>
            <a:off x="960135" y="4431933"/>
            <a:ext cx="4380000" cy="95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2133">
                <a:latin typeface="Oxygen"/>
                <a:ea typeface="Oxygen"/>
                <a:cs typeface="Oxygen"/>
                <a:sym typeface="Oxygen"/>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167456487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1"/>
        <p:cNvGrpSpPr/>
        <p:nvPr/>
      </p:nvGrpSpPr>
      <p:grpSpPr>
        <a:xfrm>
          <a:off x="0" y="0"/>
          <a:ext cx="0" cy="0"/>
          <a:chOff x="0" y="0"/>
          <a:chExt cx="0" cy="0"/>
        </a:xfrm>
      </p:grpSpPr>
      <p:pic>
        <p:nvPicPr>
          <p:cNvPr id="32" name="Google Shape;32;p7"/>
          <p:cNvPicPr preferRelativeResize="0"/>
          <p:nvPr/>
        </p:nvPicPr>
        <p:blipFill>
          <a:blip r:embed="rId2">
            <a:alphaModFix/>
          </a:blip>
          <a:stretch>
            <a:fillRect/>
          </a:stretch>
        </p:blipFill>
        <p:spPr>
          <a:xfrm flipH="1">
            <a:off x="0" y="0"/>
            <a:ext cx="12192000" cy="6858000"/>
          </a:xfrm>
          <a:prstGeom prst="rect">
            <a:avLst/>
          </a:prstGeom>
          <a:noFill/>
          <a:ln>
            <a:noFill/>
          </a:ln>
        </p:spPr>
      </p:pic>
      <p:sp>
        <p:nvSpPr>
          <p:cNvPr id="33" name="Google Shape;33;p7"/>
          <p:cNvSpPr txBox="1">
            <a:spLocks noGrp="1"/>
          </p:cNvSpPr>
          <p:nvPr>
            <p:ph type="title"/>
          </p:nvPr>
        </p:nvSpPr>
        <p:spPr>
          <a:xfrm>
            <a:off x="3244000" y="1828225"/>
            <a:ext cx="5704000" cy="1147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6000"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4" name="Google Shape;34;p7"/>
          <p:cNvSpPr txBox="1">
            <a:spLocks noGrp="1"/>
          </p:cNvSpPr>
          <p:nvPr>
            <p:ph type="subTitle" idx="1"/>
          </p:nvPr>
        </p:nvSpPr>
        <p:spPr>
          <a:xfrm>
            <a:off x="3244000" y="3255233"/>
            <a:ext cx="5704000" cy="169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atin typeface="Oxygen"/>
                <a:ea typeface="Oxygen"/>
                <a:cs typeface="Oxygen"/>
                <a:sym typeface="Oxygen"/>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139055873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95AF73-A5CF-EAA3-9F48-32A43719C82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D434BFF-657F-4847-CC83-E2D51118025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7C3BEC0-3A52-CDAD-C0F0-621AD896182D}"/>
              </a:ext>
            </a:extLst>
          </p:cNvPr>
          <p:cNvSpPr>
            <a:spLocks noGrp="1"/>
          </p:cNvSpPr>
          <p:nvPr>
            <p:ph type="dt" sz="half" idx="10"/>
          </p:nvPr>
        </p:nvSpPr>
        <p:spPr/>
        <p:txBody>
          <a:bodyPr/>
          <a:lstStyle/>
          <a:p>
            <a:fld id="{EB293E47-54BC-40E1-8C02-A020863EEE1A}" type="datetimeFigureOut">
              <a:rPr lang="en-US" smtClean="0"/>
              <a:t>3/1/2025</a:t>
            </a:fld>
            <a:endParaRPr lang="en-US"/>
          </a:p>
        </p:txBody>
      </p:sp>
      <p:sp>
        <p:nvSpPr>
          <p:cNvPr id="5" name="Footer Placeholder 4">
            <a:extLst>
              <a:ext uri="{FF2B5EF4-FFF2-40B4-BE49-F238E27FC236}">
                <a16:creationId xmlns:a16="http://schemas.microsoft.com/office/drawing/2014/main" id="{7D3A8A03-BCD8-F726-60AB-2F9972C1D3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9F05B1-7DC7-9DD9-C2F9-9C3CC0E6B086}"/>
              </a:ext>
            </a:extLst>
          </p:cNvPr>
          <p:cNvSpPr>
            <a:spLocks noGrp="1"/>
          </p:cNvSpPr>
          <p:nvPr>
            <p:ph type="sldNum" sz="quarter" idx="12"/>
          </p:nvPr>
        </p:nvSpPr>
        <p:spPr/>
        <p:txBody>
          <a:bodyPr/>
          <a:lstStyle/>
          <a:p>
            <a:fld id="{E3DF3039-7344-492D-92C4-29B03C4269E8}" type="slidenum">
              <a:rPr lang="en-US" smtClean="0"/>
              <a:t>‹#›</a:t>
            </a:fld>
            <a:endParaRPr lang="en-US"/>
          </a:p>
        </p:txBody>
      </p:sp>
    </p:spTree>
    <p:extLst>
      <p:ext uri="{BB962C8B-B14F-4D97-AF65-F5344CB8AC3E}">
        <p14:creationId xmlns:p14="http://schemas.microsoft.com/office/powerpoint/2010/main" val="290711226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72115A-9445-3F5D-5442-50CC15F83B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FEE71CD-8A17-D506-1012-84E1921213C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6F256A-2F53-83B8-311D-208D884F1D85}"/>
              </a:ext>
            </a:extLst>
          </p:cNvPr>
          <p:cNvSpPr>
            <a:spLocks noGrp="1"/>
          </p:cNvSpPr>
          <p:nvPr>
            <p:ph type="dt" sz="half" idx="10"/>
          </p:nvPr>
        </p:nvSpPr>
        <p:spPr/>
        <p:txBody>
          <a:bodyPr/>
          <a:lstStyle/>
          <a:p>
            <a:fld id="{EB293E47-54BC-40E1-8C02-A020863EEE1A}" type="datetimeFigureOut">
              <a:rPr lang="en-US" smtClean="0"/>
              <a:t>3/1/2025</a:t>
            </a:fld>
            <a:endParaRPr lang="en-US"/>
          </a:p>
        </p:txBody>
      </p:sp>
      <p:sp>
        <p:nvSpPr>
          <p:cNvPr id="5" name="Footer Placeholder 4">
            <a:extLst>
              <a:ext uri="{FF2B5EF4-FFF2-40B4-BE49-F238E27FC236}">
                <a16:creationId xmlns:a16="http://schemas.microsoft.com/office/drawing/2014/main" id="{A4A9098D-2241-5618-A7CB-B4CEBC2425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78A0B8-F465-3E90-8F2D-656A7DDD860E}"/>
              </a:ext>
            </a:extLst>
          </p:cNvPr>
          <p:cNvSpPr>
            <a:spLocks noGrp="1"/>
          </p:cNvSpPr>
          <p:nvPr>
            <p:ph type="sldNum" sz="quarter" idx="12"/>
          </p:nvPr>
        </p:nvSpPr>
        <p:spPr/>
        <p:txBody>
          <a:bodyPr/>
          <a:lstStyle/>
          <a:p>
            <a:fld id="{E3DF3039-7344-492D-92C4-29B03C4269E8}" type="slidenum">
              <a:rPr lang="en-US" smtClean="0"/>
              <a:t>‹#›</a:t>
            </a:fld>
            <a:endParaRPr lang="en-US"/>
          </a:p>
        </p:txBody>
      </p:sp>
    </p:spTree>
    <p:extLst>
      <p:ext uri="{BB962C8B-B14F-4D97-AF65-F5344CB8AC3E}">
        <p14:creationId xmlns:p14="http://schemas.microsoft.com/office/powerpoint/2010/main" val="174247358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051FDB-7008-5CFD-AB87-3F031653F3B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C43594B-7403-0D34-D422-7031A955CAD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1E70B67-0D30-5F30-F6BE-B32CA4ED3BD4}"/>
              </a:ext>
            </a:extLst>
          </p:cNvPr>
          <p:cNvSpPr>
            <a:spLocks noGrp="1"/>
          </p:cNvSpPr>
          <p:nvPr>
            <p:ph type="dt" sz="half" idx="10"/>
          </p:nvPr>
        </p:nvSpPr>
        <p:spPr/>
        <p:txBody>
          <a:bodyPr/>
          <a:lstStyle/>
          <a:p>
            <a:fld id="{EB293E47-54BC-40E1-8C02-A020863EEE1A}" type="datetimeFigureOut">
              <a:rPr lang="en-US" smtClean="0"/>
              <a:t>3/1/2025</a:t>
            </a:fld>
            <a:endParaRPr lang="en-US"/>
          </a:p>
        </p:txBody>
      </p:sp>
      <p:sp>
        <p:nvSpPr>
          <p:cNvPr id="5" name="Footer Placeholder 4">
            <a:extLst>
              <a:ext uri="{FF2B5EF4-FFF2-40B4-BE49-F238E27FC236}">
                <a16:creationId xmlns:a16="http://schemas.microsoft.com/office/drawing/2014/main" id="{B9BF8FBD-26F5-86A5-AB26-AC7D910C6C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38B24B-89B3-4E66-E1D3-A1EFA9A7DF4D}"/>
              </a:ext>
            </a:extLst>
          </p:cNvPr>
          <p:cNvSpPr>
            <a:spLocks noGrp="1"/>
          </p:cNvSpPr>
          <p:nvPr>
            <p:ph type="sldNum" sz="quarter" idx="12"/>
          </p:nvPr>
        </p:nvSpPr>
        <p:spPr/>
        <p:txBody>
          <a:bodyPr/>
          <a:lstStyle/>
          <a:p>
            <a:fld id="{E3DF3039-7344-492D-92C4-29B03C4269E8}" type="slidenum">
              <a:rPr lang="en-US" smtClean="0"/>
              <a:t>‹#›</a:t>
            </a:fld>
            <a:endParaRPr lang="en-US"/>
          </a:p>
        </p:txBody>
      </p:sp>
    </p:spTree>
    <p:extLst>
      <p:ext uri="{BB962C8B-B14F-4D97-AF65-F5344CB8AC3E}">
        <p14:creationId xmlns:p14="http://schemas.microsoft.com/office/powerpoint/2010/main" val="175585123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E7CA35-04AF-69A0-8091-FEC33F51F01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145B26C-FB43-6256-7F1D-A7DE8AA906C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565B355-A764-4ED3-D25B-44CF0F4D2F1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7533451-8930-B225-C1B2-E699C8EC1565}"/>
              </a:ext>
            </a:extLst>
          </p:cNvPr>
          <p:cNvSpPr>
            <a:spLocks noGrp="1"/>
          </p:cNvSpPr>
          <p:nvPr>
            <p:ph type="dt" sz="half" idx="10"/>
          </p:nvPr>
        </p:nvSpPr>
        <p:spPr/>
        <p:txBody>
          <a:bodyPr/>
          <a:lstStyle/>
          <a:p>
            <a:fld id="{EB293E47-54BC-40E1-8C02-A020863EEE1A}" type="datetimeFigureOut">
              <a:rPr lang="en-US" smtClean="0"/>
              <a:t>3/1/2025</a:t>
            </a:fld>
            <a:endParaRPr lang="en-US"/>
          </a:p>
        </p:txBody>
      </p:sp>
      <p:sp>
        <p:nvSpPr>
          <p:cNvPr id="6" name="Footer Placeholder 5">
            <a:extLst>
              <a:ext uri="{FF2B5EF4-FFF2-40B4-BE49-F238E27FC236}">
                <a16:creationId xmlns:a16="http://schemas.microsoft.com/office/drawing/2014/main" id="{30684A16-1ACC-1695-E118-46106FA7E4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C5B6B3-5C62-A6F2-FC4E-481E377C2645}"/>
              </a:ext>
            </a:extLst>
          </p:cNvPr>
          <p:cNvSpPr>
            <a:spLocks noGrp="1"/>
          </p:cNvSpPr>
          <p:nvPr>
            <p:ph type="sldNum" sz="quarter" idx="12"/>
          </p:nvPr>
        </p:nvSpPr>
        <p:spPr/>
        <p:txBody>
          <a:bodyPr/>
          <a:lstStyle/>
          <a:p>
            <a:fld id="{E3DF3039-7344-492D-92C4-29B03C4269E8}" type="slidenum">
              <a:rPr lang="en-US" smtClean="0"/>
              <a:t>‹#›</a:t>
            </a:fld>
            <a:endParaRPr lang="en-US"/>
          </a:p>
        </p:txBody>
      </p:sp>
    </p:spTree>
    <p:extLst>
      <p:ext uri="{BB962C8B-B14F-4D97-AF65-F5344CB8AC3E}">
        <p14:creationId xmlns:p14="http://schemas.microsoft.com/office/powerpoint/2010/main" val="209485579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1394BC-DC67-A655-D780-270F66706E5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4209F81-B886-A83B-8763-1F3D07A5981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821AE04-1E3C-A7BC-A658-DD4C61AEC91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CB61CE2-A722-FDF8-E021-48CA3BE79EE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E6AA7C9-5540-DAEB-C802-43093E6C7FA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3B6FEA9-99A4-BA87-1890-98BDD836B371}"/>
              </a:ext>
            </a:extLst>
          </p:cNvPr>
          <p:cNvSpPr>
            <a:spLocks noGrp="1"/>
          </p:cNvSpPr>
          <p:nvPr>
            <p:ph type="dt" sz="half" idx="10"/>
          </p:nvPr>
        </p:nvSpPr>
        <p:spPr/>
        <p:txBody>
          <a:bodyPr/>
          <a:lstStyle/>
          <a:p>
            <a:fld id="{EB293E47-54BC-40E1-8C02-A020863EEE1A}" type="datetimeFigureOut">
              <a:rPr lang="en-US" smtClean="0"/>
              <a:t>3/1/2025</a:t>
            </a:fld>
            <a:endParaRPr lang="en-US"/>
          </a:p>
        </p:txBody>
      </p:sp>
      <p:sp>
        <p:nvSpPr>
          <p:cNvPr id="8" name="Footer Placeholder 7">
            <a:extLst>
              <a:ext uri="{FF2B5EF4-FFF2-40B4-BE49-F238E27FC236}">
                <a16:creationId xmlns:a16="http://schemas.microsoft.com/office/drawing/2014/main" id="{7FB3B4AB-A7E4-60E7-6433-32536A46B39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3F6ECC4-1A1B-7F09-0A86-0DDB5EF4CB28}"/>
              </a:ext>
            </a:extLst>
          </p:cNvPr>
          <p:cNvSpPr>
            <a:spLocks noGrp="1"/>
          </p:cNvSpPr>
          <p:nvPr>
            <p:ph type="sldNum" sz="quarter" idx="12"/>
          </p:nvPr>
        </p:nvSpPr>
        <p:spPr/>
        <p:txBody>
          <a:bodyPr/>
          <a:lstStyle/>
          <a:p>
            <a:fld id="{E3DF3039-7344-492D-92C4-29B03C4269E8}" type="slidenum">
              <a:rPr lang="en-US" smtClean="0"/>
              <a:t>‹#›</a:t>
            </a:fld>
            <a:endParaRPr lang="en-US"/>
          </a:p>
        </p:txBody>
      </p:sp>
    </p:spTree>
    <p:extLst>
      <p:ext uri="{BB962C8B-B14F-4D97-AF65-F5344CB8AC3E}">
        <p14:creationId xmlns:p14="http://schemas.microsoft.com/office/powerpoint/2010/main" val="24405635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B40938-7DF8-E809-46F1-067CFC059BB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56A0697-4DFF-08BF-6CC2-2FE452290922}"/>
              </a:ext>
            </a:extLst>
          </p:cNvPr>
          <p:cNvSpPr>
            <a:spLocks noGrp="1"/>
          </p:cNvSpPr>
          <p:nvPr>
            <p:ph type="dt" sz="half" idx="10"/>
          </p:nvPr>
        </p:nvSpPr>
        <p:spPr/>
        <p:txBody>
          <a:bodyPr/>
          <a:lstStyle/>
          <a:p>
            <a:fld id="{EB293E47-54BC-40E1-8C02-A020863EEE1A}" type="datetimeFigureOut">
              <a:rPr lang="en-US" smtClean="0"/>
              <a:t>3/1/2025</a:t>
            </a:fld>
            <a:endParaRPr lang="en-US"/>
          </a:p>
        </p:txBody>
      </p:sp>
      <p:sp>
        <p:nvSpPr>
          <p:cNvPr id="4" name="Footer Placeholder 3">
            <a:extLst>
              <a:ext uri="{FF2B5EF4-FFF2-40B4-BE49-F238E27FC236}">
                <a16:creationId xmlns:a16="http://schemas.microsoft.com/office/drawing/2014/main" id="{DBBC0AD5-F6BD-5182-D8AB-4A2300CDC35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6F3536D-FFDE-E184-F505-2FD7D0889E39}"/>
              </a:ext>
            </a:extLst>
          </p:cNvPr>
          <p:cNvSpPr>
            <a:spLocks noGrp="1"/>
          </p:cNvSpPr>
          <p:nvPr>
            <p:ph type="sldNum" sz="quarter" idx="12"/>
          </p:nvPr>
        </p:nvSpPr>
        <p:spPr/>
        <p:txBody>
          <a:bodyPr/>
          <a:lstStyle/>
          <a:p>
            <a:fld id="{E3DF3039-7344-492D-92C4-29B03C4269E8}" type="slidenum">
              <a:rPr lang="en-US" smtClean="0"/>
              <a:t>‹#›</a:t>
            </a:fld>
            <a:endParaRPr lang="en-US"/>
          </a:p>
        </p:txBody>
      </p:sp>
    </p:spTree>
    <p:extLst>
      <p:ext uri="{BB962C8B-B14F-4D97-AF65-F5344CB8AC3E}">
        <p14:creationId xmlns:p14="http://schemas.microsoft.com/office/powerpoint/2010/main" val="303993675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FBDFF39-8963-C177-E4D5-22E1600CF2F2}"/>
              </a:ext>
            </a:extLst>
          </p:cNvPr>
          <p:cNvSpPr>
            <a:spLocks noGrp="1"/>
          </p:cNvSpPr>
          <p:nvPr>
            <p:ph type="dt" sz="half" idx="10"/>
          </p:nvPr>
        </p:nvSpPr>
        <p:spPr/>
        <p:txBody>
          <a:bodyPr/>
          <a:lstStyle/>
          <a:p>
            <a:fld id="{EB293E47-54BC-40E1-8C02-A020863EEE1A}" type="datetimeFigureOut">
              <a:rPr lang="en-US" smtClean="0"/>
              <a:t>3/1/2025</a:t>
            </a:fld>
            <a:endParaRPr lang="en-US"/>
          </a:p>
        </p:txBody>
      </p:sp>
      <p:sp>
        <p:nvSpPr>
          <p:cNvPr id="3" name="Footer Placeholder 2">
            <a:extLst>
              <a:ext uri="{FF2B5EF4-FFF2-40B4-BE49-F238E27FC236}">
                <a16:creationId xmlns:a16="http://schemas.microsoft.com/office/drawing/2014/main" id="{700BB529-6DBA-12F3-A4E8-8A604B21BF2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FD18DB3-0946-7DE5-4750-3E3B7168ED5E}"/>
              </a:ext>
            </a:extLst>
          </p:cNvPr>
          <p:cNvSpPr>
            <a:spLocks noGrp="1"/>
          </p:cNvSpPr>
          <p:nvPr>
            <p:ph type="sldNum" sz="quarter" idx="12"/>
          </p:nvPr>
        </p:nvSpPr>
        <p:spPr/>
        <p:txBody>
          <a:bodyPr/>
          <a:lstStyle/>
          <a:p>
            <a:fld id="{E3DF3039-7344-492D-92C4-29B03C4269E8}" type="slidenum">
              <a:rPr lang="en-US" smtClean="0"/>
              <a:t>‹#›</a:t>
            </a:fld>
            <a:endParaRPr lang="en-US"/>
          </a:p>
        </p:txBody>
      </p:sp>
    </p:spTree>
    <p:extLst>
      <p:ext uri="{BB962C8B-B14F-4D97-AF65-F5344CB8AC3E}">
        <p14:creationId xmlns:p14="http://schemas.microsoft.com/office/powerpoint/2010/main" val="88581761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8E482-6427-C14D-4E2E-A9DBD9543BD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773F66A-51E2-3D95-13A0-7A02177E3D7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FC51733-E3FF-3A59-83B9-C16387F9FA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3F2D02E-318B-A227-F22C-D4FBC32DF9E9}"/>
              </a:ext>
            </a:extLst>
          </p:cNvPr>
          <p:cNvSpPr>
            <a:spLocks noGrp="1"/>
          </p:cNvSpPr>
          <p:nvPr>
            <p:ph type="dt" sz="half" idx="10"/>
          </p:nvPr>
        </p:nvSpPr>
        <p:spPr/>
        <p:txBody>
          <a:bodyPr/>
          <a:lstStyle/>
          <a:p>
            <a:fld id="{EB293E47-54BC-40E1-8C02-A020863EEE1A}" type="datetimeFigureOut">
              <a:rPr lang="en-US" smtClean="0"/>
              <a:t>3/1/2025</a:t>
            </a:fld>
            <a:endParaRPr lang="en-US"/>
          </a:p>
        </p:txBody>
      </p:sp>
      <p:sp>
        <p:nvSpPr>
          <p:cNvPr id="6" name="Footer Placeholder 5">
            <a:extLst>
              <a:ext uri="{FF2B5EF4-FFF2-40B4-BE49-F238E27FC236}">
                <a16:creationId xmlns:a16="http://schemas.microsoft.com/office/drawing/2014/main" id="{796B80D8-1020-6D29-1140-DB222B1DD1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7425E6C-73E5-563F-8DCE-C9CCE4B0A261}"/>
              </a:ext>
            </a:extLst>
          </p:cNvPr>
          <p:cNvSpPr>
            <a:spLocks noGrp="1"/>
          </p:cNvSpPr>
          <p:nvPr>
            <p:ph type="sldNum" sz="quarter" idx="12"/>
          </p:nvPr>
        </p:nvSpPr>
        <p:spPr/>
        <p:txBody>
          <a:bodyPr/>
          <a:lstStyle/>
          <a:p>
            <a:fld id="{E3DF3039-7344-492D-92C4-29B03C4269E8}" type="slidenum">
              <a:rPr lang="en-US" smtClean="0"/>
              <a:t>‹#›</a:t>
            </a:fld>
            <a:endParaRPr lang="en-US"/>
          </a:p>
        </p:txBody>
      </p:sp>
    </p:spTree>
    <p:extLst>
      <p:ext uri="{BB962C8B-B14F-4D97-AF65-F5344CB8AC3E}">
        <p14:creationId xmlns:p14="http://schemas.microsoft.com/office/powerpoint/2010/main" val="4001099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9BCC11-B931-2545-0723-2EA8EC6BFD1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C4AAEC2-B68C-09C1-05DD-4F7C14F043B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0AFBFCA6-6FCD-8A95-7450-9733893B08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7BEBE51-00A3-75D1-D53C-DE9AF00BCCF0}"/>
              </a:ext>
            </a:extLst>
          </p:cNvPr>
          <p:cNvSpPr>
            <a:spLocks noGrp="1"/>
          </p:cNvSpPr>
          <p:nvPr>
            <p:ph type="dt" sz="half" idx="10"/>
          </p:nvPr>
        </p:nvSpPr>
        <p:spPr/>
        <p:txBody>
          <a:bodyPr/>
          <a:lstStyle/>
          <a:p>
            <a:fld id="{1D8BD707-D9CF-40AE-B4C6-C98DA3205C09}" type="datetimeFigureOut">
              <a:rPr lang="en-US" smtClean="0"/>
              <a:t>3/1/2025</a:t>
            </a:fld>
            <a:endParaRPr lang="en-US"/>
          </a:p>
        </p:txBody>
      </p:sp>
      <p:sp>
        <p:nvSpPr>
          <p:cNvPr id="6" name="Footer Placeholder 5">
            <a:extLst>
              <a:ext uri="{FF2B5EF4-FFF2-40B4-BE49-F238E27FC236}">
                <a16:creationId xmlns:a16="http://schemas.microsoft.com/office/drawing/2014/main" id="{AD3D11BB-EC21-3EF8-495B-1845E4CA2E6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8C115B6-60F9-171B-B78F-DFACD09D6861}"/>
              </a:ext>
            </a:extLst>
          </p:cNvPr>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147597600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CBCC2B-7BB6-5AE8-B983-301EA4D887F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605EFB3-9DDF-C7F4-C1DD-DF82FD14C01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A02A920-107A-F532-68E6-5830C59B394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C1847E-882E-54BE-D5FF-CCD79DE0F0F0}"/>
              </a:ext>
            </a:extLst>
          </p:cNvPr>
          <p:cNvSpPr>
            <a:spLocks noGrp="1"/>
          </p:cNvSpPr>
          <p:nvPr>
            <p:ph type="dt" sz="half" idx="10"/>
          </p:nvPr>
        </p:nvSpPr>
        <p:spPr/>
        <p:txBody>
          <a:bodyPr/>
          <a:lstStyle/>
          <a:p>
            <a:fld id="{EB293E47-54BC-40E1-8C02-A020863EEE1A}" type="datetimeFigureOut">
              <a:rPr lang="en-US" smtClean="0"/>
              <a:t>3/1/2025</a:t>
            </a:fld>
            <a:endParaRPr lang="en-US"/>
          </a:p>
        </p:txBody>
      </p:sp>
      <p:sp>
        <p:nvSpPr>
          <p:cNvPr id="6" name="Footer Placeholder 5">
            <a:extLst>
              <a:ext uri="{FF2B5EF4-FFF2-40B4-BE49-F238E27FC236}">
                <a16:creationId xmlns:a16="http://schemas.microsoft.com/office/drawing/2014/main" id="{F0024727-5E73-8FE8-BE8F-FEB7C400441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4248007-6213-3332-9267-BA1AD942979C}"/>
              </a:ext>
            </a:extLst>
          </p:cNvPr>
          <p:cNvSpPr>
            <a:spLocks noGrp="1"/>
          </p:cNvSpPr>
          <p:nvPr>
            <p:ph type="sldNum" sz="quarter" idx="12"/>
          </p:nvPr>
        </p:nvSpPr>
        <p:spPr/>
        <p:txBody>
          <a:bodyPr/>
          <a:lstStyle/>
          <a:p>
            <a:fld id="{E3DF3039-7344-492D-92C4-29B03C4269E8}" type="slidenum">
              <a:rPr lang="en-US" smtClean="0"/>
              <a:t>‹#›</a:t>
            </a:fld>
            <a:endParaRPr lang="en-US"/>
          </a:p>
        </p:txBody>
      </p:sp>
    </p:spTree>
    <p:extLst>
      <p:ext uri="{BB962C8B-B14F-4D97-AF65-F5344CB8AC3E}">
        <p14:creationId xmlns:p14="http://schemas.microsoft.com/office/powerpoint/2010/main" val="16195890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6D1A60-D257-BF89-252B-A5456BD3325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BC4DA49-A914-065E-DEC1-148A5F430CC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F27398-FD01-CCEC-7962-B44CE1773FFA}"/>
              </a:ext>
            </a:extLst>
          </p:cNvPr>
          <p:cNvSpPr>
            <a:spLocks noGrp="1"/>
          </p:cNvSpPr>
          <p:nvPr>
            <p:ph type="dt" sz="half" idx="10"/>
          </p:nvPr>
        </p:nvSpPr>
        <p:spPr/>
        <p:txBody>
          <a:bodyPr/>
          <a:lstStyle/>
          <a:p>
            <a:fld id="{EB293E47-54BC-40E1-8C02-A020863EEE1A}" type="datetimeFigureOut">
              <a:rPr lang="en-US" smtClean="0"/>
              <a:t>3/1/2025</a:t>
            </a:fld>
            <a:endParaRPr lang="en-US"/>
          </a:p>
        </p:txBody>
      </p:sp>
      <p:sp>
        <p:nvSpPr>
          <p:cNvPr id="5" name="Footer Placeholder 4">
            <a:extLst>
              <a:ext uri="{FF2B5EF4-FFF2-40B4-BE49-F238E27FC236}">
                <a16:creationId xmlns:a16="http://schemas.microsoft.com/office/drawing/2014/main" id="{C5EBECC0-21D3-E331-10F5-274CC25804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8F2927-FBE2-A53F-D9D5-2991E57EF43E}"/>
              </a:ext>
            </a:extLst>
          </p:cNvPr>
          <p:cNvSpPr>
            <a:spLocks noGrp="1"/>
          </p:cNvSpPr>
          <p:nvPr>
            <p:ph type="sldNum" sz="quarter" idx="12"/>
          </p:nvPr>
        </p:nvSpPr>
        <p:spPr/>
        <p:txBody>
          <a:bodyPr/>
          <a:lstStyle/>
          <a:p>
            <a:fld id="{E3DF3039-7344-492D-92C4-29B03C4269E8}" type="slidenum">
              <a:rPr lang="en-US" smtClean="0"/>
              <a:t>‹#›</a:t>
            </a:fld>
            <a:endParaRPr lang="en-US"/>
          </a:p>
        </p:txBody>
      </p:sp>
    </p:spTree>
    <p:extLst>
      <p:ext uri="{BB962C8B-B14F-4D97-AF65-F5344CB8AC3E}">
        <p14:creationId xmlns:p14="http://schemas.microsoft.com/office/powerpoint/2010/main" val="359536226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3853452-B912-7067-CE20-D7BF800D7B9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A12B613-0406-803D-8A96-74242FA0318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EAD8F4-417B-D999-A89C-3C6903A05AD4}"/>
              </a:ext>
            </a:extLst>
          </p:cNvPr>
          <p:cNvSpPr>
            <a:spLocks noGrp="1"/>
          </p:cNvSpPr>
          <p:nvPr>
            <p:ph type="dt" sz="half" idx="10"/>
          </p:nvPr>
        </p:nvSpPr>
        <p:spPr/>
        <p:txBody>
          <a:bodyPr/>
          <a:lstStyle/>
          <a:p>
            <a:fld id="{EB293E47-54BC-40E1-8C02-A020863EEE1A}" type="datetimeFigureOut">
              <a:rPr lang="en-US" smtClean="0"/>
              <a:t>3/1/2025</a:t>
            </a:fld>
            <a:endParaRPr lang="en-US"/>
          </a:p>
        </p:txBody>
      </p:sp>
      <p:sp>
        <p:nvSpPr>
          <p:cNvPr id="5" name="Footer Placeholder 4">
            <a:extLst>
              <a:ext uri="{FF2B5EF4-FFF2-40B4-BE49-F238E27FC236}">
                <a16:creationId xmlns:a16="http://schemas.microsoft.com/office/drawing/2014/main" id="{20B8453D-074D-96C2-A31F-C9A465F97D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0E9190-FFAD-671D-CE5E-45FC1790377D}"/>
              </a:ext>
            </a:extLst>
          </p:cNvPr>
          <p:cNvSpPr>
            <a:spLocks noGrp="1"/>
          </p:cNvSpPr>
          <p:nvPr>
            <p:ph type="sldNum" sz="quarter" idx="12"/>
          </p:nvPr>
        </p:nvSpPr>
        <p:spPr/>
        <p:txBody>
          <a:bodyPr/>
          <a:lstStyle/>
          <a:p>
            <a:fld id="{E3DF3039-7344-492D-92C4-29B03C4269E8}" type="slidenum">
              <a:rPr lang="en-US" smtClean="0"/>
              <a:t>‹#›</a:t>
            </a:fld>
            <a:endParaRPr lang="en-US"/>
          </a:p>
        </p:txBody>
      </p:sp>
    </p:spTree>
    <p:extLst>
      <p:ext uri="{BB962C8B-B14F-4D97-AF65-F5344CB8AC3E}">
        <p14:creationId xmlns:p14="http://schemas.microsoft.com/office/powerpoint/2010/main" val="15432851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image" Target="../media/image4.png"/><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theme" Target="../theme/theme4.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theme" Target="../theme/theme7.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9.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theme" Target="../theme/theme8.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92F7ED2-6B2A-964E-3B45-2C6AEA4C072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8432F8F-9B21-18E6-1E7D-75180B740C9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399B976-694E-DF56-691E-9D8260329EB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t>3/1/2025</a:t>
            </a:fld>
            <a:endParaRPr lang="en-US"/>
          </a:p>
        </p:txBody>
      </p:sp>
      <p:sp>
        <p:nvSpPr>
          <p:cNvPr id="5" name="Footer Placeholder 4">
            <a:extLst>
              <a:ext uri="{FF2B5EF4-FFF2-40B4-BE49-F238E27FC236}">
                <a16:creationId xmlns:a16="http://schemas.microsoft.com/office/drawing/2014/main" id="{17F434A5-87AC-0D33-4686-4CF22D11182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A14B5B6-1A01-CC27-D557-4F46779E2B0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t>‹#›</a:t>
            </a:fld>
            <a:endParaRPr lang="en-US"/>
          </a:p>
        </p:txBody>
      </p:sp>
    </p:spTree>
    <p:extLst>
      <p:ext uri="{BB962C8B-B14F-4D97-AF65-F5344CB8AC3E}">
        <p14:creationId xmlns:p14="http://schemas.microsoft.com/office/powerpoint/2010/main" val="1237729771"/>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98" r:id="rId12"/>
    <p:sldLayoutId id="2147483856"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8728">
            <a:alpha val="8350"/>
          </a:srgb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3467" y="713333"/>
            <a:ext cx="102852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accent2"/>
              </a:buClr>
              <a:buSzPts val="3000"/>
              <a:buFont typeface="Englebert"/>
              <a:buNone/>
              <a:defRPr sz="3000" b="1">
                <a:solidFill>
                  <a:schemeClr val="accent2"/>
                </a:solidFill>
                <a:latin typeface="Englebert"/>
                <a:ea typeface="Englebert"/>
                <a:cs typeface="Englebert"/>
                <a:sym typeface="Englebert"/>
              </a:defRPr>
            </a:lvl1pPr>
            <a:lvl2pPr lvl="1" rtl="0">
              <a:spcBef>
                <a:spcPts val="0"/>
              </a:spcBef>
              <a:spcAft>
                <a:spcPts val="0"/>
              </a:spcAft>
              <a:buClr>
                <a:schemeClr val="accent2"/>
              </a:buClr>
              <a:buSzPts val="3000"/>
              <a:buFont typeface="Englebert"/>
              <a:buNone/>
              <a:defRPr sz="3000" b="1">
                <a:solidFill>
                  <a:schemeClr val="accent2"/>
                </a:solidFill>
                <a:latin typeface="Englebert"/>
                <a:ea typeface="Englebert"/>
                <a:cs typeface="Englebert"/>
                <a:sym typeface="Englebert"/>
              </a:defRPr>
            </a:lvl2pPr>
            <a:lvl3pPr lvl="2" rtl="0">
              <a:spcBef>
                <a:spcPts val="0"/>
              </a:spcBef>
              <a:spcAft>
                <a:spcPts val="0"/>
              </a:spcAft>
              <a:buClr>
                <a:schemeClr val="accent2"/>
              </a:buClr>
              <a:buSzPts val="3000"/>
              <a:buFont typeface="Englebert"/>
              <a:buNone/>
              <a:defRPr sz="3000" b="1">
                <a:solidFill>
                  <a:schemeClr val="accent2"/>
                </a:solidFill>
                <a:latin typeface="Englebert"/>
                <a:ea typeface="Englebert"/>
                <a:cs typeface="Englebert"/>
                <a:sym typeface="Englebert"/>
              </a:defRPr>
            </a:lvl3pPr>
            <a:lvl4pPr lvl="3" rtl="0">
              <a:spcBef>
                <a:spcPts val="0"/>
              </a:spcBef>
              <a:spcAft>
                <a:spcPts val="0"/>
              </a:spcAft>
              <a:buClr>
                <a:schemeClr val="accent2"/>
              </a:buClr>
              <a:buSzPts val="3000"/>
              <a:buFont typeface="Englebert"/>
              <a:buNone/>
              <a:defRPr sz="3000" b="1">
                <a:solidFill>
                  <a:schemeClr val="accent2"/>
                </a:solidFill>
                <a:latin typeface="Englebert"/>
                <a:ea typeface="Englebert"/>
                <a:cs typeface="Englebert"/>
                <a:sym typeface="Englebert"/>
              </a:defRPr>
            </a:lvl4pPr>
            <a:lvl5pPr lvl="4" rtl="0">
              <a:spcBef>
                <a:spcPts val="0"/>
              </a:spcBef>
              <a:spcAft>
                <a:spcPts val="0"/>
              </a:spcAft>
              <a:buClr>
                <a:schemeClr val="accent2"/>
              </a:buClr>
              <a:buSzPts val="3000"/>
              <a:buFont typeface="Englebert"/>
              <a:buNone/>
              <a:defRPr sz="3000" b="1">
                <a:solidFill>
                  <a:schemeClr val="accent2"/>
                </a:solidFill>
                <a:latin typeface="Englebert"/>
                <a:ea typeface="Englebert"/>
                <a:cs typeface="Englebert"/>
                <a:sym typeface="Englebert"/>
              </a:defRPr>
            </a:lvl5pPr>
            <a:lvl6pPr lvl="5" rtl="0">
              <a:spcBef>
                <a:spcPts val="0"/>
              </a:spcBef>
              <a:spcAft>
                <a:spcPts val="0"/>
              </a:spcAft>
              <a:buClr>
                <a:schemeClr val="accent2"/>
              </a:buClr>
              <a:buSzPts val="3000"/>
              <a:buFont typeface="Englebert"/>
              <a:buNone/>
              <a:defRPr sz="3000" b="1">
                <a:solidFill>
                  <a:schemeClr val="accent2"/>
                </a:solidFill>
                <a:latin typeface="Englebert"/>
                <a:ea typeface="Englebert"/>
                <a:cs typeface="Englebert"/>
                <a:sym typeface="Englebert"/>
              </a:defRPr>
            </a:lvl6pPr>
            <a:lvl7pPr lvl="6" rtl="0">
              <a:spcBef>
                <a:spcPts val="0"/>
              </a:spcBef>
              <a:spcAft>
                <a:spcPts val="0"/>
              </a:spcAft>
              <a:buClr>
                <a:schemeClr val="accent2"/>
              </a:buClr>
              <a:buSzPts val="3000"/>
              <a:buFont typeface="Englebert"/>
              <a:buNone/>
              <a:defRPr sz="3000" b="1">
                <a:solidFill>
                  <a:schemeClr val="accent2"/>
                </a:solidFill>
                <a:latin typeface="Englebert"/>
                <a:ea typeface="Englebert"/>
                <a:cs typeface="Englebert"/>
                <a:sym typeface="Englebert"/>
              </a:defRPr>
            </a:lvl7pPr>
            <a:lvl8pPr lvl="7" rtl="0">
              <a:spcBef>
                <a:spcPts val="0"/>
              </a:spcBef>
              <a:spcAft>
                <a:spcPts val="0"/>
              </a:spcAft>
              <a:buClr>
                <a:schemeClr val="accent2"/>
              </a:buClr>
              <a:buSzPts val="3000"/>
              <a:buFont typeface="Englebert"/>
              <a:buNone/>
              <a:defRPr sz="3000" b="1">
                <a:solidFill>
                  <a:schemeClr val="accent2"/>
                </a:solidFill>
                <a:latin typeface="Englebert"/>
                <a:ea typeface="Englebert"/>
                <a:cs typeface="Englebert"/>
                <a:sym typeface="Englebert"/>
              </a:defRPr>
            </a:lvl8pPr>
            <a:lvl9pPr lvl="8" rtl="0">
              <a:spcBef>
                <a:spcPts val="0"/>
              </a:spcBef>
              <a:spcAft>
                <a:spcPts val="0"/>
              </a:spcAft>
              <a:buClr>
                <a:schemeClr val="accent2"/>
              </a:buClr>
              <a:buSzPts val="3000"/>
              <a:buFont typeface="Englebert"/>
              <a:buNone/>
              <a:defRPr sz="3000" b="1">
                <a:solidFill>
                  <a:schemeClr val="accent2"/>
                </a:solidFill>
                <a:latin typeface="Englebert"/>
                <a:ea typeface="Englebert"/>
                <a:cs typeface="Englebert"/>
                <a:sym typeface="Englebert"/>
              </a:defRPr>
            </a:lvl9pPr>
          </a:lstStyle>
          <a:p>
            <a:endParaRPr/>
          </a:p>
        </p:txBody>
      </p:sp>
      <p:sp>
        <p:nvSpPr>
          <p:cNvPr id="7" name="Google Shape;7;p1"/>
          <p:cNvSpPr txBox="1">
            <a:spLocks noGrp="1"/>
          </p:cNvSpPr>
          <p:nvPr>
            <p:ph type="body" idx="1"/>
          </p:nvPr>
        </p:nvSpPr>
        <p:spPr>
          <a:xfrm>
            <a:off x="953467" y="1536633"/>
            <a:ext cx="102852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Montserrat Alternates"/>
              <a:buChar char="●"/>
              <a:defRPr>
                <a:solidFill>
                  <a:schemeClr val="dk1"/>
                </a:solidFill>
                <a:latin typeface="Montserrat Alternates"/>
                <a:ea typeface="Montserrat Alternates"/>
                <a:cs typeface="Montserrat Alternates"/>
                <a:sym typeface="Montserrat Alternates"/>
              </a:defRPr>
            </a:lvl1pPr>
            <a:lvl2pPr marL="914400" lvl="1" indent="-317500">
              <a:lnSpc>
                <a:spcPct val="100000"/>
              </a:lnSpc>
              <a:spcBef>
                <a:spcPts val="0"/>
              </a:spcBef>
              <a:spcAft>
                <a:spcPts val="0"/>
              </a:spcAft>
              <a:buClr>
                <a:schemeClr val="dk1"/>
              </a:buClr>
              <a:buSzPts val="1400"/>
              <a:buFont typeface="Montserrat Alternates"/>
              <a:buChar char="○"/>
              <a:defRPr>
                <a:solidFill>
                  <a:schemeClr val="dk1"/>
                </a:solidFill>
                <a:latin typeface="Montserrat Alternates"/>
                <a:ea typeface="Montserrat Alternates"/>
                <a:cs typeface="Montserrat Alternates"/>
                <a:sym typeface="Montserrat Alternates"/>
              </a:defRPr>
            </a:lvl2pPr>
            <a:lvl3pPr marL="1371600" lvl="2" indent="-317500">
              <a:lnSpc>
                <a:spcPct val="100000"/>
              </a:lnSpc>
              <a:spcBef>
                <a:spcPts val="0"/>
              </a:spcBef>
              <a:spcAft>
                <a:spcPts val="0"/>
              </a:spcAft>
              <a:buClr>
                <a:schemeClr val="dk1"/>
              </a:buClr>
              <a:buSzPts val="1400"/>
              <a:buFont typeface="Montserrat Alternates"/>
              <a:buChar char="■"/>
              <a:defRPr>
                <a:solidFill>
                  <a:schemeClr val="dk1"/>
                </a:solidFill>
                <a:latin typeface="Montserrat Alternates"/>
                <a:ea typeface="Montserrat Alternates"/>
                <a:cs typeface="Montserrat Alternates"/>
                <a:sym typeface="Montserrat Alternates"/>
              </a:defRPr>
            </a:lvl3pPr>
            <a:lvl4pPr marL="1828800" lvl="3" indent="-317500">
              <a:lnSpc>
                <a:spcPct val="100000"/>
              </a:lnSpc>
              <a:spcBef>
                <a:spcPts val="0"/>
              </a:spcBef>
              <a:spcAft>
                <a:spcPts val="0"/>
              </a:spcAft>
              <a:buClr>
                <a:schemeClr val="dk1"/>
              </a:buClr>
              <a:buSzPts val="1400"/>
              <a:buFont typeface="Montserrat Alternates"/>
              <a:buChar char="●"/>
              <a:defRPr>
                <a:solidFill>
                  <a:schemeClr val="dk1"/>
                </a:solidFill>
                <a:latin typeface="Montserrat Alternates"/>
                <a:ea typeface="Montserrat Alternates"/>
                <a:cs typeface="Montserrat Alternates"/>
                <a:sym typeface="Montserrat Alternates"/>
              </a:defRPr>
            </a:lvl4pPr>
            <a:lvl5pPr marL="2286000" lvl="4" indent="-317500">
              <a:lnSpc>
                <a:spcPct val="100000"/>
              </a:lnSpc>
              <a:spcBef>
                <a:spcPts val="0"/>
              </a:spcBef>
              <a:spcAft>
                <a:spcPts val="0"/>
              </a:spcAft>
              <a:buClr>
                <a:schemeClr val="dk1"/>
              </a:buClr>
              <a:buSzPts val="1400"/>
              <a:buFont typeface="Montserrat Alternates"/>
              <a:buChar char="○"/>
              <a:defRPr>
                <a:solidFill>
                  <a:schemeClr val="dk1"/>
                </a:solidFill>
                <a:latin typeface="Montserrat Alternates"/>
                <a:ea typeface="Montserrat Alternates"/>
                <a:cs typeface="Montserrat Alternates"/>
                <a:sym typeface="Montserrat Alternates"/>
              </a:defRPr>
            </a:lvl5pPr>
            <a:lvl6pPr marL="2743200" lvl="5" indent="-317500">
              <a:lnSpc>
                <a:spcPct val="100000"/>
              </a:lnSpc>
              <a:spcBef>
                <a:spcPts val="0"/>
              </a:spcBef>
              <a:spcAft>
                <a:spcPts val="0"/>
              </a:spcAft>
              <a:buClr>
                <a:schemeClr val="dk1"/>
              </a:buClr>
              <a:buSzPts val="1400"/>
              <a:buFont typeface="Montserrat Alternates"/>
              <a:buChar char="■"/>
              <a:defRPr>
                <a:solidFill>
                  <a:schemeClr val="dk1"/>
                </a:solidFill>
                <a:latin typeface="Montserrat Alternates"/>
                <a:ea typeface="Montserrat Alternates"/>
                <a:cs typeface="Montserrat Alternates"/>
                <a:sym typeface="Montserrat Alternates"/>
              </a:defRPr>
            </a:lvl6pPr>
            <a:lvl7pPr marL="3200400" lvl="6" indent="-317500">
              <a:lnSpc>
                <a:spcPct val="100000"/>
              </a:lnSpc>
              <a:spcBef>
                <a:spcPts val="0"/>
              </a:spcBef>
              <a:spcAft>
                <a:spcPts val="0"/>
              </a:spcAft>
              <a:buClr>
                <a:schemeClr val="dk1"/>
              </a:buClr>
              <a:buSzPts val="1400"/>
              <a:buFont typeface="Montserrat Alternates"/>
              <a:buChar char="●"/>
              <a:defRPr>
                <a:solidFill>
                  <a:schemeClr val="dk1"/>
                </a:solidFill>
                <a:latin typeface="Montserrat Alternates"/>
                <a:ea typeface="Montserrat Alternates"/>
                <a:cs typeface="Montserrat Alternates"/>
                <a:sym typeface="Montserrat Alternates"/>
              </a:defRPr>
            </a:lvl7pPr>
            <a:lvl8pPr marL="3657600" lvl="7" indent="-317500">
              <a:lnSpc>
                <a:spcPct val="100000"/>
              </a:lnSpc>
              <a:spcBef>
                <a:spcPts val="0"/>
              </a:spcBef>
              <a:spcAft>
                <a:spcPts val="0"/>
              </a:spcAft>
              <a:buClr>
                <a:schemeClr val="dk1"/>
              </a:buClr>
              <a:buSzPts val="1400"/>
              <a:buFont typeface="Montserrat Alternates"/>
              <a:buChar char="○"/>
              <a:defRPr>
                <a:solidFill>
                  <a:schemeClr val="dk1"/>
                </a:solidFill>
                <a:latin typeface="Montserrat Alternates"/>
                <a:ea typeface="Montserrat Alternates"/>
                <a:cs typeface="Montserrat Alternates"/>
                <a:sym typeface="Montserrat Alternates"/>
              </a:defRPr>
            </a:lvl8pPr>
            <a:lvl9pPr marL="4114800" lvl="8" indent="-317500">
              <a:lnSpc>
                <a:spcPct val="100000"/>
              </a:lnSpc>
              <a:spcBef>
                <a:spcPts val="0"/>
              </a:spcBef>
              <a:spcAft>
                <a:spcPts val="0"/>
              </a:spcAft>
              <a:buClr>
                <a:schemeClr val="dk1"/>
              </a:buClr>
              <a:buSzPts val="1400"/>
              <a:buFont typeface="Montserrat Alternates"/>
              <a:buChar char="■"/>
              <a:defRPr>
                <a:solidFill>
                  <a:schemeClr val="dk1"/>
                </a:solidFill>
                <a:latin typeface="Montserrat Alternates"/>
                <a:ea typeface="Montserrat Alternates"/>
                <a:cs typeface="Montserrat Alternates"/>
                <a:sym typeface="Montserrat Alternates"/>
              </a:defRPr>
            </a:lvl9pPr>
          </a:lstStyle>
          <a:p>
            <a:endParaRPr/>
          </a:p>
        </p:txBody>
      </p:sp>
    </p:spTree>
    <p:extLst>
      <p:ext uri="{BB962C8B-B14F-4D97-AF65-F5344CB8AC3E}">
        <p14:creationId xmlns:p14="http://schemas.microsoft.com/office/powerpoint/2010/main" val="3555955970"/>
      </p:ext>
    </p:extLst>
  </p:cSld>
  <p:clrMap bg1="lt1" tx1="dk1" bg2="dk2" tx2="lt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CEBE4"/>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46167" y="713733"/>
            <a:ext cx="10299600" cy="763600"/>
          </a:xfrm>
          <a:prstGeom prst="rect">
            <a:avLst/>
          </a:prstGeom>
          <a:noFill/>
          <a:ln>
            <a:noFill/>
          </a:ln>
          <a:effectLst>
            <a:outerShdw blurRad="57150" dist="28575" dir="1800000" algn="bl" rotWithShape="0">
              <a:schemeClr val="accent1"/>
            </a:outerShdw>
          </a:effectLst>
        </p:spPr>
        <p:txBody>
          <a:bodyPr spcFirstLastPara="1" wrap="square" lIns="91425" tIns="91425" rIns="91425" bIns="91425" anchor="ctr" anchorCtr="0">
            <a:noAutofit/>
          </a:bodyPr>
          <a:lstStyle>
            <a:lvl1pPr lvl="0" rtl="0">
              <a:spcBef>
                <a:spcPts val="0"/>
              </a:spcBef>
              <a:spcAft>
                <a:spcPts val="0"/>
              </a:spcAft>
              <a:buClr>
                <a:schemeClr val="lt2"/>
              </a:buClr>
              <a:buSzPts val="2500"/>
              <a:buFont typeface="Josefin Sans"/>
              <a:buNone/>
              <a:defRPr sz="2500" b="1">
                <a:solidFill>
                  <a:schemeClr val="lt2"/>
                </a:solidFill>
                <a:latin typeface="Josefin Sans"/>
                <a:ea typeface="Josefin Sans"/>
                <a:cs typeface="Josefin Sans"/>
                <a:sym typeface="Josefin Sans"/>
              </a:defRPr>
            </a:lvl1pPr>
            <a:lvl2pPr lvl="1" rtl="0">
              <a:spcBef>
                <a:spcPts val="0"/>
              </a:spcBef>
              <a:spcAft>
                <a:spcPts val="0"/>
              </a:spcAft>
              <a:buClr>
                <a:schemeClr val="dk1"/>
              </a:buClr>
              <a:buSzPts val="2200"/>
              <a:buNone/>
              <a:defRPr sz="2200">
                <a:solidFill>
                  <a:schemeClr val="dk1"/>
                </a:solidFill>
              </a:defRPr>
            </a:lvl2pPr>
            <a:lvl3pPr lvl="2" rtl="0">
              <a:spcBef>
                <a:spcPts val="0"/>
              </a:spcBef>
              <a:spcAft>
                <a:spcPts val="0"/>
              </a:spcAft>
              <a:buClr>
                <a:schemeClr val="dk1"/>
              </a:buClr>
              <a:buSzPts val="2200"/>
              <a:buNone/>
              <a:defRPr sz="2200">
                <a:solidFill>
                  <a:schemeClr val="dk1"/>
                </a:solidFill>
              </a:defRPr>
            </a:lvl3pPr>
            <a:lvl4pPr lvl="3" rtl="0">
              <a:spcBef>
                <a:spcPts val="0"/>
              </a:spcBef>
              <a:spcAft>
                <a:spcPts val="0"/>
              </a:spcAft>
              <a:buClr>
                <a:schemeClr val="dk1"/>
              </a:buClr>
              <a:buSzPts val="2200"/>
              <a:buNone/>
              <a:defRPr sz="2200">
                <a:solidFill>
                  <a:schemeClr val="dk1"/>
                </a:solidFill>
              </a:defRPr>
            </a:lvl4pPr>
            <a:lvl5pPr lvl="4" rtl="0">
              <a:spcBef>
                <a:spcPts val="0"/>
              </a:spcBef>
              <a:spcAft>
                <a:spcPts val="0"/>
              </a:spcAft>
              <a:buClr>
                <a:schemeClr val="dk1"/>
              </a:buClr>
              <a:buSzPts val="2200"/>
              <a:buNone/>
              <a:defRPr sz="2200">
                <a:solidFill>
                  <a:schemeClr val="dk1"/>
                </a:solidFill>
              </a:defRPr>
            </a:lvl5pPr>
            <a:lvl6pPr lvl="5" rtl="0">
              <a:spcBef>
                <a:spcPts val="0"/>
              </a:spcBef>
              <a:spcAft>
                <a:spcPts val="0"/>
              </a:spcAft>
              <a:buClr>
                <a:schemeClr val="dk1"/>
              </a:buClr>
              <a:buSzPts val="2200"/>
              <a:buNone/>
              <a:defRPr sz="2200">
                <a:solidFill>
                  <a:schemeClr val="dk1"/>
                </a:solidFill>
              </a:defRPr>
            </a:lvl6pPr>
            <a:lvl7pPr lvl="6" rtl="0">
              <a:spcBef>
                <a:spcPts val="0"/>
              </a:spcBef>
              <a:spcAft>
                <a:spcPts val="0"/>
              </a:spcAft>
              <a:buClr>
                <a:schemeClr val="dk1"/>
              </a:buClr>
              <a:buSzPts val="2200"/>
              <a:buNone/>
              <a:defRPr sz="2200">
                <a:solidFill>
                  <a:schemeClr val="dk1"/>
                </a:solidFill>
              </a:defRPr>
            </a:lvl7pPr>
            <a:lvl8pPr lvl="7" rtl="0">
              <a:spcBef>
                <a:spcPts val="0"/>
              </a:spcBef>
              <a:spcAft>
                <a:spcPts val="0"/>
              </a:spcAft>
              <a:buClr>
                <a:schemeClr val="dk1"/>
              </a:buClr>
              <a:buSzPts val="2200"/>
              <a:buNone/>
              <a:defRPr sz="2200">
                <a:solidFill>
                  <a:schemeClr val="dk1"/>
                </a:solidFill>
              </a:defRPr>
            </a:lvl8pPr>
            <a:lvl9pPr lvl="8" rtl="0">
              <a:spcBef>
                <a:spcPts val="0"/>
              </a:spcBef>
              <a:spcAft>
                <a:spcPts val="0"/>
              </a:spcAft>
              <a:buClr>
                <a:schemeClr val="dk1"/>
              </a:buClr>
              <a:buSzPts val="2200"/>
              <a:buNone/>
              <a:defRPr sz="2200">
                <a:solidFill>
                  <a:schemeClr val="dk1"/>
                </a:solidFill>
              </a:defRPr>
            </a:lvl9pPr>
          </a:lstStyle>
          <a:p>
            <a:endParaRPr/>
          </a:p>
        </p:txBody>
      </p:sp>
      <p:sp>
        <p:nvSpPr>
          <p:cNvPr id="7" name="Google Shape;7;p1"/>
          <p:cNvSpPr txBox="1">
            <a:spLocks noGrp="1"/>
          </p:cNvSpPr>
          <p:nvPr>
            <p:ph type="body" idx="1"/>
          </p:nvPr>
        </p:nvSpPr>
        <p:spPr>
          <a:xfrm>
            <a:off x="946167" y="1685700"/>
            <a:ext cx="10299600" cy="4458400"/>
          </a:xfrm>
          <a:prstGeom prst="rect">
            <a:avLst/>
          </a:prstGeom>
          <a:noFill/>
          <a:ln>
            <a:noFill/>
          </a:ln>
        </p:spPr>
        <p:txBody>
          <a:bodyPr spcFirstLastPara="1" wrap="square" lIns="91425" tIns="91425" rIns="91425" bIns="91425" anchor="ctr" anchorCtr="0">
            <a:noAutofit/>
          </a:bodyPr>
          <a:lstStyle>
            <a:lvl1pPr marL="457200" lvl="0" indent="-317500">
              <a:lnSpc>
                <a:spcPct val="115000"/>
              </a:lnSpc>
              <a:spcBef>
                <a:spcPts val="0"/>
              </a:spcBef>
              <a:spcAft>
                <a:spcPts val="0"/>
              </a:spcAft>
              <a:buClr>
                <a:schemeClr val="dk1"/>
              </a:buClr>
              <a:buSzPts val="1400"/>
              <a:buFont typeface="Raleway"/>
              <a:buChar char="●"/>
              <a:defRPr>
                <a:solidFill>
                  <a:schemeClr val="dk1"/>
                </a:solidFill>
                <a:latin typeface="Raleway"/>
                <a:ea typeface="Raleway"/>
                <a:cs typeface="Raleway"/>
                <a:sym typeface="Raleway"/>
              </a:defRPr>
            </a:lvl1pPr>
            <a:lvl2pPr marL="914400" lvl="1" indent="-317500">
              <a:lnSpc>
                <a:spcPct val="115000"/>
              </a:lnSpc>
              <a:spcBef>
                <a:spcPts val="0"/>
              </a:spcBef>
              <a:spcAft>
                <a:spcPts val="0"/>
              </a:spcAft>
              <a:buClr>
                <a:schemeClr val="dk1"/>
              </a:buClr>
              <a:buSzPts val="1400"/>
              <a:buFont typeface="Raleway"/>
              <a:buChar char="○"/>
              <a:defRPr>
                <a:solidFill>
                  <a:schemeClr val="dk1"/>
                </a:solidFill>
                <a:latin typeface="Raleway"/>
                <a:ea typeface="Raleway"/>
                <a:cs typeface="Raleway"/>
                <a:sym typeface="Raleway"/>
              </a:defRPr>
            </a:lvl2pPr>
            <a:lvl3pPr marL="1371600" lvl="2" indent="-317500">
              <a:lnSpc>
                <a:spcPct val="115000"/>
              </a:lnSpc>
              <a:spcBef>
                <a:spcPts val="0"/>
              </a:spcBef>
              <a:spcAft>
                <a:spcPts val="0"/>
              </a:spcAft>
              <a:buClr>
                <a:schemeClr val="dk1"/>
              </a:buClr>
              <a:buSzPts val="1400"/>
              <a:buFont typeface="Raleway"/>
              <a:buChar char="■"/>
              <a:defRPr>
                <a:solidFill>
                  <a:schemeClr val="dk1"/>
                </a:solidFill>
                <a:latin typeface="Raleway"/>
                <a:ea typeface="Raleway"/>
                <a:cs typeface="Raleway"/>
                <a:sym typeface="Raleway"/>
              </a:defRPr>
            </a:lvl3pPr>
            <a:lvl4pPr marL="1828800" lvl="3" indent="-317500">
              <a:lnSpc>
                <a:spcPct val="115000"/>
              </a:lnSpc>
              <a:spcBef>
                <a:spcPts val="0"/>
              </a:spcBef>
              <a:spcAft>
                <a:spcPts val="0"/>
              </a:spcAft>
              <a:buClr>
                <a:schemeClr val="dk1"/>
              </a:buClr>
              <a:buSzPts val="1400"/>
              <a:buFont typeface="Raleway"/>
              <a:buChar char="●"/>
              <a:defRPr>
                <a:solidFill>
                  <a:schemeClr val="dk1"/>
                </a:solidFill>
                <a:latin typeface="Raleway"/>
                <a:ea typeface="Raleway"/>
                <a:cs typeface="Raleway"/>
                <a:sym typeface="Raleway"/>
              </a:defRPr>
            </a:lvl4pPr>
            <a:lvl5pPr marL="2286000" lvl="4" indent="-317500">
              <a:lnSpc>
                <a:spcPct val="115000"/>
              </a:lnSpc>
              <a:spcBef>
                <a:spcPts val="0"/>
              </a:spcBef>
              <a:spcAft>
                <a:spcPts val="0"/>
              </a:spcAft>
              <a:buClr>
                <a:schemeClr val="dk1"/>
              </a:buClr>
              <a:buSzPts val="1400"/>
              <a:buFont typeface="Raleway"/>
              <a:buChar char="○"/>
              <a:defRPr>
                <a:solidFill>
                  <a:schemeClr val="dk1"/>
                </a:solidFill>
                <a:latin typeface="Raleway"/>
                <a:ea typeface="Raleway"/>
                <a:cs typeface="Raleway"/>
                <a:sym typeface="Raleway"/>
              </a:defRPr>
            </a:lvl5pPr>
            <a:lvl6pPr marL="2743200" lvl="5" indent="-317500">
              <a:lnSpc>
                <a:spcPct val="115000"/>
              </a:lnSpc>
              <a:spcBef>
                <a:spcPts val="0"/>
              </a:spcBef>
              <a:spcAft>
                <a:spcPts val="0"/>
              </a:spcAft>
              <a:buClr>
                <a:schemeClr val="dk1"/>
              </a:buClr>
              <a:buSzPts val="1400"/>
              <a:buFont typeface="Raleway"/>
              <a:buChar char="■"/>
              <a:defRPr>
                <a:solidFill>
                  <a:schemeClr val="dk1"/>
                </a:solidFill>
                <a:latin typeface="Raleway"/>
                <a:ea typeface="Raleway"/>
                <a:cs typeface="Raleway"/>
                <a:sym typeface="Raleway"/>
              </a:defRPr>
            </a:lvl6pPr>
            <a:lvl7pPr marL="3200400" lvl="6" indent="-317500">
              <a:lnSpc>
                <a:spcPct val="115000"/>
              </a:lnSpc>
              <a:spcBef>
                <a:spcPts val="0"/>
              </a:spcBef>
              <a:spcAft>
                <a:spcPts val="0"/>
              </a:spcAft>
              <a:buClr>
                <a:schemeClr val="dk1"/>
              </a:buClr>
              <a:buSzPts val="1400"/>
              <a:buFont typeface="Raleway"/>
              <a:buChar char="●"/>
              <a:defRPr>
                <a:solidFill>
                  <a:schemeClr val="dk1"/>
                </a:solidFill>
                <a:latin typeface="Raleway"/>
                <a:ea typeface="Raleway"/>
                <a:cs typeface="Raleway"/>
                <a:sym typeface="Raleway"/>
              </a:defRPr>
            </a:lvl7pPr>
            <a:lvl8pPr marL="3657600" lvl="7" indent="-317500">
              <a:lnSpc>
                <a:spcPct val="115000"/>
              </a:lnSpc>
              <a:spcBef>
                <a:spcPts val="0"/>
              </a:spcBef>
              <a:spcAft>
                <a:spcPts val="0"/>
              </a:spcAft>
              <a:buClr>
                <a:schemeClr val="dk1"/>
              </a:buClr>
              <a:buSzPts val="1400"/>
              <a:buFont typeface="Raleway"/>
              <a:buChar char="○"/>
              <a:defRPr>
                <a:solidFill>
                  <a:schemeClr val="dk1"/>
                </a:solidFill>
                <a:latin typeface="Raleway"/>
                <a:ea typeface="Raleway"/>
                <a:cs typeface="Raleway"/>
                <a:sym typeface="Raleway"/>
              </a:defRPr>
            </a:lvl8pPr>
            <a:lvl9pPr marL="4114800" lvl="8" indent="-317500">
              <a:lnSpc>
                <a:spcPct val="115000"/>
              </a:lnSpc>
              <a:spcBef>
                <a:spcPts val="0"/>
              </a:spcBef>
              <a:spcAft>
                <a:spcPts val="0"/>
              </a:spcAft>
              <a:buClr>
                <a:schemeClr val="dk1"/>
              </a:buClr>
              <a:buSzPts val="1400"/>
              <a:buFont typeface="Raleway"/>
              <a:buChar char="■"/>
              <a:defRPr>
                <a:solidFill>
                  <a:schemeClr val="dk1"/>
                </a:solidFill>
                <a:latin typeface="Raleway"/>
                <a:ea typeface="Raleway"/>
                <a:cs typeface="Raleway"/>
                <a:sym typeface="Raleway"/>
              </a:defRPr>
            </a:lvl9pPr>
          </a:lstStyle>
          <a:p>
            <a:endParaRPr/>
          </a:p>
        </p:txBody>
      </p:sp>
    </p:spTree>
    <p:extLst>
      <p:ext uri="{BB962C8B-B14F-4D97-AF65-F5344CB8AC3E}">
        <p14:creationId xmlns:p14="http://schemas.microsoft.com/office/powerpoint/2010/main" val="3180721703"/>
      </p:ext>
    </p:extLst>
  </p:cSld>
  <p:clrMap bg1="lt1" tx1="dk1" bg2="dk2" tx2="lt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8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a:blip r:embed="rId18">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719333"/>
            <a:ext cx="102900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3000"/>
              <a:buFont typeface="Aref Ruqaa"/>
              <a:buNone/>
              <a:defRPr sz="3000">
                <a:solidFill>
                  <a:schemeClr val="dk2"/>
                </a:solidFill>
                <a:latin typeface="Aref Ruqaa"/>
                <a:ea typeface="Aref Ruqaa"/>
                <a:cs typeface="Aref Ruqaa"/>
                <a:sym typeface="Aref Ruqaa"/>
              </a:defRPr>
            </a:lvl1pPr>
            <a:lvl2pPr lvl="1">
              <a:spcBef>
                <a:spcPts val="0"/>
              </a:spcBef>
              <a:spcAft>
                <a:spcPts val="0"/>
              </a:spcAft>
              <a:buClr>
                <a:schemeClr val="dk2"/>
              </a:buClr>
              <a:buSzPts val="2800"/>
              <a:buNone/>
              <a:defRPr sz="2800">
                <a:solidFill>
                  <a:schemeClr val="dk2"/>
                </a:solidFill>
              </a:defRPr>
            </a:lvl2pPr>
            <a:lvl3pPr lvl="2">
              <a:spcBef>
                <a:spcPts val="0"/>
              </a:spcBef>
              <a:spcAft>
                <a:spcPts val="0"/>
              </a:spcAft>
              <a:buClr>
                <a:schemeClr val="dk2"/>
              </a:buClr>
              <a:buSzPts val="2800"/>
              <a:buNone/>
              <a:defRPr sz="2800">
                <a:solidFill>
                  <a:schemeClr val="dk2"/>
                </a:solidFill>
              </a:defRPr>
            </a:lvl3pPr>
            <a:lvl4pPr lvl="3">
              <a:spcBef>
                <a:spcPts val="0"/>
              </a:spcBef>
              <a:spcAft>
                <a:spcPts val="0"/>
              </a:spcAft>
              <a:buClr>
                <a:schemeClr val="dk2"/>
              </a:buClr>
              <a:buSzPts val="2800"/>
              <a:buNone/>
              <a:defRPr sz="2800">
                <a:solidFill>
                  <a:schemeClr val="dk2"/>
                </a:solidFill>
              </a:defRPr>
            </a:lvl4pPr>
            <a:lvl5pPr lvl="4">
              <a:spcBef>
                <a:spcPts val="0"/>
              </a:spcBef>
              <a:spcAft>
                <a:spcPts val="0"/>
              </a:spcAft>
              <a:buClr>
                <a:schemeClr val="dk2"/>
              </a:buClr>
              <a:buSzPts val="2800"/>
              <a:buNone/>
              <a:defRPr sz="2800">
                <a:solidFill>
                  <a:schemeClr val="dk2"/>
                </a:solidFill>
              </a:defRPr>
            </a:lvl5pPr>
            <a:lvl6pPr lvl="5">
              <a:spcBef>
                <a:spcPts val="0"/>
              </a:spcBef>
              <a:spcAft>
                <a:spcPts val="0"/>
              </a:spcAft>
              <a:buClr>
                <a:schemeClr val="dk2"/>
              </a:buClr>
              <a:buSzPts val="2800"/>
              <a:buNone/>
              <a:defRPr sz="2800">
                <a:solidFill>
                  <a:schemeClr val="dk2"/>
                </a:solidFill>
              </a:defRPr>
            </a:lvl6pPr>
            <a:lvl7pPr lvl="6">
              <a:spcBef>
                <a:spcPts val="0"/>
              </a:spcBef>
              <a:spcAft>
                <a:spcPts val="0"/>
              </a:spcAft>
              <a:buClr>
                <a:schemeClr val="dk2"/>
              </a:buClr>
              <a:buSzPts val="2800"/>
              <a:buNone/>
              <a:defRPr sz="2800">
                <a:solidFill>
                  <a:schemeClr val="dk2"/>
                </a:solidFill>
              </a:defRPr>
            </a:lvl7pPr>
            <a:lvl8pPr lvl="7">
              <a:spcBef>
                <a:spcPts val="0"/>
              </a:spcBef>
              <a:spcAft>
                <a:spcPts val="0"/>
              </a:spcAft>
              <a:buClr>
                <a:schemeClr val="dk2"/>
              </a:buClr>
              <a:buSzPts val="2800"/>
              <a:buNone/>
              <a:defRPr sz="2800">
                <a:solidFill>
                  <a:schemeClr val="dk2"/>
                </a:solidFill>
              </a:defRPr>
            </a:lvl8pPr>
            <a:lvl9pPr lvl="8">
              <a:spcBef>
                <a:spcPts val="0"/>
              </a:spcBef>
              <a:spcAft>
                <a:spcPts val="0"/>
              </a:spcAft>
              <a:buClr>
                <a:schemeClr val="dk2"/>
              </a:buClr>
              <a:buSzPts val="2800"/>
              <a:buNone/>
              <a:defRPr sz="2800">
                <a:solidFill>
                  <a:schemeClr val="dk2"/>
                </a:solidFill>
              </a:defRPr>
            </a:lvl9pPr>
          </a:lstStyle>
          <a:p>
            <a:endParaRPr/>
          </a:p>
        </p:txBody>
      </p:sp>
      <p:sp>
        <p:nvSpPr>
          <p:cNvPr id="7" name="Google Shape;7;p1"/>
          <p:cNvSpPr txBox="1">
            <a:spLocks noGrp="1"/>
          </p:cNvSpPr>
          <p:nvPr>
            <p:ph type="body" idx="1"/>
          </p:nvPr>
        </p:nvSpPr>
        <p:spPr>
          <a:xfrm>
            <a:off x="950967" y="1662600"/>
            <a:ext cx="10290000" cy="4482000"/>
          </a:xfrm>
          <a:prstGeom prst="rect">
            <a:avLst/>
          </a:prstGeom>
          <a:noFill/>
          <a:ln>
            <a:noFill/>
          </a:ln>
        </p:spPr>
        <p:txBody>
          <a:bodyPr spcFirstLastPara="1" wrap="square" lIns="91425" tIns="91425" rIns="91425" bIns="91425" anchor="ctr" anchorCtr="0">
            <a:noAutofit/>
          </a:bodyPr>
          <a:lstStyle>
            <a:lvl1pPr marL="457200" lvl="0"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1pPr>
            <a:lvl2pPr marL="914400" lvl="1"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2pPr>
            <a:lvl3pPr marL="1371600" lvl="2"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3pPr>
            <a:lvl4pPr marL="1828800" lvl="3"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4pPr>
            <a:lvl5pPr marL="2286000" lvl="4"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5pPr>
            <a:lvl6pPr marL="2743200" lvl="5"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6pPr>
            <a:lvl7pPr marL="3200400" lvl="6"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7pPr>
            <a:lvl8pPr marL="3657600" lvl="7"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8pPr>
            <a:lvl9pPr marL="4114800" lvl="8"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9pPr>
          </a:lstStyle>
          <a:p>
            <a:endParaRPr/>
          </a:p>
        </p:txBody>
      </p:sp>
    </p:spTree>
    <p:extLst>
      <p:ext uri="{BB962C8B-B14F-4D97-AF65-F5344CB8AC3E}">
        <p14:creationId xmlns:p14="http://schemas.microsoft.com/office/powerpoint/2010/main" val="3226851576"/>
      </p:ext>
    </p:extLst>
  </p:cSld>
  <p:clrMap bg1="lt1" tx1="dk1" bg2="dk2" tx2="lt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 id="2147483765" r:id="rId12"/>
    <p:sldLayoutId id="2147483766" r:id="rId13"/>
    <p:sldLayoutId id="2147483767" r:id="rId14"/>
    <p:sldLayoutId id="2147483768" r:id="rId15"/>
    <p:sldLayoutId id="2147483855"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9040FC0-4FD3-4246-AAF5-2082E50F0BE6}"/>
              </a:ext>
            </a:extLst>
          </p:cNvPr>
          <p:cNvSpPr>
            <a:spLocks noGrp="1"/>
          </p:cNvSpPr>
          <p:nvPr>
            <p:ph type="title"/>
          </p:nvPr>
        </p:nvSpPr>
        <p:spPr>
          <a:xfrm>
            <a:off x="838201"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2DB22C5-7F64-4CD8-8BC4-D32E0A2EAA89}"/>
              </a:ext>
            </a:extLst>
          </p:cNvPr>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2381F2-B9E8-4D14-BAFE-6EF808CF25DB}"/>
              </a:ext>
            </a:extLst>
          </p:cNvPr>
          <p:cNvSpPr>
            <a:spLocks noGrp="1"/>
          </p:cNvSpPr>
          <p:nvPr>
            <p:ph type="dt" sz="half" idx="2"/>
          </p:nvPr>
        </p:nvSpPr>
        <p:spPr>
          <a:xfrm>
            <a:off x="838201"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2B8AC976-F0F5-438A-A4BB-3BAAC2D1A4DD}" type="datetimeFigureOut">
              <a:rPr lang="en-US" smtClean="0">
                <a:solidFill>
                  <a:prstClr val="black">
                    <a:tint val="75000"/>
                  </a:prstClr>
                </a:solidFill>
              </a:rPr>
              <a:pPr defTabSz="914400"/>
              <a:t>3/1/2025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95A469B-8471-4898-B282-749957BDA404}"/>
              </a:ext>
            </a:extLst>
          </p:cNvPr>
          <p:cNvSpPr>
            <a:spLocks noGrp="1"/>
          </p:cNvSpPr>
          <p:nvPr>
            <p:ph type="ftr" sz="quarter" idx="3"/>
          </p:nvPr>
        </p:nvSpPr>
        <p:spPr>
          <a:xfrm>
            <a:off x="4038601"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A99F61B-436C-4F68-BDD4-D331987F21A7}"/>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F70BFC39-336F-402B-8BB1-7F2D84F98217}"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1062486177"/>
      </p:ext>
    </p:extLst>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Lst>
  <p:txStyles>
    <p:titleStyle>
      <a:lvl1pPr algn="l" defTabSz="91430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77" indent="-228577"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1"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Title Placeholder 1">
            <a:extLst>
              <a:ext uri="{FF2B5EF4-FFF2-40B4-BE49-F238E27FC236}">
                <a16:creationId xmlns:a16="http://schemas.microsoft.com/office/drawing/2014/main" id="{905408E1-2C15-E623-965D-D1DE271E2CC4}"/>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123" name="Text Placeholder 2">
            <a:extLst>
              <a:ext uri="{FF2B5EF4-FFF2-40B4-BE49-F238E27FC236}">
                <a16:creationId xmlns:a16="http://schemas.microsoft.com/office/drawing/2014/main" id="{45ADD865-F000-5314-C958-3412936CDC7C}"/>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2837AB8E-6542-9332-D0A0-2E18985E2BFF}"/>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mn-lt"/>
                <a:cs typeface="+mn-cs"/>
              </a:defRPr>
            </a:lvl1pPr>
          </a:lstStyle>
          <a:p>
            <a:pPr>
              <a:defRPr/>
            </a:pPr>
            <a:fld id="{732E6A89-3D18-431C-B43A-E0B1FF430185}" type="datetimeFigureOut">
              <a:rPr lang="en-US"/>
              <a:pPr>
                <a:defRPr/>
              </a:pPr>
              <a:t>3/1/2025</a:t>
            </a:fld>
            <a:endParaRPr lang="en-US"/>
          </a:p>
        </p:txBody>
      </p:sp>
      <p:sp>
        <p:nvSpPr>
          <p:cNvPr id="5" name="Footer Placeholder 4">
            <a:extLst>
              <a:ext uri="{FF2B5EF4-FFF2-40B4-BE49-F238E27FC236}">
                <a16:creationId xmlns:a16="http://schemas.microsoft.com/office/drawing/2014/main" id="{BB817DA3-EA10-A6FB-3ADE-0209895B22DE}"/>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mn-lt"/>
                <a:cs typeface="+mn-cs"/>
              </a:defRPr>
            </a:lvl1pPr>
          </a:lstStyle>
          <a:p>
            <a:pPr>
              <a:defRPr/>
            </a:pPr>
            <a:endParaRPr lang="en-US"/>
          </a:p>
        </p:txBody>
      </p:sp>
      <p:sp>
        <p:nvSpPr>
          <p:cNvPr id="6" name="Slide Number Placeholder 5">
            <a:extLst>
              <a:ext uri="{FF2B5EF4-FFF2-40B4-BE49-F238E27FC236}">
                <a16:creationId xmlns:a16="http://schemas.microsoft.com/office/drawing/2014/main" id="{BF1CD288-F0AA-7E17-3978-D62DFE9AA9E3}"/>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cs typeface="Arial" panose="020B0604020202020204" pitchFamily="34" charset="0"/>
              </a:defRPr>
            </a:lvl1pPr>
          </a:lstStyle>
          <a:p>
            <a:fld id="{835B5579-6E8A-4DAE-B88E-7C0C5CA6877C}" type="slidenum">
              <a:rPr lang="en-US" altLang="en-US"/>
              <a:pPr/>
              <a:t>‹#›</a:t>
            </a:fld>
            <a:endParaRPr lang="en-US" altLang="en-US"/>
          </a:p>
        </p:txBody>
      </p:sp>
    </p:spTree>
    <p:extLst>
      <p:ext uri="{BB962C8B-B14F-4D97-AF65-F5344CB8AC3E}">
        <p14:creationId xmlns:p14="http://schemas.microsoft.com/office/powerpoint/2010/main" val="3086660117"/>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 id="2147483853" r:id="rId12"/>
    <p:sldLayoutId id="2147483854" r:id="rId13"/>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Font typeface="Poiret One"/>
              <a:buNone/>
              <a:defRPr sz="2800">
                <a:solidFill>
                  <a:schemeClr val="dk1"/>
                </a:solidFill>
                <a:latin typeface="Poiret One"/>
                <a:ea typeface="Poiret One"/>
                <a:cs typeface="Poiret One"/>
                <a:sym typeface="Poiret One"/>
              </a:defRPr>
            </a:lvl1pPr>
            <a:lvl2pPr lvl="1"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2pPr>
            <a:lvl3pPr lvl="2"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3pPr>
            <a:lvl4pPr lvl="3"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4pPr>
            <a:lvl5pPr lvl="4"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5pPr>
            <a:lvl6pPr lvl="5"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6pPr>
            <a:lvl7pPr lvl="6"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7pPr>
            <a:lvl8pPr lvl="7"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8pPr>
            <a:lvl9pPr lvl="8"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lt2"/>
              </a:buClr>
              <a:buSzPts val="1800"/>
              <a:buFont typeface="Oxygen Light"/>
              <a:buChar char="●"/>
              <a:defRPr sz="1800">
                <a:solidFill>
                  <a:schemeClr val="lt2"/>
                </a:solidFill>
                <a:latin typeface="Oxygen Light"/>
                <a:ea typeface="Oxygen Light"/>
                <a:cs typeface="Oxygen Light"/>
                <a:sym typeface="Oxygen Light"/>
              </a:defRPr>
            </a:lvl1pPr>
            <a:lvl2pPr marL="914400" lvl="1" indent="-317500">
              <a:lnSpc>
                <a:spcPct val="115000"/>
              </a:lnSpc>
              <a:spcBef>
                <a:spcPts val="1600"/>
              </a:spcBef>
              <a:spcAft>
                <a:spcPts val="0"/>
              </a:spcAft>
              <a:buClr>
                <a:schemeClr val="lt2"/>
              </a:buClr>
              <a:buSzPts val="1400"/>
              <a:buFont typeface="Oxygen Light"/>
              <a:buChar char="○"/>
              <a:defRPr>
                <a:solidFill>
                  <a:schemeClr val="lt2"/>
                </a:solidFill>
                <a:latin typeface="Oxygen Light"/>
                <a:ea typeface="Oxygen Light"/>
                <a:cs typeface="Oxygen Light"/>
                <a:sym typeface="Oxygen Light"/>
              </a:defRPr>
            </a:lvl2pPr>
            <a:lvl3pPr marL="1371600" lvl="2" indent="-317500">
              <a:lnSpc>
                <a:spcPct val="115000"/>
              </a:lnSpc>
              <a:spcBef>
                <a:spcPts val="1600"/>
              </a:spcBef>
              <a:spcAft>
                <a:spcPts val="0"/>
              </a:spcAft>
              <a:buClr>
                <a:schemeClr val="lt2"/>
              </a:buClr>
              <a:buSzPts val="1400"/>
              <a:buFont typeface="Oxygen Light"/>
              <a:buChar char="■"/>
              <a:defRPr>
                <a:solidFill>
                  <a:schemeClr val="lt2"/>
                </a:solidFill>
                <a:latin typeface="Oxygen Light"/>
                <a:ea typeface="Oxygen Light"/>
                <a:cs typeface="Oxygen Light"/>
                <a:sym typeface="Oxygen Light"/>
              </a:defRPr>
            </a:lvl3pPr>
            <a:lvl4pPr marL="1828800" lvl="3" indent="-317500">
              <a:lnSpc>
                <a:spcPct val="115000"/>
              </a:lnSpc>
              <a:spcBef>
                <a:spcPts val="1600"/>
              </a:spcBef>
              <a:spcAft>
                <a:spcPts val="0"/>
              </a:spcAft>
              <a:buClr>
                <a:schemeClr val="lt2"/>
              </a:buClr>
              <a:buSzPts val="1400"/>
              <a:buFont typeface="Oxygen Light"/>
              <a:buChar char="●"/>
              <a:defRPr>
                <a:solidFill>
                  <a:schemeClr val="lt2"/>
                </a:solidFill>
                <a:latin typeface="Oxygen Light"/>
                <a:ea typeface="Oxygen Light"/>
                <a:cs typeface="Oxygen Light"/>
                <a:sym typeface="Oxygen Light"/>
              </a:defRPr>
            </a:lvl4pPr>
            <a:lvl5pPr marL="2286000" lvl="4" indent="-317500">
              <a:lnSpc>
                <a:spcPct val="115000"/>
              </a:lnSpc>
              <a:spcBef>
                <a:spcPts val="1600"/>
              </a:spcBef>
              <a:spcAft>
                <a:spcPts val="0"/>
              </a:spcAft>
              <a:buClr>
                <a:schemeClr val="lt2"/>
              </a:buClr>
              <a:buSzPts val="1400"/>
              <a:buFont typeface="Oxygen Light"/>
              <a:buChar char="○"/>
              <a:defRPr>
                <a:solidFill>
                  <a:schemeClr val="lt2"/>
                </a:solidFill>
                <a:latin typeface="Oxygen Light"/>
                <a:ea typeface="Oxygen Light"/>
                <a:cs typeface="Oxygen Light"/>
                <a:sym typeface="Oxygen Light"/>
              </a:defRPr>
            </a:lvl5pPr>
            <a:lvl6pPr marL="2743200" lvl="5" indent="-317500">
              <a:lnSpc>
                <a:spcPct val="115000"/>
              </a:lnSpc>
              <a:spcBef>
                <a:spcPts val="1600"/>
              </a:spcBef>
              <a:spcAft>
                <a:spcPts val="0"/>
              </a:spcAft>
              <a:buClr>
                <a:schemeClr val="lt2"/>
              </a:buClr>
              <a:buSzPts val="1400"/>
              <a:buFont typeface="Oxygen Light"/>
              <a:buChar char="■"/>
              <a:defRPr>
                <a:solidFill>
                  <a:schemeClr val="lt2"/>
                </a:solidFill>
                <a:latin typeface="Oxygen Light"/>
                <a:ea typeface="Oxygen Light"/>
                <a:cs typeface="Oxygen Light"/>
                <a:sym typeface="Oxygen Light"/>
              </a:defRPr>
            </a:lvl6pPr>
            <a:lvl7pPr marL="3200400" lvl="6" indent="-317500">
              <a:lnSpc>
                <a:spcPct val="115000"/>
              </a:lnSpc>
              <a:spcBef>
                <a:spcPts val="1600"/>
              </a:spcBef>
              <a:spcAft>
                <a:spcPts val="0"/>
              </a:spcAft>
              <a:buClr>
                <a:schemeClr val="lt2"/>
              </a:buClr>
              <a:buSzPts val="1400"/>
              <a:buFont typeface="Oxygen Light"/>
              <a:buChar char="●"/>
              <a:defRPr>
                <a:solidFill>
                  <a:schemeClr val="lt2"/>
                </a:solidFill>
                <a:latin typeface="Oxygen Light"/>
                <a:ea typeface="Oxygen Light"/>
                <a:cs typeface="Oxygen Light"/>
                <a:sym typeface="Oxygen Light"/>
              </a:defRPr>
            </a:lvl7pPr>
            <a:lvl8pPr marL="3657600" lvl="7" indent="-317500">
              <a:lnSpc>
                <a:spcPct val="115000"/>
              </a:lnSpc>
              <a:spcBef>
                <a:spcPts val="1600"/>
              </a:spcBef>
              <a:spcAft>
                <a:spcPts val="0"/>
              </a:spcAft>
              <a:buClr>
                <a:schemeClr val="lt2"/>
              </a:buClr>
              <a:buSzPts val="1400"/>
              <a:buFont typeface="Oxygen Light"/>
              <a:buChar char="○"/>
              <a:defRPr>
                <a:solidFill>
                  <a:schemeClr val="lt2"/>
                </a:solidFill>
                <a:latin typeface="Oxygen Light"/>
                <a:ea typeface="Oxygen Light"/>
                <a:cs typeface="Oxygen Light"/>
                <a:sym typeface="Oxygen Light"/>
              </a:defRPr>
            </a:lvl8pPr>
            <a:lvl9pPr marL="4114800" lvl="8" indent="-317500">
              <a:lnSpc>
                <a:spcPct val="115000"/>
              </a:lnSpc>
              <a:spcBef>
                <a:spcPts val="1600"/>
              </a:spcBef>
              <a:spcAft>
                <a:spcPts val="1600"/>
              </a:spcAft>
              <a:buClr>
                <a:schemeClr val="lt2"/>
              </a:buClr>
              <a:buSzPts val="1400"/>
              <a:buFont typeface="Oxygen Light"/>
              <a:buChar char="■"/>
              <a:defRPr>
                <a:solidFill>
                  <a:schemeClr val="lt2"/>
                </a:solidFill>
                <a:latin typeface="Oxygen Light"/>
                <a:ea typeface="Oxygen Light"/>
                <a:cs typeface="Oxygen Light"/>
                <a:sym typeface="Oxygen Light"/>
              </a:defRPr>
            </a:lvl9pPr>
          </a:lstStyle>
          <a:p>
            <a:endParaRPr/>
          </a:p>
        </p:txBody>
      </p:sp>
    </p:spTree>
    <p:extLst>
      <p:ext uri="{BB962C8B-B14F-4D97-AF65-F5344CB8AC3E}">
        <p14:creationId xmlns:p14="http://schemas.microsoft.com/office/powerpoint/2010/main" val="185924912"/>
      </p:ext>
    </p:extLst>
  </p:cSld>
  <p:clrMap bg1="lt1" tx1="dk1" bg2="dk2" tx2="lt2" accent1="accent1" accent2="accent2" accent3="accent3" accent4="accent4" accent5="accent5" accent6="accent6" hlink="hlink" folHlink="folHlink"/>
  <p:sldLayoutIdLst>
    <p:sldLayoutId id="2147483860" r:id="rId1"/>
    <p:sldLayoutId id="2147483861" r:id="rId2"/>
    <p:sldLayoutId id="2147483862" r:id="rId3"/>
    <p:sldLayoutId id="2147483863" r:id="rId4"/>
    <p:sldLayoutId id="2147483864" r:id="rId5"/>
    <p:sldLayoutId id="2147483865" r:id="rId6"/>
    <p:sldLayoutId id="2147483866" r:id="rId7"/>
    <p:sldLayoutId id="2147483867" r:id="rId8"/>
    <p:sldLayoutId id="2147483868" r:id="rId9"/>
    <p:sldLayoutId id="2147483869"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FBFA539-A6BD-555F-546C-71EB4ED711B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7E38B22-7A13-E312-6FD4-A50858AF1E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6278D4-4955-88F7-D60B-C1DFFCAD28A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293E47-54BC-40E1-8C02-A020863EEE1A}" type="datetimeFigureOut">
              <a:rPr lang="en-US" smtClean="0"/>
              <a:t>3/1/2025</a:t>
            </a:fld>
            <a:endParaRPr lang="en-US"/>
          </a:p>
        </p:txBody>
      </p:sp>
      <p:sp>
        <p:nvSpPr>
          <p:cNvPr id="5" name="Footer Placeholder 4">
            <a:extLst>
              <a:ext uri="{FF2B5EF4-FFF2-40B4-BE49-F238E27FC236}">
                <a16:creationId xmlns:a16="http://schemas.microsoft.com/office/drawing/2014/main" id="{AA97B57D-3213-10FC-43FF-50847BA8811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22F4401-43F7-A198-1E53-FEF351DA7BE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3DF3039-7344-492D-92C4-29B03C4269E8}" type="slidenum">
              <a:rPr lang="en-US" smtClean="0"/>
              <a:t>‹#›</a:t>
            </a:fld>
            <a:endParaRPr lang="en-US"/>
          </a:p>
        </p:txBody>
      </p:sp>
    </p:spTree>
    <p:extLst>
      <p:ext uri="{BB962C8B-B14F-4D97-AF65-F5344CB8AC3E}">
        <p14:creationId xmlns:p14="http://schemas.microsoft.com/office/powerpoint/2010/main" val="180986907"/>
      </p:ext>
    </p:extLst>
  </p:cSld>
  <p:clrMap bg1="lt1" tx1="dk1" bg2="lt2" tx2="dk2" accent1="accent1" accent2="accent2" accent3="accent3" accent4="accent4" accent5="accent5" accent6="accent6" hlink="hlink" folHlink="folHlink"/>
  <p:sldLayoutIdLst>
    <p:sldLayoutId id="2147483871" r:id="rId1"/>
    <p:sldLayoutId id="2147483872" r:id="rId2"/>
    <p:sldLayoutId id="2147483873" r:id="rId3"/>
    <p:sldLayoutId id="2147483874" r:id="rId4"/>
    <p:sldLayoutId id="2147483875" r:id="rId5"/>
    <p:sldLayoutId id="2147483876" r:id="rId6"/>
    <p:sldLayoutId id="2147483877" r:id="rId7"/>
    <p:sldLayoutId id="2147483878" r:id="rId8"/>
    <p:sldLayoutId id="2147483879" r:id="rId9"/>
    <p:sldLayoutId id="2147483880" r:id="rId10"/>
    <p:sldLayoutId id="214748388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88.xml"/></Relationships>
</file>

<file path=ppt/slides/_rels/slide1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2.xml"/><Relationship Id="rId1" Type="http://schemas.openxmlformats.org/officeDocument/2006/relationships/slideLayout" Target="../slideLayouts/slideLayout25.xml"/><Relationship Id="rId5" Type="http://schemas.openxmlformats.org/officeDocument/2006/relationships/image" Target="../media/image57.emf"/><Relationship Id="rId4" Type="http://schemas.openxmlformats.org/officeDocument/2006/relationships/image" Target="../media/image56.emf"/></Relationships>
</file>

<file path=ppt/slides/_rels/slide17.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45.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5.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notesSlide" Target="../notesSlides/notesSlide3.xml"/></Relationships>
</file>

<file path=ppt/slides/_rels/slide1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88.xml"/></Relationships>
</file>

<file path=ppt/slides/_rels/slide2.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svg"/><Relationship Id="rId3" Type="http://schemas.openxmlformats.org/officeDocument/2006/relationships/image" Target="../media/image20.svg"/><Relationship Id="rId7" Type="http://schemas.openxmlformats.org/officeDocument/2006/relationships/image" Target="../media/image24.svg"/><Relationship Id="rId12" Type="http://schemas.openxmlformats.org/officeDocument/2006/relationships/image" Target="../media/image29.png"/><Relationship Id="rId2" Type="http://schemas.openxmlformats.org/officeDocument/2006/relationships/image" Target="../media/image19.png"/><Relationship Id="rId1" Type="http://schemas.openxmlformats.org/officeDocument/2006/relationships/slideLayout" Target="../slideLayouts/slideLayout31.xml"/><Relationship Id="rId6" Type="http://schemas.openxmlformats.org/officeDocument/2006/relationships/image" Target="../media/image23.png"/><Relationship Id="rId11" Type="http://schemas.openxmlformats.org/officeDocument/2006/relationships/image" Target="../media/image28.svg"/><Relationship Id="rId5" Type="http://schemas.openxmlformats.org/officeDocument/2006/relationships/image" Target="../media/image22.sv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svg"/></Relationships>
</file>

<file path=ppt/slides/_rels/slide20.xml.rels><?xml version="1.0" encoding="UTF-8" standalone="yes"?>
<Relationships xmlns="http://schemas.openxmlformats.org/package/2006/relationships"><Relationship Id="rId2" Type="http://schemas.openxmlformats.org/officeDocument/2006/relationships/image" Target="../media/image63.GIF"/><Relationship Id="rId1" Type="http://schemas.openxmlformats.org/officeDocument/2006/relationships/slideLayout" Target="../slideLayouts/slideLayout45.xml"/></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4.png"/><Relationship Id="rId1" Type="http://schemas.openxmlformats.org/officeDocument/2006/relationships/slideLayout" Target="../slideLayouts/slideLayout47.xml"/><Relationship Id="rId4" Type="http://schemas.openxmlformats.org/officeDocument/2006/relationships/image" Target="../media/image65.tmp"/></Relationships>
</file>

<file path=ppt/slides/_rels/slide22.xml.rels><?xml version="1.0" encoding="UTF-8" standalone="yes"?>
<Relationships xmlns="http://schemas.openxmlformats.org/package/2006/relationships"><Relationship Id="rId2" Type="http://schemas.openxmlformats.org/officeDocument/2006/relationships/slide" Target="slide14.xml"/><Relationship Id="rId1" Type="http://schemas.openxmlformats.org/officeDocument/2006/relationships/slideLayout" Target="../slideLayouts/slideLayout4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24.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slide" Target="slide2.xml"/><Relationship Id="rId1" Type="http://schemas.openxmlformats.org/officeDocument/2006/relationships/slideLayout" Target="../slideLayouts/slideLayout47.xml"/><Relationship Id="rId4" Type="http://schemas.openxmlformats.org/officeDocument/2006/relationships/image" Target="../media/image66.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2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13.xml"/><Relationship Id="rId5" Type="http://schemas.openxmlformats.org/officeDocument/2006/relationships/image" Target="../media/image70.png"/><Relationship Id="rId4" Type="http://schemas.openxmlformats.org/officeDocument/2006/relationships/image" Target="../media/image69.png"/></Relationships>
</file>

<file path=ppt/slides/_rels/slide28.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tags" Target="../tags/tag4.xml"/><Relationship Id="rId7" Type="http://schemas.openxmlformats.org/officeDocument/2006/relationships/slideLayout" Target="../slideLayouts/slideLayout13.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tags" Target="../tags/tag7.xml"/><Relationship Id="rId5" Type="http://schemas.openxmlformats.org/officeDocument/2006/relationships/tags" Target="../tags/tag6.xml"/><Relationship Id="rId4" Type="http://schemas.openxmlformats.org/officeDocument/2006/relationships/tags" Target="../tags/tag5.xml"/><Relationship Id="rId9" Type="http://schemas.openxmlformats.org/officeDocument/2006/relationships/image" Target="../media/image72.png"/></Relationships>
</file>

<file path=ppt/slides/_rels/slide29.xml.rels><?xml version="1.0" encoding="UTF-8" standalone="yes"?>
<Relationships xmlns="http://schemas.openxmlformats.org/package/2006/relationships"><Relationship Id="rId2" Type="http://schemas.openxmlformats.org/officeDocument/2006/relationships/image" Target="../media/image73.tmp"/><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png"/><Relationship Id="rId1" Type="http://schemas.openxmlformats.org/officeDocument/2006/relationships/slideLayout" Target="../slideLayouts/slideLayout13.xml"/><Relationship Id="rId4" Type="http://schemas.openxmlformats.org/officeDocument/2006/relationships/image" Target="../media/image76.tmp"/></Relationships>
</file>

<file path=ppt/slides/_rels/slide31.xml.rels><?xml version="1.0" encoding="UTF-8" standalone="yes"?>
<Relationships xmlns="http://schemas.openxmlformats.org/package/2006/relationships"><Relationship Id="rId2" Type="http://schemas.openxmlformats.org/officeDocument/2006/relationships/image" Target="../media/image77.GIF"/><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71.png"/><Relationship Id="rId1" Type="http://schemas.openxmlformats.org/officeDocument/2006/relationships/slideLayout" Target="../slideLayouts/slideLayout13.xml"/><Relationship Id="rId4" Type="http://schemas.openxmlformats.org/officeDocument/2006/relationships/image" Target="../media/image8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image" Target="../media/image77.GIF"/><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65.xml"/></Relationships>
</file>

<file path=ppt/slides/_rels/slide4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6.png"/><Relationship Id="rId1" Type="http://schemas.openxmlformats.org/officeDocument/2006/relationships/slideLayout" Target="../slideLayouts/slideLayout65.xml"/></Relationships>
</file>

<file path=ppt/slides/_rels/slide42.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75.xml"/></Relationships>
</file>

<file path=ppt/slides/_rels/slide4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53.xml"/><Relationship Id="rId4" Type="http://schemas.openxmlformats.org/officeDocument/2006/relationships/image" Target="../media/image90.gif"/></Relationships>
</file>

<file path=ppt/slides/_rels/slide4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audio" Target="../media/audio1.wav"/><Relationship Id="rId1" Type="http://schemas.openxmlformats.org/officeDocument/2006/relationships/slideLayout" Target="../slideLayouts/slideLayout49.xml"/><Relationship Id="rId4" Type="http://schemas.openxmlformats.org/officeDocument/2006/relationships/image" Target="../media/image90.gif"/></Relationships>
</file>

<file path=ppt/slides/_rels/slide4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audio" Target="../media/audio1.wav"/><Relationship Id="rId1" Type="http://schemas.openxmlformats.org/officeDocument/2006/relationships/slideLayout" Target="../slideLayouts/slideLayout49.xml"/><Relationship Id="rId4" Type="http://schemas.openxmlformats.org/officeDocument/2006/relationships/image" Target="../media/image90.gif"/></Relationships>
</file>

<file path=ppt/slides/_rels/slide4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audio" Target="../media/audio1.wav"/><Relationship Id="rId1" Type="http://schemas.openxmlformats.org/officeDocument/2006/relationships/slideLayout" Target="../slideLayouts/slideLayout49.xml"/><Relationship Id="rId4" Type="http://schemas.openxmlformats.org/officeDocument/2006/relationships/image" Target="../media/image90.gif"/></Relationships>
</file>

<file path=ppt/slides/_rels/slide4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audio" Target="../media/audio1.wav"/><Relationship Id="rId1" Type="http://schemas.openxmlformats.org/officeDocument/2006/relationships/slideLayout" Target="../slideLayouts/slideLayout49.xml"/><Relationship Id="rId4" Type="http://schemas.openxmlformats.org/officeDocument/2006/relationships/image" Target="../media/image90.gif"/></Relationships>
</file>

<file path=ppt/slides/_rels/slide48.xml.rels><?xml version="1.0" encoding="UTF-8" standalone="yes"?>
<Relationships xmlns="http://schemas.openxmlformats.org/package/2006/relationships"><Relationship Id="rId2" Type="http://schemas.openxmlformats.org/officeDocument/2006/relationships/image" Target="../media/image92.gif"/><Relationship Id="rId1" Type="http://schemas.openxmlformats.org/officeDocument/2006/relationships/slideLayout" Target="../slideLayouts/slideLayout76.xml"/></Relationships>
</file>

<file path=ppt/slides/_rels/slide4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13.xml"/><Relationship Id="rId4" Type="http://schemas.openxmlformats.org/officeDocument/2006/relationships/image" Target="../media/image95.png"/></Relationships>
</file>

<file path=ppt/slides/_rels/slide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notesSlide" Target="../notesSlides/notesSlide4.xml"/><Relationship Id="rId1" Type="http://schemas.openxmlformats.org/officeDocument/2006/relationships/slideLayout" Target="../slideLayouts/slideLayout25.xml"/><Relationship Id="rId4" Type="http://schemas.openxmlformats.org/officeDocument/2006/relationships/image" Target="../media/image57.emf"/></Relationships>
</file>

<file path=ppt/slides/_rels/slide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riển lãm 200 bức ảnh tuyệt đẹp về 10 nước Đông Nam Á">
            <a:extLst>
              <a:ext uri="{FF2B5EF4-FFF2-40B4-BE49-F238E27FC236}">
                <a16:creationId xmlns:a16="http://schemas.microsoft.com/office/drawing/2014/main" id="{52CA09EC-D2AA-46EC-E372-A11CA1CDD5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0" cy="685800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5444659F-9582-4BB5-B36A-C4CF80074128}"/>
              </a:ext>
            </a:extLst>
          </p:cNvPr>
          <p:cNvSpPr/>
          <p:nvPr/>
        </p:nvSpPr>
        <p:spPr>
          <a:xfrm>
            <a:off x="775772" y="762000"/>
            <a:ext cx="5929828" cy="1200329"/>
          </a:xfrm>
          <a:prstGeom prst="rect">
            <a:avLst/>
          </a:prstGeom>
        </p:spPr>
        <p:txBody>
          <a:bodyPr wrap="none">
            <a:spAutoFit/>
          </a:bodyPr>
          <a:lstStyle/>
          <a:p>
            <a:pPr lvl="0" algn="ctr"/>
            <a:r>
              <a:rPr lang="en-US" sz="72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KHỞI ĐỘNG </a:t>
            </a:r>
          </a:p>
        </p:txBody>
      </p:sp>
    </p:spTree>
    <p:extLst>
      <p:ext uri="{BB962C8B-B14F-4D97-AF65-F5344CB8AC3E}">
        <p14:creationId xmlns:p14="http://schemas.microsoft.com/office/powerpoint/2010/main" val="31195209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2E5"/>
        </a:solidFill>
        <a:effectLst/>
      </p:bgPr>
    </p:bg>
    <p:spTree>
      <p:nvGrpSpPr>
        <p:cNvPr id="1" name=""/>
        <p:cNvGrpSpPr/>
        <p:nvPr/>
      </p:nvGrpSpPr>
      <p:grpSpPr>
        <a:xfrm>
          <a:off x="0" y="0"/>
          <a:ext cx="0" cy="0"/>
          <a:chOff x="0" y="0"/>
          <a:chExt cx="0" cy="0"/>
        </a:xfrm>
      </p:grpSpPr>
      <p:pic>
        <p:nvPicPr>
          <p:cNvPr id="50178" name="Picture 2"/>
          <p:cNvPicPr>
            <a:picLocks noChangeAspect="1" noChangeArrowheads="1"/>
          </p:cNvPicPr>
          <p:nvPr/>
        </p:nvPicPr>
        <p:blipFill>
          <a:blip r:embed="rId2"/>
          <a:srcRect/>
          <a:stretch>
            <a:fillRect/>
          </a:stretch>
        </p:blipFill>
        <p:spPr bwMode="auto">
          <a:xfrm>
            <a:off x="1600201" y="0"/>
            <a:ext cx="9067165" cy="6324600"/>
          </a:xfrm>
          <a:prstGeom prst="ellipse">
            <a:avLst/>
          </a:prstGeom>
          <a:ln>
            <a:noFill/>
          </a:ln>
          <a:effectLst>
            <a:softEdge rad="112500"/>
          </a:effectLst>
        </p:spPr>
      </p:pic>
      <p:sp>
        <p:nvSpPr>
          <p:cNvPr id="3" name="Rectangle 2"/>
          <p:cNvSpPr/>
          <p:nvPr/>
        </p:nvSpPr>
        <p:spPr>
          <a:xfrm>
            <a:off x="4652462" y="6260069"/>
            <a:ext cx="3736920" cy="584775"/>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r>
              <a:rPr lang="en-US" sz="3200" b="1" dirty="0">
                <a:latin typeface="Times New Roman" panose="02020603050405020304" pitchFamily="18" charset="0"/>
                <a:cs typeface="Times New Roman" panose="02020603050405020304" pitchFamily="18" charset="0"/>
              </a:rPr>
              <a:t>Manila – Phi-</a:t>
            </a:r>
            <a:r>
              <a:rPr lang="en-US" sz="3200" b="1" dirty="0" err="1">
                <a:latin typeface="Times New Roman" panose="02020603050405020304" pitchFamily="18" charset="0"/>
                <a:cs typeface="Times New Roman" panose="02020603050405020304" pitchFamily="18" charset="0"/>
              </a:rPr>
              <a:t>líp</a:t>
            </a:r>
            <a:r>
              <a:rPr lang="en-US" sz="3200" b="1" dirty="0">
                <a:latin typeface="Times New Roman" panose="02020603050405020304" pitchFamily="18" charset="0"/>
                <a:cs typeface="Times New Roman" panose="02020603050405020304" pitchFamily="18" charset="0"/>
              </a:rPr>
              <a:t>-pin</a:t>
            </a:r>
          </a:p>
        </p:txBody>
      </p:sp>
      <p:pic>
        <p:nvPicPr>
          <p:cNvPr id="4" name="Picture 8" descr="C:\Users\ASUS\Desktop\Flag_of_the_Philippines.svg.png"/>
          <p:cNvPicPr>
            <a:picLocks noChangeAspect="1" noChangeArrowheads="1"/>
          </p:cNvPicPr>
          <p:nvPr/>
        </p:nvPicPr>
        <p:blipFill>
          <a:blip r:embed="rId3"/>
          <a:srcRect/>
          <a:stretch>
            <a:fillRect/>
          </a:stretch>
        </p:blipFill>
        <p:spPr bwMode="auto">
          <a:xfrm>
            <a:off x="0" y="0"/>
            <a:ext cx="2819400" cy="1524000"/>
          </a:xfrm>
          <a:prstGeom prst="rect">
            <a:avLst/>
          </a:prstGeom>
          <a:noFill/>
          <a:ln>
            <a:solidFill>
              <a:schemeClr val="tx1"/>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2E5"/>
        </a:solidFill>
        <a:effectLst/>
      </p:bgPr>
    </p:bg>
    <p:spTree>
      <p:nvGrpSpPr>
        <p:cNvPr id="1" name=""/>
        <p:cNvGrpSpPr/>
        <p:nvPr/>
      </p:nvGrpSpPr>
      <p:grpSpPr>
        <a:xfrm>
          <a:off x="0" y="0"/>
          <a:ext cx="0" cy="0"/>
          <a:chOff x="0" y="0"/>
          <a:chExt cx="0" cy="0"/>
        </a:xfrm>
      </p:grpSpPr>
      <p:pic>
        <p:nvPicPr>
          <p:cNvPr id="51202" name="Picture 2"/>
          <p:cNvPicPr>
            <a:picLocks noChangeAspect="1" noChangeArrowheads="1"/>
          </p:cNvPicPr>
          <p:nvPr/>
        </p:nvPicPr>
        <p:blipFill>
          <a:blip r:embed="rId2"/>
          <a:srcRect/>
          <a:stretch>
            <a:fillRect/>
          </a:stretch>
        </p:blipFill>
        <p:spPr bwMode="auto">
          <a:xfrm>
            <a:off x="1524001" y="0"/>
            <a:ext cx="9200515" cy="6455410"/>
          </a:xfrm>
          <a:prstGeom prst="ellipse">
            <a:avLst/>
          </a:prstGeom>
          <a:ln>
            <a:noFill/>
          </a:ln>
          <a:effectLst>
            <a:softEdge rad="112500"/>
          </a:effectLst>
        </p:spPr>
      </p:pic>
      <p:sp>
        <p:nvSpPr>
          <p:cNvPr id="3" name="Rectangle 2"/>
          <p:cNvSpPr/>
          <p:nvPr/>
        </p:nvSpPr>
        <p:spPr>
          <a:xfrm>
            <a:off x="2886710" y="6248400"/>
            <a:ext cx="6283960" cy="52197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vi-VN" sz="2800" b="1" dirty="0">
                <a:latin typeface="Times New Roman" panose="02020603050405020304" pitchFamily="18" charset="0"/>
                <a:cs typeface="Times New Roman" panose="02020603050405020304" pitchFamily="18" charset="0"/>
              </a:rPr>
              <a:t>Tượng Merlion </a:t>
            </a:r>
            <a:r>
              <a:rPr lang="en-US" sz="2800" b="1" dirty="0">
                <a:latin typeface="Times New Roman" panose="02020603050405020304" pitchFamily="18" charset="0"/>
                <a:cs typeface="Times New Roman" panose="02020603050405020304" pitchFamily="18" charset="0"/>
              </a:rPr>
              <a:t> -</a:t>
            </a:r>
            <a:r>
              <a:rPr lang="vi-VN" sz="2800" b="1" dirty="0">
                <a:latin typeface="Times New Roman" panose="02020603050405020304" pitchFamily="18" charset="0"/>
                <a:cs typeface="Times New Roman" panose="02020603050405020304" pitchFamily="18" charset="0"/>
              </a:rPr>
              <a:t> biểu tượng Singapore</a:t>
            </a:r>
          </a:p>
        </p:txBody>
      </p:sp>
      <p:pic>
        <p:nvPicPr>
          <p:cNvPr id="2" name="Picture 1">
            <a:extLst>
              <a:ext uri="{FF2B5EF4-FFF2-40B4-BE49-F238E27FC236}">
                <a16:creationId xmlns:a16="http://schemas.microsoft.com/office/drawing/2014/main" id="{C298AAE4-52C1-BB49-2A0A-7FD69A915D0C}"/>
              </a:ext>
            </a:extLst>
          </p:cNvPr>
          <p:cNvPicPr>
            <a:picLocks noChangeAspect="1"/>
          </p:cNvPicPr>
          <p:nvPr/>
        </p:nvPicPr>
        <p:blipFill>
          <a:blip r:embed="rId3"/>
          <a:stretch>
            <a:fillRect/>
          </a:stretch>
        </p:blipFill>
        <p:spPr>
          <a:xfrm>
            <a:off x="10886" y="-12441"/>
            <a:ext cx="2709332" cy="1524000"/>
          </a:xfrm>
          <a:prstGeom prst="rect">
            <a:avLst/>
          </a:prstGeom>
        </p:spPr>
        <p:style>
          <a:lnRef idx="2">
            <a:schemeClr val="dk1"/>
          </a:lnRef>
          <a:fillRef idx="1">
            <a:schemeClr val="lt1"/>
          </a:fillRef>
          <a:effectRef idx="0">
            <a:schemeClr val="dk1"/>
          </a:effectRef>
          <a:fontRef idx="minor">
            <a:schemeClr val="dk1"/>
          </a:fontRef>
        </p:style>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par>
                                <p:cTn id="8" presetID="6" presetClass="entr" presetSubtype="1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2E5"/>
        </a:solidFill>
        <a:effectLst/>
      </p:bgPr>
    </p:bg>
    <p:spTree>
      <p:nvGrpSpPr>
        <p:cNvPr id="1" name=""/>
        <p:cNvGrpSpPr/>
        <p:nvPr/>
      </p:nvGrpSpPr>
      <p:grpSpPr>
        <a:xfrm>
          <a:off x="0" y="0"/>
          <a:ext cx="0" cy="0"/>
          <a:chOff x="0" y="0"/>
          <a:chExt cx="0" cy="0"/>
        </a:xfrm>
      </p:grpSpPr>
      <p:pic>
        <p:nvPicPr>
          <p:cNvPr id="52226" name="Picture 2"/>
          <p:cNvPicPr>
            <a:picLocks noChangeAspect="1" noChangeArrowheads="1"/>
          </p:cNvPicPr>
          <p:nvPr/>
        </p:nvPicPr>
        <p:blipFill>
          <a:blip r:embed="rId2"/>
          <a:srcRect/>
          <a:stretch>
            <a:fillRect/>
          </a:stretch>
        </p:blipFill>
        <p:spPr bwMode="auto">
          <a:xfrm>
            <a:off x="1524000" y="1"/>
            <a:ext cx="9144000" cy="6894195"/>
          </a:xfrm>
          <a:prstGeom prst="ellipse">
            <a:avLst/>
          </a:prstGeom>
          <a:ln>
            <a:noFill/>
          </a:ln>
          <a:effectLst>
            <a:softEdge rad="112500"/>
          </a:effectLst>
        </p:spPr>
      </p:pic>
      <p:sp>
        <p:nvSpPr>
          <p:cNvPr id="3" name="Rectangle 2"/>
          <p:cNvSpPr/>
          <p:nvPr/>
        </p:nvSpPr>
        <p:spPr>
          <a:xfrm>
            <a:off x="1767840" y="6234348"/>
            <a:ext cx="9662160" cy="584775"/>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vi-VN" sz="3200" b="1" dirty="0">
                <a:latin typeface="Times New Roman" panose="02020603050405020304" pitchFamily="18" charset="0"/>
                <a:cs typeface="Times New Roman" panose="02020603050405020304" pitchFamily="18" charset="0"/>
              </a:rPr>
              <a:t>Thánh Đường Sultan Omar Ali Saifiuddin, Bru</a:t>
            </a:r>
            <a:r>
              <a:rPr lang="en-US" sz="3200" b="1" dirty="0">
                <a:latin typeface="Times New Roman" panose="02020603050405020304" pitchFamily="18" charset="0"/>
                <a:cs typeface="Times New Roman" panose="02020603050405020304" pitchFamily="18" charset="0"/>
              </a:rPr>
              <a:t>-</a:t>
            </a:r>
            <a:r>
              <a:rPr lang="vi-VN" sz="3200" b="1" dirty="0">
                <a:latin typeface="Times New Roman" panose="02020603050405020304" pitchFamily="18" charset="0"/>
                <a:cs typeface="Times New Roman" panose="02020603050405020304" pitchFamily="18" charset="0"/>
              </a:rPr>
              <a:t>nei</a:t>
            </a:r>
            <a:endParaRPr lang="en-GB" sz="3200" b="1" dirty="0">
              <a:latin typeface="Times New Roman" panose="02020603050405020304" pitchFamily="18" charset="0"/>
              <a:cs typeface="Times New Roman" panose="02020603050405020304" pitchFamily="18" charset="0"/>
            </a:endParaRPr>
          </a:p>
        </p:txBody>
      </p:sp>
      <p:pic>
        <p:nvPicPr>
          <p:cNvPr id="4" name="Picture 9" descr="C:\Users\ASUS\Desktop\300px-Flag_of_Brunei.svg.png"/>
          <p:cNvPicPr>
            <a:picLocks noChangeAspect="1" noChangeArrowheads="1"/>
          </p:cNvPicPr>
          <p:nvPr/>
        </p:nvPicPr>
        <p:blipFill>
          <a:blip r:embed="rId3"/>
          <a:srcRect/>
          <a:stretch>
            <a:fillRect/>
          </a:stretch>
        </p:blipFill>
        <p:spPr bwMode="auto">
          <a:xfrm>
            <a:off x="0" y="6220"/>
            <a:ext cx="3035560" cy="1517780"/>
          </a:xfrm>
          <a:prstGeom prst="rect">
            <a:avLst/>
          </a:prstGeom>
          <a:noFill/>
          <a:ln>
            <a:solidFill>
              <a:schemeClr val="tx1"/>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2E5"/>
        </a:solidFill>
        <a:effectLst/>
      </p:bgPr>
    </p:bg>
    <p:spTree>
      <p:nvGrpSpPr>
        <p:cNvPr id="1" name=""/>
        <p:cNvGrpSpPr/>
        <p:nvPr/>
      </p:nvGrpSpPr>
      <p:grpSpPr>
        <a:xfrm>
          <a:off x="0" y="0"/>
          <a:ext cx="0" cy="0"/>
          <a:chOff x="0" y="0"/>
          <a:chExt cx="0" cy="0"/>
        </a:xfrm>
      </p:grpSpPr>
      <p:pic>
        <p:nvPicPr>
          <p:cNvPr id="53250" name="Picture 2"/>
          <p:cNvPicPr>
            <a:picLocks noChangeAspect="1" noChangeArrowheads="1"/>
          </p:cNvPicPr>
          <p:nvPr/>
        </p:nvPicPr>
        <p:blipFill>
          <a:blip r:embed="rId2"/>
          <a:srcRect/>
          <a:stretch>
            <a:fillRect/>
          </a:stretch>
        </p:blipFill>
        <p:spPr bwMode="auto">
          <a:xfrm>
            <a:off x="1524000" y="1"/>
            <a:ext cx="9144000" cy="6198235"/>
          </a:xfrm>
          <a:prstGeom prst="ellipse">
            <a:avLst/>
          </a:prstGeom>
          <a:ln>
            <a:noFill/>
          </a:ln>
          <a:effectLst>
            <a:softEdge rad="112500"/>
          </a:effectLst>
        </p:spPr>
      </p:pic>
      <p:sp>
        <p:nvSpPr>
          <p:cNvPr id="3" name="Rectangle 2"/>
          <p:cNvSpPr/>
          <p:nvPr/>
        </p:nvSpPr>
        <p:spPr>
          <a:xfrm>
            <a:off x="3124201" y="6183631"/>
            <a:ext cx="5626735" cy="584775"/>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vi-VN" sz="3200" b="1" dirty="0">
                <a:latin typeface="Times New Roman" panose="02020603050405020304" pitchFamily="18" charset="0"/>
                <a:cs typeface="Times New Roman" panose="02020603050405020304" pitchFamily="18" charset="0"/>
              </a:rPr>
              <a:t>T</a:t>
            </a:r>
            <a:r>
              <a:rPr lang="en-US" sz="3200" b="1" dirty="0" err="1">
                <a:latin typeface="Times New Roman" panose="02020603050405020304" pitchFamily="18" charset="0"/>
                <a:cs typeface="Times New Roman" panose="02020603050405020304" pitchFamily="18" charset="0"/>
              </a:rPr>
              <a:t>ượng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chúa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Kitô</a:t>
            </a:r>
            <a:r>
              <a:rPr lang="en-US" sz="3200" b="1" dirty="0">
                <a:latin typeface="Times New Roman" panose="02020603050405020304" pitchFamily="18" charset="0"/>
                <a:cs typeface="Times New Roman" panose="02020603050405020304" pitchFamily="18" charset="0"/>
              </a:rPr>
              <a:t> - </a:t>
            </a:r>
            <a:r>
              <a:rPr lang="en-US" sz="3200" b="1" dirty="0" err="1">
                <a:latin typeface="Times New Roman" panose="02020603050405020304" pitchFamily="18" charset="0"/>
                <a:cs typeface="Times New Roman" panose="02020603050405020304" pitchFamily="18" charset="0"/>
              </a:rPr>
              <a:t>Đông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mo</a:t>
            </a:r>
            <a:endParaRPr lang="en-US" sz="3200" b="1" dirty="0">
              <a:latin typeface="Times New Roman" panose="02020603050405020304" pitchFamily="18" charset="0"/>
              <a:cs typeface="Times New Roman" panose="02020603050405020304" pitchFamily="18" charset="0"/>
            </a:endParaRPr>
          </a:p>
        </p:txBody>
      </p:sp>
      <p:pic>
        <p:nvPicPr>
          <p:cNvPr id="4" name="Picture 10" descr="C:\Users\ASUS\Desktop\300px-Flag_of_East_Timor.svg.png"/>
          <p:cNvPicPr>
            <a:picLocks noChangeAspect="1" noChangeArrowheads="1"/>
          </p:cNvPicPr>
          <p:nvPr/>
        </p:nvPicPr>
        <p:blipFill>
          <a:blip r:embed="rId3"/>
          <a:srcRect/>
          <a:stretch>
            <a:fillRect/>
          </a:stretch>
        </p:blipFill>
        <p:spPr bwMode="auto">
          <a:xfrm>
            <a:off x="3110" y="0"/>
            <a:ext cx="2665730" cy="1441450"/>
          </a:xfrm>
          <a:prstGeom prst="rect">
            <a:avLst/>
          </a:prstGeom>
          <a:noFill/>
          <a:ln>
            <a:solidFill>
              <a:schemeClr val="tx1"/>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2E5"/>
        </a:solidFill>
        <a:effectLst/>
      </p:bgPr>
    </p:bg>
    <p:spTree>
      <p:nvGrpSpPr>
        <p:cNvPr id="1" name=""/>
        <p:cNvGrpSpPr/>
        <p:nvPr/>
      </p:nvGrpSpPr>
      <p:grpSpPr>
        <a:xfrm>
          <a:off x="0" y="0"/>
          <a:ext cx="0" cy="0"/>
          <a:chOff x="0" y="0"/>
          <a:chExt cx="0" cy="0"/>
        </a:xfrm>
      </p:grpSpPr>
      <p:pic>
        <p:nvPicPr>
          <p:cNvPr id="5122" name="Picture 1" descr="bản đồ của hà Lan thành phố"/>
          <p:cNvPicPr>
            <a:picLocks noChangeAspect="1" noChangeArrowheads="1"/>
          </p:cNvPicPr>
          <p:nvPr/>
        </p:nvPicPr>
        <p:blipFill>
          <a:blip r:embed="rId2"/>
          <a:srcRect/>
          <a:stretch>
            <a:fillRect/>
          </a:stretch>
        </p:blipFill>
        <p:spPr bwMode="auto">
          <a:xfrm>
            <a:off x="1066800" y="0"/>
            <a:ext cx="9639300" cy="6172200"/>
          </a:xfrm>
          <a:prstGeom prst="rect">
            <a:avLst/>
          </a:prstGeom>
          <a:noFill/>
          <a:ln w="9525">
            <a:noFill/>
            <a:miter lim="800000"/>
            <a:headEnd/>
            <a:tailEnd/>
          </a:ln>
        </p:spPr>
      </p:pic>
      <p:sp>
        <p:nvSpPr>
          <p:cNvPr id="5123" name="TextBox 2"/>
          <p:cNvSpPr txBox="1">
            <a:spLocks noChangeArrowheads="1"/>
          </p:cNvSpPr>
          <p:nvPr/>
        </p:nvSpPr>
        <p:spPr bwMode="auto">
          <a:xfrm>
            <a:off x="3962400" y="6096000"/>
            <a:ext cx="4572000" cy="521970"/>
          </a:xfrm>
          <a:prstGeom prst="rect">
            <a:avLst/>
          </a:prstGeom>
          <a:noFill/>
          <a:ln w="9525">
            <a:noFill/>
            <a:miter lim="800000"/>
          </a:ln>
        </p:spPr>
        <p:txBody>
          <a:bodyPr>
            <a:spAutoFit/>
          </a:bodyPr>
          <a:lstStyle/>
          <a:p>
            <a:pPr algn="ctr" eaLnBrk="0" hangingPunct="0"/>
            <a:r>
              <a:rPr lang="en-US" sz="2800" b="1" dirty="0">
                <a:solidFill>
                  <a:srgbClr val="002060"/>
                </a:solidFill>
                <a:latin typeface="Times New Roman" panose="02020603050405020304" pitchFamily="18" charset="0"/>
                <a:cs typeface="Times New Roman" panose="02020603050405020304" pitchFamily="18" charset="0"/>
              </a:rPr>
              <a:t>BẢN ĐỒ THẾ GIỚI</a:t>
            </a:r>
          </a:p>
        </p:txBody>
      </p:sp>
      <p:sp>
        <p:nvSpPr>
          <p:cNvPr id="6" name="Oval 23"/>
          <p:cNvSpPr>
            <a:spLocks noChangeArrowheads="1"/>
          </p:cNvSpPr>
          <p:nvPr/>
        </p:nvSpPr>
        <p:spPr bwMode="auto">
          <a:xfrm>
            <a:off x="8229600" y="2209800"/>
            <a:ext cx="1752600" cy="1219200"/>
          </a:xfrm>
          <a:prstGeom prst="ellipse">
            <a:avLst/>
          </a:prstGeom>
          <a:noFill/>
          <a:ln w="57150">
            <a:solidFill>
              <a:srgbClr val="FF0000"/>
            </a:solidFill>
            <a:round/>
          </a:ln>
          <a:effectLst/>
        </p:spPr>
        <p:txBody>
          <a:bodyPr wrap="none" anchor="ctr"/>
          <a:lstStyle/>
          <a:p>
            <a:pPr eaLnBrk="1" hangingPunct="1">
              <a:defRPr/>
            </a:pPr>
            <a:endParaRPr lang="en-US">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698587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123"/>
                                        </p:tgtEl>
                                        <p:attrNameLst>
                                          <p:attrName>style.visibility</p:attrName>
                                        </p:attrNameLst>
                                      </p:cBhvr>
                                      <p:to>
                                        <p:strVal val="visible"/>
                                      </p:to>
                                    </p:set>
                                    <p:animEffect transition="in" filter="blinds(horizontal)">
                                      <p:cBhvr>
                                        <p:cTn id="7" dur="500"/>
                                        <p:tgtEl>
                                          <p:spTgt spid="5123"/>
                                        </p:tgtEl>
                                      </p:cBhvr>
                                    </p:animEffect>
                                  </p:childTnLst>
                                </p:cTn>
                              </p:par>
                              <p:par>
                                <p:cTn id="8" presetID="3" presetClass="entr" presetSubtype="10" fill="hold" nodeType="withEffect">
                                  <p:stCondLst>
                                    <p:cond delay="0"/>
                                  </p:stCondLst>
                                  <p:childTnLst>
                                    <p:set>
                                      <p:cBhvr>
                                        <p:cTn id="9" dur="1" fill="hold">
                                          <p:stCondLst>
                                            <p:cond delay="0"/>
                                          </p:stCondLst>
                                        </p:cTn>
                                        <p:tgtEl>
                                          <p:spTgt spid="5122"/>
                                        </p:tgtEl>
                                        <p:attrNameLst>
                                          <p:attrName>style.visibility</p:attrName>
                                        </p:attrNameLst>
                                      </p:cBhvr>
                                      <p:to>
                                        <p:strVal val="visible"/>
                                      </p:to>
                                    </p:set>
                                    <p:animEffect transition="in" filter="blinds(horizontal)">
                                      <p:cBhvr>
                                        <p:cTn id="10" dur="500"/>
                                        <p:tgtEl>
                                          <p:spTgt spid="5122"/>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linds(horizont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8728">
            <a:alpha val="8350"/>
          </a:srgbClr>
        </a:solidFill>
        <a:effectLst/>
      </p:bgPr>
    </p:bg>
    <p:spTree>
      <p:nvGrpSpPr>
        <p:cNvPr id="1" name="Shape 774"/>
        <p:cNvGrpSpPr/>
        <p:nvPr/>
      </p:nvGrpSpPr>
      <p:grpSpPr>
        <a:xfrm>
          <a:off x="0" y="0"/>
          <a:ext cx="0" cy="0"/>
          <a:chOff x="0" y="0"/>
          <a:chExt cx="0" cy="0"/>
        </a:xfrm>
      </p:grpSpPr>
      <p:sp>
        <p:nvSpPr>
          <p:cNvPr id="813" name="Google Shape;813;p45"/>
          <p:cNvSpPr/>
          <p:nvPr/>
        </p:nvSpPr>
        <p:spPr>
          <a:xfrm>
            <a:off x="2895600" y="2431343"/>
            <a:ext cx="7239000" cy="1106900"/>
          </a:xfrm>
          <a:custGeom>
            <a:avLst/>
            <a:gdLst/>
            <a:ahLst/>
            <a:cxnLst/>
            <a:rect l="l" t="t" r="r" b="b"/>
            <a:pathLst>
              <a:path w="14548" h="5059" extrusionOk="0">
                <a:moveTo>
                  <a:pt x="339" y="0"/>
                </a:moveTo>
                <a:cubicBezTo>
                  <a:pt x="133" y="0"/>
                  <a:pt x="0" y="218"/>
                  <a:pt x="95" y="402"/>
                </a:cubicBezTo>
                <a:lnTo>
                  <a:pt x="1130" y="2404"/>
                </a:lnTo>
                <a:cubicBezTo>
                  <a:pt x="1172" y="2483"/>
                  <a:pt x="1172" y="2577"/>
                  <a:pt x="1130" y="2656"/>
                </a:cubicBezTo>
                <a:lnTo>
                  <a:pt x="95" y="4657"/>
                </a:lnTo>
                <a:cubicBezTo>
                  <a:pt x="0" y="4840"/>
                  <a:pt x="133" y="5058"/>
                  <a:pt x="339" y="5058"/>
                </a:cubicBezTo>
                <a:lnTo>
                  <a:pt x="14209" y="5058"/>
                </a:lnTo>
                <a:cubicBezTo>
                  <a:pt x="14414" y="5058"/>
                  <a:pt x="14547" y="4840"/>
                  <a:pt x="14452" y="4657"/>
                </a:cubicBezTo>
                <a:lnTo>
                  <a:pt x="13418" y="2656"/>
                </a:lnTo>
                <a:cubicBezTo>
                  <a:pt x="13377" y="2577"/>
                  <a:pt x="13377" y="2483"/>
                  <a:pt x="13417" y="2404"/>
                </a:cubicBezTo>
                <a:lnTo>
                  <a:pt x="14452" y="401"/>
                </a:lnTo>
                <a:cubicBezTo>
                  <a:pt x="14547" y="218"/>
                  <a:pt x="14414" y="0"/>
                  <a:pt x="14209" y="0"/>
                </a:cubicBezTo>
                <a:close/>
              </a:path>
            </a:pathLst>
          </a:custGeom>
          <a:solidFill>
            <a:srgbClr val="FF8728">
              <a:alpha val="743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896" name="Google Shape;896;p45"/>
          <p:cNvGrpSpPr/>
          <p:nvPr/>
        </p:nvGrpSpPr>
        <p:grpSpPr>
          <a:xfrm flipH="1">
            <a:off x="-809745" y="-597901"/>
            <a:ext cx="16824325" cy="1791679"/>
            <a:chOff x="-2813294" y="-191297"/>
            <a:chExt cx="12618244" cy="1957121"/>
          </a:xfrm>
        </p:grpSpPr>
        <p:grpSp>
          <p:nvGrpSpPr>
            <p:cNvPr id="897" name="Google Shape;897;p45"/>
            <p:cNvGrpSpPr/>
            <p:nvPr/>
          </p:nvGrpSpPr>
          <p:grpSpPr>
            <a:xfrm>
              <a:off x="-434405" y="322743"/>
              <a:ext cx="9724676" cy="1443081"/>
              <a:chOff x="-434405" y="322743"/>
              <a:chExt cx="9724676" cy="1443081"/>
            </a:xfrm>
          </p:grpSpPr>
          <p:sp>
            <p:nvSpPr>
              <p:cNvPr id="898" name="Google Shape;898;p45"/>
              <p:cNvSpPr/>
              <p:nvPr/>
            </p:nvSpPr>
            <p:spPr>
              <a:xfrm rot="10800000">
                <a:off x="-434405" y="322743"/>
                <a:ext cx="9724676" cy="1443081"/>
              </a:xfrm>
              <a:custGeom>
                <a:avLst/>
                <a:gdLst/>
                <a:ahLst/>
                <a:cxnLst/>
                <a:rect l="l" t="t" r="r" b="b"/>
                <a:pathLst>
                  <a:path w="49938" h="15780" extrusionOk="0">
                    <a:moveTo>
                      <a:pt x="48962" y="1"/>
                    </a:moveTo>
                    <a:cubicBezTo>
                      <a:pt x="37071" y="1"/>
                      <a:pt x="29248" y="6886"/>
                      <a:pt x="17677" y="6886"/>
                    </a:cubicBezTo>
                    <a:cubicBezTo>
                      <a:pt x="6106" y="6886"/>
                      <a:pt x="0" y="2101"/>
                      <a:pt x="0" y="2101"/>
                    </a:cubicBezTo>
                    <a:lnTo>
                      <a:pt x="0" y="15780"/>
                    </a:lnTo>
                    <a:lnTo>
                      <a:pt x="49938" y="15780"/>
                    </a:lnTo>
                    <a:lnTo>
                      <a:pt x="48962"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9" name="Google Shape;899;p45"/>
              <p:cNvSpPr/>
              <p:nvPr/>
            </p:nvSpPr>
            <p:spPr>
              <a:xfrm rot="10800000">
                <a:off x="-434405" y="322743"/>
                <a:ext cx="9724676" cy="1443081"/>
              </a:xfrm>
              <a:custGeom>
                <a:avLst/>
                <a:gdLst/>
                <a:ahLst/>
                <a:cxnLst/>
                <a:rect l="l" t="t" r="r" b="b"/>
                <a:pathLst>
                  <a:path w="49938" h="15780" extrusionOk="0">
                    <a:moveTo>
                      <a:pt x="48962" y="1"/>
                    </a:moveTo>
                    <a:cubicBezTo>
                      <a:pt x="37071" y="1"/>
                      <a:pt x="29248" y="6886"/>
                      <a:pt x="17677" y="6886"/>
                    </a:cubicBezTo>
                    <a:cubicBezTo>
                      <a:pt x="6106" y="6886"/>
                      <a:pt x="0" y="2101"/>
                      <a:pt x="0" y="2101"/>
                    </a:cubicBezTo>
                    <a:lnTo>
                      <a:pt x="0" y="15780"/>
                    </a:lnTo>
                    <a:lnTo>
                      <a:pt x="49938" y="15780"/>
                    </a:lnTo>
                    <a:lnTo>
                      <a:pt x="48962" y="1"/>
                    </a:lnTo>
                    <a:close/>
                  </a:path>
                </a:pathLst>
              </a:custGeom>
              <a:solidFill>
                <a:srgbClr val="FF8728">
                  <a:alpha val="743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900" name="Google Shape;900;p45"/>
            <p:cNvSpPr/>
            <p:nvPr/>
          </p:nvSpPr>
          <p:spPr>
            <a:xfrm rot="10800000">
              <a:off x="-2813294" y="-191297"/>
              <a:ext cx="12618244" cy="1665853"/>
            </a:xfrm>
            <a:custGeom>
              <a:avLst/>
              <a:gdLst/>
              <a:ahLst/>
              <a:cxnLst/>
              <a:rect l="l" t="t" r="r" b="b"/>
              <a:pathLst>
                <a:path w="64797" h="18216" extrusionOk="0">
                  <a:moveTo>
                    <a:pt x="1" y="0"/>
                  </a:moveTo>
                  <a:lnTo>
                    <a:pt x="1432" y="17325"/>
                  </a:lnTo>
                  <a:cubicBezTo>
                    <a:pt x="4462" y="17325"/>
                    <a:pt x="55119" y="18215"/>
                    <a:pt x="59230" y="18215"/>
                  </a:cubicBezTo>
                  <a:cubicBezTo>
                    <a:pt x="59376" y="18215"/>
                    <a:pt x="59464" y="18214"/>
                    <a:pt x="59488" y="18212"/>
                  </a:cubicBezTo>
                  <a:cubicBezTo>
                    <a:pt x="60181" y="18144"/>
                    <a:pt x="64796" y="12141"/>
                    <a:pt x="57059" y="7253"/>
                  </a:cubicBezTo>
                  <a:cubicBezTo>
                    <a:pt x="54694" y="5759"/>
                    <a:pt x="52377" y="5272"/>
                    <a:pt x="49748" y="5272"/>
                  </a:cubicBezTo>
                  <a:cubicBezTo>
                    <a:pt x="44809" y="5272"/>
                    <a:pt x="38772" y="6992"/>
                    <a:pt x="29261" y="6992"/>
                  </a:cubicBezTo>
                  <a:cubicBezTo>
                    <a:pt x="27267" y="6992"/>
                    <a:pt x="25120" y="6917"/>
                    <a:pt x="22798" y="6733"/>
                  </a:cubicBezTo>
                  <a:cubicBezTo>
                    <a:pt x="3513" y="5214"/>
                    <a:pt x="1" y="0"/>
                    <a:pt x="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 name="Google Shape;814;p45">
            <a:extLst>
              <a:ext uri="{FF2B5EF4-FFF2-40B4-BE49-F238E27FC236}">
                <a16:creationId xmlns:a16="http://schemas.microsoft.com/office/drawing/2014/main" id="{06E93AA5-D870-DB71-25BE-06D03BAA725D}"/>
              </a:ext>
            </a:extLst>
          </p:cNvPr>
          <p:cNvSpPr txBox="1">
            <a:spLocks/>
          </p:cNvSpPr>
          <p:nvPr/>
        </p:nvSpPr>
        <p:spPr>
          <a:xfrm>
            <a:off x="1143000" y="2136221"/>
            <a:ext cx="10906356" cy="1597579"/>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accent2"/>
              </a:buClr>
              <a:buSzPts val="5200"/>
              <a:buFont typeface="Englebert"/>
              <a:buNone/>
              <a:defRPr sz="6667" b="1" i="0" u="none" strike="noStrike" cap="none">
                <a:solidFill>
                  <a:schemeClr val="accent2"/>
                </a:solidFill>
                <a:latin typeface="Englebert"/>
                <a:ea typeface="Englebert"/>
                <a:cs typeface="Englebert"/>
                <a:sym typeface="Englebert"/>
              </a:defRPr>
            </a:lvl1pPr>
            <a:lvl2pPr marR="0" lvl="1" algn="ctr" rtl="0">
              <a:lnSpc>
                <a:spcPct val="100000"/>
              </a:lnSpc>
              <a:spcBef>
                <a:spcPts val="0"/>
              </a:spcBef>
              <a:spcAft>
                <a:spcPts val="0"/>
              </a:spcAft>
              <a:buClr>
                <a:schemeClr val="accent2"/>
              </a:buClr>
              <a:buSzPts val="5200"/>
              <a:buFont typeface="Englebert"/>
              <a:buNone/>
              <a:defRPr sz="6933" b="1" i="0" u="none" strike="noStrike" cap="none">
                <a:solidFill>
                  <a:schemeClr val="accent2"/>
                </a:solidFill>
                <a:latin typeface="Englebert"/>
                <a:ea typeface="Englebert"/>
                <a:cs typeface="Englebert"/>
                <a:sym typeface="Englebert"/>
              </a:defRPr>
            </a:lvl2pPr>
            <a:lvl3pPr marR="0" lvl="2" algn="ctr" rtl="0">
              <a:lnSpc>
                <a:spcPct val="100000"/>
              </a:lnSpc>
              <a:spcBef>
                <a:spcPts val="0"/>
              </a:spcBef>
              <a:spcAft>
                <a:spcPts val="0"/>
              </a:spcAft>
              <a:buClr>
                <a:schemeClr val="accent2"/>
              </a:buClr>
              <a:buSzPts val="5200"/>
              <a:buFont typeface="Englebert"/>
              <a:buNone/>
              <a:defRPr sz="6933" b="1" i="0" u="none" strike="noStrike" cap="none">
                <a:solidFill>
                  <a:schemeClr val="accent2"/>
                </a:solidFill>
                <a:latin typeface="Englebert"/>
                <a:ea typeface="Englebert"/>
                <a:cs typeface="Englebert"/>
                <a:sym typeface="Englebert"/>
              </a:defRPr>
            </a:lvl3pPr>
            <a:lvl4pPr marR="0" lvl="3" algn="ctr" rtl="0">
              <a:lnSpc>
                <a:spcPct val="100000"/>
              </a:lnSpc>
              <a:spcBef>
                <a:spcPts val="0"/>
              </a:spcBef>
              <a:spcAft>
                <a:spcPts val="0"/>
              </a:spcAft>
              <a:buClr>
                <a:schemeClr val="accent2"/>
              </a:buClr>
              <a:buSzPts val="5200"/>
              <a:buFont typeface="Englebert"/>
              <a:buNone/>
              <a:defRPr sz="6933" b="1" i="0" u="none" strike="noStrike" cap="none">
                <a:solidFill>
                  <a:schemeClr val="accent2"/>
                </a:solidFill>
                <a:latin typeface="Englebert"/>
                <a:ea typeface="Englebert"/>
                <a:cs typeface="Englebert"/>
                <a:sym typeface="Englebert"/>
              </a:defRPr>
            </a:lvl4pPr>
            <a:lvl5pPr marR="0" lvl="4" algn="ctr" rtl="0">
              <a:lnSpc>
                <a:spcPct val="100000"/>
              </a:lnSpc>
              <a:spcBef>
                <a:spcPts val="0"/>
              </a:spcBef>
              <a:spcAft>
                <a:spcPts val="0"/>
              </a:spcAft>
              <a:buClr>
                <a:schemeClr val="accent2"/>
              </a:buClr>
              <a:buSzPts val="5200"/>
              <a:buFont typeface="Englebert"/>
              <a:buNone/>
              <a:defRPr sz="6933" b="1" i="0" u="none" strike="noStrike" cap="none">
                <a:solidFill>
                  <a:schemeClr val="accent2"/>
                </a:solidFill>
                <a:latin typeface="Englebert"/>
                <a:ea typeface="Englebert"/>
                <a:cs typeface="Englebert"/>
                <a:sym typeface="Englebert"/>
              </a:defRPr>
            </a:lvl5pPr>
            <a:lvl6pPr marR="0" lvl="5" algn="ctr" rtl="0">
              <a:lnSpc>
                <a:spcPct val="100000"/>
              </a:lnSpc>
              <a:spcBef>
                <a:spcPts val="0"/>
              </a:spcBef>
              <a:spcAft>
                <a:spcPts val="0"/>
              </a:spcAft>
              <a:buClr>
                <a:schemeClr val="accent2"/>
              </a:buClr>
              <a:buSzPts val="5200"/>
              <a:buFont typeface="Englebert"/>
              <a:buNone/>
              <a:defRPr sz="6933" b="1" i="0" u="none" strike="noStrike" cap="none">
                <a:solidFill>
                  <a:schemeClr val="accent2"/>
                </a:solidFill>
                <a:latin typeface="Englebert"/>
                <a:ea typeface="Englebert"/>
                <a:cs typeface="Englebert"/>
                <a:sym typeface="Englebert"/>
              </a:defRPr>
            </a:lvl6pPr>
            <a:lvl7pPr marR="0" lvl="6" algn="ctr" rtl="0">
              <a:lnSpc>
                <a:spcPct val="100000"/>
              </a:lnSpc>
              <a:spcBef>
                <a:spcPts val="0"/>
              </a:spcBef>
              <a:spcAft>
                <a:spcPts val="0"/>
              </a:spcAft>
              <a:buClr>
                <a:schemeClr val="accent2"/>
              </a:buClr>
              <a:buSzPts val="5200"/>
              <a:buFont typeface="Englebert"/>
              <a:buNone/>
              <a:defRPr sz="6933" b="1" i="0" u="none" strike="noStrike" cap="none">
                <a:solidFill>
                  <a:schemeClr val="accent2"/>
                </a:solidFill>
                <a:latin typeface="Englebert"/>
                <a:ea typeface="Englebert"/>
                <a:cs typeface="Englebert"/>
                <a:sym typeface="Englebert"/>
              </a:defRPr>
            </a:lvl7pPr>
            <a:lvl8pPr marR="0" lvl="7" algn="ctr" rtl="0">
              <a:lnSpc>
                <a:spcPct val="100000"/>
              </a:lnSpc>
              <a:spcBef>
                <a:spcPts val="0"/>
              </a:spcBef>
              <a:spcAft>
                <a:spcPts val="0"/>
              </a:spcAft>
              <a:buClr>
                <a:schemeClr val="accent2"/>
              </a:buClr>
              <a:buSzPts val="5200"/>
              <a:buFont typeface="Englebert"/>
              <a:buNone/>
              <a:defRPr sz="6933" b="1" i="0" u="none" strike="noStrike" cap="none">
                <a:solidFill>
                  <a:schemeClr val="accent2"/>
                </a:solidFill>
                <a:latin typeface="Englebert"/>
                <a:ea typeface="Englebert"/>
                <a:cs typeface="Englebert"/>
                <a:sym typeface="Englebert"/>
              </a:defRPr>
            </a:lvl8pPr>
            <a:lvl9pPr marR="0" lvl="8" algn="ctr" rtl="0">
              <a:lnSpc>
                <a:spcPct val="100000"/>
              </a:lnSpc>
              <a:spcBef>
                <a:spcPts val="0"/>
              </a:spcBef>
              <a:spcAft>
                <a:spcPts val="0"/>
              </a:spcAft>
              <a:buClr>
                <a:schemeClr val="accent2"/>
              </a:buClr>
              <a:buSzPts val="5200"/>
              <a:buFont typeface="Englebert"/>
              <a:buNone/>
              <a:defRPr sz="6933" b="1" i="0" u="none" strike="noStrike" cap="none">
                <a:solidFill>
                  <a:schemeClr val="accent2"/>
                </a:solidFill>
                <a:latin typeface="Englebert"/>
                <a:ea typeface="Englebert"/>
                <a:cs typeface="Englebert"/>
                <a:sym typeface="Englebert"/>
              </a:defRPr>
            </a:lvl9pPr>
          </a:lstStyle>
          <a:p>
            <a:pPr marL="0" marR="0" lvl="0" indent="0" algn="ctr" defTabSz="914400" rtl="0" eaLnBrk="1" fontAlgn="auto" latinLnBrk="0" hangingPunct="1">
              <a:lnSpc>
                <a:spcPct val="100000"/>
              </a:lnSpc>
              <a:spcBef>
                <a:spcPts val="0"/>
              </a:spcBef>
              <a:spcAft>
                <a:spcPts val="0"/>
              </a:spcAft>
              <a:buClr>
                <a:srgbClr val="00BC39"/>
              </a:buClr>
              <a:buSzPts val="5200"/>
              <a:buFont typeface="Englebert"/>
              <a:buNone/>
              <a:tabLst/>
              <a:defRPr/>
            </a:pPr>
            <a:r>
              <a:rPr kumimoji="0" lang="vi-VN" sz="40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Englebert"/>
              </a:rPr>
              <a:t>BÀI 1</a:t>
            </a:r>
            <a:r>
              <a:rPr kumimoji="0" lang="en-GB" sz="40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Englebert"/>
              </a:rPr>
              <a:t>8</a:t>
            </a:r>
            <a:r>
              <a:rPr kumimoji="0" lang="vi-VN" sz="40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Englebert"/>
              </a:rPr>
              <a:t>:</a:t>
            </a:r>
            <a:r>
              <a:rPr kumimoji="0" lang="en-GB" sz="4000" b="1" i="0" u="none" strike="noStrike" kern="0" cap="none" spc="0" normalizeH="0" noProof="0" dirty="0">
                <a:ln>
                  <a:noFill/>
                </a:ln>
                <a:solidFill>
                  <a:srgbClr val="C00000"/>
                </a:solidFill>
                <a:effectLst/>
                <a:uLnTx/>
                <a:uFillTx/>
                <a:latin typeface="Times New Roman" panose="02020603050405020304" pitchFamily="18" charset="0"/>
                <a:cs typeface="Times New Roman" panose="02020603050405020304" pitchFamily="18" charset="0"/>
                <a:sym typeface="Englebert"/>
              </a:rPr>
              <a:t> ĐÔNG NAM Á</a:t>
            </a:r>
            <a:endParaRPr kumimoji="0" lang="vi-VN" sz="40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Englebert"/>
            </a:endParaRPr>
          </a:p>
        </p:txBody>
      </p:sp>
      <p:pic>
        <p:nvPicPr>
          <p:cNvPr id="3" name="Picture 2">
            <a:extLst>
              <a:ext uri="{FF2B5EF4-FFF2-40B4-BE49-F238E27FC236}">
                <a16:creationId xmlns:a16="http://schemas.microsoft.com/office/drawing/2014/main" id="{788D3C66-02DF-EFF1-4D13-740342FF6172}"/>
              </a:ext>
            </a:extLst>
          </p:cNvPr>
          <p:cNvPicPr>
            <a:picLocks noChangeAspect="1"/>
          </p:cNvPicPr>
          <p:nvPr/>
        </p:nvPicPr>
        <p:blipFill>
          <a:blip r:embed="rId3"/>
          <a:stretch>
            <a:fillRect/>
          </a:stretch>
        </p:blipFill>
        <p:spPr>
          <a:xfrm>
            <a:off x="2895600" y="3654979"/>
            <a:ext cx="6476999" cy="2101367"/>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3000" fill="hold" grpId="0"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41"/>
        <p:cNvGrpSpPr/>
        <p:nvPr/>
      </p:nvGrpSpPr>
      <p:grpSpPr>
        <a:xfrm>
          <a:off x="0" y="0"/>
          <a:ext cx="0" cy="0"/>
          <a:chOff x="0" y="0"/>
          <a:chExt cx="0" cy="0"/>
        </a:xfrm>
      </p:grpSpPr>
      <p:grpSp>
        <p:nvGrpSpPr>
          <p:cNvPr id="8" name="Google Shape;1933;p41">
            <a:extLst>
              <a:ext uri="{FF2B5EF4-FFF2-40B4-BE49-F238E27FC236}">
                <a16:creationId xmlns:a16="http://schemas.microsoft.com/office/drawing/2014/main" id="{A0B9DED2-059E-509C-184A-70EFEBD6B18D}"/>
              </a:ext>
            </a:extLst>
          </p:cNvPr>
          <p:cNvGrpSpPr/>
          <p:nvPr/>
        </p:nvGrpSpPr>
        <p:grpSpPr>
          <a:xfrm>
            <a:off x="684463" y="900522"/>
            <a:ext cx="11217977" cy="5940462"/>
            <a:chOff x="1453903" y="1165075"/>
            <a:chExt cx="6253425" cy="2814287"/>
          </a:xfrm>
        </p:grpSpPr>
        <p:sp>
          <p:nvSpPr>
            <p:cNvPr id="9" name="Google Shape;1934;p41">
              <a:extLst>
                <a:ext uri="{FF2B5EF4-FFF2-40B4-BE49-F238E27FC236}">
                  <a16:creationId xmlns:a16="http://schemas.microsoft.com/office/drawing/2014/main" id="{4E96936C-39AE-5907-CAFD-1899EA6C7BE0}"/>
                </a:ext>
              </a:extLst>
            </p:cNvPr>
            <p:cNvSpPr/>
            <p:nvPr/>
          </p:nvSpPr>
          <p:spPr>
            <a:xfrm>
              <a:off x="1530028" y="1241262"/>
              <a:ext cx="6177300" cy="2738100"/>
            </a:xfrm>
            <a:prstGeom prst="roundRect">
              <a:avLst>
                <a:gd name="adj" fmla="val 11620"/>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mn-ea"/>
                <a:cs typeface="+mn-cs"/>
              </a:endParaRPr>
            </a:p>
          </p:txBody>
        </p:sp>
        <p:sp>
          <p:nvSpPr>
            <p:cNvPr id="10" name="Google Shape;1935;p41">
              <a:extLst>
                <a:ext uri="{FF2B5EF4-FFF2-40B4-BE49-F238E27FC236}">
                  <a16:creationId xmlns:a16="http://schemas.microsoft.com/office/drawing/2014/main" id="{87877C67-7FFA-99FA-ECB1-E264A94EA88B}"/>
                </a:ext>
              </a:extLst>
            </p:cNvPr>
            <p:cNvSpPr/>
            <p:nvPr/>
          </p:nvSpPr>
          <p:spPr>
            <a:xfrm>
              <a:off x="1453903" y="1165075"/>
              <a:ext cx="6177156" cy="2738065"/>
            </a:xfrm>
            <a:prstGeom prst="roundRect">
              <a:avLst>
                <a:gd name="adj" fmla="val 11620"/>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mn-ea"/>
                <a:cs typeface="+mn-cs"/>
              </a:endParaRPr>
            </a:p>
          </p:txBody>
        </p:sp>
      </p:grpSp>
      <p:sp>
        <p:nvSpPr>
          <p:cNvPr id="18" name="TextBox 17">
            <a:extLst>
              <a:ext uri="{FF2B5EF4-FFF2-40B4-BE49-F238E27FC236}">
                <a16:creationId xmlns:a16="http://schemas.microsoft.com/office/drawing/2014/main" id="{7D371260-F711-E452-F5F2-B74346D293FF}"/>
              </a:ext>
            </a:extLst>
          </p:cNvPr>
          <p:cNvSpPr txBox="1"/>
          <p:nvPr/>
        </p:nvSpPr>
        <p:spPr>
          <a:xfrm>
            <a:off x="2150281" y="1315569"/>
            <a:ext cx="8422899" cy="156966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en-US" sz="4800" kern="0" noProof="0" dirty="0" err="1">
                <a:solidFill>
                  <a:srgbClr val="000000"/>
                </a:solidFill>
                <a:latin typeface="Times New Roman" panose="02020603050405020304" pitchFamily="18" charset="0"/>
                <a:cs typeface="Times New Roman" panose="02020603050405020304" pitchFamily="18" charset="0"/>
                <a:sym typeface="Arial"/>
              </a:rPr>
              <a:t>Phong</a:t>
            </a:r>
            <a:r>
              <a:rPr lang="en-US" sz="4800" kern="0" noProof="0" dirty="0">
                <a:solidFill>
                  <a:srgbClr val="000000"/>
                </a:solidFill>
                <a:latin typeface="Times New Roman" panose="02020603050405020304" pitchFamily="18" charset="0"/>
                <a:cs typeface="Times New Roman" panose="02020603050405020304" pitchFamily="18" charset="0"/>
                <a:sym typeface="Arial"/>
              </a:rPr>
              <a:t> </a:t>
            </a:r>
            <a:r>
              <a:rPr lang="en-US" sz="4800" kern="0" noProof="0" dirty="0" err="1">
                <a:solidFill>
                  <a:srgbClr val="000000"/>
                </a:solidFill>
                <a:latin typeface="Times New Roman" panose="02020603050405020304" pitchFamily="18" charset="0"/>
                <a:cs typeface="Times New Roman" panose="02020603050405020304" pitchFamily="18" charset="0"/>
                <a:sym typeface="Arial"/>
              </a:rPr>
              <a:t>trào</a:t>
            </a:r>
            <a:r>
              <a:rPr lang="en-US" sz="4800" kern="0" noProof="0" dirty="0">
                <a:solidFill>
                  <a:srgbClr val="000000"/>
                </a:solidFill>
                <a:latin typeface="Times New Roman" panose="02020603050405020304" pitchFamily="18" charset="0"/>
                <a:cs typeface="Times New Roman" panose="02020603050405020304" pitchFamily="18" charset="0"/>
                <a:sym typeface="Arial"/>
              </a:rPr>
              <a:t> </a:t>
            </a:r>
            <a:r>
              <a:rPr lang="en-US" sz="4800" kern="0" noProof="0" dirty="0" err="1">
                <a:solidFill>
                  <a:srgbClr val="000000"/>
                </a:solidFill>
                <a:latin typeface="Times New Roman" panose="02020603050405020304" pitchFamily="18" charset="0"/>
                <a:cs typeface="Times New Roman" panose="02020603050405020304" pitchFamily="18" charset="0"/>
                <a:sym typeface="Arial"/>
              </a:rPr>
              <a:t>giải</a:t>
            </a:r>
            <a:r>
              <a:rPr lang="en-US" sz="4800" kern="0" noProof="0" dirty="0">
                <a:solidFill>
                  <a:srgbClr val="000000"/>
                </a:solidFill>
                <a:latin typeface="Times New Roman" panose="02020603050405020304" pitchFamily="18" charset="0"/>
                <a:cs typeface="Times New Roman" panose="02020603050405020304" pitchFamily="18" charset="0"/>
                <a:sym typeface="Arial"/>
              </a:rPr>
              <a:t> </a:t>
            </a:r>
            <a:r>
              <a:rPr lang="en-US" sz="4800" kern="0" noProof="0" dirty="0" err="1">
                <a:solidFill>
                  <a:srgbClr val="000000"/>
                </a:solidFill>
                <a:latin typeface="Times New Roman" panose="02020603050405020304" pitchFamily="18" charset="0"/>
                <a:cs typeface="Times New Roman" panose="02020603050405020304" pitchFamily="18" charset="0"/>
                <a:sym typeface="Arial"/>
              </a:rPr>
              <a:t>phóng</a:t>
            </a:r>
            <a:r>
              <a:rPr lang="en-US" sz="4800" kern="0" noProof="0" dirty="0">
                <a:solidFill>
                  <a:srgbClr val="000000"/>
                </a:solidFill>
                <a:latin typeface="Times New Roman" panose="02020603050405020304" pitchFamily="18" charset="0"/>
                <a:cs typeface="Times New Roman" panose="02020603050405020304" pitchFamily="18" charset="0"/>
                <a:sym typeface="Arial"/>
              </a:rPr>
              <a:t> </a:t>
            </a:r>
            <a:r>
              <a:rPr lang="en-US" sz="4800" kern="0" noProof="0" dirty="0" err="1">
                <a:solidFill>
                  <a:srgbClr val="000000"/>
                </a:solidFill>
                <a:latin typeface="Times New Roman" panose="02020603050405020304" pitchFamily="18" charset="0"/>
                <a:cs typeface="Times New Roman" panose="02020603050405020304" pitchFamily="18" charset="0"/>
                <a:sym typeface="Arial"/>
              </a:rPr>
              <a:t>dân</a:t>
            </a:r>
            <a:r>
              <a:rPr lang="en-US" sz="4800" kern="0" noProof="0" dirty="0">
                <a:solidFill>
                  <a:srgbClr val="000000"/>
                </a:solidFill>
                <a:latin typeface="Times New Roman" panose="02020603050405020304" pitchFamily="18" charset="0"/>
                <a:cs typeface="Times New Roman" panose="02020603050405020304" pitchFamily="18" charset="0"/>
                <a:sym typeface="Arial"/>
              </a:rPr>
              <a:t> </a:t>
            </a:r>
            <a:r>
              <a:rPr lang="en-US" sz="4800" kern="0" noProof="0" dirty="0" err="1">
                <a:solidFill>
                  <a:srgbClr val="000000"/>
                </a:solidFill>
                <a:latin typeface="Times New Roman" panose="02020603050405020304" pitchFamily="18" charset="0"/>
                <a:cs typeface="Times New Roman" panose="02020603050405020304" pitchFamily="18" charset="0"/>
                <a:sym typeface="Arial"/>
              </a:rPr>
              <a:t>tộc</a:t>
            </a:r>
            <a:r>
              <a:rPr lang="en-US" sz="4800" kern="0" noProof="0" dirty="0">
                <a:solidFill>
                  <a:srgbClr val="000000"/>
                </a:solidFill>
                <a:latin typeface="Times New Roman" panose="02020603050405020304" pitchFamily="18" charset="0"/>
                <a:cs typeface="Times New Roman" panose="02020603050405020304" pitchFamily="18" charset="0"/>
                <a:sym typeface="Arial"/>
              </a:rPr>
              <a:t> ở </a:t>
            </a:r>
            <a:r>
              <a:rPr lang="en-US" sz="4800" kern="0" noProof="0" dirty="0" err="1">
                <a:solidFill>
                  <a:srgbClr val="000000"/>
                </a:solidFill>
                <a:latin typeface="Times New Roman" panose="02020603050405020304" pitchFamily="18" charset="0"/>
                <a:cs typeface="Times New Roman" panose="02020603050405020304" pitchFamily="18" charset="0"/>
                <a:sym typeface="Arial"/>
              </a:rPr>
              <a:t>Đông</a:t>
            </a:r>
            <a:r>
              <a:rPr lang="en-US" sz="4800" kern="0" noProof="0" dirty="0">
                <a:solidFill>
                  <a:srgbClr val="000000"/>
                </a:solidFill>
                <a:latin typeface="Times New Roman" panose="02020603050405020304" pitchFamily="18" charset="0"/>
                <a:cs typeface="Times New Roman" panose="02020603050405020304" pitchFamily="18" charset="0"/>
                <a:sym typeface="Arial"/>
              </a:rPr>
              <a:t> Nam Á </a:t>
            </a:r>
            <a:r>
              <a:rPr lang="en-US" sz="4800" kern="0" noProof="0" dirty="0" err="1">
                <a:solidFill>
                  <a:srgbClr val="000000"/>
                </a:solidFill>
                <a:latin typeface="Times New Roman" panose="02020603050405020304" pitchFamily="18" charset="0"/>
                <a:cs typeface="Times New Roman" panose="02020603050405020304" pitchFamily="18" charset="0"/>
                <a:sym typeface="Arial"/>
              </a:rPr>
              <a:t>nửa</a:t>
            </a:r>
            <a:r>
              <a:rPr lang="en-US" sz="4800" kern="0" noProof="0" dirty="0">
                <a:solidFill>
                  <a:srgbClr val="000000"/>
                </a:solidFill>
                <a:latin typeface="Times New Roman" panose="02020603050405020304" pitchFamily="18" charset="0"/>
                <a:cs typeface="Times New Roman" panose="02020603050405020304" pitchFamily="18" charset="0"/>
                <a:sym typeface="Arial"/>
              </a:rPr>
              <a:t> </a:t>
            </a:r>
            <a:r>
              <a:rPr lang="en-US" sz="4800" kern="0" noProof="0" dirty="0" err="1">
                <a:solidFill>
                  <a:srgbClr val="000000"/>
                </a:solidFill>
                <a:latin typeface="Times New Roman" panose="02020603050405020304" pitchFamily="18" charset="0"/>
                <a:cs typeface="Times New Roman" panose="02020603050405020304" pitchFamily="18" charset="0"/>
                <a:sym typeface="Arial"/>
              </a:rPr>
              <a:t>sau</a:t>
            </a:r>
            <a:r>
              <a:rPr lang="en-US" sz="4800" kern="0" noProof="0" dirty="0">
                <a:solidFill>
                  <a:srgbClr val="000000"/>
                </a:solidFill>
                <a:latin typeface="Times New Roman" panose="02020603050405020304" pitchFamily="18" charset="0"/>
                <a:cs typeface="Times New Roman" panose="02020603050405020304" pitchFamily="18" charset="0"/>
                <a:sym typeface="Arial"/>
              </a:rPr>
              <a:t> </a:t>
            </a:r>
            <a:r>
              <a:rPr lang="en-US" sz="4800" kern="0" noProof="0" dirty="0" err="1">
                <a:solidFill>
                  <a:srgbClr val="000000"/>
                </a:solidFill>
                <a:latin typeface="Times New Roman" panose="02020603050405020304" pitchFamily="18" charset="0"/>
                <a:cs typeface="Times New Roman" panose="02020603050405020304" pitchFamily="18" charset="0"/>
                <a:sym typeface="Arial"/>
              </a:rPr>
              <a:t>thế</a:t>
            </a:r>
            <a:r>
              <a:rPr lang="en-US" sz="4800" kern="0" noProof="0" dirty="0">
                <a:solidFill>
                  <a:srgbClr val="000000"/>
                </a:solidFill>
                <a:latin typeface="Times New Roman" panose="02020603050405020304" pitchFamily="18" charset="0"/>
                <a:cs typeface="Times New Roman" panose="02020603050405020304" pitchFamily="18" charset="0"/>
                <a:sym typeface="Arial"/>
              </a:rPr>
              <a:t> </a:t>
            </a:r>
            <a:r>
              <a:rPr lang="en-US" sz="4800" kern="0" noProof="0" dirty="0" err="1">
                <a:solidFill>
                  <a:srgbClr val="000000"/>
                </a:solidFill>
                <a:latin typeface="Times New Roman" panose="02020603050405020304" pitchFamily="18" charset="0"/>
                <a:cs typeface="Times New Roman" panose="02020603050405020304" pitchFamily="18" charset="0"/>
                <a:sym typeface="Arial"/>
              </a:rPr>
              <a:t>kỉ</a:t>
            </a:r>
            <a:r>
              <a:rPr lang="en-US" sz="4800" kern="0" noProof="0" dirty="0">
                <a:solidFill>
                  <a:srgbClr val="000000"/>
                </a:solidFill>
                <a:latin typeface="Times New Roman" panose="02020603050405020304" pitchFamily="18" charset="0"/>
                <a:cs typeface="Times New Roman" panose="02020603050405020304" pitchFamily="18" charset="0"/>
                <a:sym typeface="Arial"/>
              </a:rPr>
              <a:t> XIX</a:t>
            </a:r>
            <a:endParaRPr kumimoji="0" lang="en-US" sz="4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pic>
        <p:nvPicPr>
          <p:cNvPr id="6" name="Picture 5">
            <a:extLst>
              <a:ext uri="{FF2B5EF4-FFF2-40B4-BE49-F238E27FC236}">
                <a16:creationId xmlns:a16="http://schemas.microsoft.com/office/drawing/2014/main" id="{41C66AAD-71BC-415E-4CA0-B1D3E054EB93}"/>
              </a:ext>
            </a:extLst>
          </p:cNvPr>
          <p:cNvPicPr>
            <a:picLocks noChangeAspect="1"/>
          </p:cNvPicPr>
          <p:nvPr/>
        </p:nvPicPr>
        <p:blipFill>
          <a:blip r:embed="rId3"/>
          <a:stretch>
            <a:fillRect/>
          </a:stretch>
        </p:blipFill>
        <p:spPr>
          <a:xfrm>
            <a:off x="2743200" y="-99981"/>
            <a:ext cx="6705600" cy="1447800"/>
          </a:xfrm>
          <a:prstGeom prst="rect">
            <a:avLst/>
          </a:prstGeom>
        </p:spPr>
      </p:pic>
      <p:pic>
        <p:nvPicPr>
          <p:cNvPr id="15" name="Picture 14">
            <a:extLst>
              <a:ext uri="{FF2B5EF4-FFF2-40B4-BE49-F238E27FC236}">
                <a16:creationId xmlns:a16="http://schemas.microsoft.com/office/drawing/2014/main" id="{8CD3F3AE-1326-6D5D-1C15-4EA5EEE9B3A5}"/>
              </a:ext>
            </a:extLst>
          </p:cNvPr>
          <p:cNvPicPr>
            <a:picLocks noChangeAspect="1"/>
          </p:cNvPicPr>
          <p:nvPr/>
        </p:nvPicPr>
        <p:blipFill>
          <a:blip r:embed="rId4"/>
          <a:stretch>
            <a:fillRect/>
          </a:stretch>
        </p:blipFill>
        <p:spPr>
          <a:xfrm>
            <a:off x="667263" y="1717098"/>
            <a:ext cx="1346200" cy="1193800"/>
          </a:xfrm>
          <a:prstGeom prst="rect">
            <a:avLst/>
          </a:prstGeom>
        </p:spPr>
      </p:pic>
      <p:pic>
        <p:nvPicPr>
          <p:cNvPr id="21" name="Picture 20">
            <a:extLst>
              <a:ext uri="{FF2B5EF4-FFF2-40B4-BE49-F238E27FC236}">
                <a16:creationId xmlns:a16="http://schemas.microsoft.com/office/drawing/2014/main" id="{A56B12D8-1530-A5E9-D06B-2250356EBBD7}"/>
              </a:ext>
            </a:extLst>
          </p:cNvPr>
          <p:cNvPicPr>
            <a:picLocks noChangeAspect="1"/>
          </p:cNvPicPr>
          <p:nvPr/>
        </p:nvPicPr>
        <p:blipFill>
          <a:blip r:embed="rId5"/>
          <a:stretch>
            <a:fillRect/>
          </a:stretch>
        </p:blipFill>
        <p:spPr>
          <a:xfrm>
            <a:off x="695091" y="4343400"/>
            <a:ext cx="1358900" cy="1193800"/>
          </a:xfrm>
          <a:prstGeom prst="rect">
            <a:avLst/>
          </a:prstGeom>
        </p:spPr>
      </p:pic>
      <p:sp>
        <p:nvSpPr>
          <p:cNvPr id="2" name="TextBox 1">
            <a:extLst>
              <a:ext uri="{FF2B5EF4-FFF2-40B4-BE49-F238E27FC236}">
                <a16:creationId xmlns:a16="http://schemas.microsoft.com/office/drawing/2014/main" id="{ED153924-203F-1B73-A8FE-9A0317A13043}"/>
              </a:ext>
            </a:extLst>
          </p:cNvPr>
          <p:cNvSpPr txBox="1"/>
          <p:nvPr/>
        </p:nvSpPr>
        <p:spPr>
          <a:xfrm>
            <a:off x="2286000" y="3790307"/>
            <a:ext cx="8422899" cy="156966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en-US" sz="4800" kern="0" noProof="0" dirty="0" err="1">
                <a:solidFill>
                  <a:srgbClr val="000000"/>
                </a:solidFill>
                <a:latin typeface="Times New Roman" panose="02020603050405020304" pitchFamily="18" charset="0"/>
                <a:cs typeface="Times New Roman" panose="02020603050405020304" pitchFamily="18" charset="0"/>
                <a:sym typeface="Arial"/>
              </a:rPr>
              <a:t>Phong</a:t>
            </a:r>
            <a:r>
              <a:rPr lang="en-US" sz="4800" kern="0" noProof="0" dirty="0">
                <a:solidFill>
                  <a:srgbClr val="000000"/>
                </a:solidFill>
                <a:latin typeface="Times New Roman" panose="02020603050405020304" pitchFamily="18" charset="0"/>
                <a:cs typeface="Times New Roman" panose="02020603050405020304" pitchFamily="18" charset="0"/>
                <a:sym typeface="Arial"/>
              </a:rPr>
              <a:t> </a:t>
            </a:r>
            <a:r>
              <a:rPr lang="en-US" sz="4800" kern="0" noProof="0" dirty="0" err="1">
                <a:solidFill>
                  <a:srgbClr val="000000"/>
                </a:solidFill>
                <a:latin typeface="Times New Roman" panose="02020603050405020304" pitchFamily="18" charset="0"/>
                <a:cs typeface="Times New Roman" panose="02020603050405020304" pitchFamily="18" charset="0"/>
                <a:sym typeface="Arial"/>
              </a:rPr>
              <a:t>trào</a:t>
            </a:r>
            <a:r>
              <a:rPr lang="en-US" sz="4800" kern="0" noProof="0" dirty="0">
                <a:solidFill>
                  <a:srgbClr val="000000"/>
                </a:solidFill>
                <a:latin typeface="Times New Roman" panose="02020603050405020304" pitchFamily="18" charset="0"/>
                <a:cs typeface="Times New Roman" panose="02020603050405020304" pitchFamily="18" charset="0"/>
                <a:sym typeface="Arial"/>
              </a:rPr>
              <a:t> </a:t>
            </a:r>
            <a:r>
              <a:rPr lang="en-US" sz="4800" kern="0" noProof="0" dirty="0" err="1">
                <a:solidFill>
                  <a:srgbClr val="000000"/>
                </a:solidFill>
                <a:latin typeface="Times New Roman" panose="02020603050405020304" pitchFamily="18" charset="0"/>
                <a:cs typeface="Times New Roman" panose="02020603050405020304" pitchFamily="18" charset="0"/>
                <a:sym typeface="Arial"/>
              </a:rPr>
              <a:t>giải</a:t>
            </a:r>
            <a:r>
              <a:rPr lang="en-US" sz="4800" kern="0" noProof="0" dirty="0">
                <a:solidFill>
                  <a:srgbClr val="000000"/>
                </a:solidFill>
                <a:latin typeface="Times New Roman" panose="02020603050405020304" pitchFamily="18" charset="0"/>
                <a:cs typeface="Times New Roman" panose="02020603050405020304" pitchFamily="18" charset="0"/>
                <a:sym typeface="Arial"/>
              </a:rPr>
              <a:t> </a:t>
            </a:r>
            <a:r>
              <a:rPr lang="en-US" sz="4800" kern="0" noProof="0" dirty="0" err="1">
                <a:solidFill>
                  <a:srgbClr val="000000"/>
                </a:solidFill>
                <a:latin typeface="Times New Roman" panose="02020603050405020304" pitchFamily="18" charset="0"/>
                <a:cs typeface="Times New Roman" panose="02020603050405020304" pitchFamily="18" charset="0"/>
                <a:sym typeface="Arial"/>
              </a:rPr>
              <a:t>phóng</a:t>
            </a:r>
            <a:r>
              <a:rPr lang="en-US" sz="4800" kern="0" noProof="0" dirty="0">
                <a:solidFill>
                  <a:srgbClr val="000000"/>
                </a:solidFill>
                <a:latin typeface="Times New Roman" panose="02020603050405020304" pitchFamily="18" charset="0"/>
                <a:cs typeface="Times New Roman" panose="02020603050405020304" pitchFamily="18" charset="0"/>
                <a:sym typeface="Arial"/>
              </a:rPr>
              <a:t> </a:t>
            </a:r>
            <a:r>
              <a:rPr lang="en-US" sz="4800" kern="0" noProof="0" dirty="0" err="1">
                <a:solidFill>
                  <a:srgbClr val="000000"/>
                </a:solidFill>
                <a:latin typeface="Times New Roman" panose="02020603050405020304" pitchFamily="18" charset="0"/>
                <a:cs typeface="Times New Roman" panose="02020603050405020304" pitchFamily="18" charset="0"/>
                <a:sym typeface="Arial"/>
              </a:rPr>
              <a:t>dân</a:t>
            </a:r>
            <a:r>
              <a:rPr lang="en-US" sz="4800" kern="0" noProof="0" dirty="0">
                <a:solidFill>
                  <a:srgbClr val="000000"/>
                </a:solidFill>
                <a:latin typeface="Times New Roman" panose="02020603050405020304" pitchFamily="18" charset="0"/>
                <a:cs typeface="Times New Roman" panose="02020603050405020304" pitchFamily="18" charset="0"/>
                <a:sym typeface="Arial"/>
              </a:rPr>
              <a:t> </a:t>
            </a:r>
            <a:r>
              <a:rPr lang="en-US" sz="4800" kern="0" noProof="0" dirty="0" err="1">
                <a:solidFill>
                  <a:srgbClr val="000000"/>
                </a:solidFill>
                <a:latin typeface="Times New Roman" panose="02020603050405020304" pitchFamily="18" charset="0"/>
                <a:cs typeface="Times New Roman" panose="02020603050405020304" pitchFamily="18" charset="0"/>
                <a:sym typeface="Arial"/>
              </a:rPr>
              <a:t>tộc</a:t>
            </a:r>
            <a:r>
              <a:rPr lang="en-US" sz="4800" kern="0" noProof="0" dirty="0">
                <a:solidFill>
                  <a:srgbClr val="000000"/>
                </a:solidFill>
                <a:latin typeface="Times New Roman" panose="02020603050405020304" pitchFamily="18" charset="0"/>
                <a:cs typeface="Times New Roman" panose="02020603050405020304" pitchFamily="18" charset="0"/>
                <a:sym typeface="Arial"/>
              </a:rPr>
              <a:t> ở </a:t>
            </a:r>
            <a:r>
              <a:rPr lang="en-US" sz="4800" kern="0" noProof="0" dirty="0" err="1">
                <a:solidFill>
                  <a:srgbClr val="000000"/>
                </a:solidFill>
                <a:latin typeface="Times New Roman" panose="02020603050405020304" pitchFamily="18" charset="0"/>
                <a:cs typeface="Times New Roman" panose="02020603050405020304" pitchFamily="18" charset="0"/>
                <a:sym typeface="Arial"/>
              </a:rPr>
              <a:t>Đông</a:t>
            </a:r>
            <a:r>
              <a:rPr lang="en-US" sz="4800" kern="0" noProof="0" dirty="0">
                <a:solidFill>
                  <a:srgbClr val="000000"/>
                </a:solidFill>
                <a:latin typeface="Times New Roman" panose="02020603050405020304" pitchFamily="18" charset="0"/>
                <a:cs typeface="Times New Roman" panose="02020603050405020304" pitchFamily="18" charset="0"/>
                <a:sym typeface="Arial"/>
              </a:rPr>
              <a:t> Nam Á </a:t>
            </a:r>
            <a:r>
              <a:rPr lang="en-US" sz="4800" kern="0" noProof="0" dirty="0" err="1">
                <a:solidFill>
                  <a:srgbClr val="000000"/>
                </a:solidFill>
                <a:latin typeface="Times New Roman" panose="02020603050405020304" pitchFamily="18" charset="0"/>
                <a:cs typeface="Times New Roman" panose="02020603050405020304" pitchFamily="18" charset="0"/>
                <a:sym typeface="Arial"/>
              </a:rPr>
              <a:t>đầug</a:t>
            </a:r>
            <a:r>
              <a:rPr lang="en-US" sz="4800" kern="0" noProof="0" dirty="0">
                <a:solidFill>
                  <a:srgbClr val="000000"/>
                </a:solidFill>
                <a:latin typeface="Times New Roman" panose="02020603050405020304" pitchFamily="18" charset="0"/>
                <a:cs typeface="Times New Roman" panose="02020603050405020304" pitchFamily="18" charset="0"/>
                <a:sym typeface="Arial"/>
              </a:rPr>
              <a:t> </a:t>
            </a:r>
            <a:r>
              <a:rPr lang="en-US" sz="4800" kern="0" noProof="0" dirty="0" err="1">
                <a:solidFill>
                  <a:srgbClr val="000000"/>
                </a:solidFill>
                <a:latin typeface="Times New Roman" panose="02020603050405020304" pitchFamily="18" charset="0"/>
                <a:cs typeface="Times New Roman" panose="02020603050405020304" pitchFamily="18" charset="0"/>
                <a:sym typeface="Arial"/>
              </a:rPr>
              <a:t>thế</a:t>
            </a:r>
            <a:r>
              <a:rPr lang="en-US" sz="4800" kern="0" noProof="0" dirty="0">
                <a:solidFill>
                  <a:srgbClr val="000000"/>
                </a:solidFill>
                <a:latin typeface="Times New Roman" panose="02020603050405020304" pitchFamily="18" charset="0"/>
                <a:cs typeface="Times New Roman" panose="02020603050405020304" pitchFamily="18" charset="0"/>
                <a:sym typeface="Arial"/>
              </a:rPr>
              <a:t> </a:t>
            </a:r>
            <a:r>
              <a:rPr lang="en-US" sz="4800" kern="0" noProof="0" dirty="0" err="1">
                <a:solidFill>
                  <a:srgbClr val="000000"/>
                </a:solidFill>
                <a:latin typeface="Times New Roman" panose="02020603050405020304" pitchFamily="18" charset="0"/>
                <a:cs typeface="Times New Roman" panose="02020603050405020304" pitchFamily="18" charset="0"/>
                <a:sym typeface="Arial"/>
              </a:rPr>
              <a:t>kỉ</a:t>
            </a:r>
            <a:r>
              <a:rPr lang="en-US" sz="4800" kern="0" noProof="0" dirty="0">
                <a:solidFill>
                  <a:srgbClr val="000000"/>
                </a:solidFill>
                <a:latin typeface="Times New Roman" panose="02020603050405020304" pitchFamily="18" charset="0"/>
                <a:cs typeface="Times New Roman" panose="02020603050405020304" pitchFamily="18" charset="0"/>
                <a:sym typeface="Arial"/>
              </a:rPr>
              <a:t> XX</a:t>
            </a:r>
            <a:endParaRPr kumimoji="0" lang="en-US" sz="4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ppt_w</p:attrName>
                                        </p:attrNameLst>
                                      </p:cBhvr>
                                      <p:tavLst>
                                        <p:tav tm="0">
                                          <p:val>
                                            <p:strVal val="#ppt_w*0.70"/>
                                          </p:val>
                                        </p:tav>
                                        <p:tav tm="100000">
                                          <p:val>
                                            <p:strVal val="#ppt_w"/>
                                          </p:val>
                                        </p:tav>
                                      </p:tavLst>
                                    </p:anim>
                                    <p:anim calcmode="lin" valueType="num">
                                      <p:cBhvr>
                                        <p:cTn id="8" dur="1000" fill="hold"/>
                                        <p:tgtEl>
                                          <p:spTgt spid="18"/>
                                        </p:tgtEl>
                                        <p:attrNameLst>
                                          <p:attrName>ppt_h</p:attrName>
                                        </p:attrNameLst>
                                      </p:cBhvr>
                                      <p:tavLst>
                                        <p:tav tm="0">
                                          <p:val>
                                            <p:strVal val="#ppt_h"/>
                                          </p:val>
                                        </p:tav>
                                        <p:tav tm="100000">
                                          <p:val>
                                            <p:strVal val="#ppt_h"/>
                                          </p:val>
                                        </p:tav>
                                      </p:tavLst>
                                    </p:anim>
                                    <p:animEffect transition="in" filter="fade">
                                      <p:cBhvr>
                                        <p:cTn id="9" dur="1000"/>
                                        <p:tgtEl>
                                          <p:spTgt spid="18"/>
                                        </p:tgtEl>
                                      </p:cBhvr>
                                    </p:animEffect>
                                  </p:childTnLst>
                                </p:cTn>
                              </p:par>
                              <p:par>
                                <p:cTn id="10" presetID="55"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1000" fill="hold"/>
                                        <p:tgtEl>
                                          <p:spTgt spid="15"/>
                                        </p:tgtEl>
                                        <p:attrNameLst>
                                          <p:attrName>ppt_w</p:attrName>
                                        </p:attrNameLst>
                                      </p:cBhvr>
                                      <p:tavLst>
                                        <p:tav tm="0">
                                          <p:val>
                                            <p:strVal val="#ppt_w*0.70"/>
                                          </p:val>
                                        </p:tav>
                                        <p:tav tm="100000">
                                          <p:val>
                                            <p:strVal val="#ppt_w"/>
                                          </p:val>
                                        </p:tav>
                                      </p:tavLst>
                                    </p:anim>
                                    <p:anim calcmode="lin" valueType="num">
                                      <p:cBhvr>
                                        <p:cTn id="13" dur="1000" fill="hold"/>
                                        <p:tgtEl>
                                          <p:spTgt spid="15"/>
                                        </p:tgtEl>
                                        <p:attrNameLst>
                                          <p:attrName>ppt_h</p:attrName>
                                        </p:attrNameLst>
                                      </p:cBhvr>
                                      <p:tavLst>
                                        <p:tav tm="0">
                                          <p:val>
                                            <p:strVal val="#ppt_h"/>
                                          </p:val>
                                        </p:tav>
                                        <p:tav tm="100000">
                                          <p:val>
                                            <p:strVal val="#ppt_h"/>
                                          </p:val>
                                        </p:tav>
                                      </p:tavLst>
                                    </p:anim>
                                    <p:animEffect transition="in" filter="fade">
                                      <p:cBhvr>
                                        <p:cTn id="14" dur="1000"/>
                                        <p:tgtEl>
                                          <p:spTgt spid="15"/>
                                        </p:tgtEl>
                                      </p:cBhvr>
                                    </p:animEffect>
                                  </p:childTnLst>
                                </p:cTn>
                              </p:par>
                              <p:par>
                                <p:cTn id="15" presetID="55"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p:cTn id="17" dur="1000" fill="hold"/>
                                        <p:tgtEl>
                                          <p:spTgt spid="21"/>
                                        </p:tgtEl>
                                        <p:attrNameLst>
                                          <p:attrName>ppt_w</p:attrName>
                                        </p:attrNameLst>
                                      </p:cBhvr>
                                      <p:tavLst>
                                        <p:tav tm="0">
                                          <p:val>
                                            <p:strVal val="#ppt_w*0.70"/>
                                          </p:val>
                                        </p:tav>
                                        <p:tav tm="100000">
                                          <p:val>
                                            <p:strVal val="#ppt_w"/>
                                          </p:val>
                                        </p:tav>
                                      </p:tavLst>
                                    </p:anim>
                                    <p:anim calcmode="lin" valueType="num">
                                      <p:cBhvr>
                                        <p:cTn id="18" dur="1000" fill="hold"/>
                                        <p:tgtEl>
                                          <p:spTgt spid="21"/>
                                        </p:tgtEl>
                                        <p:attrNameLst>
                                          <p:attrName>ppt_h</p:attrName>
                                        </p:attrNameLst>
                                      </p:cBhvr>
                                      <p:tavLst>
                                        <p:tav tm="0">
                                          <p:val>
                                            <p:strVal val="#ppt_h"/>
                                          </p:val>
                                        </p:tav>
                                        <p:tav tm="100000">
                                          <p:val>
                                            <p:strVal val="#ppt_h"/>
                                          </p:val>
                                        </p:tav>
                                      </p:tavLst>
                                    </p:anim>
                                    <p:animEffect transition="in" filter="fade">
                                      <p:cBhvr>
                                        <p:cTn id="19" dur="1000"/>
                                        <p:tgtEl>
                                          <p:spTgt spid="21"/>
                                        </p:tgtEl>
                                      </p:cBhvr>
                                    </p:animEffect>
                                  </p:childTnLst>
                                </p:cTn>
                              </p:par>
                            </p:childTnLst>
                          </p:cTn>
                        </p:par>
                      </p:childTnLst>
                    </p:cTn>
                  </p:par>
                  <p:par>
                    <p:cTn id="20" fill="hold">
                      <p:stCondLst>
                        <p:cond delay="indefinite"/>
                      </p:stCondLst>
                      <p:childTnLst>
                        <p:par>
                          <p:cTn id="21" fill="hold">
                            <p:stCondLst>
                              <p:cond delay="0"/>
                            </p:stCondLst>
                            <p:childTnLst>
                              <p:par>
                                <p:cTn id="22" presetID="55" presetClass="entr" presetSubtype="0"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p:cTn id="24" dur="1000" fill="hold"/>
                                        <p:tgtEl>
                                          <p:spTgt spid="2"/>
                                        </p:tgtEl>
                                        <p:attrNameLst>
                                          <p:attrName>ppt_w</p:attrName>
                                        </p:attrNameLst>
                                      </p:cBhvr>
                                      <p:tavLst>
                                        <p:tav tm="0">
                                          <p:val>
                                            <p:strVal val="#ppt_w*0.70"/>
                                          </p:val>
                                        </p:tav>
                                        <p:tav tm="100000">
                                          <p:val>
                                            <p:strVal val="#ppt_w"/>
                                          </p:val>
                                        </p:tav>
                                      </p:tavLst>
                                    </p:anim>
                                    <p:anim calcmode="lin" valueType="num">
                                      <p:cBhvr>
                                        <p:cTn id="25" dur="1000" fill="hold"/>
                                        <p:tgtEl>
                                          <p:spTgt spid="2"/>
                                        </p:tgtEl>
                                        <p:attrNameLst>
                                          <p:attrName>ppt_h</p:attrName>
                                        </p:attrNameLst>
                                      </p:cBhvr>
                                      <p:tavLst>
                                        <p:tav tm="0">
                                          <p:val>
                                            <p:strVal val="#ppt_h"/>
                                          </p:val>
                                        </p:tav>
                                        <p:tav tm="100000">
                                          <p:val>
                                            <p:strVal val="#ppt_h"/>
                                          </p:val>
                                        </p:tav>
                                      </p:tavLst>
                                    </p:anim>
                                    <p:animEffect transition="in" filter="fade">
                                      <p:cBhvr>
                                        <p:cTn id="26"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16;p26"/>
          <p:cNvSpPr txBox="1">
            <a:spLocks/>
          </p:cNvSpPr>
          <p:nvPr/>
        </p:nvSpPr>
        <p:spPr>
          <a:xfrm>
            <a:off x="381000" y="304800"/>
            <a:ext cx="11103347" cy="640101"/>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6000"/>
              <a:buFont typeface="Redressed"/>
              <a:buNone/>
              <a:defRPr sz="8000" b="0" i="0" u="none" strike="noStrike" cap="none">
                <a:solidFill>
                  <a:srgbClr val="482400"/>
                </a:solidFill>
                <a:latin typeface="Redressed"/>
                <a:ea typeface="Redressed"/>
                <a:cs typeface="Redressed"/>
                <a:sym typeface="Redressed"/>
              </a:defRPr>
            </a:lvl1pPr>
            <a:lvl2pPr marR="0" lvl="1" algn="l" rtl="0">
              <a:lnSpc>
                <a:spcPct val="100000"/>
              </a:lnSpc>
              <a:spcBef>
                <a:spcPts val="0"/>
              </a:spcBef>
              <a:spcAft>
                <a:spcPts val="0"/>
              </a:spcAft>
              <a:buClr>
                <a:schemeClr val="dk1"/>
              </a:buClr>
              <a:buSzPts val="6000"/>
              <a:buFont typeface="Redressed"/>
              <a:buNone/>
              <a:defRPr sz="8000" b="0" i="0" u="none" strike="noStrike" cap="none">
                <a:solidFill>
                  <a:schemeClr val="dk1"/>
                </a:solidFill>
                <a:latin typeface="Redressed"/>
                <a:ea typeface="Redressed"/>
                <a:cs typeface="Redressed"/>
                <a:sym typeface="Redressed"/>
              </a:defRPr>
            </a:lvl2pPr>
            <a:lvl3pPr marR="0" lvl="2" algn="l" rtl="0">
              <a:lnSpc>
                <a:spcPct val="100000"/>
              </a:lnSpc>
              <a:spcBef>
                <a:spcPts val="0"/>
              </a:spcBef>
              <a:spcAft>
                <a:spcPts val="0"/>
              </a:spcAft>
              <a:buClr>
                <a:schemeClr val="dk1"/>
              </a:buClr>
              <a:buSzPts val="6000"/>
              <a:buFont typeface="Redressed"/>
              <a:buNone/>
              <a:defRPr sz="8000" b="0" i="0" u="none" strike="noStrike" cap="none">
                <a:solidFill>
                  <a:schemeClr val="dk1"/>
                </a:solidFill>
                <a:latin typeface="Redressed"/>
                <a:ea typeface="Redressed"/>
                <a:cs typeface="Redressed"/>
                <a:sym typeface="Redressed"/>
              </a:defRPr>
            </a:lvl3pPr>
            <a:lvl4pPr marR="0" lvl="3" algn="l" rtl="0">
              <a:lnSpc>
                <a:spcPct val="100000"/>
              </a:lnSpc>
              <a:spcBef>
                <a:spcPts val="0"/>
              </a:spcBef>
              <a:spcAft>
                <a:spcPts val="0"/>
              </a:spcAft>
              <a:buClr>
                <a:schemeClr val="dk1"/>
              </a:buClr>
              <a:buSzPts val="6000"/>
              <a:buFont typeface="Redressed"/>
              <a:buNone/>
              <a:defRPr sz="8000" b="0" i="0" u="none" strike="noStrike" cap="none">
                <a:solidFill>
                  <a:schemeClr val="dk1"/>
                </a:solidFill>
                <a:latin typeface="Redressed"/>
                <a:ea typeface="Redressed"/>
                <a:cs typeface="Redressed"/>
                <a:sym typeface="Redressed"/>
              </a:defRPr>
            </a:lvl4pPr>
            <a:lvl5pPr marR="0" lvl="4" algn="l" rtl="0">
              <a:lnSpc>
                <a:spcPct val="100000"/>
              </a:lnSpc>
              <a:spcBef>
                <a:spcPts val="0"/>
              </a:spcBef>
              <a:spcAft>
                <a:spcPts val="0"/>
              </a:spcAft>
              <a:buClr>
                <a:schemeClr val="dk1"/>
              </a:buClr>
              <a:buSzPts val="6000"/>
              <a:buFont typeface="Redressed"/>
              <a:buNone/>
              <a:defRPr sz="8000" b="0" i="0" u="none" strike="noStrike" cap="none">
                <a:solidFill>
                  <a:schemeClr val="dk1"/>
                </a:solidFill>
                <a:latin typeface="Redressed"/>
                <a:ea typeface="Redressed"/>
                <a:cs typeface="Redressed"/>
                <a:sym typeface="Redressed"/>
              </a:defRPr>
            </a:lvl5pPr>
            <a:lvl6pPr marR="0" lvl="5" algn="l" rtl="0">
              <a:lnSpc>
                <a:spcPct val="100000"/>
              </a:lnSpc>
              <a:spcBef>
                <a:spcPts val="0"/>
              </a:spcBef>
              <a:spcAft>
                <a:spcPts val="0"/>
              </a:spcAft>
              <a:buClr>
                <a:schemeClr val="dk1"/>
              </a:buClr>
              <a:buSzPts val="6000"/>
              <a:buFont typeface="Redressed"/>
              <a:buNone/>
              <a:defRPr sz="8000" b="0" i="0" u="none" strike="noStrike" cap="none">
                <a:solidFill>
                  <a:schemeClr val="dk1"/>
                </a:solidFill>
                <a:latin typeface="Redressed"/>
                <a:ea typeface="Redressed"/>
                <a:cs typeface="Redressed"/>
                <a:sym typeface="Redressed"/>
              </a:defRPr>
            </a:lvl6pPr>
            <a:lvl7pPr marR="0" lvl="6" algn="l" rtl="0">
              <a:lnSpc>
                <a:spcPct val="100000"/>
              </a:lnSpc>
              <a:spcBef>
                <a:spcPts val="0"/>
              </a:spcBef>
              <a:spcAft>
                <a:spcPts val="0"/>
              </a:spcAft>
              <a:buClr>
                <a:schemeClr val="dk1"/>
              </a:buClr>
              <a:buSzPts val="6000"/>
              <a:buFont typeface="Redressed"/>
              <a:buNone/>
              <a:defRPr sz="8000" b="0" i="0" u="none" strike="noStrike" cap="none">
                <a:solidFill>
                  <a:schemeClr val="dk1"/>
                </a:solidFill>
                <a:latin typeface="Redressed"/>
                <a:ea typeface="Redressed"/>
                <a:cs typeface="Redressed"/>
                <a:sym typeface="Redressed"/>
              </a:defRPr>
            </a:lvl7pPr>
            <a:lvl8pPr marR="0" lvl="7" algn="l" rtl="0">
              <a:lnSpc>
                <a:spcPct val="100000"/>
              </a:lnSpc>
              <a:spcBef>
                <a:spcPts val="0"/>
              </a:spcBef>
              <a:spcAft>
                <a:spcPts val="0"/>
              </a:spcAft>
              <a:buClr>
                <a:schemeClr val="dk1"/>
              </a:buClr>
              <a:buSzPts val="6000"/>
              <a:buFont typeface="Redressed"/>
              <a:buNone/>
              <a:defRPr sz="8000" b="0" i="0" u="none" strike="noStrike" cap="none">
                <a:solidFill>
                  <a:schemeClr val="dk1"/>
                </a:solidFill>
                <a:latin typeface="Redressed"/>
                <a:ea typeface="Redressed"/>
                <a:cs typeface="Redressed"/>
                <a:sym typeface="Redressed"/>
              </a:defRPr>
            </a:lvl8pPr>
            <a:lvl9pPr marR="0" lvl="8" algn="l" rtl="0">
              <a:lnSpc>
                <a:spcPct val="100000"/>
              </a:lnSpc>
              <a:spcBef>
                <a:spcPts val="0"/>
              </a:spcBef>
              <a:spcAft>
                <a:spcPts val="0"/>
              </a:spcAft>
              <a:buClr>
                <a:schemeClr val="dk1"/>
              </a:buClr>
              <a:buSzPts val="6000"/>
              <a:buFont typeface="Redressed"/>
              <a:buNone/>
              <a:defRPr sz="8000" b="0" i="0" u="none" strike="noStrike" cap="none">
                <a:solidFill>
                  <a:schemeClr val="dk1"/>
                </a:solidFill>
                <a:latin typeface="Redressed"/>
                <a:ea typeface="Redressed"/>
                <a:cs typeface="Redressed"/>
                <a:sym typeface="Redressed"/>
              </a:defRPr>
            </a:lvl9pPr>
          </a:lstStyle>
          <a:p>
            <a:pPr marL="0" marR="0" lvl="0" indent="0" algn="ctr" defTabSz="914400" rtl="0" eaLnBrk="1" fontAlgn="auto" latinLnBrk="0" hangingPunct="1">
              <a:lnSpc>
                <a:spcPct val="100000"/>
              </a:lnSpc>
              <a:spcBef>
                <a:spcPts val="0"/>
              </a:spcBef>
              <a:spcAft>
                <a:spcPts val="0"/>
              </a:spcAft>
              <a:buClr>
                <a:srgbClr val="783F04"/>
              </a:buClr>
              <a:buSzPts val="6000"/>
              <a:buFont typeface="Redressed"/>
              <a:buNone/>
              <a:tabLst/>
              <a:defRPr/>
            </a:pPr>
            <a:r>
              <a:rPr kumimoji="0" lang="vi-VN" sz="32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Redressed"/>
              </a:rPr>
              <a:t>BÀI 1</a:t>
            </a:r>
            <a:r>
              <a:rPr kumimoji="0" lang="en-GB" sz="32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Redressed"/>
              </a:rPr>
              <a:t>8</a:t>
            </a:r>
            <a:r>
              <a:rPr kumimoji="0" lang="vi-VN" sz="32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Redressed"/>
              </a:rPr>
              <a:t>:</a:t>
            </a:r>
            <a:r>
              <a:rPr kumimoji="0" lang="en-GB" sz="32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Redressed"/>
              </a:rPr>
              <a:t> </a:t>
            </a:r>
            <a:r>
              <a:rPr lang="en-GB" sz="3200" b="1" kern="0" dirty="0">
                <a:solidFill>
                  <a:srgbClr val="C00000"/>
                </a:solidFill>
                <a:latin typeface="Times New Roman" panose="02020603050405020304" pitchFamily="18" charset="0"/>
                <a:cs typeface="Times New Roman" panose="02020603050405020304" pitchFamily="18" charset="0"/>
              </a:rPr>
              <a:t>ĐÔNG NAM Á</a:t>
            </a:r>
            <a:endParaRPr kumimoji="0" lang="vi-VN" sz="32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Redressed"/>
            </a:endParaRPr>
          </a:p>
        </p:txBody>
      </p:sp>
      <p:sp>
        <p:nvSpPr>
          <p:cNvPr id="4" name="TextBox 3">
            <a:extLst>
              <a:ext uri="{FF2B5EF4-FFF2-40B4-BE49-F238E27FC236}">
                <a16:creationId xmlns:a16="http://schemas.microsoft.com/office/drawing/2014/main" id="{616E1C4C-C47C-8671-0BDC-F8C693D74478}"/>
              </a:ext>
            </a:extLst>
          </p:cNvPr>
          <p:cNvSpPr txBox="1"/>
          <p:nvPr/>
        </p:nvSpPr>
        <p:spPr>
          <a:xfrm>
            <a:off x="304800" y="838200"/>
            <a:ext cx="11582399" cy="1569660"/>
          </a:xfrm>
          <a:prstGeom prst="rect">
            <a:avLst/>
          </a:prstGeom>
          <a:noFill/>
        </p:spPr>
        <p:txBody>
          <a:bodyPr wrap="square" rtlCol="0">
            <a:spAutoFit/>
          </a:bodyPr>
          <a:lstStyle/>
          <a:p>
            <a:pPr marL="0" marR="0" lvl="0" indent="0" defTabSz="1219170" rtl="0" eaLnBrk="1" fontAlgn="auto" latinLnBrk="0" hangingPunct="1">
              <a:lnSpc>
                <a:spcPct val="100000"/>
              </a:lnSpc>
              <a:spcBef>
                <a:spcPts val="0"/>
              </a:spcBef>
              <a:spcAft>
                <a:spcPts val="0"/>
              </a:spcAft>
              <a:buClr>
                <a:srgbClr val="000000"/>
              </a:buClr>
              <a:buSzTx/>
              <a:buFontTx/>
              <a:buNone/>
              <a:tabLst/>
              <a:defRPr/>
            </a:pPr>
            <a:r>
              <a:rPr lang="en-US" sz="4800" b="1" kern="0" noProof="0" dirty="0">
                <a:solidFill>
                  <a:srgbClr val="663300"/>
                </a:solidFill>
                <a:latin typeface="Times New Roman" panose="02020603050405020304" pitchFamily="18" charset="0"/>
                <a:cs typeface="Times New Roman" panose="02020603050405020304" pitchFamily="18" charset="0"/>
                <a:sym typeface="Arial"/>
              </a:rPr>
              <a:t>1. </a:t>
            </a:r>
            <a:r>
              <a:rPr lang="en-US" sz="4800" b="1" kern="0" noProof="0" dirty="0" err="1">
                <a:solidFill>
                  <a:srgbClr val="663300"/>
                </a:solidFill>
                <a:latin typeface="Times New Roman" panose="02020603050405020304" pitchFamily="18" charset="0"/>
                <a:cs typeface="Times New Roman" panose="02020603050405020304" pitchFamily="18" charset="0"/>
                <a:sym typeface="Arial"/>
              </a:rPr>
              <a:t>Phong</a:t>
            </a:r>
            <a:r>
              <a:rPr lang="en-US" sz="4800" b="1" kern="0" noProof="0" dirty="0">
                <a:solidFill>
                  <a:srgbClr val="663300"/>
                </a:solidFill>
                <a:latin typeface="Times New Roman" panose="02020603050405020304" pitchFamily="18" charset="0"/>
                <a:cs typeface="Times New Roman" panose="02020603050405020304" pitchFamily="18" charset="0"/>
                <a:sym typeface="Arial"/>
              </a:rPr>
              <a:t> </a:t>
            </a:r>
            <a:r>
              <a:rPr lang="en-US" sz="4800" b="1" kern="0" noProof="0" dirty="0" err="1">
                <a:solidFill>
                  <a:srgbClr val="663300"/>
                </a:solidFill>
                <a:latin typeface="Times New Roman" panose="02020603050405020304" pitchFamily="18" charset="0"/>
                <a:cs typeface="Times New Roman" panose="02020603050405020304" pitchFamily="18" charset="0"/>
                <a:sym typeface="Arial"/>
              </a:rPr>
              <a:t>trào</a:t>
            </a:r>
            <a:r>
              <a:rPr lang="en-US" sz="4800" b="1" kern="0" noProof="0" dirty="0">
                <a:solidFill>
                  <a:srgbClr val="663300"/>
                </a:solidFill>
                <a:latin typeface="Times New Roman" panose="02020603050405020304" pitchFamily="18" charset="0"/>
                <a:cs typeface="Times New Roman" panose="02020603050405020304" pitchFamily="18" charset="0"/>
                <a:sym typeface="Arial"/>
              </a:rPr>
              <a:t> </a:t>
            </a:r>
            <a:r>
              <a:rPr lang="en-US" sz="4800" b="1" kern="0" noProof="0" dirty="0" err="1">
                <a:solidFill>
                  <a:srgbClr val="663300"/>
                </a:solidFill>
                <a:latin typeface="Times New Roman" panose="02020603050405020304" pitchFamily="18" charset="0"/>
                <a:cs typeface="Times New Roman" panose="02020603050405020304" pitchFamily="18" charset="0"/>
                <a:sym typeface="Arial"/>
              </a:rPr>
              <a:t>giải</a:t>
            </a:r>
            <a:r>
              <a:rPr lang="en-US" sz="4800" b="1" kern="0" noProof="0" dirty="0">
                <a:solidFill>
                  <a:srgbClr val="663300"/>
                </a:solidFill>
                <a:latin typeface="Times New Roman" panose="02020603050405020304" pitchFamily="18" charset="0"/>
                <a:cs typeface="Times New Roman" panose="02020603050405020304" pitchFamily="18" charset="0"/>
                <a:sym typeface="Arial"/>
              </a:rPr>
              <a:t> </a:t>
            </a:r>
            <a:r>
              <a:rPr lang="en-US" sz="4800" b="1" kern="0" noProof="0" dirty="0" err="1">
                <a:solidFill>
                  <a:srgbClr val="663300"/>
                </a:solidFill>
                <a:latin typeface="Times New Roman" panose="02020603050405020304" pitchFamily="18" charset="0"/>
                <a:cs typeface="Times New Roman" panose="02020603050405020304" pitchFamily="18" charset="0"/>
                <a:sym typeface="Arial"/>
              </a:rPr>
              <a:t>phóng</a:t>
            </a:r>
            <a:r>
              <a:rPr lang="en-US" sz="4800" b="1" kern="0" noProof="0" dirty="0">
                <a:solidFill>
                  <a:srgbClr val="663300"/>
                </a:solidFill>
                <a:latin typeface="Times New Roman" panose="02020603050405020304" pitchFamily="18" charset="0"/>
                <a:cs typeface="Times New Roman" panose="02020603050405020304" pitchFamily="18" charset="0"/>
                <a:sym typeface="Arial"/>
              </a:rPr>
              <a:t> </a:t>
            </a:r>
            <a:r>
              <a:rPr lang="en-US" sz="4800" b="1" kern="0" noProof="0" dirty="0" err="1">
                <a:solidFill>
                  <a:srgbClr val="663300"/>
                </a:solidFill>
                <a:latin typeface="Times New Roman" panose="02020603050405020304" pitchFamily="18" charset="0"/>
                <a:cs typeface="Times New Roman" panose="02020603050405020304" pitchFamily="18" charset="0"/>
                <a:sym typeface="Arial"/>
              </a:rPr>
              <a:t>dân</a:t>
            </a:r>
            <a:r>
              <a:rPr lang="en-US" sz="4800" b="1" kern="0" noProof="0" dirty="0">
                <a:solidFill>
                  <a:srgbClr val="663300"/>
                </a:solidFill>
                <a:latin typeface="Times New Roman" panose="02020603050405020304" pitchFamily="18" charset="0"/>
                <a:cs typeface="Times New Roman" panose="02020603050405020304" pitchFamily="18" charset="0"/>
                <a:sym typeface="Arial"/>
              </a:rPr>
              <a:t> </a:t>
            </a:r>
            <a:r>
              <a:rPr lang="en-US" sz="4800" b="1" kern="0" noProof="0" dirty="0" err="1">
                <a:solidFill>
                  <a:srgbClr val="663300"/>
                </a:solidFill>
                <a:latin typeface="Times New Roman" panose="02020603050405020304" pitchFamily="18" charset="0"/>
                <a:cs typeface="Times New Roman" panose="02020603050405020304" pitchFamily="18" charset="0"/>
                <a:sym typeface="Arial"/>
              </a:rPr>
              <a:t>tộc</a:t>
            </a:r>
            <a:r>
              <a:rPr lang="en-US" sz="4800" b="1" kern="0" noProof="0" dirty="0">
                <a:solidFill>
                  <a:srgbClr val="663300"/>
                </a:solidFill>
                <a:latin typeface="Times New Roman" panose="02020603050405020304" pitchFamily="18" charset="0"/>
                <a:cs typeface="Times New Roman" panose="02020603050405020304" pitchFamily="18" charset="0"/>
                <a:sym typeface="Arial"/>
              </a:rPr>
              <a:t> ở </a:t>
            </a:r>
            <a:r>
              <a:rPr lang="en-US" sz="4800" b="1" kern="0" noProof="0" dirty="0" err="1">
                <a:solidFill>
                  <a:srgbClr val="663300"/>
                </a:solidFill>
                <a:latin typeface="Times New Roman" panose="02020603050405020304" pitchFamily="18" charset="0"/>
                <a:cs typeface="Times New Roman" panose="02020603050405020304" pitchFamily="18" charset="0"/>
                <a:sym typeface="Arial"/>
              </a:rPr>
              <a:t>Đông</a:t>
            </a:r>
            <a:r>
              <a:rPr lang="en-US" sz="4800" b="1" kern="0" noProof="0" dirty="0">
                <a:solidFill>
                  <a:srgbClr val="663300"/>
                </a:solidFill>
                <a:latin typeface="Times New Roman" panose="02020603050405020304" pitchFamily="18" charset="0"/>
                <a:cs typeface="Times New Roman" panose="02020603050405020304" pitchFamily="18" charset="0"/>
                <a:sym typeface="Arial"/>
              </a:rPr>
              <a:t> Nam Á </a:t>
            </a:r>
            <a:r>
              <a:rPr lang="en-US" sz="4800" b="1" kern="0" noProof="0" dirty="0" err="1">
                <a:solidFill>
                  <a:srgbClr val="663300"/>
                </a:solidFill>
                <a:latin typeface="Times New Roman" panose="02020603050405020304" pitchFamily="18" charset="0"/>
                <a:cs typeface="Times New Roman" panose="02020603050405020304" pitchFamily="18" charset="0"/>
                <a:sym typeface="Arial"/>
              </a:rPr>
              <a:t>nửa</a:t>
            </a:r>
            <a:r>
              <a:rPr lang="en-US" sz="4800" b="1" kern="0" noProof="0" dirty="0">
                <a:solidFill>
                  <a:srgbClr val="663300"/>
                </a:solidFill>
                <a:latin typeface="Times New Roman" panose="02020603050405020304" pitchFamily="18" charset="0"/>
                <a:cs typeface="Times New Roman" panose="02020603050405020304" pitchFamily="18" charset="0"/>
                <a:sym typeface="Arial"/>
              </a:rPr>
              <a:t> </a:t>
            </a:r>
            <a:r>
              <a:rPr lang="en-US" sz="4800" b="1" kern="0" noProof="0" dirty="0" err="1">
                <a:solidFill>
                  <a:srgbClr val="663300"/>
                </a:solidFill>
                <a:latin typeface="Times New Roman" panose="02020603050405020304" pitchFamily="18" charset="0"/>
                <a:cs typeface="Times New Roman" panose="02020603050405020304" pitchFamily="18" charset="0"/>
                <a:sym typeface="Arial"/>
              </a:rPr>
              <a:t>sau</a:t>
            </a:r>
            <a:r>
              <a:rPr lang="en-US" sz="4800" b="1" kern="0" noProof="0" dirty="0">
                <a:solidFill>
                  <a:srgbClr val="663300"/>
                </a:solidFill>
                <a:latin typeface="Times New Roman" panose="02020603050405020304" pitchFamily="18" charset="0"/>
                <a:cs typeface="Times New Roman" panose="02020603050405020304" pitchFamily="18" charset="0"/>
                <a:sym typeface="Arial"/>
              </a:rPr>
              <a:t> </a:t>
            </a:r>
            <a:r>
              <a:rPr lang="en-US" sz="4800" b="1" kern="0" noProof="0" dirty="0" err="1">
                <a:solidFill>
                  <a:srgbClr val="663300"/>
                </a:solidFill>
                <a:latin typeface="Times New Roman" panose="02020603050405020304" pitchFamily="18" charset="0"/>
                <a:cs typeface="Times New Roman" panose="02020603050405020304" pitchFamily="18" charset="0"/>
                <a:sym typeface="Arial"/>
              </a:rPr>
              <a:t>thế</a:t>
            </a:r>
            <a:r>
              <a:rPr lang="en-US" sz="4800" b="1" kern="0" noProof="0" dirty="0">
                <a:solidFill>
                  <a:srgbClr val="663300"/>
                </a:solidFill>
                <a:latin typeface="Times New Roman" panose="02020603050405020304" pitchFamily="18" charset="0"/>
                <a:cs typeface="Times New Roman" panose="02020603050405020304" pitchFamily="18" charset="0"/>
                <a:sym typeface="Arial"/>
              </a:rPr>
              <a:t> </a:t>
            </a:r>
            <a:r>
              <a:rPr lang="en-US" sz="4800" b="1" kern="0" noProof="0" dirty="0" err="1">
                <a:solidFill>
                  <a:srgbClr val="663300"/>
                </a:solidFill>
                <a:latin typeface="Times New Roman" panose="02020603050405020304" pitchFamily="18" charset="0"/>
                <a:cs typeface="Times New Roman" panose="02020603050405020304" pitchFamily="18" charset="0"/>
                <a:sym typeface="Arial"/>
              </a:rPr>
              <a:t>kỉ</a:t>
            </a:r>
            <a:r>
              <a:rPr lang="en-US" sz="4800" b="1" kern="0" noProof="0" dirty="0">
                <a:solidFill>
                  <a:srgbClr val="663300"/>
                </a:solidFill>
                <a:latin typeface="Times New Roman" panose="02020603050405020304" pitchFamily="18" charset="0"/>
                <a:cs typeface="Times New Roman" panose="02020603050405020304" pitchFamily="18" charset="0"/>
                <a:sym typeface="Arial"/>
              </a:rPr>
              <a:t> XIX</a:t>
            </a:r>
            <a:endParaRPr kumimoji="0" lang="en-US" sz="4800" b="1" i="0" u="none" strike="noStrike" kern="0" cap="none" spc="0" normalizeH="0" baseline="0" noProof="0" dirty="0">
              <a:ln>
                <a:noFill/>
              </a:ln>
              <a:solidFill>
                <a:srgbClr val="663300"/>
              </a:solidFill>
              <a:effectLst/>
              <a:uLnTx/>
              <a:uFillTx/>
              <a:latin typeface="Times New Roman" panose="02020603050405020304" pitchFamily="18" charset="0"/>
              <a:cs typeface="Times New Roman" panose="02020603050405020304" pitchFamily="18" charset="0"/>
              <a:sym typeface="Arial"/>
            </a:endParaRPr>
          </a:p>
        </p:txBody>
      </p:sp>
      <p:pic>
        <p:nvPicPr>
          <p:cNvPr id="3" name="Picture 2">
            <a:extLst>
              <a:ext uri="{FF2B5EF4-FFF2-40B4-BE49-F238E27FC236}">
                <a16:creationId xmlns:a16="http://schemas.microsoft.com/office/drawing/2014/main" id="{A3FAE15E-93F5-55DB-840A-F71CB04E823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57996"/>
          <a:stretch/>
        </p:blipFill>
        <p:spPr bwMode="auto">
          <a:xfrm>
            <a:off x="685800" y="2659440"/>
            <a:ext cx="10532328" cy="31242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427235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par>
                                <p:cTn id="10" presetID="6"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Facebook">
            <a:hlinkClick r:id="" action="ppaction://media"/>
            <a:extLst>
              <a:ext uri="{FF2B5EF4-FFF2-40B4-BE49-F238E27FC236}">
                <a16:creationId xmlns:a16="http://schemas.microsoft.com/office/drawing/2014/main" id="{508C6C23-E7CF-2963-CC6E-791722F6588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58956" y="457200"/>
            <a:ext cx="9674087" cy="5562600"/>
          </a:xfrm>
          <a:prstGeom prst="rect">
            <a:avLst/>
          </a:prstGeom>
        </p:spPr>
      </p:pic>
      <p:pic>
        <p:nvPicPr>
          <p:cNvPr id="3" name="Picture 2">
            <a:extLst>
              <a:ext uri="{FF2B5EF4-FFF2-40B4-BE49-F238E27FC236}">
                <a16:creationId xmlns:a16="http://schemas.microsoft.com/office/drawing/2014/main" id="{350CAF12-8AAB-4BFA-862B-9CB9B2808562}"/>
              </a:ext>
            </a:extLst>
          </p:cNvPr>
          <p:cNvPicPr>
            <a:picLocks noChangeAspect="1"/>
          </p:cNvPicPr>
          <p:nvPr/>
        </p:nvPicPr>
        <p:blipFill>
          <a:blip r:embed="rId6"/>
          <a:stretch>
            <a:fillRect/>
          </a:stretch>
        </p:blipFill>
        <p:spPr>
          <a:xfrm>
            <a:off x="152400" y="0"/>
            <a:ext cx="11811000" cy="6629400"/>
          </a:xfrm>
          <a:prstGeom prst="rect">
            <a:avLst/>
          </a:prstGeom>
        </p:spPr>
      </p:pic>
    </p:spTree>
    <p:extLst>
      <p:ext uri="{BB962C8B-B14F-4D97-AF65-F5344CB8AC3E}">
        <p14:creationId xmlns:p14="http://schemas.microsoft.com/office/powerpoint/2010/main" val="3709457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14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3F92D06-6080-FC07-878E-FA590427E37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878997" y="1265583"/>
            <a:ext cx="6074464" cy="4326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49FBF5F4-915A-DBE9-16E7-CA6470B9A6C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67201" y="0"/>
            <a:ext cx="768626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 name="Picture 10" descr="Hình ảnh và ý nghĩa cờ các nước Đông Nam Á">
            <a:extLst>
              <a:ext uri="{FF2B5EF4-FFF2-40B4-BE49-F238E27FC236}">
                <a16:creationId xmlns:a16="http://schemas.microsoft.com/office/drawing/2014/main" id="{B3F9CECC-03C7-C129-109B-4D3C6290BA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1" y="159027"/>
            <a:ext cx="4107180" cy="65399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36243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a:extLst>
              <a:ext uri="{FF2B5EF4-FFF2-40B4-BE49-F238E27FC236}">
                <a16:creationId xmlns:a16="http://schemas.microsoft.com/office/drawing/2014/main" id="{B5026265-C20A-49C3-2F83-2EA86E078DD9}"/>
              </a:ext>
            </a:extLst>
          </p:cNvPr>
          <p:cNvGrpSpPr/>
          <p:nvPr/>
        </p:nvGrpSpPr>
        <p:grpSpPr>
          <a:xfrm>
            <a:off x="1676400" y="1021595"/>
            <a:ext cx="9568704" cy="1035805"/>
            <a:chOff x="0" y="0"/>
            <a:chExt cx="4335709" cy="1272490"/>
          </a:xfrm>
        </p:grpSpPr>
        <p:grpSp>
          <p:nvGrpSpPr>
            <p:cNvPr id="3" name="Group 4">
              <a:extLst>
                <a:ext uri="{FF2B5EF4-FFF2-40B4-BE49-F238E27FC236}">
                  <a16:creationId xmlns:a16="http://schemas.microsoft.com/office/drawing/2014/main" id="{BD6E4F15-9AC1-1482-3051-8179AD6C3A0B}"/>
                </a:ext>
              </a:extLst>
            </p:cNvPr>
            <p:cNvGrpSpPr/>
            <p:nvPr/>
          </p:nvGrpSpPr>
          <p:grpSpPr>
            <a:xfrm>
              <a:off x="0" y="0"/>
              <a:ext cx="4335709" cy="1272490"/>
              <a:chOff x="-1" y="0"/>
              <a:chExt cx="6704958" cy="1967842"/>
            </a:xfrm>
          </p:grpSpPr>
          <p:sp>
            <p:nvSpPr>
              <p:cNvPr id="5" name="Freeform 5">
                <a:extLst>
                  <a:ext uri="{FF2B5EF4-FFF2-40B4-BE49-F238E27FC236}">
                    <a16:creationId xmlns:a16="http://schemas.microsoft.com/office/drawing/2014/main" id="{4DA7EE60-ADEE-A3A1-70B2-D590578EA862}"/>
                  </a:ext>
                </a:extLst>
              </p:cNvPr>
              <p:cNvSpPr/>
              <p:nvPr/>
            </p:nvSpPr>
            <p:spPr>
              <a:xfrm>
                <a:off x="-1" y="53953"/>
                <a:ext cx="6679556" cy="1913889"/>
              </a:xfrm>
              <a:custGeom>
                <a:avLst/>
                <a:gdLst/>
                <a:ahLst/>
                <a:cxnLst/>
                <a:rect l="l" t="t" r="r" b="b"/>
                <a:pathLst>
                  <a:path w="6679557" h="1913890">
                    <a:moveTo>
                      <a:pt x="5722612" y="1913890"/>
                    </a:moveTo>
                    <a:lnTo>
                      <a:pt x="956945" y="1913890"/>
                    </a:lnTo>
                    <a:cubicBezTo>
                      <a:pt x="428371" y="1913890"/>
                      <a:pt x="0" y="1485392"/>
                      <a:pt x="0" y="956945"/>
                    </a:cubicBezTo>
                    <a:lnTo>
                      <a:pt x="0" y="956945"/>
                    </a:lnTo>
                    <a:cubicBezTo>
                      <a:pt x="0" y="428371"/>
                      <a:pt x="428371" y="0"/>
                      <a:pt x="956945" y="0"/>
                    </a:cubicBezTo>
                    <a:lnTo>
                      <a:pt x="5722612" y="0"/>
                    </a:lnTo>
                    <a:cubicBezTo>
                      <a:pt x="6251059" y="0"/>
                      <a:pt x="6679557" y="428371"/>
                      <a:pt x="6679557" y="956945"/>
                    </a:cubicBezTo>
                    <a:lnTo>
                      <a:pt x="6679557" y="956945"/>
                    </a:lnTo>
                    <a:cubicBezTo>
                      <a:pt x="6679557" y="1485392"/>
                      <a:pt x="6251059" y="1913890"/>
                      <a:pt x="5722612" y="1913890"/>
                    </a:cubicBezTo>
                    <a:close/>
                  </a:path>
                </a:pathLst>
              </a:custGeom>
              <a:solidFill>
                <a:srgbClr val="FFF08E"/>
              </a:solidFill>
            </p:spPr>
          </p:sp>
          <p:sp>
            <p:nvSpPr>
              <p:cNvPr id="8" name="Freeform 6">
                <a:extLst>
                  <a:ext uri="{FF2B5EF4-FFF2-40B4-BE49-F238E27FC236}">
                    <a16:creationId xmlns:a16="http://schemas.microsoft.com/office/drawing/2014/main" id="{68EFC089-02ED-29EA-698F-F7EE0AD618E1}"/>
                  </a:ext>
                </a:extLst>
              </p:cNvPr>
              <p:cNvSpPr/>
              <p:nvPr/>
            </p:nvSpPr>
            <p:spPr>
              <a:xfrm>
                <a:off x="0" y="0"/>
                <a:ext cx="6704957" cy="1939290"/>
              </a:xfrm>
              <a:custGeom>
                <a:avLst/>
                <a:gdLst/>
                <a:ahLst/>
                <a:cxnLst/>
                <a:rect l="l" t="t" r="r" b="b"/>
                <a:pathLst>
                  <a:path w="6704957" h="1939290">
                    <a:moveTo>
                      <a:pt x="5735312" y="0"/>
                    </a:moveTo>
                    <a:lnTo>
                      <a:pt x="969645" y="0"/>
                    </a:lnTo>
                    <a:cubicBezTo>
                      <a:pt x="434975" y="0"/>
                      <a:pt x="0" y="434975"/>
                      <a:pt x="0" y="969645"/>
                    </a:cubicBezTo>
                    <a:cubicBezTo>
                      <a:pt x="0" y="1504315"/>
                      <a:pt x="434975" y="1939290"/>
                      <a:pt x="969645" y="1939290"/>
                    </a:cubicBezTo>
                    <a:lnTo>
                      <a:pt x="5735312" y="1939290"/>
                    </a:lnTo>
                    <a:cubicBezTo>
                      <a:pt x="6269982" y="1939290"/>
                      <a:pt x="6704957" y="1504315"/>
                      <a:pt x="6704957" y="969645"/>
                    </a:cubicBezTo>
                    <a:cubicBezTo>
                      <a:pt x="6704957" y="434975"/>
                      <a:pt x="6269982" y="0"/>
                      <a:pt x="5735312" y="0"/>
                    </a:cubicBezTo>
                    <a:close/>
                    <a:moveTo>
                      <a:pt x="5735312" y="1913890"/>
                    </a:moveTo>
                    <a:lnTo>
                      <a:pt x="969645" y="1913890"/>
                    </a:lnTo>
                    <a:cubicBezTo>
                      <a:pt x="448945" y="1913890"/>
                      <a:pt x="25400" y="1490345"/>
                      <a:pt x="25400" y="969645"/>
                    </a:cubicBezTo>
                    <a:cubicBezTo>
                      <a:pt x="25400" y="448945"/>
                      <a:pt x="448945" y="25400"/>
                      <a:pt x="969645" y="25400"/>
                    </a:cubicBezTo>
                    <a:lnTo>
                      <a:pt x="5735312" y="25400"/>
                    </a:lnTo>
                    <a:cubicBezTo>
                      <a:pt x="6256012" y="25400"/>
                      <a:pt x="6679557" y="448945"/>
                      <a:pt x="6679557" y="969645"/>
                    </a:cubicBezTo>
                    <a:cubicBezTo>
                      <a:pt x="6679557" y="1490345"/>
                      <a:pt x="6256012" y="1913890"/>
                      <a:pt x="5735312" y="1913890"/>
                    </a:cubicBezTo>
                    <a:close/>
                  </a:path>
                </a:pathLst>
              </a:custGeom>
              <a:solidFill>
                <a:srgbClr val="000000"/>
              </a:solidFill>
            </p:spPr>
          </p:sp>
        </p:grpSp>
        <p:sp>
          <p:nvSpPr>
            <p:cNvPr id="4" name="TextBox 7">
              <a:extLst>
                <a:ext uri="{FF2B5EF4-FFF2-40B4-BE49-F238E27FC236}">
                  <a16:creationId xmlns:a16="http://schemas.microsoft.com/office/drawing/2014/main" id="{4D793BB1-F29C-D96C-55DD-DBF87F009CDC}"/>
                </a:ext>
              </a:extLst>
            </p:cNvPr>
            <p:cNvSpPr txBox="1"/>
            <p:nvPr/>
          </p:nvSpPr>
          <p:spPr>
            <a:xfrm>
              <a:off x="249537" y="446267"/>
              <a:ext cx="3854993" cy="493349"/>
            </a:xfrm>
            <a:prstGeom prst="rect">
              <a:avLst/>
            </a:prstGeom>
          </p:spPr>
          <p:txBody>
            <a:bodyPr wrap="square" lIns="0" tIns="0" rIns="0" bIns="0" rtlCol="0" anchor="t">
              <a:spAutoFit/>
            </a:bodyPr>
            <a:lstStyle/>
            <a:p>
              <a:pPr algn="ctr" defTabSz="609630">
                <a:lnSpc>
                  <a:spcPts val="2800"/>
                </a:lnSpc>
                <a:spcBef>
                  <a:spcPct val="0"/>
                </a:spcBef>
              </a:pPr>
              <a:r>
                <a:rPr lang="en-US" sz="4400" spc="23" dirty="0">
                  <a:solidFill>
                    <a:srgbClr val="000000"/>
                  </a:solidFill>
                  <a:latin typeface="Times New Roman" panose="02020603050405020304" pitchFamily="18" charset="0"/>
                  <a:cs typeface="Times New Roman" panose="02020603050405020304" pitchFamily="18" charset="0"/>
                </a:rPr>
                <a:t>TRÒ CHƠI ‘HÀNH TRÌNH DU KÍ’</a:t>
              </a:r>
            </a:p>
          </p:txBody>
        </p:sp>
      </p:grpSp>
      <p:sp>
        <p:nvSpPr>
          <p:cNvPr id="9" name="Freeform 42">
            <a:extLst>
              <a:ext uri="{FF2B5EF4-FFF2-40B4-BE49-F238E27FC236}">
                <a16:creationId xmlns:a16="http://schemas.microsoft.com/office/drawing/2014/main" id="{5229D56A-CEAA-E46A-7FED-B835970FEA46}"/>
              </a:ext>
            </a:extLst>
          </p:cNvPr>
          <p:cNvSpPr/>
          <p:nvPr/>
        </p:nvSpPr>
        <p:spPr>
          <a:xfrm rot="3246372">
            <a:off x="462828" y="80067"/>
            <a:ext cx="1165510" cy="1271886"/>
          </a:xfrm>
          <a:custGeom>
            <a:avLst/>
            <a:gdLst/>
            <a:ahLst/>
            <a:cxnLst/>
            <a:rect l="l" t="t" r="r" b="b"/>
            <a:pathLst>
              <a:path w="1748265" h="1907829">
                <a:moveTo>
                  <a:pt x="0" y="0"/>
                </a:moveTo>
                <a:lnTo>
                  <a:pt x="1748266" y="0"/>
                </a:lnTo>
                <a:lnTo>
                  <a:pt x="1748266" y="1907829"/>
                </a:lnTo>
                <a:lnTo>
                  <a:pt x="0" y="190782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0" name="Freeform 45">
            <a:extLst>
              <a:ext uri="{FF2B5EF4-FFF2-40B4-BE49-F238E27FC236}">
                <a16:creationId xmlns:a16="http://schemas.microsoft.com/office/drawing/2014/main" id="{DCA33E5B-D5F0-93FA-2E0B-3A76BCB9A41A}"/>
              </a:ext>
            </a:extLst>
          </p:cNvPr>
          <p:cNvSpPr/>
          <p:nvPr/>
        </p:nvSpPr>
        <p:spPr>
          <a:xfrm rot="6175308">
            <a:off x="10490444" y="55672"/>
            <a:ext cx="1385653" cy="1649587"/>
          </a:xfrm>
          <a:custGeom>
            <a:avLst/>
            <a:gdLst/>
            <a:ahLst/>
            <a:cxnLst/>
            <a:rect l="l" t="t" r="r" b="b"/>
            <a:pathLst>
              <a:path w="2078480" h="2474381">
                <a:moveTo>
                  <a:pt x="0" y="0"/>
                </a:moveTo>
                <a:lnTo>
                  <a:pt x="2078479" y="0"/>
                </a:lnTo>
                <a:lnTo>
                  <a:pt x="2078479" y="2474381"/>
                </a:lnTo>
                <a:lnTo>
                  <a:pt x="0" y="247438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dirty="0"/>
          </a:p>
        </p:txBody>
      </p:sp>
      <p:sp>
        <p:nvSpPr>
          <p:cNvPr id="11" name="Freeform 2">
            <a:extLst>
              <a:ext uri="{FF2B5EF4-FFF2-40B4-BE49-F238E27FC236}">
                <a16:creationId xmlns:a16="http://schemas.microsoft.com/office/drawing/2014/main" id="{61CEEA93-76DA-FAE5-7466-5BEECA8C849F}"/>
              </a:ext>
            </a:extLst>
          </p:cNvPr>
          <p:cNvSpPr/>
          <p:nvPr/>
        </p:nvSpPr>
        <p:spPr>
          <a:xfrm>
            <a:off x="1457097" y="2468611"/>
            <a:ext cx="9156896" cy="4770389"/>
          </a:xfrm>
          <a:custGeom>
            <a:avLst/>
            <a:gdLst/>
            <a:ahLst/>
            <a:cxnLst/>
            <a:rect l="l" t="t" r="r" b="b"/>
            <a:pathLst>
              <a:path w="15583490" h="7962821">
                <a:moveTo>
                  <a:pt x="0" y="0"/>
                </a:moveTo>
                <a:lnTo>
                  <a:pt x="15583490" y="0"/>
                </a:lnTo>
                <a:lnTo>
                  <a:pt x="15583490" y="7962822"/>
                </a:lnTo>
                <a:lnTo>
                  <a:pt x="0" y="796282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dirty="0"/>
          </a:p>
        </p:txBody>
      </p:sp>
      <p:sp>
        <p:nvSpPr>
          <p:cNvPr id="15" name="Freeform 26">
            <a:extLst>
              <a:ext uri="{FF2B5EF4-FFF2-40B4-BE49-F238E27FC236}">
                <a16:creationId xmlns:a16="http://schemas.microsoft.com/office/drawing/2014/main" id="{63FFDD2A-2D8F-86A0-FCAF-9F50D8F9FD0B}"/>
              </a:ext>
            </a:extLst>
          </p:cNvPr>
          <p:cNvSpPr/>
          <p:nvPr/>
        </p:nvSpPr>
        <p:spPr>
          <a:xfrm rot="-861968">
            <a:off x="1023589" y="2176681"/>
            <a:ext cx="743066" cy="1188041"/>
          </a:xfrm>
          <a:custGeom>
            <a:avLst/>
            <a:gdLst/>
            <a:ahLst/>
            <a:cxnLst/>
            <a:rect l="l" t="t" r="r" b="b"/>
            <a:pathLst>
              <a:path w="1114599" h="1782062">
                <a:moveTo>
                  <a:pt x="0" y="0"/>
                </a:moveTo>
                <a:lnTo>
                  <a:pt x="1114599" y="0"/>
                </a:lnTo>
                <a:lnTo>
                  <a:pt x="1114599" y="1782062"/>
                </a:lnTo>
                <a:lnTo>
                  <a:pt x="0" y="178206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6" name="Freeform 27">
            <a:extLst>
              <a:ext uri="{FF2B5EF4-FFF2-40B4-BE49-F238E27FC236}">
                <a16:creationId xmlns:a16="http://schemas.microsoft.com/office/drawing/2014/main" id="{860D4BE8-9190-494E-FC20-16D1B52A1EA5}"/>
              </a:ext>
            </a:extLst>
          </p:cNvPr>
          <p:cNvSpPr/>
          <p:nvPr/>
        </p:nvSpPr>
        <p:spPr>
          <a:xfrm rot="1416145">
            <a:off x="10517671" y="2366980"/>
            <a:ext cx="798333" cy="1276405"/>
          </a:xfrm>
          <a:custGeom>
            <a:avLst/>
            <a:gdLst/>
            <a:ahLst/>
            <a:cxnLst/>
            <a:rect l="l" t="t" r="r" b="b"/>
            <a:pathLst>
              <a:path w="1197500" h="1914608">
                <a:moveTo>
                  <a:pt x="0" y="0"/>
                </a:moveTo>
                <a:lnTo>
                  <a:pt x="1197500" y="0"/>
                </a:lnTo>
                <a:lnTo>
                  <a:pt x="1197500" y="1914608"/>
                </a:lnTo>
                <a:lnTo>
                  <a:pt x="0" y="191460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6" name="TextBox 12">
            <a:extLst>
              <a:ext uri="{FF2B5EF4-FFF2-40B4-BE49-F238E27FC236}">
                <a16:creationId xmlns:a16="http://schemas.microsoft.com/office/drawing/2014/main" id="{62A2704B-C08C-692B-B856-E6D41BF91B66}"/>
              </a:ext>
            </a:extLst>
          </p:cNvPr>
          <p:cNvSpPr txBox="1"/>
          <p:nvPr/>
        </p:nvSpPr>
        <p:spPr>
          <a:xfrm>
            <a:off x="1902424" y="2415088"/>
            <a:ext cx="8495350" cy="3693319"/>
          </a:xfrm>
          <a:prstGeom prst="rect">
            <a:avLst/>
          </a:prstGeom>
        </p:spPr>
        <p:txBody>
          <a:bodyPr wrap="square" lIns="0" tIns="0" rIns="0" bIns="0" rtlCol="0" anchor="t">
            <a:spAutoFit/>
          </a:bodyPr>
          <a:lstStyle/>
          <a:p>
            <a:pPr algn="ctr" defTabSz="609630">
              <a:spcBef>
                <a:spcPct val="0"/>
              </a:spcBef>
            </a:pPr>
            <a:endParaRPr lang="en-US" sz="4800" dirty="0">
              <a:solidFill>
                <a:srgbClr val="3E4677"/>
              </a:solidFill>
              <a:latin typeface="Times New Roman" panose="02020603050405020304" pitchFamily="18" charset="0"/>
              <a:cs typeface="Times New Roman" panose="02020603050405020304" pitchFamily="18" charset="0"/>
            </a:endParaRPr>
          </a:p>
          <a:p>
            <a:pPr algn="ctr" defTabSz="609630">
              <a:spcBef>
                <a:spcPct val="0"/>
              </a:spcBef>
            </a:pPr>
            <a:r>
              <a:rPr lang="en-US" sz="4800" dirty="0" err="1">
                <a:solidFill>
                  <a:srgbClr val="3E4677"/>
                </a:solidFill>
                <a:latin typeface="Times New Roman" panose="02020603050405020304" pitchFamily="18" charset="0"/>
                <a:cs typeface="Times New Roman" panose="02020603050405020304" pitchFamily="18" charset="0"/>
              </a:rPr>
              <a:t>Có</a:t>
            </a:r>
            <a:r>
              <a:rPr lang="en-US" sz="4800" dirty="0">
                <a:solidFill>
                  <a:srgbClr val="3E4677"/>
                </a:solidFill>
                <a:latin typeface="Times New Roman" panose="02020603050405020304" pitchFamily="18" charset="0"/>
                <a:cs typeface="Times New Roman" panose="02020603050405020304" pitchFamily="18" charset="0"/>
              </a:rPr>
              <a:t> 11 </a:t>
            </a:r>
            <a:r>
              <a:rPr lang="en-US" sz="4800" dirty="0" err="1">
                <a:solidFill>
                  <a:srgbClr val="3E4677"/>
                </a:solidFill>
                <a:latin typeface="Times New Roman" panose="02020603050405020304" pitchFamily="18" charset="0"/>
                <a:cs typeface="Times New Roman" panose="02020603050405020304" pitchFamily="18" charset="0"/>
              </a:rPr>
              <a:t>bức</a:t>
            </a:r>
            <a:r>
              <a:rPr lang="en-US" sz="4800" dirty="0">
                <a:solidFill>
                  <a:srgbClr val="3E4677"/>
                </a:solidFill>
                <a:latin typeface="Times New Roman" panose="02020603050405020304" pitchFamily="18" charset="0"/>
                <a:cs typeface="Times New Roman" panose="02020603050405020304" pitchFamily="18" charset="0"/>
              </a:rPr>
              <a:t> </a:t>
            </a:r>
            <a:r>
              <a:rPr lang="en-US" sz="4800" dirty="0" err="1">
                <a:solidFill>
                  <a:srgbClr val="3E4677"/>
                </a:solidFill>
                <a:latin typeface="Times New Roman" panose="02020603050405020304" pitchFamily="18" charset="0"/>
                <a:cs typeface="Times New Roman" panose="02020603050405020304" pitchFamily="18" charset="0"/>
              </a:rPr>
              <a:t>ảnh</a:t>
            </a:r>
            <a:r>
              <a:rPr lang="en-US" sz="4800" dirty="0">
                <a:solidFill>
                  <a:srgbClr val="3E4677"/>
                </a:solidFill>
                <a:latin typeface="Times New Roman" panose="02020603050405020304" pitchFamily="18" charset="0"/>
                <a:cs typeface="Times New Roman" panose="02020603050405020304" pitchFamily="18" charset="0"/>
              </a:rPr>
              <a:t>, </a:t>
            </a:r>
            <a:r>
              <a:rPr lang="en-US" sz="4800" dirty="0" err="1">
                <a:solidFill>
                  <a:srgbClr val="3E4677"/>
                </a:solidFill>
                <a:latin typeface="Times New Roman" panose="02020603050405020304" pitchFamily="18" charset="0"/>
                <a:cs typeface="Times New Roman" panose="02020603050405020304" pitchFamily="18" charset="0"/>
              </a:rPr>
              <a:t>thể</a:t>
            </a:r>
            <a:r>
              <a:rPr lang="en-US" sz="4800" dirty="0">
                <a:solidFill>
                  <a:srgbClr val="3E4677"/>
                </a:solidFill>
                <a:latin typeface="Times New Roman" panose="02020603050405020304" pitchFamily="18" charset="0"/>
                <a:cs typeface="Times New Roman" panose="02020603050405020304" pitchFamily="18" charset="0"/>
              </a:rPr>
              <a:t> </a:t>
            </a:r>
            <a:r>
              <a:rPr lang="en-US" sz="4800" dirty="0" err="1">
                <a:solidFill>
                  <a:srgbClr val="3E4677"/>
                </a:solidFill>
                <a:latin typeface="Times New Roman" panose="02020603050405020304" pitchFamily="18" charset="0"/>
                <a:cs typeface="Times New Roman" panose="02020603050405020304" pitchFamily="18" charset="0"/>
              </a:rPr>
              <a:t>hiện</a:t>
            </a:r>
            <a:r>
              <a:rPr lang="en-US" sz="4800" dirty="0">
                <a:solidFill>
                  <a:srgbClr val="3E4677"/>
                </a:solidFill>
                <a:latin typeface="Times New Roman" panose="02020603050405020304" pitchFamily="18" charset="0"/>
                <a:cs typeface="Times New Roman" panose="02020603050405020304" pitchFamily="18" charset="0"/>
              </a:rPr>
              <a:t> </a:t>
            </a:r>
            <a:r>
              <a:rPr lang="en-US" sz="4800" dirty="0" err="1">
                <a:solidFill>
                  <a:srgbClr val="3E4677"/>
                </a:solidFill>
                <a:latin typeface="Times New Roman" panose="02020603050405020304" pitchFamily="18" charset="0"/>
                <a:cs typeface="Times New Roman" panose="02020603050405020304" pitchFamily="18" charset="0"/>
              </a:rPr>
              <a:t>cảnh</a:t>
            </a:r>
            <a:r>
              <a:rPr lang="en-US" sz="4800" dirty="0">
                <a:solidFill>
                  <a:srgbClr val="3E4677"/>
                </a:solidFill>
                <a:latin typeface="Times New Roman" panose="02020603050405020304" pitchFamily="18" charset="0"/>
                <a:cs typeface="Times New Roman" panose="02020603050405020304" pitchFamily="18" charset="0"/>
              </a:rPr>
              <a:t> </a:t>
            </a:r>
            <a:r>
              <a:rPr lang="en-US" sz="4800" dirty="0" err="1">
                <a:solidFill>
                  <a:srgbClr val="3E4677"/>
                </a:solidFill>
                <a:latin typeface="Times New Roman" panose="02020603050405020304" pitchFamily="18" charset="0"/>
                <a:cs typeface="Times New Roman" panose="02020603050405020304" pitchFamily="18" charset="0"/>
              </a:rPr>
              <a:t>đẹp</a:t>
            </a:r>
            <a:r>
              <a:rPr lang="en-US" sz="4800" dirty="0">
                <a:solidFill>
                  <a:srgbClr val="3E4677"/>
                </a:solidFill>
                <a:latin typeface="Times New Roman" panose="02020603050405020304" pitchFamily="18" charset="0"/>
                <a:cs typeface="Times New Roman" panose="02020603050405020304" pitchFamily="18" charset="0"/>
              </a:rPr>
              <a:t> </a:t>
            </a:r>
            <a:r>
              <a:rPr lang="en-US" sz="4800" dirty="0" err="1">
                <a:solidFill>
                  <a:srgbClr val="3E4677"/>
                </a:solidFill>
                <a:latin typeface="Times New Roman" panose="02020603050405020304" pitchFamily="18" charset="0"/>
                <a:cs typeface="Times New Roman" panose="02020603050405020304" pitchFamily="18" charset="0"/>
              </a:rPr>
              <a:t>nổi</a:t>
            </a:r>
            <a:r>
              <a:rPr lang="en-US" sz="4800" dirty="0">
                <a:solidFill>
                  <a:srgbClr val="3E4677"/>
                </a:solidFill>
                <a:latin typeface="Times New Roman" panose="02020603050405020304" pitchFamily="18" charset="0"/>
                <a:cs typeface="Times New Roman" panose="02020603050405020304" pitchFamily="18" charset="0"/>
              </a:rPr>
              <a:t> </a:t>
            </a:r>
            <a:r>
              <a:rPr lang="en-US" sz="4800" dirty="0" err="1">
                <a:solidFill>
                  <a:srgbClr val="3E4677"/>
                </a:solidFill>
                <a:latin typeface="Times New Roman" panose="02020603050405020304" pitchFamily="18" charset="0"/>
                <a:cs typeface="Times New Roman" panose="02020603050405020304" pitchFamily="18" charset="0"/>
              </a:rPr>
              <a:t>bật</a:t>
            </a:r>
            <a:r>
              <a:rPr lang="en-US" sz="4800" dirty="0">
                <a:solidFill>
                  <a:srgbClr val="3E4677"/>
                </a:solidFill>
                <a:latin typeface="Times New Roman" panose="02020603050405020304" pitchFamily="18" charset="0"/>
                <a:cs typeface="Times New Roman" panose="02020603050405020304" pitchFamily="18" charset="0"/>
              </a:rPr>
              <a:t> </a:t>
            </a:r>
            <a:r>
              <a:rPr lang="en-US" sz="4800" dirty="0" err="1">
                <a:solidFill>
                  <a:srgbClr val="3E4677"/>
                </a:solidFill>
                <a:latin typeface="Times New Roman" panose="02020603050405020304" pitchFamily="18" charset="0"/>
                <a:cs typeface="Times New Roman" panose="02020603050405020304" pitchFamily="18" charset="0"/>
              </a:rPr>
              <a:t>của</a:t>
            </a:r>
            <a:r>
              <a:rPr lang="en-US" sz="4800" dirty="0">
                <a:solidFill>
                  <a:srgbClr val="3E4677"/>
                </a:solidFill>
                <a:latin typeface="Times New Roman" panose="02020603050405020304" pitchFamily="18" charset="0"/>
                <a:cs typeface="Times New Roman" panose="02020603050405020304" pitchFamily="18" charset="0"/>
              </a:rPr>
              <a:t> </a:t>
            </a:r>
            <a:r>
              <a:rPr lang="en-US" sz="4800" dirty="0" err="1">
                <a:solidFill>
                  <a:srgbClr val="3E4677"/>
                </a:solidFill>
                <a:latin typeface="Times New Roman" panose="02020603050405020304" pitchFamily="18" charset="0"/>
                <a:cs typeface="Times New Roman" panose="02020603050405020304" pitchFamily="18" charset="0"/>
              </a:rPr>
              <a:t>các</a:t>
            </a:r>
            <a:r>
              <a:rPr lang="en-US" sz="4800" dirty="0">
                <a:solidFill>
                  <a:srgbClr val="3E4677"/>
                </a:solidFill>
                <a:latin typeface="Times New Roman" panose="02020603050405020304" pitchFamily="18" charset="0"/>
                <a:cs typeface="Times New Roman" panose="02020603050405020304" pitchFamily="18" charset="0"/>
              </a:rPr>
              <a:t> </a:t>
            </a:r>
            <a:r>
              <a:rPr lang="en-US" sz="4800" dirty="0" err="1">
                <a:solidFill>
                  <a:srgbClr val="3E4677"/>
                </a:solidFill>
                <a:latin typeface="Times New Roman" panose="02020603050405020304" pitchFamily="18" charset="0"/>
                <a:cs typeface="Times New Roman" panose="02020603050405020304" pitchFamily="18" charset="0"/>
              </a:rPr>
              <a:t>quốc</a:t>
            </a:r>
            <a:r>
              <a:rPr lang="en-US" sz="4800" dirty="0">
                <a:solidFill>
                  <a:srgbClr val="3E4677"/>
                </a:solidFill>
                <a:latin typeface="Times New Roman" panose="02020603050405020304" pitchFamily="18" charset="0"/>
                <a:cs typeface="Times New Roman" panose="02020603050405020304" pitchFamily="18" charset="0"/>
              </a:rPr>
              <a:t> </a:t>
            </a:r>
            <a:r>
              <a:rPr lang="en-US" sz="4800" dirty="0" err="1">
                <a:solidFill>
                  <a:srgbClr val="3E4677"/>
                </a:solidFill>
                <a:latin typeface="Times New Roman" panose="02020603050405020304" pitchFamily="18" charset="0"/>
                <a:cs typeface="Times New Roman" panose="02020603050405020304" pitchFamily="18" charset="0"/>
              </a:rPr>
              <a:t>gia</a:t>
            </a:r>
            <a:r>
              <a:rPr lang="en-US" sz="4800" dirty="0">
                <a:solidFill>
                  <a:srgbClr val="3E4677"/>
                </a:solidFill>
                <a:latin typeface="Times New Roman" panose="02020603050405020304" pitchFamily="18" charset="0"/>
                <a:cs typeface="Times New Roman" panose="02020603050405020304" pitchFamily="18" charset="0"/>
              </a:rPr>
              <a:t> </a:t>
            </a:r>
            <a:r>
              <a:rPr lang="en-US" sz="4800" dirty="0" err="1">
                <a:solidFill>
                  <a:srgbClr val="3E4677"/>
                </a:solidFill>
                <a:latin typeface="Times New Roman" panose="02020603050405020304" pitchFamily="18" charset="0"/>
                <a:cs typeface="Times New Roman" panose="02020603050405020304" pitchFamily="18" charset="0"/>
              </a:rPr>
              <a:t>Đông</a:t>
            </a:r>
            <a:r>
              <a:rPr lang="en-US" sz="4800" dirty="0">
                <a:solidFill>
                  <a:srgbClr val="3E4677"/>
                </a:solidFill>
                <a:latin typeface="Times New Roman" panose="02020603050405020304" pitchFamily="18" charset="0"/>
                <a:cs typeface="Times New Roman" panose="02020603050405020304" pitchFamily="18" charset="0"/>
              </a:rPr>
              <a:t> Nam Á. HS </a:t>
            </a:r>
            <a:r>
              <a:rPr lang="en-US" sz="4800" dirty="0" err="1">
                <a:solidFill>
                  <a:srgbClr val="3E4677"/>
                </a:solidFill>
                <a:latin typeface="Times New Roman" panose="02020603050405020304" pitchFamily="18" charset="0"/>
                <a:cs typeface="Times New Roman" panose="02020603050405020304" pitchFamily="18" charset="0"/>
              </a:rPr>
              <a:t>quan</a:t>
            </a:r>
            <a:r>
              <a:rPr lang="en-US" sz="4800" dirty="0">
                <a:solidFill>
                  <a:srgbClr val="3E4677"/>
                </a:solidFill>
                <a:latin typeface="Times New Roman" panose="02020603050405020304" pitchFamily="18" charset="0"/>
                <a:cs typeface="Times New Roman" panose="02020603050405020304" pitchFamily="18" charset="0"/>
              </a:rPr>
              <a:t> </a:t>
            </a:r>
            <a:r>
              <a:rPr lang="en-US" sz="4800" dirty="0" err="1">
                <a:solidFill>
                  <a:srgbClr val="3E4677"/>
                </a:solidFill>
                <a:latin typeface="Times New Roman" panose="02020603050405020304" pitchFamily="18" charset="0"/>
                <a:cs typeface="Times New Roman" panose="02020603050405020304" pitchFamily="18" charset="0"/>
              </a:rPr>
              <a:t>sát</a:t>
            </a:r>
            <a:r>
              <a:rPr lang="en-US" sz="4800" dirty="0">
                <a:solidFill>
                  <a:srgbClr val="3E4677"/>
                </a:solidFill>
                <a:latin typeface="Times New Roman" panose="02020603050405020304" pitchFamily="18" charset="0"/>
                <a:cs typeface="Times New Roman" panose="02020603050405020304" pitchFamily="18" charset="0"/>
              </a:rPr>
              <a:t> </a:t>
            </a:r>
            <a:r>
              <a:rPr lang="en-US" sz="4800" dirty="0" err="1">
                <a:solidFill>
                  <a:srgbClr val="3E4677"/>
                </a:solidFill>
                <a:latin typeface="Times New Roman" panose="02020603050405020304" pitchFamily="18" charset="0"/>
                <a:cs typeface="Times New Roman" panose="02020603050405020304" pitchFamily="18" charset="0"/>
              </a:rPr>
              <a:t>ảnh</a:t>
            </a:r>
            <a:r>
              <a:rPr lang="en-US" sz="4800" dirty="0">
                <a:solidFill>
                  <a:srgbClr val="3E4677"/>
                </a:solidFill>
                <a:latin typeface="Times New Roman" panose="02020603050405020304" pitchFamily="18" charset="0"/>
                <a:cs typeface="Times New Roman" panose="02020603050405020304" pitchFamily="18" charset="0"/>
              </a:rPr>
              <a:t> </a:t>
            </a:r>
            <a:r>
              <a:rPr lang="en-US" sz="4800" dirty="0" err="1">
                <a:solidFill>
                  <a:srgbClr val="3E4677"/>
                </a:solidFill>
                <a:latin typeface="Times New Roman" panose="02020603050405020304" pitchFamily="18" charset="0"/>
                <a:cs typeface="Times New Roman" panose="02020603050405020304" pitchFamily="18" charset="0"/>
              </a:rPr>
              <a:t>đoán</a:t>
            </a:r>
            <a:r>
              <a:rPr lang="en-US" sz="4800" dirty="0">
                <a:solidFill>
                  <a:srgbClr val="3E4677"/>
                </a:solidFill>
                <a:latin typeface="Times New Roman" panose="02020603050405020304" pitchFamily="18" charset="0"/>
                <a:cs typeface="Times New Roman" panose="02020603050405020304" pitchFamily="18" charset="0"/>
              </a:rPr>
              <a:t> </a:t>
            </a:r>
            <a:r>
              <a:rPr lang="en-US" sz="4800" dirty="0" err="1">
                <a:solidFill>
                  <a:srgbClr val="3E4677"/>
                </a:solidFill>
                <a:latin typeface="Times New Roman" panose="02020603050405020304" pitchFamily="18" charset="0"/>
                <a:cs typeface="Times New Roman" panose="02020603050405020304" pitchFamily="18" charset="0"/>
              </a:rPr>
              <a:t>tên</a:t>
            </a:r>
            <a:r>
              <a:rPr lang="en-US" sz="4800" dirty="0">
                <a:solidFill>
                  <a:srgbClr val="3E4677"/>
                </a:solidFill>
                <a:latin typeface="Times New Roman" panose="02020603050405020304" pitchFamily="18" charset="0"/>
                <a:cs typeface="Times New Roman" panose="02020603050405020304" pitchFamily="18" charset="0"/>
              </a:rPr>
              <a:t> </a:t>
            </a:r>
            <a:r>
              <a:rPr lang="en-US" sz="4800" dirty="0" err="1">
                <a:solidFill>
                  <a:srgbClr val="3E4677"/>
                </a:solidFill>
                <a:latin typeface="Times New Roman" panose="02020603050405020304" pitchFamily="18" charset="0"/>
                <a:cs typeface="Times New Roman" panose="02020603050405020304" pitchFamily="18" charset="0"/>
              </a:rPr>
              <a:t>quốc</a:t>
            </a:r>
            <a:r>
              <a:rPr lang="en-US" sz="4800" dirty="0">
                <a:solidFill>
                  <a:srgbClr val="3E4677"/>
                </a:solidFill>
                <a:latin typeface="Times New Roman" panose="02020603050405020304" pitchFamily="18" charset="0"/>
                <a:cs typeface="Times New Roman" panose="02020603050405020304" pitchFamily="18" charset="0"/>
              </a:rPr>
              <a:t> </a:t>
            </a:r>
            <a:r>
              <a:rPr lang="en-US" sz="4800" dirty="0" err="1">
                <a:solidFill>
                  <a:srgbClr val="3E4677"/>
                </a:solidFill>
                <a:latin typeface="Times New Roman" panose="02020603050405020304" pitchFamily="18" charset="0"/>
                <a:cs typeface="Times New Roman" panose="02020603050405020304" pitchFamily="18" charset="0"/>
              </a:rPr>
              <a:t>gia</a:t>
            </a:r>
            <a:r>
              <a:rPr lang="en-US" sz="4800" dirty="0">
                <a:solidFill>
                  <a:srgbClr val="3E4677"/>
                </a:solidFill>
                <a:latin typeface="Times New Roman" panose="02020603050405020304" pitchFamily="18" charset="0"/>
                <a:cs typeface="Times New Roman" panose="02020603050405020304" pitchFamily="18" charset="0"/>
              </a:rPr>
              <a:t>.</a:t>
            </a:r>
          </a:p>
        </p:txBody>
      </p:sp>
      <p:sp>
        <p:nvSpPr>
          <p:cNvPr id="7" name="Freeform 14">
            <a:extLst>
              <a:ext uri="{FF2B5EF4-FFF2-40B4-BE49-F238E27FC236}">
                <a16:creationId xmlns:a16="http://schemas.microsoft.com/office/drawing/2014/main" id="{64A71A43-7671-5AF8-ACA0-D6B3BC74861E}"/>
              </a:ext>
            </a:extLst>
          </p:cNvPr>
          <p:cNvSpPr/>
          <p:nvPr/>
        </p:nvSpPr>
        <p:spPr>
          <a:xfrm>
            <a:off x="2029384" y="2613366"/>
            <a:ext cx="793042" cy="1029410"/>
          </a:xfrm>
          <a:custGeom>
            <a:avLst/>
            <a:gdLst/>
            <a:ahLst/>
            <a:cxnLst/>
            <a:rect l="l" t="t" r="r" b="b"/>
            <a:pathLst>
              <a:path w="1189563" h="1544115">
                <a:moveTo>
                  <a:pt x="0" y="0"/>
                </a:moveTo>
                <a:lnTo>
                  <a:pt x="1189562" y="0"/>
                </a:lnTo>
                <a:lnTo>
                  <a:pt x="1189562" y="1544115"/>
                </a:lnTo>
                <a:lnTo>
                  <a:pt x="0" y="154411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3" name="Freeform 14">
            <a:extLst>
              <a:ext uri="{FF2B5EF4-FFF2-40B4-BE49-F238E27FC236}">
                <a16:creationId xmlns:a16="http://schemas.microsoft.com/office/drawing/2014/main" id="{DF00DC49-5B0C-1496-F0FE-70ABE96250A3}"/>
              </a:ext>
            </a:extLst>
          </p:cNvPr>
          <p:cNvSpPr/>
          <p:nvPr/>
        </p:nvSpPr>
        <p:spPr>
          <a:xfrm>
            <a:off x="10236874" y="4871829"/>
            <a:ext cx="793042" cy="1029410"/>
          </a:xfrm>
          <a:custGeom>
            <a:avLst/>
            <a:gdLst/>
            <a:ahLst/>
            <a:cxnLst/>
            <a:rect l="l" t="t" r="r" b="b"/>
            <a:pathLst>
              <a:path w="1189563" h="1544115">
                <a:moveTo>
                  <a:pt x="0" y="0"/>
                </a:moveTo>
                <a:lnTo>
                  <a:pt x="1189562" y="0"/>
                </a:lnTo>
                <a:lnTo>
                  <a:pt x="1189562" y="1544115"/>
                </a:lnTo>
                <a:lnTo>
                  <a:pt x="0" y="154411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Tree>
    <p:extLst>
      <p:ext uri="{BB962C8B-B14F-4D97-AF65-F5344CB8AC3E}">
        <p14:creationId xmlns:p14="http://schemas.microsoft.com/office/powerpoint/2010/main" val="11187483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16;p26"/>
          <p:cNvSpPr txBox="1">
            <a:spLocks/>
          </p:cNvSpPr>
          <p:nvPr/>
        </p:nvSpPr>
        <p:spPr>
          <a:xfrm>
            <a:off x="381000" y="304800"/>
            <a:ext cx="11103347" cy="640101"/>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6000"/>
              <a:buFont typeface="Redressed"/>
              <a:buNone/>
              <a:defRPr sz="8000" b="0" i="0" u="none" strike="noStrike" cap="none">
                <a:solidFill>
                  <a:srgbClr val="482400"/>
                </a:solidFill>
                <a:latin typeface="Redressed"/>
                <a:ea typeface="Redressed"/>
                <a:cs typeface="Redressed"/>
                <a:sym typeface="Redressed"/>
              </a:defRPr>
            </a:lvl1pPr>
            <a:lvl2pPr marR="0" lvl="1" algn="l" rtl="0">
              <a:lnSpc>
                <a:spcPct val="100000"/>
              </a:lnSpc>
              <a:spcBef>
                <a:spcPts val="0"/>
              </a:spcBef>
              <a:spcAft>
                <a:spcPts val="0"/>
              </a:spcAft>
              <a:buClr>
                <a:schemeClr val="dk1"/>
              </a:buClr>
              <a:buSzPts val="6000"/>
              <a:buFont typeface="Redressed"/>
              <a:buNone/>
              <a:defRPr sz="8000" b="0" i="0" u="none" strike="noStrike" cap="none">
                <a:solidFill>
                  <a:schemeClr val="dk1"/>
                </a:solidFill>
                <a:latin typeface="Redressed"/>
                <a:ea typeface="Redressed"/>
                <a:cs typeface="Redressed"/>
                <a:sym typeface="Redressed"/>
              </a:defRPr>
            </a:lvl2pPr>
            <a:lvl3pPr marR="0" lvl="2" algn="l" rtl="0">
              <a:lnSpc>
                <a:spcPct val="100000"/>
              </a:lnSpc>
              <a:spcBef>
                <a:spcPts val="0"/>
              </a:spcBef>
              <a:spcAft>
                <a:spcPts val="0"/>
              </a:spcAft>
              <a:buClr>
                <a:schemeClr val="dk1"/>
              </a:buClr>
              <a:buSzPts val="6000"/>
              <a:buFont typeface="Redressed"/>
              <a:buNone/>
              <a:defRPr sz="8000" b="0" i="0" u="none" strike="noStrike" cap="none">
                <a:solidFill>
                  <a:schemeClr val="dk1"/>
                </a:solidFill>
                <a:latin typeface="Redressed"/>
                <a:ea typeface="Redressed"/>
                <a:cs typeface="Redressed"/>
                <a:sym typeface="Redressed"/>
              </a:defRPr>
            </a:lvl3pPr>
            <a:lvl4pPr marR="0" lvl="3" algn="l" rtl="0">
              <a:lnSpc>
                <a:spcPct val="100000"/>
              </a:lnSpc>
              <a:spcBef>
                <a:spcPts val="0"/>
              </a:spcBef>
              <a:spcAft>
                <a:spcPts val="0"/>
              </a:spcAft>
              <a:buClr>
                <a:schemeClr val="dk1"/>
              </a:buClr>
              <a:buSzPts val="6000"/>
              <a:buFont typeface="Redressed"/>
              <a:buNone/>
              <a:defRPr sz="8000" b="0" i="0" u="none" strike="noStrike" cap="none">
                <a:solidFill>
                  <a:schemeClr val="dk1"/>
                </a:solidFill>
                <a:latin typeface="Redressed"/>
                <a:ea typeface="Redressed"/>
                <a:cs typeface="Redressed"/>
                <a:sym typeface="Redressed"/>
              </a:defRPr>
            </a:lvl4pPr>
            <a:lvl5pPr marR="0" lvl="4" algn="l" rtl="0">
              <a:lnSpc>
                <a:spcPct val="100000"/>
              </a:lnSpc>
              <a:spcBef>
                <a:spcPts val="0"/>
              </a:spcBef>
              <a:spcAft>
                <a:spcPts val="0"/>
              </a:spcAft>
              <a:buClr>
                <a:schemeClr val="dk1"/>
              </a:buClr>
              <a:buSzPts val="6000"/>
              <a:buFont typeface="Redressed"/>
              <a:buNone/>
              <a:defRPr sz="8000" b="0" i="0" u="none" strike="noStrike" cap="none">
                <a:solidFill>
                  <a:schemeClr val="dk1"/>
                </a:solidFill>
                <a:latin typeface="Redressed"/>
                <a:ea typeface="Redressed"/>
                <a:cs typeface="Redressed"/>
                <a:sym typeface="Redressed"/>
              </a:defRPr>
            </a:lvl5pPr>
            <a:lvl6pPr marR="0" lvl="5" algn="l" rtl="0">
              <a:lnSpc>
                <a:spcPct val="100000"/>
              </a:lnSpc>
              <a:spcBef>
                <a:spcPts val="0"/>
              </a:spcBef>
              <a:spcAft>
                <a:spcPts val="0"/>
              </a:spcAft>
              <a:buClr>
                <a:schemeClr val="dk1"/>
              </a:buClr>
              <a:buSzPts val="6000"/>
              <a:buFont typeface="Redressed"/>
              <a:buNone/>
              <a:defRPr sz="8000" b="0" i="0" u="none" strike="noStrike" cap="none">
                <a:solidFill>
                  <a:schemeClr val="dk1"/>
                </a:solidFill>
                <a:latin typeface="Redressed"/>
                <a:ea typeface="Redressed"/>
                <a:cs typeface="Redressed"/>
                <a:sym typeface="Redressed"/>
              </a:defRPr>
            </a:lvl6pPr>
            <a:lvl7pPr marR="0" lvl="6" algn="l" rtl="0">
              <a:lnSpc>
                <a:spcPct val="100000"/>
              </a:lnSpc>
              <a:spcBef>
                <a:spcPts val="0"/>
              </a:spcBef>
              <a:spcAft>
                <a:spcPts val="0"/>
              </a:spcAft>
              <a:buClr>
                <a:schemeClr val="dk1"/>
              </a:buClr>
              <a:buSzPts val="6000"/>
              <a:buFont typeface="Redressed"/>
              <a:buNone/>
              <a:defRPr sz="8000" b="0" i="0" u="none" strike="noStrike" cap="none">
                <a:solidFill>
                  <a:schemeClr val="dk1"/>
                </a:solidFill>
                <a:latin typeface="Redressed"/>
                <a:ea typeface="Redressed"/>
                <a:cs typeface="Redressed"/>
                <a:sym typeface="Redressed"/>
              </a:defRPr>
            </a:lvl7pPr>
            <a:lvl8pPr marR="0" lvl="7" algn="l" rtl="0">
              <a:lnSpc>
                <a:spcPct val="100000"/>
              </a:lnSpc>
              <a:spcBef>
                <a:spcPts val="0"/>
              </a:spcBef>
              <a:spcAft>
                <a:spcPts val="0"/>
              </a:spcAft>
              <a:buClr>
                <a:schemeClr val="dk1"/>
              </a:buClr>
              <a:buSzPts val="6000"/>
              <a:buFont typeface="Redressed"/>
              <a:buNone/>
              <a:defRPr sz="8000" b="0" i="0" u="none" strike="noStrike" cap="none">
                <a:solidFill>
                  <a:schemeClr val="dk1"/>
                </a:solidFill>
                <a:latin typeface="Redressed"/>
                <a:ea typeface="Redressed"/>
                <a:cs typeface="Redressed"/>
                <a:sym typeface="Redressed"/>
              </a:defRPr>
            </a:lvl8pPr>
            <a:lvl9pPr marR="0" lvl="8" algn="l" rtl="0">
              <a:lnSpc>
                <a:spcPct val="100000"/>
              </a:lnSpc>
              <a:spcBef>
                <a:spcPts val="0"/>
              </a:spcBef>
              <a:spcAft>
                <a:spcPts val="0"/>
              </a:spcAft>
              <a:buClr>
                <a:schemeClr val="dk1"/>
              </a:buClr>
              <a:buSzPts val="6000"/>
              <a:buFont typeface="Redressed"/>
              <a:buNone/>
              <a:defRPr sz="8000" b="0" i="0" u="none" strike="noStrike" cap="none">
                <a:solidFill>
                  <a:schemeClr val="dk1"/>
                </a:solidFill>
                <a:latin typeface="Redressed"/>
                <a:ea typeface="Redressed"/>
                <a:cs typeface="Redressed"/>
                <a:sym typeface="Redressed"/>
              </a:defRPr>
            </a:lvl9pPr>
          </a:lstStyle>
          <a:p>
            <a:pPr marL="0" marR="0" lvl="0" indent="0" algn="ctr" defTabSz="914400" rtl="0" eaLnBrk="1" fontAlgn="auto" latinLnBrk="0" hangingPunct="1">
              <a:lnSpc>
                <a:spcPct val="100000"/>
              </a:lnSpc>
              <a:spcBef>
                <a:spcPts val="0"/>
              </a:spcBef>
              <a:spcAft>
                <a:spcPts val="0"/>
              </a:spcAft>
              <a:buClr>
                <a:srgbClr val="783F04"/>
              </a:buClr>
              <a:buSzPts val="6000"/>
              <a:buFont typeface="Redressed"/>
              <a:buNone/>
              <a:tabLst/>
              <a:defRPr/>
            </a:pPr>
            <a:r>
              <a:rPr kumimoji="0" lang="vi-VN" sz="32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Redressed"/>
              </a:rPr>
              <a:t>BÀI 1</a:t>
            </a:r>
            <a:r>
              <a:rPr kumimoji="0" lang="en-GB" sz="32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Redressed"/>
              </a:rPr>
              <a:t>8</a:t>
            </a:r>
            <a:r>
              <a:rPr kumimoji="0" lang="vi-VN" sz="32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Redressed"/>
              </a:rPr>
              <a:t>:</a:t>
            </a:r>
            <a:r>
              <a:rPr kumimoji="0" lang="en-GB" sz="32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Redressed"/>
              </a:rPr>
              <a:t> ĐÔNG NAM Á</a:t>
            </a:r>
            <a:endParaRPr kumimoji="0" lang="vi-VN" sz="32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Redressed"/>
            </a:endParaRPr>
          </a:p>
        </p:txBody>
      </p:sp>
      <p:sp>
        <p:nvSpPr>
          <p:cNvPr id="4" name="TextBox 3">
            <a:extLst>
              <a:ext uri="{FF2B5EF4-FFF2-40B4-BE49-F238E27FC236}">
                <a16:creationId xmlns:a16="http://schemas.microsoft.com/office/drawing/2014/main" id="{616E1C4C-C47C-8671-0BDC-F8C693D74478}"/>
              </a:ext>
            </a:extLst>
          </p:cNvPr>
          <p:cNvSpPr txBox="1"/>
          <p:nvPr/>
        </p:nvSpPr>
        <p:spPr>
          <a:xfrm>
            <a:off x="304800" y="838200"/>
            <a:ext cx="11582399" cy="1569660"/>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4800" b="1" i="0" u="none" strike="noStrike" kern="0" cap="none" spc="0" normalizeH="0" baseline="0" noProof="0" dirty="0">
                <a:ln>
                  <a:noFill/>
                </a:ln>
                <a:solidFill>
                  <a:srgbClr val="663300"/>
                </a:solidFill>
                <a:effectLst/>
                <a:uLnTx/>
                <a:uFillTx/>
                <a:latin typeface="Times New Roman" panose="02020603050405020304" pitchFamily="18" charset="0"/>
                <a:ea typeface="+mn-ea"/>
                <a:cs typeface="Times New Roman" panose="02020603050405020304" pitchFamily="18" charset="0"/>
                <a:sym typeface="Arial"/>
              </a:rPr>
              <a:t>1. </a:t>
            </a:r>
            <a:r>
              <a:rPr kumimoji="0" lang="en-US" sz="4800" b="1" i="0" u="none" strike="noStrike" kern="0" cap="none" spc="0" normalizeH="0" baseline="0" noProof="0" dirty="0" err="1">
                <a:ln>
                  <a:noFill/>
                </a:ln>
                <a:solidFill>
                  <a:srgbClr val="663300"/>
                </a:solidFill>
                <a:effectLst/>
                <a:uLnTx/>
                <a:uFillTx/>
                <a:latin typeface="Times New Roman" panose="02020603050405020304" pitchFamily="18" charset="0"/>
                <a:ea typeface="+mn-ea"/>
                <a:cs typeface="Times New Roman" panose="02020603050405020304" pitchFamily="18" charset="0"/>
                <a:sym typeface="Arial"/>
              </a:rPr>
              <a:t>Phong</a:t>
            </a:r>
            <a:r>
              <a:rPr kumimoji="0" lang="en-US" sz="4800" b="1" i="0" u="none" strike="noStrike" kern="0" cap="none" spc="0" normalizeH="0" baseline="0" noProof="0" dirty="0">
                <a:ln>
                  <a:noFill/>
                </a:ln>
                <a:solidFill>
                  <a:srgbClr val="6633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800" b="1" i="0" u="none" strike="noStrike" kern="0" cap="none" spc="0" normalizeH="0" baseline="0" noProof="0" dirty="0" err="1">
                <a:ln>
                  <a:noFill/>
                </a:ln>
                <a:solidFill>
                  <a:srgbClr val="663300"/>
                </a:solidFill>
                <a:effectLst/>
                <a:uLnTx/>
                <a:uFillTx/>
                <a:latin typeface="Times New Roman" panose="02020603050405020304" pitchFamily="18" charset="0"/>
                <a:ea typeface="+mn-ea"/>
                <a:cs typeface="Times New Roman" panose="02020603050405020304" pitchFamily="18" charset="0"/>
                <a:sym typeface="Arial"/>
              </a:rPr>
              <a:t>trào</a:t>
            </a:r>
            <a:r>
              <a:rPr kumimoji="0" lang="en-US" sz="4800" b="1" i="0" u="none" strike="noStrike" kern="0" cap="none" spc="0" normalizeH="0" baseline="0" noProof="0" dirty="0">
                <a:ln>
                  <a:noFill/>
                </a:ln>
                <a:solidFill>
                  <a:srgbClr val="6633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800" b="1" i="0" u="none" strike="noStrike" kern="0" cap="none" spc="0" normalizeH="0" baseline="0" noProof="0" dirty="0" err="1">
                <a:ln>
                  <a:noFill/>
                </a:ln>
                <a:solidFill>
                  <a:srgbClr val="663300"/>
                </a:solidFill>
                <a:effectLst/>
                <a:uLnTx/>
                <a:uFillTx/>
                <a:latin typeface="Times New Roman" panose="02020603050405020304" pitchFamily="18" charset="0"/>
                <a:ea typeface="+mn-ea"/>
                <a:cs typeface="Times New Roman" panose="02020603050405020304" pitchFamily="18" charset="0"/>
                <a:sym typeface="Arial"/>
              </a:rPr>
              <a:t>giải</a:t>
            </a:r>
            <a:r>
              <a:rPr kumimoji="0" lang="en-US" sz="4800" b="1" i="0" u="none" strike="noStrike" kern="0" cap="none" spc="0" normalizeH="0" baseline="0" noProof="0" dirty="0">
                <a:ln>
                  <a:noFill/>
                </a:ln>
                <a:solidFill>
                  <a:srgbClr val="6633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800" b="1" i="0" u="none" strike="noStrike" kern="0" cap="none" spc="0" normalizeH="0" baseline="0" noProof="0" dirty="0" err="1">
                <a:ln>
                  <a:noFill/>
                </a:ln>
                <a:solidFill>
                  <a:srgbClr val="663300"/>
                </a:solidFill>
                <a:effectLst/>
                <a:uLnTx/>
                <a:uFillTx/>
                <a:latin typeface="Times New Roman" panose="02020603050405020304" pitchFamily="18" charset="0"/>
                <a:ea typeface="+mn-ea"/>
                <a:cs typeface="Times New Roman" panose="02020603050405020304" pitchFamily="18" charset="0"/>
                <a:sym typeface="Arial"/>
              </a:rPr>
              <a:t>phóng</a:t>
            </a:r>
            <a:r>
              <a:rPr kumimoji="0" lang="en-US" sz="4800" b="1" i="0" u="none" strike="noStrike" kern="0" cap="none" spc="0" normalizeH="0" baseline="0" noProof="0" dirty="0">
                <a:ln>
                  <a:noFill/>
                </a:ln>
                <a:solidFill>
                  <a:srgbClr val="6633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800" b="1" i="0" u="none" strike="noStrike" kern="0" cap="none" spc="0" normalizeH="0" baseline="0" noProof="0" dirty="0" err="1">
                <a:ln>
                  <a:noFill/>
                </a:ln>
                <a:solidFill>
                  <a:srgbClr val="663300"/>
                </a:solidFill>
                <a:effectLst/>
                <a:uLnTx/>
                <a:uFillTx/>
                <a:latin typeface="Times New Roman" panose="02020603050405020304" pitchFamily="18" charset="0"/>
                <a:ea typeface="+mn-ea"/>
                <a:cs typeface="Times New Roman" panose="02020603050405020304" pitchFamily="18" charset="0"/>
                <a:sym typeface="Arial"/>
              </a:rPr>
              <a:t>dân</a:t>
            </a:r>
            <a:r>
              <a:rPr kumimoji="0" lang="en-US" sz="4800" b="1" i="0" u="none" strike="noStrike" kern="0" cap="none" spc="0" normalizeH="0" baseline="0" noProof="0" dirty="0">
                <a:ln>
                  <a:noFill/>
                </a:ln>
                <a:solidFill>
                  <a:srgbClr val="6633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800" b="1" i="0" u="none" strike="noStrike" kern="0" cap="none" spc="0" normalizeH="0" baseline="0" noProof="0" dirty="0" err="1">
                <a:ln>
                  <a:noFill/>
                </a:ln>
                <a:solidFill>
                  <a:srgbClr val="663300"/>
                </a:solidFill>
                <a:effectLst/>
                <a:uLnTx/>
                <a:uFillTx/>
                <a:latin typeface="Times New Roman" panose="02020603050405020304" pitchFamily="18" charset="0"/>
                <a:ea typeface="+mn-ea"/>
                <a:cs typeface="Times New Roman" panose="02020603050405020304" pitchFamily="18" charset="0"/>
                <a:sym typeface="Arial"/>
              </a:rPr>
              <a:t>tộc</a:t>
            </a:r>
            <a:r>
              <a:rPr kumimoji="0" lang="en-US" sz="4800" b="1" i="0" u="none" strike="noStrike" kern="0" cap="none" spc="0" normalizeH="0" baseline="0" noProof="0" dirty="0">
                <a:ln>
                  <a:noFill/>
                </a:ln>
                <a:solidFill>
                  <a:srgbClr val="663300"/>
                </a:solidFill>
                <a:effectLst/>
                <a:uLnTx/>
                <a:uFillTx/>
                <a:latin typeface="Times New Roman" panose="02020603050405020304" pitchFamily="18" charset="0"/>
                <a:ea typeface="+mn-ea"/>
                <a:cs typeface="Times New Roman" panose="02020603050405020304" pitchFamily="18" charset="0"/>
                <a:sym typeface="Arial"/>
              </a:rPr>
              <a:t> ở </a:t>
            </a:r>
            <a:r>
              <a:rPr kumimoji="0" lang="en-US" sz="4800" b="1" i="0" u="none" strike="noStrike" kern="0" cap="none" spc="0" normalizeH="0" baseline="0" noProof="0" dirty="0" err="1">
                <a:ln>
                  <a:noFill/>
                </a:ln>
                <a:solidFill>
                  <a:srgbClr val="663300"/>
                </a:solidFill>
                <a:effectLst/>
                <a:uLnTx/>
                <a:uFillTx/>
                <a:latin typeface="Times New Roman" panose="02020603050405020304" pitchFamily="18" charset="0"/>
                <a:ea typeface="+mn-ea"/>
                <a:cs typeface="Times New Roman" panose="02020603050405020304" pitchFamily="18" charset="0"/>
                <a:sym typeface="Arial"/>
              </a:rPr>
              <a:t>Đông</a:t>
            </a:r>
            <a:r>
              <a:rPr kumimoji="0" lang="en-US" sz="4800" b="1" i="0" u="none" strike="noStrike" kern="0" cap="none" spc="0" normalizeH="0" baseline="0" noProof="0" dirty="0">
                <a:ln>
                  <a:noFill/>
                </a:ln>
                <a:solidFill>
                  <a:srgbClr val="663300"/>
                </a:solidFill>
                <a:effectLst/>
                <a:uLnTx/>
                <a:uFillTx/>
                <a:latin typeface="Times New Roman" panose="02020603050405020304" pitchFamily="18" charset="0"/>
                <a:ea typeface="+mn-ea"/>
                <a:cs typeface="Times New Roman" panose="02020603050405020304" pitchFamily="18" charset="0"/>
                <a:sym typeface="Arial"/>
              </a:rPr>
              <a:t> Nam Á </a:t>
            </a:r>
            <a:r>
              <a:rPr kumimoji="0" lang="en-US" sz="4800" b="1" i="0" u="none" strike="noStrike" kern="0" cap="none" spc="0" normalizeH="0" baseline="0" noProof="0" dirty="0" err="1">
                <a:ln>
                  <a:noFill/>
                </a:ln>
                <a:solidFill>
                  <a:srgbClr val="663300"/>
                </a:solidFill>
                <a:effectLst/>
                <a:uLnTx/>
                <a:uFillTx/>
                <a:latin typeface="Times New Roman" panose="02020603050405020304" pitchFamily="18" charset="0"/>
                <a:ea typeface="+mn-ea"/>
                <a:cs typeface="Times New Roman" panose="02020603050405020304" pitchFamily="18" charset="0"/>
                <a:sym typeface="Arial"/>
              </a:rPr>
              <a:t>nửa</a:t>
            </a:r>
            <a:r>
              <a:rPr kumimoji="0" lang="en-US" sz="4800" b="1" i="0" u="none" strike="noStrike" kern="0" cap="none" spc="0" normalizeH="0" baseline="0" noProof="0" dirty="0">
                <a:ln>
                  <a:noFill/>
                </a:ln>
                <a:solidFill>
                  <a:srgbClr val="6633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800" b="1" i="0" u="none" strike="noStrike" kern="0" cap="none" spc="0" normalizeH="0" baseline="0" noProof="0" dirty="0" err="1">
                <a:ln>
                  <a:noFill/>
                </a:ln>
                <a:solidFill>
                  <a:srgbClr val="663300"/>
                </a:solidFill>
                <a:effectLst/>
                <a:uLnTx/>
                <a:uFillTx/>
                <a:latin typeface="Times New Roman" panose="02020603050405020304" pitchFamily="18" charset="0"/>
                <a:ea typeface="+mn-ea"/>
                <a:cs typeface="Times New Roman" panose="02020603050405020304" pitchFamily="18" charset="0"/>
                <a:sym typeface="Arial"/>
              </a:rPr>
              <a:t>sau</a:t>
            </a:r>
            <a:r>
              <a:rPr kumimoji="0" lang="en-US" sz="4800" b="1" i="0" u="none" strike="noStrike" kern="0" cap="none" spc="0" normalizeH="0" baseline="0" noProof="0" dirty="0">
                <a:ln>
                  <a:noFill/>
                </a:ln>
                <a:solidFill>
                  <a:srgbClr val="6633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800" b="1" i="0" u="none" strike="noStrike" kern="0" cap="none" spc="0" normalizeH="0" baseline="0" noProof="0" dirty="0" err="1">
                <a:ln>
                  <a:noFill/>
                </a:ln>
                <a:solidFill>
                  <a:srgbClr val="663300"/>
                </a:solidFill>
                <a:effectLst/>
                <a:uLnTx/>
                <a:uFillTx/>
                <a:latin typeface="Times New Roman" panose="02020603050405020304" pitchFamily="18" charset="0"/>
                <a:ea typeface="+mn-ea"/>
                <a:cs typeface="Times New Roman" panose="02020603050405020304" pitchFamily="18" charset="0"/>
                <a:sym typeface="Arial"/>
              </a:rPr>
              <a:t>thế</a:t>
            </a:r>
            <a:r>
              <a:rPr kumimoji="0" lang="en-US" sz="4800" b="1" i="0" u="none" strike="noStrike" kern="0" cap="none" spc="0" normalizeH="0" baseline="0" noProof="0" dirty="0">
                <a:ln>
                  <a:noFill/>
                </a:ln>
                <a:solidFill>
                  <a:srgbClr val="6633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800" b="1" i="0" u="none" strike="noStrike" kern="0" cap="none" spc="0" normalizeH="0" baseline="0" noProof="0" dirty="0" err="1">
                <a:ln>
                  <a:noFill/>
                </a:ln>
                <a:solidFill>
                  <a:srgbClr val="663300"/>
                </a:solidFill>
                <a:effectLst/>
                <a:uLnTx/>
                <a:uFillTx/>
                <a:latin typeface="Times New Roman" panose="02020603050405020304" pitchFamily="18" charset="0"/>
                <a:ea typeface="+mn-ea"/>
                <a:cs typeface="Times New Roman" panose="02020603050405020304" pitchFamily="18" charset="0"/>
                <a:sym typeface="Arial"/>
              </a:rPr>
              <a:t>kỉ</a:t>
            </a:r>
            <a:r>
              <a:rPr kumimoji="0" lang="en-US" sz="4800" b="1" i="0" u="none" strike="noStrike" kern="0" cap="none" spc="0" normalizeH="0" baseline="0" noProof="0" dirty="0">
                <a:ln>
                  <a:noFill/>
                </a:ln>
                <a:solidFill>
                  <a:srgbClr val="663300"/>
                </a:solidFill>
                <a:effectLst/>
                <a:uLnTx/>
                <a:uFillTx/>
                <a:latin typeface="Times New Roman" panose="02020603050405020304" pitchFamily="18" charset="0"/>
                <a:ea typeface="+mn-ea"/>
                <a:cs typeface="Times New Roman" panose="02020603050405020304" pitchFamily="18" charset="0"/>
                <a:sym typeface="Arial"/>
              </a:rPr>
              <a:t> XIX</a:t>
            </a:r>
          </a:p>
        </p:txBody>
      </p:sp>
      <p:sp>
        <p:nvSpPr>
          <p:cNvPr id="3" name="AutoShape 25">
            <a:extLst>
              <a:ext uri="{FF2B5EF4-FFF2-40B4-BE49-F238E27FC236}">
                <a16:creationId xmlns:a16="http://schemas.microsoft.com/office/drawing/2014/main" id="{C7D40FC2-FD31-1FEE-E62F-2FF037F52657}"/>
              </a:ext>
            </a:extLst>
          </p:cNvPr>
          <p:cNvSpPr>
            <a:spLocks noChangeArrowheads="1"/>
          </p:cNvSpPr>
          <p:nvPr/>
        </p:nvSpPr>
        <p:spPr bwMode="auto">
          <a:xfrm>
            <a:off x="5334000" y="2407860"/>
            <a:ext cx="6400800" cy="2286000"/>
          </a:xfrm>
          <a:prstGeom prst="cloudCallout">
            <a:avLst>
              <a:gd name="adj1" fmla="val -82471"/>
              <a:gd name="adj2" fmla="val 28453"/>
            </a:avLst>
          </a:prstGeom>
          <a:solidFill>
            <a:schemeClr val="accent1">
              <a:lumMod val="20000"/>
              <a:lumOff val="80000"/>
            </a:schemeClr>
          </a:solidFill>
          <a:ln w="9525">
            <a:solidFill>
              <a:srgbClr val="333333"/>
            </a:solidFill>
            <a:round/>
          </a:ln>
          <a:effectLst>
            <a:outerShdw dist="107763" dir="13500000" algn="ctr" rotWithShape="0">
              <a:srgbClr val="2AEBF0">
                <a:alpha val="50000"/>
              </a:srgbClr>
            </a:outerShdw>
          </a:effectLst>
        </p:spPr>
        <p:txBody>
          <a:bodyPr anchor="ctr"/>
          <a:lstStyle/>
          <a:p>
            <a:pPr algn="ctr" eaLnBrk="0" hangingPunct="0">
              <a:defRPr/>
            </a:pPr>
            <a:r>
              <a:rPr lang="nl-NL" sz="2800" b="1" dirty="0">
                <a:solidFill>
                  <a:srgbClr val="0000FF"/>
                </a:solidFill>
                <a:latin typeface="Times New Roman" panose="02020603050405020304" pitchFamily="18" charset="0"/>
                <a:cs typeface="Times New Roman" panose="02020603050405020304" pitchFamily="18" charset="0"/>
              </a:rPr>
              <a:t>Tại sao Đông Nam Á là mục tiêu xâm lược của các nước tư bản phương Tây</a:t>
            </a:r>
            <a:endParaRPr lang="en-US" sz="2800" b="1" dirty="0">
              <a:solidFill>
                <a:srgbClr val="0000FF"/>
              </a:solidFill>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84C1CE1E-9563-0D2A-E168-B5C8936BAEE4}"/>
              </a:ext>
            </a:extLst>
          </p:cNvPr>
          <p:cNvSpPr>
            <a:spLocks noChangeArrowheads="1"/>
          </p:cNvSpPr>
          <p:nvPr/>
        </p:nvSpPr>
        <p:spPr bwMode="auto">
          <a:xfrm>
            <a:off x="4724400" y="4771824"/>
            <a:ext cx="7772400" cy="1384995"/>
          </a:xfrm>
          <a:prstGeom prst="rect">
            <a:avLst/>
          </a:prstGeom>
          <a:noFill/>
          <a:ln w="9525">
            <a:noFill/>
            <a:miter lim="800000"/>
          </a:ln>
          <a:effectLst/>
        </p:spPr>
        <p:txBody>
          <a:bodyPr vert="horz" wrap="square" lIns="91440" tIns="45720" rIns="91440" bIns="45720" numCol="1" anchor="ctr" anchorCtr="0" compatLnSpc="1">
            <a:spAutoFit/>
          </a:bodyPr>
          <a:lstStyle/>
          <a:p>
            <a:pPr marL="457200" lvl="0" indent="-457200" algn="just" fontAlgn="base">
              <a:spcBef>
                <a:spcPct val="0"/>
              </a:spcBef>
              <a:spcAft>
                <a:spcPct val="0"/>
              </a:spcAft>
              <a:buFont typeface="Wingdings" panose="05000000000000000000" pitchFamily="2" charset="2"/>
              <a:buChar char="Ø"/>
            </a:pPr>
            <a:r>
              <a:rPr lang="nl-NL" sz="2800" b="1"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Có vị trí địa lí quan trọng</a:t>
            </a:r>
          </a:p>
          <a:p>
            <a:pPr marL="457200" lvl="0" indent="-457200" algn="just" fontAlgn="base">
              <a:spcBef>
                <a:spcPct val="0"/>
              </a:spcBef>
              <a:spcAft>
                <a:spcPct val="0"/>
              </a:spcAft>
              <a:buFont typeface="Wingdings" panose="05000000000000000000" pitchFamily="2" charset="2"/>
              <a:buChar char="Ø"/>
            </a:pPr>
            <a:r>
              <a:rPr lang="nl-NL" sz="2800" b="1"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Giàu tài nguyên </a:t>
            </a:r>
          </a:p>
          <a:p>
            <a:pPr marL="457200" lvl="0" indent="-457200" algn="just" fontAlgn="base">
              <a:spcBef>
                <a:spcPct val="0"/>
              </a:spcBef>
              <a:spcAft>
                <a:spcPct val="0"/>
              </a:spcAft>
              <a:buFont typeface="Wingdings" panose="05000000000000000000" pitchFamily="2" charset="2"/>
              <a:buChar char="Ø"/>
            </a:pPr>
            <a:r>
              <a:rPr lang="nl-NL" sz="2800" b="1"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Chế độ phong kiến khủng hoảng, suy yếu</a:t>
            </a:r>
            <a:r>
              <a:rPr lang="nl-NL" sz="2800" b="1" i="1"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a:t>
            </a:r>
            <a:endParaRPr lang="nl-NL" sz="2800" b="1" dirty="0">
              <a:solidFill>
                <a:srgbClr val="0000CC"/>
              </a:solidFill>
              <a:latin typeface="Times New Roman" panose="02020603050405020304" pitchFamily="18" charset="0"/>
              <a:cs typeface="Times New Roman" panose="02020603050405020304" pitchFamily="18" charset="0"/>
            </a:endParaRPr>
          </a:p>
        </p:txBody>
      </p:sp>
      <p:pic>
        <p:nvPicPr>
          <p:cNvPr id="6" name="Picture 22" descr="Cau hoi">
            <a:extLst>
              <a:ext uri="{FF2B5EF4-FFF2-40B4-BE49-F238E27FC236}">
                <a16:creationId xmlns:a16="http://schemas.microsoft.com/office/drawing/2014/main" id="{67C14312-217C-C3EA-22DB-BE1AD298AFFB}"/>
              </a:ext>
            </a:extLst>
          </p:cNvPr>
          <p:cNvPicPr>
            <a:picLocks noChangeAspect="1" noChangeArrowheads="1" noCrop="1"/>
          </p:cNvPicPr>
          <p:nvPr/>
        </p:nvPicPr>
        <p:blipFill>
          <a:blip r:embed="rId2">
            <a:duotone>
              <a:prstClr val="black"/>
              <a:schemeClr val="accent6">
                <a:tint val="45000"/>
                <a:satMod val="400000"/>
              </a:schemeClr>
            </a:duotone>
          </a:blip>
          <a:srcRect/>
          <a:stretch>
            <a:fillRect/>
          </a:stretch>
        </p:blipFill>
        <p:spPr bwMode="auto">
          <a:xfrm>
            <a:off x="990600" y="3178321"/>
            <a:ext cx="2637692" cy="2286000"/>
          </a:xfrm>
          <a:prstGeom prst="rect">
            <a:avLst/>
          </a:prstGeom>
          <a:noFill/>
          <a:ln w="9525">
            <a:noFill/>
            <a:miter lim="800000"/>
            <a:headEnd/>
            <a:tailEnd/>
          </a:ln>
        </p:spPr>
      </p:pic>
    </p:spTree>
    <p:extLst>
      <p:ext uri="{BB962C8B-B14F-4D97-AF65-F5344CB8AC3E}">
        <p14:creationId xmlns:p14="http://schemas.microsoft.com/office/powerpoint/2010/main" val="31368775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1"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heel(1)">
                                      <p:cBhvr>
                                        <p:cTn id="14" dur="2000"/>
                                        <p:tgtEl>
                                          <p:spTgt spid="3"/>
                                        </p:tgtEl>
                                      </p:cBhvr>
                                    </p:animEffect>
                                  </p:childTnLst>
                                </p:cTn>
                              </p:par>
                              <p:par>
                                <p:cTn id="15" presetID="53" presetClass="entr" presetSubtype="16"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animBg="1"/>
      <p:bldP spid="3" grpId="1" animBg="1"/>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25">
            <a:extLst>
              <a:ext uri="{FF2B5EF4-FFF2-40B4-BE49-F238E27FC236}">
                <a16:creationId xmlns:a16="http://schemas.microsoft.com/office/drawing/2014/main" id="{49311362-2857-B99D-6605-09393FB92A9F}"/>
              </a:ext>
            </a:extLst>
          </p:cNvPr>
          <p:cNvSpPr>
            <a:spLocks noChangeArrowheads="1"/>
          </p:cNvSpPr>
          <p:nvPr/>
        </p:nvSpPr>
        <p:spPr bwMode="auto">
          <a:xfrm>
            <a:off x="5257800" y="373224"/>
            <a:ext cx="6705600" cy="3429000"/>
          </a:xfrm>
          <a:prstGeom prst="cloudCallout">
            <a:avLst>
              <a:gd name="adj1" fmla="val -59819"/>
              <a:gd name="adj2" fmla="val 59931"/>
            </a:avLst>
          </a:prstGeom>
          <a:solidFill>
            <a:srgbClr val="CCFF66"/>
          </a:solidFill>
          <a:ln w="9525">
            <a:solidFill>
              <a:srgbClr val="333333"/>
            </a:solidFill>
            <a:round/>
          </a:ln>
          <a:effectLst>
            <a:outerShdw dist="107763" dir="13500000" algn="ctr" rotWithShape="0">
              <a:srgbClr val="2AEBF0">
                <a:alpha val="50000"/>
              </a:srgbClr>
            </a:outerShdw>
          </a:effectLst>
        </p:spPr>
        <p:txBody>
          <a:bodyPr anchor="ctr"/>
          <a:lstStyle/>
          <a:p>
            <a:pPr algn="just" eaLnBrk="0" hangingPunct="0">
              <a:defRPr/>
            </a:pPr>
            <a:r>
              <a:rPr lang="en-US" altLang="en-US" sz="4800" b="1" dirty="0" err="1">
                <a:solidFill>
                  <a:srgbClr val="0000FF"/>
                </a:solidFill>
                <a:latin typeface="Times New Roman" panose="02020603050405020304" pitchFamily="18" charset="0"/>
                <a:cs typeface="Times New Roman" panose="02020603050405020304" pitchFamily="18" charset="0"/>
              </a:rPr>
              <a:t>Quá</a:t>
            </a:r>
            <a:r>
              <a:rPr lang="en-US" altLang="en-US" sz="4800" b="1" dirty="0">
                <a:solidFill>
                  <a:srgbClr val="0000FF"/>
                </a:solidFill>
                <a:latin typeface="Times New Roman" panose="02020603050405020304" pitchFamily="18" charset="0"/>
                <a:cs typeface="Times New Roman" panose="02020603050405020304" pitchFamily="18" charset="0"/>
              </a:rPr>
              <a:t> </a:t>
            </a:r>
            <a:r>
              <a:rPr lang="en-US" altLang="en-US" sz="4800" b="1" dirty="0" err="1">
                <a:solidFill>
                  <a:srgbClr val="0000FF"/>
                </a:solidFill>
                <a:latin typeface="Times New Roman" panose="02020603050405020304" pitchFamily="18" charset="0"/>
                <a:cs typeface="Times New Roman" panose="02020603050405020304" pitchFamily="18" charset="0"/>
              </a:rPr>
              <a:t>trình</a:t>
            </a:r>
            <a:r>
              <a:rPr lang="en-US" altLang="en-US" sz="4800" b="1" dirty="0">
                <a:solidFill>
                  <a:srgbClr val="0000FF"/>
                </a:solidFill>
                <a:latin typeface="Times New Roman" panose="02020603050405020304" pitchFamily="18" charset="0"/>
                <a:cs typeface="Times New Roman" panose="02020603050405020304" pitchFamily="18" charset="0"/>
              </a:rPr>
              <a:t> </a:t>
            </a:r>
            <a:r>
              <a:rPr lang="en-US" altLang="en-US" sz="4800" b="1" dirty="0" err="1">
                <a:solidFill>
                  <a:srgbClr val="0000FF"/>
                </a:solidFill>
                <a:latin typeface="Times New Roman" panose="02020603050405020304" pitchFamily="18" charset="0"/>
                <a:cs typeface="Times New Roman" panose="02020603050405020304" pitchFamily="18" charset="0"/>
              </a:rPr>
              <a:t>xâm</a:t>
            </a:r>
            <a:r>
              <a:rPr lang="en-US" altLang="en-US" sz="4800" b="1" dirty="0">
                <a:solidFill>
                  <a:srgbClr val="0000FF"/>
                </a:solidFill>
                <a:latin typeface="Times New Roman" panose="02020603050405020304" pitchFamily="18" charset="0"/>
                <a:cs typeface="Times New Roman" panose="02020603050405020304" pitchFamily="18" charset="0"/>
              </a:rPr>
              <a:t> </a:t>
            </a:r>
            <a:r>
              <a:rPr lang="en-US" altLang="en-US" sz="4800" b="1" dirty="0" err="1">
                <a:solidFill>
                  <a:srgbClr val="0000FF"/>
                </a:solidFill>
                <a:latin typeface="Times New Roman" panose="02020603050405020304" pitchFamily="18" charset="0"/>
                <a:cs typeface="Times New Roman" panose="02020603050405020304" pitchFamily="18" charset="0"/>
              </a:rPr>
              <a:t>lược</a:t>
            </a:r>
            <a:r>
              <a:rPr lang="en-US" altLang="en-US" sz="4800" b="1" dirty="0">
                <a:solidFill>
                  <a:srgbClr val="0000FF"/>
                </a:solidFill>
                <a:latin typeface="Times New Roman" panose="02020603050405020304" pitchFamily="18" charset="0"/>
                <a:cs typeface="Times New Roman" panose="02020603050405020304" pitchFamily="18" charset="0"/>
              </a:rPr>
              <a:t> </a:t>
            </a:r>
            <a:r>
              <a:rPr lang="en-US" altLang="en-US" sz="4800" b="1" dirty="0" err="1">
                <a:solidFill>
                  <a:srgbClr val="0000FF"/>
                </a:solidFill>
                <a:latin typeface="Times New Roman" panose="02020603050405020304" pitchFamily="18" charset="0"/>
                <a:cs typeface="Times New Roman" panose="02020603050405020304" pitchFamily="18" charset="0"/>
              </a:rPr>
              <a:t>diễn</a:t>
            </a:r>
            <a:r>
              <a:rPr lang="en-US" altLang="en-US" sz="4800" b="1" dirty="0">
                <a:solidFill>
                  <a:srgbClr val="0000FF"/>
                </a:solidFill>
                <a:latin typeface="Times New Roman" panose="02020603050405020304" pitchFamily="18" charset="0"/>
                <a:cs typeface="Times New Roman" panose="02020603050405020304" pitchFamily="18" charset="0"/>
              </a:rPr>
              <a:t> </a:t>
            </a:r>
            <a:r>
              <a:rPr lang="en-US" altLang="en-US" sz="4800" b="1" dirty="0" err="1">
                <a:solidFill>
                  <a:srgbClr val="0000FF"/>
                </a:solidFill>
                <a:latin typeface="Times New Roman" panose="02020603050405020304" pitchFamily="18" charset="0"/>
                <a:cs typeface="Times New Roman" panose="02020603050405020304" pitchFamily="18" charset="0"/>
              </a:rPr>
              <a:t>ra</a:t>
            </a:r>
            <a:r>
              <a:rPr lang="en-US" altLang="en-US" sz="4800" b="1" dirty="0">
                <a:solidFill>
                  <a:srgbClr val="0000FF"/>
                </a:solidFill>
                <a:latin typeface="Times New Roman" panose="02020603050405020304" pitchFamily="18" charset="0"/>
                <a:cs typeface="Times New Roman" panose="02020603050405020304" pitchFamily="18" charset="0"/>
              </a:rPr>
              <a:t> </a:t>
            </a:r>
            <a:r>
              <a:rPr lang="en-US" altLang="en-US" sz="4800" b="1" dirty="0" err="1">
                <a:solidFill>
                  <a:srgbClr val="0000FF"/>
                </a:solidFill>
                <a:latin typeface="Times New Roman" panose="02020603050405020304" pitchFamily="18" charset="0"/>
                <a:cs typeface="Times New Roman" panose="02020603050405020304" pitchFamily="18" charset="0"/>
              </a:rPr>
              <a:t>như</a:t>
            </a:r>
            <a:r>
              <a:rPr lang="en-US" altLang="en-US" sz="4800" b="1" dirty="0">
                <a:solidFill>
                  <a:srgbClr val="0000FF"/>
                </a:solidFill>
                <a:latin typeface="Times New Roman" panose="02020603050405020304" pitchFamily="18" charset="0"/>
                <a:cs typeface="Times New Roman" panose="02020603050405020304" pitchFamily="18" charset="0"/>
              </a:rPr>
              <a:t> </a:t>
            </a:r>
            <a:r>
              <a:rPr lang="en-US" altLang="en-US" sz="4800" b="1" dirty="0" err="1">
                <a:solidFill>
                  <a:srgbClr val="0000FF"/>
                </a:solidFill>
                <a:latin typeface="Times New Roman" panose="02020603050405020304" pitchFamily="18" charset="0"/>
                <a:cs typeface="Times New Roman" panose="02020603050405020304" pitchFamily="18" charset="0"/>
              </a:rPr>
              <a:t>thế</a:t>
            </a:r>
            <a:r>
              <a:rPr lang="en-US" altLang="en-US" sz="4800" b="1" dirty="0">
                <a:solidFill>
                  <a:srgbClr val="0000FF"/>
                </a:solidFill>
                <a:latin typeface="Times New Roman" panose="02020603050405020304" pitchFamily="18" charset="0"/>
                <a:cs typeface="Times New Roman" panose="02020603050405020304" pitchFamily="18" charset="0"/>
              </a:rPr>
              <a:t> </a:t>
            </a:r>
            <a:r>
              <a:rPr lang="en-US" altLang="en-US" sz="4800" b="1" dirty="0" err="1">
                <a:solidFill>
                  <a:srgbClr val="0000FF"/>
                </a:solidFill>
                <a:latin typeface="Times New Roman" panose="02020603050405020304" pitchFamily="18" charset="0"/>
                <a:cs typeface="Times New Roman" panose="02020603050405020304" pitchFamily="18" charset="0"/>
              </a:rPr>
              <a:t>nào</a:t>
            </a:r>
            <a:r>
              <a:rPr lang="en-US" altLang="en-US" sz="4800" b="1" dirty="0">
                <a:solidFill>
                  <a:srgbClr val="0000FF"/>
                </a:solidFill>
                <a:latin typeface="Times New Roman" panose="02020603050405020304" pitchFamily="18" charset="0"/>
                <a:cs typeface="Times New Roman" panose="02020603050405020304" pitchFamily="18" charset="0"/>
              </a:rPr>
              <a:t>? </a:t>
            </a:r>
            <a:r>
              <a:rPr lang="en-US" altLang="en-US" sz="4800" b="1" dirty="0" err="1">
                <a:solidFill>
                  <a:srgbClr val="0000FF"/>
                </a:solidFill>
                <a:latin typeface="Times New Roman" panose="02020603050405020304" pitchFamily="18" charset="0"/>
                <a:cs typeface="Times New Roman" panose="02020603050405020304" pitchFamily="18" charset="0"/>
              </a:rPr>
              <a:t>Kết</a:t>
            </a:r>
            <a:r>
              <a:rPr lang="en-US" altLang="en-US" sz="4800" b="1" dirty="0">
                <a:solidFill>
                  <a:srgbClr val="0000FF"/>
                </a:solidFill>
                <a:latin typeface="Times New Roman" panose="02020603050405020304" pitchFamily="18" charset="0"/>
                <a:cs typeface="Times New Roman" panose="02020603050405020304" pitchFamily="18" charset="0"/>
              </a:rPr>
              <a:t> </a:t>
            </a:r>
            <a:r>
              <a:rPr lang="en-US" altLang="en-US" sz="4800" b="1" dirty="0" err="1">
                <a:solidFill>
                  <a:srgbClr val="0000FF"/>
                </a:solidFill>
                <a:latin typeface="Times New Roman" panose="02020603050405020304" pitchFamily="18" charset="0"/>
                <a:cs typeface="Times New Roman" panose="02020603050405020304" pitchFamily="18" charset="0"/>
              </a:rPr>
              <a:t>quả</a:t>
            </a:r>
            <a:r>
              <a:rPr lang="en-US" altLang="en-US" sz="4800" b="1" dirty="0">
                <a:solidFill>
                  <a:srgbClr val="0000FF"/>
                </a:solidFill>
                <a:latin typeface="Times New Roman" panose="02020603050405020304" pitchFamily="18" charset="0"/>
                <a:cs typeface="Times New Roman" panose="02020603050405020304" pitchFamily="18" charset="0"/>
              </a:rPr>
              <a:t> </a:t>
            </a:r>
            <a:r>
              <a:rPr lang="en-US" altLang="en-US" sz="4800" b="1" dirty="0" err="1">
                <a:solidFill>
                  <a:srgbClr val="0000FF"/>
                </a:solidFill>
                <a:latin typeface="Times New Roman" panose="02020603050405020304" pitchFamily="18" charset="0"/>
                <a:cs typeface="Times New Roman" panose="02020603050405020304" pitchFamily="18" charset="0"/>
              </a:rPr>
              <a:t>ra</a:t>
            </a:r>
            <a:r>
              <a:rPr lang="en-US" altLang="en-US" sz="4800" b="1" dirty="0">
                <a:solidFill>
                  <a:srgbClr val="0000FF"/>
                </a:solidFill>
                <a:latin typeface="Times New Roman" panose="02020603050405020304" pitchFamily="18" charset="0"/>
                <a:cs typeface="Times New Roman" panose="02020603050405020304" pitchFamily="18" charset="0"/>
              </a:rPr>
              <a:t> </a:t>
            </a:r>
            <a:r>
              <a:rPr lang="en-US" altLang="en-US" sz="4800" b="1" dirty="0" err="1">
                <a:solidFill>
                  <a:srgbClr val="0000FF"/>
                </a:solidFill>
                <a:latin typeface="Times New Roman" panose="02020603050405020304" pitchFamily="18" charset="0"/>
                <a:cs typeface="Times New Roman" panose="02020603050405020304" pitchFamily="18" charset="0"/>
              </a:rPr>
              <a:t>sao</a:t>
            </a:r>
            <a:r>
              <a:rPr lang="en-US" altLang="en-US" sz="4800" b="1" dirty="0">
                <a:solidFill>
                  <a:srgbClr val="0000FF"/>
                </a:solidFill>
                <a:latin typeface="Times New Roman" panose="02020603050405020304" pitchFamily="18" charset="0"/>
                <a:cs typeface="Times New Roman" panose="02020603050405020304" pitchFamily="18" charset="0"/>
              </a:rPr>
              <a:t>?</a:t>
            </a:r>
          </a:p>
        </p:txBody>
      </p:sp>
      <p:pic>
        <p:nvPicPr>
          <p:cNvPr id="7" name="Picture 6">
            <a:extLst>
              <a:ext uri="{FF2B5EF4-FFF2-40B4-BE49-F238E27FC236}">
                <a16:creationId xmlns:a16="http://schemas.microsoft.com/office/drawing/2014/main" id="{D829F7A4-FA9C-BD27-F199-2B3C027F1E5C}"/>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0" b="97000" l="10000" r="90000">
                        <a14:foregroundMark x1="41600" y1="19600" x2="41600" y2="19600"/>
                        <a14:foregroundMark x1="40200" y1="20400" x2="40200" y2="20400"/>
                        <a14:foregroundMark x1="57600" y1="18800" x2="57600" y2="18800"/>
                        <a14:foregroundMark x1="56400" y1="18800" x2="56400" y2="18800"/>
                        <a14:foregroundMark x1="57000" y1="24200" x2="57000" y2="24200"/>
                        <a14:foregroundMark x1="44000" y1="25200" x2="44000" y2="25200"/>
                        <a14:foregroundMark x1="51200" y1="25800" x2="51200" y2="25800"/>
                        <a14:foregroundMark x1="53200" y1="37800" x2="53200" y2="37800"/>
                        <a14:foregroundMark x1="51000" y1="40000" x2="51000" y2="40000"/>
                      </a14:backgroundRemoval>
                    </a14:imgEffect>
                  </a14:imgLayer>
                </a14:imgProps>
              </a:ext>
            </a:extLst>
          </a:blip>
          <a:stretch>
            <a:fillRect/>
          </a:stretch>
        </p:blipFill>
        <p:spPr>
          <a:xfrm>
            <a:off x="1425933" y="3839546"/>
            <a:ext cx="2627098" cy="2627098"/>
          </a:xfrm>
          <a:prstGeom prst="rect">
            <a:avLst/>
          </a:prstGeom>
        </p:spPr>
      </p:pic>
      <p:pic>
        <p:nvPicPr>
          <p:cNvPr id="3" name="Picture 2">
            <a:extLst>
              <a:ext uri="{FF2B5EF4-FFF2-40B4-BE49-F238E27FC236}">
                <a16:creationId xmlns:a16="http://schemas.microsoft.com/office/drawing/2014/main" id="{26954422-2FD5-7CA6-C563-4FEA2738D7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2166" y="339012"/>
            <a:ext cx="4274633" cy="3298902"/>
          </a:xfrm>
          <a:prstGeom prst="rect">
            <a:avLst/>
          </a:prstGeom>
        </p:spPr>
      </p:pic>
    </p:spTree>
    <p:extLst>
      <p:ext uri="{BB962C8B-B14F-4D97-AF65-F5344CB8AC3E}">
        <p14:creationId xmlns:p14="http://schemas.microsoft.com/office/powerpoint/2010/main" val="3631392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12">
            <a:hlinkClick r:id="rId2" action="ppaction://hlinksldjump"/>
            <a:extLst>
              <a:ext uri="{FF2B5EF4-FFF2-40B4-BE49-F238E27FC236}">
                <a16:creationId xmlns:a16="http://schemas.microsoft.com/office/drawing/2014/main" id="{646D9FFF-09BA-BF81-82D1-16ECAB1C6259}"/>
              </a:ext>
            </a:extLst>
          </p:cNvPr>
          <p:cNvSpPr>
            <a:spLocks noChangeArrowheads="1"/>
          </p:cNvSpPr>
          <p:nvPr/>
        </p:nvSpPr>
        <p:spPr bwMode="auto">
          <a:xfrm>
            <a:off x="1828800" y="76200"/>
            <a:ext cx="8610600" cy="533400"/>
          </a:xfrm>
          <a:prstGeom prst="flowChartAlternateProcess">
            <a:avLst/>
          </a:prstGeom>
        </p:spPr>
        <p:style>
          <a:lnRef idx="1">
            <a:schemeClr val="accent5"/>
          </a:lnRef>
          <a:fillRef idx="2">
            <a:schemeClr val="accent5"/>
          </a:fillRef>
          <a:effectRef idx="1">
            <a:schemeClr val="accent5"/>
          </a:effectRef>
          <a:fontRef idx="minor">
            <a:schemeClr val="dk1"/>
          </a:fontRef>
        </p:style>
        <p:txBody>
          <a:bodyPr wrap="none" anchor="ctr"/>
          <a:lstStyle/>
          <a:p>
            <a:pPr marL="457200" indent="-457200">
              <a:defRPr/>
            </a:pPr>
            <a:r>
              <a:rPr lang="en-US" sz="1600" b="1" dirty="0">
                <a:solidFill>
                  <a:schemeClr val="tx1"/>
                </a:solidFill>
                <a:latin typeface="Times New Roman" panose="02020603050405020304" pitchFamily="18" charset="0"/>
                <a:cs typeface="Times New Roman" panose="02020603050405020304" pitchFamily="18" charset="0"/>
              </a:rPr>
              <a:t>QUÁ TRÌNH XÂM LƯỢC CỦA CHỦ NGHĨA THỰC DÂN Ở CÁC NƯỚC ĐÔNG NAM Á</a:t>
            </a:r>
          </a:p>
        </p:txBody>
      </p:sp>
      <p:graphicFrame>
        <p:nvGraphicFramePr>
          <p:cNvPr id="3" name="Content Placeholder 4">
            <a:extLst>
              <a:ext uri="{FF2B5EF4-FFF2-40B4-BE49-F238E27FC236}">
                <a16:creationId xmlns:a16="http://schemas.microsoft.com/office/drawing/2014/main" id="{309EDADF-E458-421F-A4A3-917F0172D783}"/>
              </a:ext>
            </a:extLst>
          </p:cNvPr>
          <p:cNvGraphicFramePr>
            <a:graphicFrameLocks/>
          </p:cNvGraphicFramePr>
          <p:nvPr>
            <p:extLst>
              <p:ext uri="{D42A27DB-BD31-4B8C-83A1-F6EECF244321}">
                <p14:modId xmlns:p14="http://schemas.microsoft.com/office/powerpoint/2010/main" val="1536771268"/>
              </p:ext>
            </p:extLst>
          </p:nvPr>
        </p:nvGraphicFramePr>
        <p:xfrm>
          <a:off x="609600" y="838200"/>
          <a:ext cx="10972799" cy="4800603"/>
        </p:xfrm>
        <a:graphic>
          <a:graphicData uri="http://schemas.openxmlformats.org/drawingml/2006/table">
            <a:tbl>
              <a:tblPr firstRow="1" firstCol="1" bandRow="1">
                <a:tableStyleId>{5940675A-B579-460E-94D1-54222C63F5DA}</a:tableStyleId>
              </a:tblPr>
              <a:tblGrid>
                <a:gridCol w="1267311">
                  <a:extLst>
                    <a:ext uri="{9D8B030D-6E8A-4147-A177-3AD203B41FA5}">
                      <a16:colId xmlns:a16="http://schemas.microsoft.com/office/drawing/2014/main" val="20000"/>
                    </a:ext>
                  </a:extLst>
                </a:gridCol>
                <a:gridCol w="4142889">
                  <a:extLst>
                    <a:ext uri="{9D8B030D-6E8A-4147-A177-3AD203B41FA5}">
                      <a16:colId xmlns:a16="http://schemas.microsoft.com/office/drawing/2014/main" val="20001"/>
                    </a:ext>
                  </a:extLst>
                </a:gridCol>
                <a:gridCol w="5562599">
                  <a:extLst>
                    <a:ext uri="{9D8B030D-6E8A-4147-A177-3AD203B41FA5}">
                      <a16:colId xmlns:a16="http://schemas.microsoft.com/office/drawing/2014/main" val="20002"/>
                    </a:ext>
                  </a:extLst>
                </a:gridCol>
              </a:tblGrid>
              <a:tr h="824610">
                <a:tc>
                  <a:txBody>
                    <a:bodyPr/>
                    <a:lstStyle/>
                    <a:p>
                      <a:pPr algn="ctr">
                        <a:lnSpc>
                          <a:spcPct val="115000"/>
                        </a:lnSpc>
                        <a:spcAft>
                          <a:spcPts val="0"/>
                        </a:spcAft>
                      </a:pPr>
                      <a:r>
                        <a:rPr lang="en-US" sz="2400" b="1" dirty="0">
                          <a:solidFill>
                            <a:srgbClr val="FF0000"/>
                          </a:solidFill>
                          <a:effectLst/>
                          <a:latin typeface="Times New Roman" panose="02020603050405020304" pitchFamily="18" charset="0"/>
                          <a:cs typeface="Times New Roman" panose="02020603050405020304" pitchFamily="18" charset="0"/>
                        </a:rPr>
                        <a:t>STT</a:t>
                      </a:r>
                      <a:endParaRPr lang="en-US" sz="2400" b="1" dirty="0">
                        <a:solidFill>
                          <a:srgbClr val="FF0000"/>
                        </a:solidFill>
                        <a:effectLst/>
                        <a:latin typeface="Times New Roman" panose="02020603050405020304" pitchFamily="18" charset="0"/>
                        <a:ea typeface="Calibri" panose="020F0502020204030204"/>
                        <a:cs typeface="Times New Roman" panose="02020603050405020304" pitchFamily="18" charset="0"/>
                      </a:endParaRPr>
                    </a:p>
                  </a:txBody>
                  <a:tcPr marL="68573" marR="68573" marT="0" marB="0"/>
                </a:tc>
                <a:tc>
                  <a:txBody>
                    <a:bodyPr/>
                    <a:lstStyle/>
                    <a:p>
                      <a:pPr algn="ctr">
                        <a:lnSpc>
                          <a:spcPct val="115000"/>
                        </a:lnSpc>
                        <a:spcAft>
                          <a:spcPts val="0"/>
                        </a:spcAft>
                      </a:pPr>
                      <a:r>
                        <a:rPr lang="en-US" sz="2400" b="1" dirty="0">
                          <a:solidFill>
                            <a:srgbClr val="FF0000"/>
                          </a:solidFill>
                          <a:effectLst/>
                          <a:latin typeface="Times New Roman" panose="02020603050405020304" pitchFamily="18" charset="0"/>
                          <a:cs typeface="Times New Roman" panose="02020603050405020304" pitchFamily="18" charset="0"/>
                        </a:rPr>
                        <a:t>TÊN NƯỚC ĐÔNG NAM Á</a:t>
                      </a:r>
                      <a:endParaRPr lang="en-US" sz="2400" b="1" dirty="0">
                        <a:solidFill>
                          <a:srgbClr val="FF0000"/>
                        </a:solidFill>
                        <a:effectLst/>
                        <a:latin typeface="Times New Roman" panose="02020603050405020304" pitchFamily="18" charset="0"/>
                        <a:ea typeface="Calibri" panose="020F0502020204030204"/>
                        <a:cs typeface="Times New Roman" panose="02020603050405020304" pitchFamily="18" charset="0"/>
                      </a:endParaRPr>
                    </a:p>
                  </a:txBody>
                  <a:tcPr marL="68573" marR="68573" marT="0" marB="0"/>
                </a:tc>
                <a:tc>
                  <a:txBody>
                    <a:bodyPr/>
                    <a:lstStyle/>
                    <a:p>
                      <a:pPr algn="ctr">
                        <a:lnSpc>
                          <a:spcPct val="115000"/>
                        </a:lnSpc>
                        <a:spcAft>
                          <a:spcPts val="0"/>
                        </a:spcAft>
                      </a:pPr>
                      <a:r>
                        <a:rPr lang="en-US" sz="2400" b="1" dirty="0">
                          <a:solidFill>
                            <a:srgbClr val="FF0000"/>
                          </a:solidFill>
                          <a:effectLst/>
                          <a:latin typeface="Times New Roman" panose="02020603050405020304" pitchFamily="18" charset="0"/>
                          <a:cs typeface="Times New Roman" panose="02020603050405020304" pitchFamily="18" charset="0"/>
                        </a:rPr>
                        <a:t>NƯỚC THỰC DÂN </a:t>
                      </a:r>
                    </a:p>
                    <a:p>
                      <a:pPr algn="ctr">
                        <a:lnSpc>
                          <a:spcPct val="115000"/>
                        </a:lnSpc>
                        <a:spcAft>
                          <a:spcPts val="0"/>
                        </a:spcAft>
                      </a:pPr>
                      <a:r>
                        <a:rPr lang="en-US" sz="2400" b="1" dirty="0">
                          <a:solidFill>
                            <a:srgbClr val="FF0000"/>
                          </a:solidFill>
                          <a:effectLst/>
                          <a:latin typeface="Times New Roman" panose="02020603050405020304" pitchFamily="18" charset="0"/>
                          <a:cs typeface="Times New Roman" panose="02020603050405020304" pitchFamily="18" charset="0"/>
                        </a:rPr>
                        <a:t>XÂM LƯỢC – ĐÔ HỘ</a:t>
                      </a:r>
                      <a:endParaRPr lang="en-US" sz="2400" b="1" dirty="0">
                        <a:solidFill>
                          <a:srgbClr val="FF0000"/>
                        </a:solidFill>
                        <a:effectLst/>
                        <a:latin typeface="Times New Roman" panose="02020603050405020304" pitchFamily="18" charset="0"/>
                        <a:ea typeface="Calibri" panose="020F0502020204030204"/>
                        <a:cs typeface="Times New Roman" panose="02020603050405020304" pitchFamily="18" charset="0"/>
                      </a:endParaRPr>
                    </a:p>
                  </a:txBody>
                  <a:tcPr marL="68573" marR="68573" marT="0" marB="0"/>
                </a:tc>
                <a:extLst>
                  <a:ext uri="{0D108BD9-81ED-4DB2-BD59-A6C34878D82A}">
                    <a16:rowId xmlns:a16="http://schemas.microsoft.com/office/drawing/2014/main" val="10000"/>
                  </a:ext>
                </a:extLst>
              </a:tr>
              <a:tr h="395090">
                <a:tc>
                  <a:txBody>
                    <a:bodyPr/>
                    <a:lstStyle/>
                    <a:p>
                      <a:pPr algn="ctr">
                        <a:lnSpc>
                          <a:spcPct val="115000"/>
                        </a:lnSpc>
                        <a:spcAft>
                          <a:spcPts val="0"/>
                        </a:spcAft>
                      </a:pPr>
                      <a:r>
                        <a:rPr lang="en-US" sz="2400" b="1" dirty="0">
                          <a:solidFill>
                            <a:schemeClr val="accent2">
                              <a:lumMod val="50000"/>
                            </a:schemeClr>
                          </a:solidFill>
                          <a:effectLst/>
                          <a:latin typeface="Times New Roman" panose="02020603050405020304" pitchFamily="18" charset="0"/>
                          <a:cs typeface="Times New Roman" panose="02020603050405020304" pitchFamily="18" charset="0"/>
                        </a:rPr>
                        <a:t>1</a:t>
                      </a:r>
                      <a:endParaRPr lang="en-US" sz="2400" b="1" dirty="0">
                        <a:solidFill>
                          <a:schemeClr val="accent2">
                            <a:lumMod val="50000"/>
                          </a:schemeClr>
                        </a:solidFill>
                        <a:effectLst/>
                        <a:latin typeface="Times New Roman" panose="02020603050405020304" pitchFamily="18" charset="0"/>
                        <a:ea typeface="Calibri" panose="020F0502020204030204"/>
                        <a:cs typeface="Times New Roman" panose="02020603050405020304" pitchFamily="18" charset="0"/>
                      </a:endParaRPr>
                    </a:p>
                  </a:txBody>
                  <a:tcPr marL="68573" marR="68573" marT="0" marB="0"/>
                </a:tc>
                <a:tc>
                  <a:txBody>
                    <a:bodyPr/>
                    <a:lstStyle/>
                    <a:p>
                      <a:pPr algn="ctr">
                        <a:lnSpc>
                          <a:spcPct val="115000"/>
                        </a:lnSpc>
                        <a:spcAft>
                          <a:spcPts val="0"/>
                        </a:spcAft>
                      </a:pPr>
                      <a:r>
                        <a:rPr lang="nl-NL" sz="2400" b="1" dirty="0">
                          <a:solidFill>
                            <a:schemeClr val="accent2">
                              <a:lumMod val="50000"/>
                            </a:schemeClr>
                          </a:solidFill>
                          <a:effectLst/>
                          <a:latin typeface="Times New Roman" panose="02020603050405020304" pitchFamily="18" charset="0"/>
                          <a:cs typeface="Times New Roman" panose="02020603050405020304" pitchFamily="18" charset="0"/>
                        </a:rPr>
                        <a:t>In-đô-nê-xi-a</a:t>
                      </a:r>
                      <a:endParaRPr lang="en-US" sz="2400" b="1" dirty="0">
                        <a:solidFill>
                          <a:schemeClr val="accent2">
                            <a:lumMod val="50000"/>
                          </a:schemeClr>
                        </a:solidFill>
                        <a:effectLst/>
                        <a:latin typeface="Times New Roman" panose="02020603050405020304" pitchFamily="18" charset="0"/>
                        <a:ea typeface="Calibri" panose="020F0502020204030204"/>
                        <a:cs typeface="Times New Roman" panose="02020603050405020304" pitchFamily="18" charset="0"/>
                      </a:endParaRPr>
                    </a:p>
                  </a:txBody>
                  <a:tcPr marL="68573" marR="68573" marT="0" marB="0"/>
                </a:tc>
                <a:tc>
                  <a:txBody>
                    <a:bodyPr/>
                    <a:lstStyle/>
                    <a:p>
                      <a:pPr algn="ctr">
                        <a:lnSpc>
                          <a:spcPct val="115000"/>
                        </a:lnSpc>
                        <a:spcAft>
                          <a:spcPts val="0"/>
                        </a:spcAft>
                      </a:pPr>
                      <a:r>
                        <a:rPr lang="nl-NL" sz="2400" b="1" dirty="0">
                          <a:solidFill>
                            <a:schemeClr val="accent2">
                              <a:lumMod val="50000"/>
                            </a:schemeClr>
                          </a:solidFill>
                          <a:effectLst/>
                          <a:latin typeface="Times New Roman" panose="02020603050405020304" pitchFamily="18" charset="0"/>
                          <a:cs typeface="Times New Roman" panose="02020603050405020304" pitchFamily="18" charset="0"/>
                        </a:rPr>
                        <a:t>Hà Lan</a:t>
                      </a:r>
                      <a:endParaRPr lang="en-US" sz="2400" b="1" dirty="0">
                        <a:solidFill>
                          <a:schemeClr val="accent2">
                            <a:lumMod val="50000"/>
                          </a:schemeClr>
                        </a:solidFill>
                        <a:effectLst/>
                        <a:latin typeface="Times New Roman" panose="02020603050405020304" pitchFamily="18" charset="0"/>
                        <a:ea typeface="Calibri" panose="020F0502020204030204"/>
                        <a:cs typeface="Times New Roman" panose="02020603050405020304" pitchFamily="18" charset="0"/>
                      </a:endParaRPr>
                    </a:p>
                  </a:txBody>
                  <a:tcPr marL="68573" marR="68573" marT="0" marB="0"/>
                </a:tc>
                <a:extLst>
                  <a:ext uri="{0D108BD9-81ED-4DB2-BD59-A6C34878D82A}">
                    <a16:rowId xmlns:a16="http://schemas.microsoft.com/office/drawing/2014/main" val="10001"/>
                  </a:ext>
                </a:extLst>
              </a:tr>
              <a:tr h="395090">
                <a:tc>
                  <a:txBody>
                    <a:bodyPr/>
                    <a:lstStyle/>
                    <a:p>
                      <a:pPr algn="ctr">
                        <a:lnSpc>
                          <a:spcPct val="115000"/>
                        </a:lnSpc>
                        <a:spcAft>
                          <a:spcPts val="0"/>
                        </a:spcAft>
                      </a:pPr>
                      <a:r>
                        <a:rPr lang="en-US" sz="2400" b="1" dirty="0">
                          <a:solidFill>
                            <a:schemeClr val="accent2">
                              <a:lumMod val="50000"/>
                            </a:schemeClr>
                          </a:solidFill>
                          <a:effectLst/>
                          <a:latin typeface="Times New Roman" panose="02020603050405020304" pitchFamily="18" charset="0"/>
                          <a:cs typeface="Times New Roman" panose="02020603050405020304" pitchFamily="18" charset="0"/>
                        </a:rPr>
                        <a:t>2</a:t>
                      </a:r>
                      <a:endParaRPr lang="en-US" sz="2400" b="1" dirty="0">
                        <a:solidFill>
                          <a:schemeClr val="accent2">
                            <a:lumMod val="50000"/>
                          </a:schemeClr>
                        </a:solidFill>
                        <a:effectLst/>
                        <a:latin typeface="Times New Roman" panose="02020603050405020304" pitchFamily="18" charset="0"/>
                        <a:ea typeface="Calibri" panose="020F0502020204030204"/>
                        <a:cs typeface="Times New Roman" panose="02020603050405020304" pitchFamily="18" charset="0"/>
                      </a:endParaRPr>
                    </a:p>
                  </a:txBody>
                  <a:tcPr marL="68573" marR="68573" marT="0" marB="0"/>
                </a:tc>
                <a:tc>
                  <a:txBody>
                    <a:bodyPr/>
                    <a:lstStyle/>
                    <a:p>
                      <a:pPr algn="ctr">
                        <a:lnSpc>
                          <a:spcPct val="115000"/>
                        </a:lnSpc>
                        <a:spcAft>
                          <a:spcPts val="0"/>
                        </a:spcAft>
                      </a:pPr>
                      <a:r>
                        <a:rPr lang="nl-NL" sz="2400" b="1" dirty="0">
                          <a:solidFill>
                            <a:schemeClr val="accent2">
                              <a:lumMod val="50000"/>
                            </a:schemeClr>
                          </a:solidFill>
                          <a:effectLst/>
                          <a:latin typeface="Times New Roman" panose="02020603050405020304" pitchFamily="18" charset="0"/>
                          <a:cs typeface="Times New Roman" panose="02020603050405020304" pitchFamily="18" charset="0"/>
                        </a:rPr>
                        <a:t>Phi-líp-pin</a:t>
                      </a:r>
                      <a:endParaRPr lang="en-US" sz="2400" b="1" dirty="0">
                        <a:solidFill>
                          <a:schemeClr val="accent2">
                            <a:lumMod val="50000"/>
                          </a:schemeClr>
                        </a:solidFill>
                        <a:effectLst/>
                        <a:latin typeface="Times New Roman" panose="02020603050405020304" pitchFamily="18" charset="0"/>
                        <a:ea typeface="Calibri" panose="020F0502020204030204"/>
                        <a:cs typeface="Times New Roman" panose="02020603050405020304" pitchFamily="18" charset="0"/>
                      </a:endParaRPr>
                    </a:p>
                  </a:txBody>
                  <a:tcPr marL="68573" marR="68573" marT="0" marB="0"/>
                </a:tc>
                <a:tc>
                  <a:txBody>
                    <a:bodyPr/>
                    <a:lstStyle/>
                    <a:p>
                      <a:pPr algn="ctr">
                        <a:lnSpc>
                          <a:spcPct val="115000"/>
                        </a:lnSpc>
                        <a:spcAft>
                          <a:spcPts val="0"/>
                        </a:spcAft>
                      </a:pPr>
                      <a:r>
                        <a:rPr lang="nl-NL" sz="2400" b="1" dirty="0">
                          <a:solidFill>
                            <a:schemeClr val="accent2">
                              <a:lumMod val="50000"/>
                            </a:schemeClr>
                          </a:solidFill>
                          <a:effectLst/>
                          <a:latin typeface="Times New Roman" panose="02020603050405020304" pitchFamily="18" charset="0"/>
                          <a:cs typeface="Times New Roman" panose="02020603050405020304" pitchFamily="18" charset="0"/>
                        </a:rPr>
                        <a:t>Tây Ban Nha, Mĩ</a:t>
                      </a:r>
                      <a:endParaRPr lang="en-US" sz="2400" b="1" dirty="0">
                        <a:solidFill>
                          <a:schemeClr val="accent2">
                            <a:lumMod val="50000"/>
                          </a:schemeClr>
                        </a:solidFill>
                        <a:effectLst/>
                        <a:latin typeface="Times New Roman" panose="02020603050405020304" pitchFamily="18" charset="0"/>
                        <a:ea typeface="Calibri" panose="020F0502020204030204"/>
                        <a:cs typeface="Times New Roman" panose="02020603050405020304" pitchFamily="18" charset="0"/>
                      </a:endParaRPr>
                    </a:p>
                  </a:txBody>
                  <a:tcPr marL="68573" marR="68573" marT="0" marB="0"/>
                </a:tc>
                <a:extLst>
                  <a:ext uri="{0D108BD9-81ED-4DB2-BD59-A6C34878D82A}">
                    <a16:rowId xmlns:a16="http://schemas.microsoft.com/office/drawing/2014/main" val="10002"/>
                  </a:ext>
                </a:extLst>
              </a:tr>
              <a:tr h="395090">
                <a:tc>
                  <a:txBody>
                    <a:bodyPr/>
                    <a:lstStyle/>
                    <a:p>
                      <a:pPr algn="ctr">
                        <a:lnSpc>
                          <a:spcPct val="115000"/>
                        </a:lnSpc>
                        <a:spcAft>
                          <a:spcPts val="0"/>
                        </a:spcAft>
                      </a:pPr>
                      <a:r>
                        <a:rPr lang="en-US" sz="2400" b="1" dirty="0">
                          <a:solidFill>
                            <a:schemeClr val="accent2">
                              <a:lumMod val="50000"/>
                            </a:schemeClr>
                          </a:solidFill>
                          <a:effectLst/>
                          <a:latin typeface="Times New Roman" panose="02020603050405020304" pitchFamily="18" charset="0"/>
                          <a:cs typeface="Times New Roman" panose="02020603050405020304" pitchFamily="18" charset="0"/>
                        </a:rPr>
                        <a:t>3</a:t>
                      </a:r>
                      <a:endParaRPr lang="en-US" sz="2400" b="1" dirty="0">
                        <a:solidFill>
                          <a:schemeClr val="accent2">
                            <a:lumMod val="50000"/>
                          </a:schemeClr>
                        </a:solidFill>
                        <a:effectLst/>
                        <a:latin typeface="Times New Roman" panose="02020603050405020304" pitchFamily="18" charset="0"/>
                        <a:ea typeface="Calibri" panose="020F0502020204030204"/>
                        <a:cs typeface="Times New Roman" panose="02020603050405020304" pitchFamily="18" charset="0"/>
                      </a:endParaRPr>
                    </a:p>
                  </a:txBody>
                  <a:tcPr marL="68573" marR="68573" marT="0" marB="0"/>
                </a:tc>
                <a:tc>
                  <a:txBody>
                    <a:bodyPr/>
                    <a:lstStyle/>
                    <a:p>
                      <a:pPr algn="ctr">
                        <a:lnSpc>
                          <a:spcPct val="115000"/>
                        </a:lnSpc>
                        <a:spcAft>
                          <a:spcPts val="0"/>
                        </a:spcAft>
                      </a:pPr>
                      <a:r>
                        <a:rPr lang="nl-NL" sz="2400" b="1" dirty="0">
                          <a:solidFill>
                            <a:schemeClr val="accent2">
                              <a:lumMod val="50000"/>
                            </a:schemeClr>
                          </a:solidFill>
                          <a:effectLst/>
                          <a:latin typeface="Times New Roman" panose="02020603050405020304" pitchFamily="18" charset="0"/>
                          <a:cs typeface="Times New Roman" panose="02020603050405020304" pitchFamily="18" charset="0"/>
                        </a:rPr>
                        <a:t>Việt Nam</a:t>
                      </a:r>
                      <a:endParaRPr lang="en-US" sz="2400" b="1" dirty="0">
                        <a:solidFill>
                          <a:schemeClr val="accent2">
                            <a:lumMod val="50000"/>
                          </a:schemeClr>
                        </a:solidFill>
                        <a:effectLst/>
                        <a:latin typeface="Times New Roman" panose="02020603050405020304" pitchFamily="18" charset="0"/>
                        <a:ea typeface="Calibri" panose="020F0502020204030204"/>
                        <a:cs typeface="Times New Roman" panose="02020603050405020304" pitchFamily="18" charset="0"/>
                      </a:endParaRPr>
                    </a:p>
                  </a:txBody>
                  <a:tcPr marL="68573" marR="68573" marT="0" marB="0"/>
                </a:tc>
                <a:tc>
                  <a:txBody>
                    <a:bodyPr/>
                    <a:lstStyle/>
                    <a:p>
                      <a:pPr algn="ctr">
                        <a:lnSpc>
                          <a:spcPct val="115000"/>
                        </a:lnSpc>
                        <a:spcAft>
                          <a:spcPts val="0"/>
                        </a:spcAft>
                      </a:pPr>
                      <a:r>
                        <a:rPr lang="nl-NL" sz="2400" b="1" dirty="0">
                          <a:solidFill>
                            <a:schemeClr val="accent2">
                              <a:lumMod val="50000"/>
                            </a:schemeClr>
                          </a:solidFill>
                          <a:effectLst/>
                          <a:latin typeface="Times New Roman" panose="02020603050405020304" pitchFamily="18" charset="0"/>
                          <a:cs typeface="Times New Roman" panose="02020603050405020304" pitchFamily="18" charset="0"/>
                        </a:rPr>
                        <a:t>Pháp</a:t>
                      </a:r>
                      <a:endParaRPr lang="en-US" sz="2400" b="1" dirty="0">
                        <a:solidFill>
                          <a:schemeClr val="accent2">
                            <a:lumMod val="50000"/>
                          </a:schemeClr>
                        </a:solidFill>
                        <a:effectLst/>
                        <a:latin typeface="Times New Roman" panose="02020603050405020304" pitchFamily="18" charset="0"/>
                        <a:ea typeface="Calibri" panose="020F0502020204030204"/>
                        <a:cs typeface="Times New Roman" panose="02020603050405020304" pitchFamily="18" charset="0"/>
                      </a:endParaRPr>
                    </a:p>
                  </a:txBody>
                  <a:tcPr marL="68573" marR="68573" marT="0" marB="0"/>
                </a:tc>
                <a:extLst>
                  <a:ext uri="{0D108BD9-81ED-4DB2-BD59-A6C34878D82A}">
                    <a16:rowId xmlns:a16="http://schemas.microsoft.com/office/drawing/2014/main" val="10003"/>
                  </a:ext>
                </a:extLst>
              </a:tr>
              <a:tr h="395090">
                <a:tc>
                  <a:txBody>
                    <a:bodyPr/>
                    <a:lstStyle/>
                    <a:p>
                      <a:pPr algn="ctr">
                        <a:lnSpc>
                          <a:spcPct val="115000"/>
                        </a:lnSpc>
                        <a:spcAft>
                          <a:spcPts val="0"/>
                        </a:spcAft>
                      </a:pPr>
                      <a:r>
                        <a:rPr lang="en-US" sz="2400" b="1" dirty="0">
                          <a:solidFill>
                            <a:schemeClr val="accent2">
                              <a:lumMod val="50000"/>
                            </a:schemeClr>
                          </a:solidFill>
                          <a:effectLst/>
                          <a:latin typeface="Times New Roman" panose="02020603050405020304" pitchFamily="18" charset="0"/>
                          <a:cs typeface="Times New Roman" panose="02020603050405020304" pitchFamily="18" charset="0"/>
                        </a:rPr>
                        <a:t>4</a:t>
                      </a:r>
                      <a:endParaRPr lang="en-US" sz="2400" b="1" dirty="0">
                        <a:solidFill>
                          <a:schemeClr val="accent2">
                            <a:lumMod val="50000"/>
                          </a:schemeClr>
                        </a:solidFill>
                        <a:effectLst/>
                        <a:latin typeface="Times New Roman" panose="02020603050405020304" pitchFamily="18" charset="0"/>
                        <a:ea typeface="Calibri" panose="020F0502020204030204"/>
                        <a:cs typeface="Times New Roman" panose="02020603050405020304" pitchFamily="18" charset="0"/>
                      </a:endParaRPr>
                    </a:p>
                  </a:txBody>
                  <a:tcPr marL="68573" marR="68573" marT="0" marB="0"/>
                </a:tc>
                <a:tc>
                  <a:txBody>
                    <a:bodyPr/>
                    <a:lstStyle/>
                    <a:p>
                      <a:pPr algn="ctr">
                        <a:lnSpc>
                          <a:spcPct val="115000"/>
                        </a:lnSpc>
                        <a:spcAft>
                          <a:spcPts val="0"/>
                        </a:spcAft>
                      </a:pPr>
                      <a:r>
                        <a:rPr lang="nl-NL" sz="2400" b="1" dirty="0">
                          <a:solidFill>
                            <a:schemeClr val="accent2">
                              <a:lumMod val="50000"/>
                            </a:schemeClr>
                          </a:solidFill>
                          <a:effectLst/>
                          <a:latin typeface="Times New Roman" panose="02020603050405020304" pitchFamily="18" charset="0"/>
                          <a:cs typeface="Times New Roman" panose="02020603050405020304" pitchFamily="18" charset="0"/>
                        </a:rPr>
                        <a:t>Lào</a:t>
                      </a:r>
                      <a:endParaRPr lang="en-US" sz="2400" b="1" dirty="0">
                        <a:solidFill>
                          <a:schemeClr val="accent2">
                            <a:lumMod val="50000"/>
                          </a:schemeClr>
                        </a:solidFill>
                        <a:effectLst/>
                        <a:latin typeface="Times New Roman" panose="02020603050405020304" pitchFamily="18" charset="0"/>
                        <a:ea typeface="Calibri" panose="020F0502020204030204"/>
                        <a:cs typeface="Times New Roman" panose="02020603050405020304" pitchFamily="18" charset="0"/>
                      </a:endParaRPr>
                    </a:p>
                  </a:txBody>
                  <a:tcPr marL="68573" marR="68573" marT="0" marB="0"/>
                </a:tc>
                <a:tc>
                  <a:txBody>
                    <a:bodyPr/>
                    <a:lstStyle/>
                    <a:p>
                      <a:pPr algn="ctr">
                        <a:lnSpc>
                          <a:spcPct val="115000"/>
                        </a:lnSpc>
                        <a:spcAft>
                          <a:spcPts val="0"/>
                        </a:spcAft>
                      </a:pPr>
                      <a:r>
                        <a:rPr lang="nl-NL" sz="2400" b="1" dirty="0">
                          <a:solidFill>
                            <a:schemeClr val="accent2">
                              <a:lumMod val="50000"/>
                            </a:schemeClr>
                          </a:solidFill>
                          <a:effectLst/>
                          <a:latin typeface="Times New Roman" panose="02020603050405020304" pitchFamily="18" charset="0"/>
                          <a:cs typeface="Times New Roman" panose="02020603050405020304" pitchFamily="18" charset="0"/>
                        </a:rPr>
                        <a:t>Pháp</a:t>
                      </a:r>
                      <a:endParaRPr lang="en-US" sz="2400" b="1" dirty="0">
                        <a:solidFill>
                          <a:schemeClr val="accent2">
                            <a:lumMod val="50000"/>
                          </a:schemeClr>
                        </a:solidFill>
                        <a:effectLst/>
                        <a:latin typeface="Times New Roman" panose="02020603050405020304" pitchFamily="18" charset="0"/>
                        <a:ea typeface="Calibri" panose="020F0502020204030204"/>
                        <a:cs typeface="Times New Roman" panose="02020603050405020304" pitchFamily="18" charset="0"/>
                      </a:endParaRPr>
                    </a:p>
                  </a:txBody>
                  <a:tcPr marL="68573" marR="68573" marT="0" marB="0"/>
                </a:tc>
                <a:extLst>
                  <a:ext uri="{0D108BD9-81ED-4DB2-BD59-A6C34878D82A}">
                    <a16:rowId xmlns:a16="http://schemas.microsoft.com/office/drawing/2014/main" val="10004"/>
                  </a:ext>
                </a:extLst>
              </a:tr>
              <a:tr h="420183">
                <a:tc>
                  <a:txBody>
                    <a:bodyPr/>
                    <a:lstStyle/>
                    <a:p>
                      <a:pPr algn="ctr">
                        <a:lnSpc>
                          <a:spcPct val="115000"/>
                        </a:lnSpc>
                        <a:spcAft>
                          <a:spcPts val="0"/>
                        </a:spcAft>
                      </a:pPr>
                      <a:r>
                        <a:rPr lang="en-US" sz="2400" b="1" dirty="0">
                          <a:solidFill>
                            <a:schemeClr val="accent2">
                              <a:lumMod val="50000"/>
                            </a:schemeClr>
                          </a:solidFill>
                          <a:effectLst/>
                          <a:latin typeface="Times New Roman" panose="02020603050405020304" pitchFamily="18" charset="0"/>
                          <a:cs typeface="Times New Roman" panose="02020603050405020304" pitchFamily="18" charset="0"/>
                        </a:rPr>
                        <a:t>5</a:t>
                      </a:r>
                      <a:endParaRPr lang="en-US" sz="2400" b="1" dirty="0">
                        <a:solidFill>
                          <a:schemeClr val="accent2">
                            <a:lumMod val="50000"/>
                          </a:schemeClr>
                        </a:solidFill>
                        <a:effectLst/>
                        <a:latin typeface="Times New Roman" panose="02020603050405020304" pitchFamily="18" charset="0"/>
                        <a:ea typeface="Calibri" panose="020F0502020204030204"/>
                        <a:cs typeface="Times New Roman" panose="02020603050405020304" pitchFamily="18" charset="0"/>
                      </a:endParaRPr>
                    </a:p>
                  </a:txBody>
                  <a:tcPr marL="68573" marR="68573" marT="0" marB="0"/>
                </a:tc>
                <a:tc>
                  <a:txBody>
                    <a:bodyPr/>
                    <a:lstStyle/>
                    <a:p>
                      <a:pPr algn="ctr">
                        <a:lnSpc>
                          <a:spcPct val="115000"/>
                        </a:lnSpc>
                        <a:spcAft>
                          <a:spcPts val="0"/>
                        </a:spcAft>
                      </a:pPr>
                      <a:r>
                        <a:rPr lang="nl-NL" sz="2400" b="1" dirty="0">
                          <a:solidFill>
                            <a:schemeClr val="accent2">
                              <a:lumMod val="50000"/>
                            </a:schemeClr>
                          </a:solidFill>
                          <a:effectLst/>
                          <a:latin typeface="Times New Roman" panose="02020603050405020304" pitchFamily="18" charset="0"/>
                          <a:cs typeface="Times New Roman" panose="02020603050405020304" pitchFamily="18" charset="0"/>
                        </a:rPr>
                        <a:t>Cam-pu-chia</a:t>
                      </a:r>
                      <a:endParaRPr lang="en-US" sz="2400" b="1" dirty="0">
                        <a:solidFill>
                          <a:schemeClr val="accent2">
                            <a:lumMod val="50000"/>
                          </a:schemeClr>
                        </a:solidFill>
                        <a:effectLst/>
                        <a:latin typeface="Times New Roman" panose="02020603050405020304" pitchFamily="18" charset="0"/>
                        <a:ea typeface="Calibri" panose="020F0502020204030204"/>
                        <a:cs typeface="Times New Roman" panose="02020603050405020304" pitchFamily="18" charset="0"/>
                      </a:endParaRPr>
                    </a:p>
                  </a:txBody>
                  <a:tcPr marL="68573" marR="68573" marT="0" marB="0"/>
                </a:tc>
                <a:tc>
                  <a:txBody>
                    <a:bodyPr/>
                    <a:lstStyle/>
                    <a:p>
                      <a:pPr algn="ctr">
                        <a:lnSpc>
                          <a:spcPct val="115000"/>
                        </a:lnSpc>
                        <a:spcAft>
                          <a:spcPts val="0"/>
                        </a:spcAft>
                      </a:pPr>
                      <a:r>
                        <a:rPr lang="nl-NL" sz="2400" b="1" dirty="0">
                          <a:solidFill>
                            <a:schemeClr val="accent2">
                              <a:lumMod val="50000"/>
                            </a:schemeClr>
                          </a:solidFill>
                          <a:effectLst/>
                          <a:latin typeface="Times New Roman" panose="02020603050405020304" pitchFamily="18" charset="0"/>
                          <a:cs typeface="Times New Roman" panose="02020603050405020304" pitchFamily="18" charset="0"/>
                        </a:rPr>
                        <a:t>Pháp</a:t>
                      </a:r>
                      <a:endParaRPr lang="en-US" sz="2400" b="1" dirty="0">
                        <a:solidFill>
                          <a:schemeClr val="accent2">
                            <a:lumMod val="50000"/>
                          </a:schemeClr>
                        </a:solidFill>
                        <a:effectLst/>
                        <a:latin typeface="Times New Roman" panose="02020603050405020304" pitchFamily="18" charset="0"/>
                        <a:ea typeface="Calibri" panose="020F0502020204030204"/>
                        <a:cs typeface="Times New Roman" panose="02020603050405020304" pitchFamily="18" charset="0"/>
                      </a:endParaRPr>
                    </a:p>
                  </a:txBody>
                  <a:tcPr marL="68573" marR="68573" marT="0" marB="0"/>
                </a:tc>
                <a:extLst>
                  <a:ext uri="{0D108BD9-81ED-4DB2-BD59-A6C34878D82A}">
                    <a16:rowId xmlns:a16="http://schemas.microsoft.com/office/drawing/2014/main" val="10005"/>
                  </a:ext>
                </a:extLst>
              </a:tr>
              <a:tr h="395090">
                <a:tc>
                  <a:txBody>
                    <a:bodyPr/>
                    <a:lstStyle/>
                    <a:p>
                      <a:pPr algn="ctr">
                        <a:lnSpc>
                          <a:spcPct val="115000"/>
                        </a:lnSpc>
                        <a:spcAft>
                          <a:spcPts val="0"/>
                        </a:spcAft>
                      </a:pPr>
                      <a:r>
                        <a:rPr lang="en-US" sz="2400" b="1" dirty="0">
                          <a:solidFill>
                            <a:schemeClr val="accent2">
                              <a:lumMod val="50000"/>
                            </a:schemeClr>
                          </a:solidFill>
                          <a:effectLst/>
                          <a:latin typeface="Times New Roman" panose="02020603050405020304" pitchFamily="18" charset="0"/>
                          <a:cs typeface="Times New Roman" panose="02020603050405020304" pitchFamily="18" charset="0"/>
                        </a:rPr>
                        <a:t>6</a:t>
                      </a:r>
                      <a:endParaRPr lang="en-US" sz="2400" b="1" dirty="0">
                        <a:solidFill>
                          <a:schemeClr val="accent2">
                            <a:lumMod val="50000"/>
                          </a:schemeClr>
                        </a:solidFill>
                        <a:effectLst/>
                        <a:latin typeface="Times New Roman" panose="02020603050405020304" pitchFamily="18" charset="0"/>
                        <a:ea typeface="Calibri" panose="020F0502020204030204"/>
                        <a:cs typeface="Times New Roman" panose="02020603050405020304" pitchFamily="18" charset="0"/>
                      </a:endParaRPr>
                    </a:p>
                  </a:txBody>
                  <a:tcPr marL="68573" marR="68573" marT="0" marB="0"/>
                </a:tc>
                <a:tc>
                  <a:txBody>
                    <a:bodyPr/>
                    <a:lstStyle/>
                    <a:p>
                      <a:pPr algn="ctr">
                        <a:lnSpc>
                          <a:spcPct val="115000"/>
                        </a:lnSpc>
                        <a:spcAft>
                          <a:spcPts val="0"/>
                        </a:spcAft>
                      </a:pPr>
                      <a:r>
                        <a:rPr lang="en-US" sz="2400" b="1" dirty="0">
                          <a:solidFill>
                            <a:schemeClr val="accent2">
                              <a:lumMod val="50000"/>
                            </a:schemeClr>
                          </a:solidFill>
                          <a:effectLst/>
                          <a:latin typeface="Times New Roman" panose="02020603050405020304" pitchFamily="18" charset="0"/>
                          <a:cs typeface="Times New Roman" panose="02020603050405020304" pitchFamily="18" charset="0"/>
                        </a:rPr>
                        <a:t>Xin-ga-po</a:t>
                      </a:r>
                      <a:endParaRPr lang="en-US" sz="2400" b="1" dirty="0">
                        <a:solidFill>
                          <a:schemeClr val="accent2">
                            <a:lumMod val="50000"/>
                          </a:schemeClr>
                        </a:solidFill>
                        <a:effectLst/>
                        <a:latin typeface="Times New Roman" panose="02020603050405020304" pitchFamily="18" charset="0"/>
                        <a:ea typeface="Calibri" panose="020F0502020204030204"/>
                        <a:cs typeface="Times New Roman" panose="02020603050405020304" pitchFamily="18" charset="0"/>
                      </a:endParaRPr>
                    </a:p>
                  </a:txBody>
                  <a:tcPr marL="68573" marR="68573" marT="0" marB="0"/>
                </a:tc>
                <a:tc>
                  <a:txBody>
                    <a:bodyPr/>
                    <a:lstStyle/>
                    <a:p>
                      <a:pPr algn="ctr">
                        <a:lnSpc>
                          <a:spcPct val="115000"/>
                        </a:lnSpc>
                        <a:spcAft>
                          <a:spcPts val="0"/>
                        </a:spcAft>
                      </a:pPr>
                      <a:r>
                        <a:rPr lang="nl-NL" sz="2400" b="1" dirty="0">
                          <a:solidFill>
                            <a:schemeClr val="accent2">
                              <a:lumMod val="50000"/>
                            </a:schemeClr>
                          </a:solidFill>
                          <a:effectLst/>
                          <a:latin typeface="Times New Roman" panose="02020603050405020304" pitchFamily="18" charset="0"/>
                          <a:cs typeface="Times New Roman" panose="02020603050405020304" pitchFamily="18" charset="0"/>
                        </a:rPr>
                        <a:t>Anh</a:t>
                      </a:r>
                      <a:endParaRPr lang="en-US" sz="2400" b="1" dirty="0">
                        <a:solidFill>
                          <a:schemeClr val="accent2">
                            <a:lumMod val="50000"/>
                          </a:schemeClr>
                        </a:solidFill>
                        <a:effectLst/>
                        <a:latin typeface="Times New Roman" panose="02020603050405020304" pitchFamily="18" charset="0"/>
                        <a:ea typeface="Calibri" panose="020F0502020204030204"/>
                        <a:cs typeface="Times New Roman" panose="02020603050405020304" pitchFamily="18" charset="0"/>
                      </a:endParaRPr>
                    </a:p>
                  </a:txBody>
                  <a:tcPr marL="68573" marR="68573" marT="0" marB="0"/>
                </a:tc>
                <a:extLst>
                  <a:ext uri="{0D108BD9-81ED-4DB2-BD59-A6C34878D82A}">
                    <a16:rowId xmlns:a16="http://schemas.microsoft.com/office/drawing/2014/main" val="10006"/>
                  </a:ext>
                </a:extLst>
              </a:tr>
              <a:tr h="395090">
                <a:tc>
                  <a:txBody>
                    <a:bodyPr/>
                    <a:lstStyle/>
                    <a:p>
                      <a:pPr algn="ctr">
                        <a:lnSpc>
                          <a:spcPct val="115000"/>
                        </a:lnSpc>
                        <a:spcAft>
                          <a:spcPts val="0"/>
                        </a:spcAft>
                      </a:pPr>
                      <a:r>
                        <a:rPr lang="en-US" sz="2400" b="1" dirty="0">
                          <a:solidFill>
                            <a:schemeClr val="accent2">
                              <a:lumMod val="50000"/>
                            </a:schemeClr>
                          </a:solidFill>
                          <a:effectLst/>
                          <a:latin typeface="Times New Roman" panose="02020603050405020304" pitchFamily="18" charset="0"/>
                          <a:cs typeface="Times New Roman" panose="02020603050405020304" pitchFamily="18" charset="0"/>
                        </a:rPr>
                        <a:t>7</a:t>
                      </a:r>
                      <a:endParaRPr lang="en-US" sz="2400" b="1" dirty="0">
                        <a:solidFill>
                          <a:schemeClr val="accent2">
                            <a:lumMod val="50000"/>
                          </a:schemeClr>
                        </a:solidFill>
                        <a:effectLst/>
                        <a:latin typeface="Times New Roman" panose="02020603050405020304" pitchFamily="18" charset="0"/>
                        <a:ea typeface="Calibri" panose="020F0502020204030204"/>
                        <a:cs typeface="Times New Roman" panose="02020603050405020304" pitchFamily="18" charset="0"/>
                      </a:endParaRPr>
                    </a:p>
                  </a:txBody>
                  <a:tcPr marL="68573" marR="68573" marT="0" marB="0"/>
                </a:tc>
                <a:tc>
                  <a:txBody>
                    <a:bodyPr/>
                    <a:lstStyle/>
                    <a:p>
                      <a:pPr algn="ctr">
                        <a:lnSpc>
                          <a:spcPct val="115000"/>
                        </a:lnSpc>
                        <a:spcAft>
                          <a:spcPts val="0"/>
                        </a:spcAft>
                      </a:pPr>
                      <a:r>
                        <a:rPr lang="nl-NL" sz="2400" b="1" dirty="0">
                          <a:solidFill>
                            <a:schemeClr val="accent2">
                              <a:lumMod val="50000"/>
                            </a:schemeClr>
                          </a:solidFill>
                          <a:effectLst/>
                          <a:latin typeface="Times New Roman" panose="02020603050405020304" pitchFamily="18" charset="0"/>
                          <a:cs typeface="Times New Roman" panose="02020603050405020304" pitchFamily="18" charset="0"/>
                        </a:rPr>
                        <a:t>Mã Lai</a:t>
                      </a:r>
                      <a:endParaRPr lang="en-US" sz="2400" b="1" dirty="0">
                        <a:solidFill>
                          <a:schemeClr val="accent2">
                            <a:lumMod val="50000"/>
                          </a:schemeClr>
                        </a:solidFill>
                        <a:effectLst/>
                        <a:latin typeface="Times New Roman" panose="02020603050405020304" pitchFamily="18" charset="0"/>
                        <a:ea typeface="Calibri" panose="020F0502020204030204"/>
                        <a:cs typeface="Times New Roman" panose="02020603050405020304" pitchFamily="18" charset="0"/>
                      </a:endParaRPr>
                    </a:p>
                  </a:txBody>
                  <a:tcPr marL="68573" marR="68573" marT="0" marB="0"/>
                </a:tc>
                <a:tc>
                  <a:txBody>
                    <a:bodyPr/>
                    <a:lstStyle/>
                    <a:p>
                      <a:pPr algn="ctr">
                        <a:lnSpc>
                          <a:spcPct val="115000"/>
                        </a:lnSpc>
                        <a:spcAft>
                          <a:spcPts val="0"/>
                        </a:spcAft>
                      </a:pPr>
                      <a:r>
                        <a:rPr lang="nl-NL" sz="2400" b="1" dirty="0">
                          <a:solidFill>
                            <a:schemeClr val="accent2">
                              <a:lumMod val="50000"/>
                            </a:schemeClr>
                          </a:solidFill>
                          <a:effectLst/>
                          <a:latin typeface="Times New Roman" panose="02020603050405020304" pitchFamily="18" charset="0"/>
                          <a:cs typeface="Times New Roman" panose="02020603050405020304" pitchFamily="18" charset="0"/>
                        </a:rPr>
                        <a:t>Anh</a:t>
                      </a:r>
                      <a:endParaRPr lang="en-US" sz="2400" b="1" dirty="0">
                        <a:solidFill>
                          <a:schemeClr val="accent2">
                            <a:lumMod val="50000"/>
                          </a:schemeClr>
                        </a:solidFill>
                        <a:effectLst/>
                        <a:latin typeface="Times New Roman" panose="02020603050405020304" pitchFamily="18" charset="0"/>
                        <a:ea typeface="Calibri" panose="020F0502020204030204"/>
                        <a:cs typeface="Times New Roman" panose="02020603050405020304" pitchFamily="18" charset="0"/>
                      </a:endParaRPr>
                    </a:p>
                  </a:txBody>
                  <a:tcPr marL="68573" marR="68573" marT="0" marB="0"/>
                </a:tc>
                <a:extLst>
                  <a:ext uri="{0D108BD9-81ED-4DB2-BD59-A6C34878D82A}">
                    <a16:rowId xmlns:a16="http://schemas.microsoft.com/office/drawing/2014/main" val="10007"/>
                  </a:ext>
                </a:extLst>
              </a:tr>
              <a:tr h="395090">
                <a:tc>
                  <a:txBody>
                    <a:bodyPr/>
                    <a:lstStyle/>
                    <a:p>
                      <a:pPr algn="ctr">
                        <a:lnSpc>
                          <a:spcPct val="115000"/>
                        </a:lnSpc>
                        <a:spcAft>
                          <a:spcPts val="0"/>
                        </a:spcAft>
                      </a:pPr>
                      <a:r>
                        <a:rPr lang="en-US" sz="2400" b="1" dirty="0">
                          <a:solidFill>
                            <a:schemeClr val="accent2">
                              <a:lumMod val="50000"/>
                            </a:schemeClr>
                          </a:solidFill>
                          <a:effectLst/>
                          <a:latin typeface="Times New Roman" panose="02020603050405020304" pitchFamily="18" charset="0"/>
                          <a:cs typeface="Times New Roman" panose="02020603050405020304" pitchFamily="18" charset="0"/>
                        </a:rPr>
                        <a:t>8</a:t>
                      </a:r>
                      <a:endParaRPr lang="en-US" sz="2400" b="1" dirty="0">
                        <a:solidFill>
                          <a:schemeClr val="accent2">
                            <a:lumMod val="50000"/>
                          </a:schemeClr>
                        </a:solidFill>
                        <a:effectLst/>
                        <a:latin typeface="Times New Roman" panose="02020603050405020304" pitchFamily="18" charset="0"/>
                        <a:ea typeface="Calibri" panose="020F0502020204030204"/>
                        <a:cs typeface="Times New Roman" panose="02020603050405020304" pitchFamily="18" charset="0"/>
                      </a:endParaRPr>
                    </a:p>
                  </a:txBody>
                  <a:tcPr marL="68573" marR="68573" marT="0" marB="0"/>
                </a:tc>
                <a:tc>
                  <a:txBody>
                    <a:bodyPr/>
                    <a:lstStyle/>
                    <a:p>
                      <a:pPr algn="ctr">
                        <a:lnSpc>
                          <a:spcPct val="115000"/>
                        </a:lnSpc>
                        <a:spcAft>
                          <a:spcPts val="0"/>
                        </a:spcAft>
                      </a:pPr>
                      <a:r>
                        <a:rPr lang="nl-NL" sz="2400" b="1" dirty="0">
                          <a:solidFill>
                            <a:schemeClr val="accent2">
                              <a:lumMod val="50000"/>
                            </a:schemeClr>
                          </a:solidFill>
                          <a:effectLst/>
                          <a:latin typeface="Times New Roman" panose="02020603050405020304" pitchFamily="18" charset="0"/>
                          <a:cs typeface="Times New Roman" panose="02020603050405020304" pitchFamily="18" charset="0"/>
                        </a:rPr>
                        <a:t>Miến Điện</a:t>
                      </a:r>
                      <a:endParaRPr lang="en-US" sz="2400" b="1" dirty="0">
                        <a:solidFill>
                          <a:schemeClr val="accent2">
                            <a:lumMod val="50000"/>
                          </a:schemeClr>
                        </a:solidFill>
                        <a:effectLst/>
                        <a:latin typeface="Times New Roman" panose="02020603050405020304" pitchFamily="18" charset="0"/>
                        <a:ea typeface="Calibri" panose="020F0502020204030204"/>
                        <a:cs typeface="Times New Roman" panose="02020603050405020304" pitchFamily="18" charset="0"/>
                      </a:endParaRPr>
                    </a:p>
                  </a:txBody>
                  <a:tcPr marL="68573" marR="68573" marT="0" marB="0"/>
                </a:tc>
                <a:tc>
                  <a:txBody>
                    <a:bodyPr/>
                    <a:lstStyle/>
                    <a:p>
                      <a:pPr algn="ctr">
                        <a:lnSpc>
                          <a:spcPct val="115000"/>
                        </a:lnSpc>
                        <a:spcAft>
                          <a:spcPts val="0"/>
                        </a:spcAft>
                      </a:pPr>
                      <a:r>
                        <a:rPr lang="nl-NL" sz="2400" b="1" dirty="0">
                          <a:solidFill>
                            <a:schemeClr val="accent2">
                              <a:lumMod val="50000"/>
                            </a:schemeClr>
                          </a:solidFill>
                          <a:effectLst/>
                          <a:latin typeface="Times New Roman" panose="02020603050405020304" pitchFamily="18" charset="0"/>
                          <a:cs typeface="Times New Roman" panose="02020603050405020304" pitchFamily="18" charset="0"/>
                        </a:rPr>
                        <a:t>Anh</a:t>
                      </a:r>
                      <a:endParaRPr lang="en-US" sz="2400" b="1" dirty="0">
                        <a:solidFill>
                          <a:schemeClr val="accent2">
                            <a:lumMod val="50000"/>
                          </a:schemeClr>
                        </a:solidFill>
                        <a:effectLst/>
                        <a:latin typeface="Times New Roman" panose="02020603050405020304" pitchFamily="18" charset="0"/>
                        <a:ea typeface="Calibri" panose="020F0502020204030204"/>
                        <a:cs typeface="Times New Roman" panose="02020603050405020304" pitchFamily="18" charset="0"/>
                      </a:endParaRPr>
                    </a:p>
                  </a:txBody>
                  <a:tcPr marL="68573" marR="68573" marT="0" marB="0"/>
                </a:tc>
                <a:extLst>
                  <a:ext uri="{0D108BD9-81ED-4DB2-BD59-A6C34878D82A}">
                    <a16:rowId xmlns:a16="http://schemas.microsoft.com/office/drawing/2014/main" val="10008"/>
                  </a:ext>
                </a:extLst>
              </a:tr>
              <a:tr h="395090">
                <a:tc>
                  <a:txBody>
                    <a:bodyPr/>
                    <a:lstStyle/>
                    <a:p>
                      <a:pPr algn="ctr">
                        <a:lnSpc>
                          <a:spcPct val="115000"/>
                        </a:lnSpc>
                        <a:spcAft>
                          <a:spcPts val="0"/>
                        </a:spcAft>
                      </a:pPr>
                      <a:r>
                        <a:rPr lang="en-US" sz="2400" b="1" dirty="0">
                          <a:solidFill>
                            <a:schemeClr val="accent2">
                              <a:lumMod val="50000"/>
                            </a:schemeClr>
                          </a:solidFill>
                          <a:effectLst/>
                          <a:latin typeface="Times New Roman" panose="02020603050405020304" pitchFamily="18" charset="0"/>
                          <a:cs typeface="Times New Roman" panose="02020603050405020304" pitchFamily="18" charset="0"/>
                        </a:rPr>
                        <a:t>9</a:t>
                      </a:r>
                      <a:endParaRPr lang="en-US" sz="2400" b="1" dirty="0">
                        <a:solidFill>
                          <a:schemeClr val="accent2">
                            <a:lumMod val="50000"/>
                          </a:schemeClr>
                        </a:solidFill>
                        <a:effectLst/>
                        <a:latin typeface="Times New Roman" panose="02020603050405020304" pitchFamily="18" charset="0"/>
                        <a:ea typeface="Calibri" panose="020F0502020204030204"/>
                        <a:cs typeface="Times New Roman" panose="02020603050405020304" pitchFamily="18" charset="0"/>
                      </a:endParaRPr>
                    </a:p>
                  </a:txBody>
                  <a:tcPr marL="68573" marR="68573" marT="0" marB="0"/>
                </a:tc>
                <a:tc>
                  <a:txBody>
                    <a:bodyPr/>
                    <a:lstStyle/>
                    <a:p>
                      <a:pPr algn="ctr">
                        <a:lnSpc>
                          <a:spcPct val="115000"/>
                        </a:lnSpc>
                        <a:spcAft>
                          <a:spcPts val="0"/>
                        </a:spcAft>
                      </a:pPr>
                      <a:r>
                        <a:rPr lang="en-US" sz="2400" b="1" dirty="0" err="1">
                          <a:solidFill>
                            <a:schemeClr val="accent2">
                              <a:lumMod val="50000"/>
                            </a:schemeClr>
                          </a:solidFill>
                          <a:effectLst/>
                          <a:latin typeface="Times New Roman" panose="02020603050405020304" pitchFamily="18" charset="0"/>
                          <a:cs typeface="Times New Roman" panose="02020603050405020304" pitchFamily="18" charset="0"/>
                        </a:rPr>
                        <a:t>Bru-nây</a:t>
                      </a:r>
                      <a:endParaRPr lang="en-US" sz="2400" b="1" dirty="0">
                        <a:solidFill>
                          <a:schemeClr val="accent2">
                            <a:lumMod val="50000"/>
                          </a:schemeClr>
                        </a:solidFill>
                        <a:effectLst/>
                        <a:latin typeface="Times New Roman" panose="02020603050405020304" pitchFamily="18" charset="0"/>
                        <a:ea typeface="Calibri" panose="020F0502020204030204"/>
                        <a:cs typeface="Times New Roman" panose="02020603050405020304" pitchFamily="18" charset="0"/>
                      </a:endParaRPr>
                    </a:p>
                  </a:txBody>
                  <a:tcPr marL="68573" marR="68573" marT="0" marB="0"/>
                </a:tc>
                <a:tc>
                  <a:txBody>
                    <a:bodyPr/>
                    <a:lstStyle/>
                    <a:p>
                      <a:pPr algn="ctr">
                        <a:lnSpc>
                          <a:spcPct val="115000"/>
                        </a:lnSpc>
                        <a:spcAft>
                          <a:spcPts val="0"/>
                        </a:spcAft>
                      </a:pPr>
                      <a:r>
                        <a:rPr lang="nl-NL" sz="2400" b="1" dirty="0">
                          <a:solidFill>
                            <a:schemeClr val="accent2">
                              <a:lumMod val="50000"/>
                            </a:schemeClr>
                          </a:solidFill>
                          <a:effectLst/>
                          <a:latin typeface="Times New Roman" panose="02020603050405020304" pitchFamily="18" charset="0"/>
                          <a:cs typeface="Times New Roman" panose="02020603050405020304" pitchFamily="18" charset="0"/>
                        </a:rPr>
                        <a:t>Anh</a:t>
                      </a:r>
                      <a:endParaRPr lang="en-US" sz="2400" b="1" dirty="0">
                        <a:solidFill>
                          <a:schemeClr val="accent2">
                            <a:lumMod val="50000"/>
                          </a:schemeClr>
                        </a:solidFill>
                        <a:effectLst/>
                        <a:latin typeface="Times New Roman" panose="02020603050405020304" pitchFamily="18" charset="0"/>
                        <a:ea typeface="Calibri" panose="020F0502020204030204"/>
                        <a:cs typeface="Times New Roman" panose="02020603050405020304" pitchFamily="18" charset="0"/>
                      </a:endParaRPr>
                    </a:p>
                  </a:txBody>
                  <a:tcPr marL="68573" marR="68573" marT="0" marB="0"/>
                </a:tc>
                <a:extLst>
                  <a:ext uri="{0D108BD9-81ED-4DB2-BD59-A6C34878D82A}">
                    <a16:rowId xmlns:a16="http://schemas.microsoft.com/office/drawing/2014/main" val="10009"/>
                  </a:ext>
                </a:extLst>
              </a:tr>
              <a:tr h="395090">
                <a:tc>
                  <a:txBody>
                    <a:bodyPr/>
                    <a:lstStyle/>
                    <a:p>
                      <a:pPr algn="ctr">
                        <a:lnSpc>
                          <a:spcPct val="115000"/>
                        </a:lnSpc>
                        <a:spcAft>
                          <a:spcPts val="0"/>
                        </a:spcAft>
                      </a:pPr>
                      <a:r>
                        <a:rPr lang="en-US" sz="2400" b="1" dirty="0">
                          <a:solidFill>
                            <a:schemeClr val="accent2">
                              <a:lumMod val="50000"/>
                            </a:schemeClr>
                          </a:solidFill>
                          <a:effectLst/>
                          <a:latin typeface="Times New Roman" panose="02020603050405020304" pitchFamily="18" charset="0"/>
                          <a:cs typeface="Times New Roman" panose="02020603050405020304" pitchFamily="18" charset="0"/>
                        </a:rPr>
                        <a:t>10</a:t>
                      </a:r>
                      <a:endParaRPr lang="en-US" sz="2400" b="1" dirty="0">
                        <a:solidFill>
                          <a:schemeClr val="accent2">
                            <a:lumMod val="50000"/>
                          </a:schemeClr>
                        </a:solidFill>
                        <a:effectLst/>
                        <a:latin typeface="Times New Roman" panose="02020603050405020304" pitchFamily="18" charset="0"/>
                        <a:ea typeface="Calibri" panose="020F0502020204030204"/>
                        <a:cs typeface="Times New Roman" panose="02020603050405020304" pitchFamily="18" charset="0"/>
                      </a:endParaRPr>
                    </a:p>
                  </a:txBody>
                  <a:tcPr marL="68573" marR="68573" marT="0" marB="0"/>
                </a:tc>
                <a:tc>
                  <a:txBody>
                    <a:bodyPr/>
                    <a:lstStyle/>
                    <a:p>
                      <a:pPr algn="ctr">
                        <a:lnSpc>
                          <a:spcPct val="115000"/>
                        </a:lnSpc>
                        <a:spcAft>
                          <a:spcPts val="0"/>
                        </a:spcAft>
                      </a:pPr>
                      <a:r>
                        <a:rPr lang="nl-NL" sz="2400" b="1" dirty="0">
                          <a:solidFill>
                            <a:schemeClr val="accent2">
                              <a:lumMod val="50000"/>
                            </a:schemeClr>
                          </a:solidFill>
                          <a:effectLst/>
                          <a:latin typeface="Times New Roman" panose="02020603050405020304" pitchFamily="18" charset="0"/>
                          <a:cs typeface="Times New Roman" panose="02020603050405020304" pitchFamily="18" charset="0"/>
                        </a:rPr>
                        <a:t>Xiêm</a:t>
                      </a:r>
                      <a:endParaRPr lang="en-US" sz="2400" b="1" dirty="0">
                        <a:solidFill>
                          <a:schemeClr val="accent2">
                            <a:lumMod val="50000"/>
                          </a:schemeClr>
                        </a:solidFill>
                        <a:effectLst/>
                        <a:latin typeface="Times New Roman" panose="02020603050405020304" pitchFamily="18" charset="0"/>
                        <a:ea typeface="Calibri" panose="020F0502020204030204"/>
                        <a:cs typeface="Times New Roman" panose="02020603050405020304" pitchFamily="18" charset="0"/>
                      </a:endParaRPr>
                    </a:p>
                  </a:txBody>
                  <a:tcPr marL="68573" marR="68573" marT="0" marB="0"/>
                </a:tc>
                <a:tc>
                  <a:txBody>
                    <a:bodyPr/>
                    <a:lstStyle/>
                    <a:p>
                      <a:pPr algn="ctr">
                        <a:lnSpc>
                          <a:spcPct val="115000"/>
                        </a:lnSpc>
                        <a:spcAft>
                          <a:spcPts val="0"/>
                        </a:spcAft>
                      </a:pPr>
                      <a:r>
                        <a:rPr lang="en-US" sz="2400" b="1" dirty="0">
                          <a:solidFill>
                            <a:schemeClr val="accent2">
                              <a:lumMod val="50000"/>
                            </a:schemeClr>
                          </a:solidFill>
                          <a:effectLst/>
                          <a:latin typeface="Times New Roman" panose="02020603050405020304" pitchFamily="18" charset="0"/>
                          <a:cs typeface="Times New Roman" panose="02020603050405020304" pitchFamily="18" charset="0"/>
                        </a:rPr>
                        <a:t> </a:t>
                      </a:r>
                      <a:endParaRPr lang="en-US" sz="2400" b="1" dirty="0">
                        <a:solidFill>
                          <a:schemeClr val="accent2">
                            <a:lumMod val="50000"/>
                          </a:schemeClr>
                        </a:solidFill>
                        <a:effectLst/>
                        <a:latin typeface="Times New Roman" panose="02020603050405020304" pitchFamily="18" charset="0"/>
                        <a:ea typeface="Calibri" panose="020F0502020204030204"/>
                        <a:cs typeface="Times New Roman" panose="02020603050405020304" pitchFamily="18" charset="0"/>
                      </a:endParaRPr>
                    </a:p>
                  </a:txBody>
                  <a:tcPr marL="68573" marR="68573" marT="0" marB="0"/>
                </a:tc>
                <a:extLst>
                  <a:ext uri="{0D108BD9-81ED-4DB2-BD59-A6C34878D82A}">
                    <a16:rowId xmlns:a16="http://schemas.microsoft.com/office/drawing/2014/main" val="10010"/>
                  </a:ext>
                </a:extLst>
              </a:tr>
            </a:tbl>
          </a:graphicData>
        </a:graphic>
      </p:graphicFrame>
      <p:sp>
        <p:nvSpPr>
          <p:cNvPr id="4" name="TextBox 3">
            <a:extLst>
              <a:ext uri="{FF2B5EF4-FFF2-40B4-BE49-F238E27FC236}">
                <a16:creationId xmlns:a16="http://schemas.microsoft.com/office/drawing/2014/main" id="{EA954D7B-9E45-2B37-309D-33B0479A9236}"/>
              </a:ext>
            </a:extLst>
          </p:cNvPr>
          <p:cNvSpPr txBox="1">
            <a:spLocks noChangeArrowheads="1"/>
          </p:cNvSpPr>
          <p:nvPr/>
        </p:nvSpPr>
        <p:spPr bwMode="auto">
          <a:xfrm>
            <a:off x="76200" y="5867401"/>
            <a:ext cx="11963400" cy="830997"/>
          </a:xfrm>
          <a:prstGeom prst="rect">
            <a:avLst/>
          </a:prstGeom>
          <a:solidFill>
            <a:srgbClr val="FFFF00"/>
          </a:solidFill>
          <a:ln w="9525">
            <a:noFill/>
            <a:miter lim="800000"/>
          </a:ln>
        </p:spPr>
        <p:txBody>
          <a:bodyPr wrap="square">
            <a:spAutoFit/>
          </a:bodyPr>
          <a:lstStyle/>
          <a:p>
            <a:r>
              <a:rPr lang="en-US" sz="2400" b="1" dirty="0">
                <a:solidFill>
                  <a:srgbClr val="0000CC"/>
                </a:solidFill>
                <a:latin typeface="Times New Roman" panose="02020603050405020304" pitchFamily="18" charset="0"/>
                <a:cs typeface="Times New Roman" panose="02020603050405020304" pitchFamily="18" charset="0"/>
              </a:rPr>
              <a:t>=&gt; </a:t>
            </a:r>
            <a:r>
              <a:rPr lang="en-US" sz="2400" b="1" dirty="0" err="1">
                <a:solidFill>
                  <a:srgbClr val="0000CC"/>
                </a:solidFill>
                <a:latin typeface="Times New Roman" panose="02020603050405020304" pitchFamily="18" charset="0"/>
                <a:cs typeface="Times New Roman" panose="02020603050405020304" pitchFamily="18" charset="0"/>
              </a:rPr>
              <a:t>Hầu</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hết</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các</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nước</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Đông</a:t>
            </a:r>
            <a:r>
              <a:rPr lang="en-US" sz="2400" b="1" dirty="0">
                <a:solidFill>
                  <a:srgbClr val="0000CC"/>
                </a:solidFill>
                <a:latin typeface="Times New Roman" panose="02020603050405020304" pitchFamily="18" charset="0"/>
                <a:cs typeface="Times New Roman" panose="02020603050405020304" pitchFamily="18" charset="0"/>
              </a:rPr>
              <a:t> Nam Á </a:t>
            </a:r>
            <a:r>
              <a:rPr lang="en-US" sz="2400" b="1" dirty="0" err="1">
                <a:solidFill>
                  <a:srgbClr val="0000CC"/>
                </a:solidFill>
                <a:latin typeface="Times New Roman" panose="02020603050405020304" pitchFamily="18" charset="0"/>
                <a:cs typeface="Times New Roman" panose="02020603050405020304" pitchFamily="18" charset="0"/>
              </a:rPr>
              <a:t>lần</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lượt</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trở</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thành</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thuộc</a:t>
            </a:r>
            <a:r>
              <a:rPr lang="en-US" sz="2400" b="1" dirty="0">
                <a:solidFill>
                  <a:srgbClr val="0000CC"/>
                </a:solidFill>
                <a:latin typeface="Times New Roman" panose="02020603050405020304" pitchFamily="18" charset="0"/>
                <a:cs typeface="Times New Roman" panose="02020603050405020304" pitchFamily="18" charset="0"/>
              </a:rPr>
              <a:t> địa </a:t>
            </a:r>
            <a:r>
              <a:rPr lang="en-US" sz="2400" b="1" dirty="0" err="1">
                <a:solidFill>
                  <a:srgbClr val="0000CC"/>
                </a:solidFill>
                <a:latin typeface="Times New Roman" panose="02020603050405020304" pitchFamily="18" charset="0"/>
                <a:cs typeface="Times New Roman" panose="02020603050405020304" pitchFamily="18" charset="0"/>
              </a:rPr>
              <a:t>hoặc</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phụ</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thuộc</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vào</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các</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nước</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thực</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dân</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phương</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Tâ</a:t>
            </a:r>
            <a:r>
              <a:rPr lang="en-US" sz="2400" b="1" dirty="0" err="1">
                <a:solidFill>
                  <a:srgbClr val="7030A0"/>
                </a:solidFill>
                <a:latin typeface="Times New Roman" panose="02020603050405020304" pitchFamily="18" charset="0"/>
                <a:cs typeface="Times New Roman" panose="02020603050405020304" pitchFamily="18" charset="0"/>
              </a:rPr>
              <a:t>y</a:t>
            </a:r>
            <a:endParaRPr lang="en-US" sz="2400" b="1" dirty="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144816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0977958-C8BA-5FC0-6BA4-FA26FE013D21}"/>
              </a:ext>
            </a:extLst>
          </p:cNvPr>
          <p:cNvSpPr>
            <a:spLocks noGrp="1"/>
          </p:cNvSpPr>
          <p:nvPr>
            <p:ph type="title"/>
          </p:nvPr>
        </p:nvSpPr>
        <p:spPr>
          <a:xfrm>
            <a:off x="304800" y="457200"/>
            <a:ext cx="11125200" cy="1679139"/>
          </a:xfrm>
          <a:solidFill>
            <a:srgbClr val="FFF2E5"/>
          </a:solidFill>
        </p:spPr>
        <p:txBody>
          <a:bodyPr/>
          <a:lstStyle/>
          <a:p>
            <a:br>
              <a:rPr lang="en-GB" sz="5400" dirty="0">
                <a:latin typeface="Times New Roman" panose="02020603050405020304" pitchFamily="18" charset="0"/>
                <a:cs typeface="Times New Roman" panose="02020603050405020304" pitchFamily="18" charset="0"/>
              </a:rPr>
            </a:br>
            <a:r>
              <a:rPr lang="vi-VN" sz="5400" dirty="0">
                <a:latin typeface="Times New Roman" panose="02020603050405020304" pitchFamily="18" charset="0"/>
                <a:cs typeface="Times New Roman" panose="02020603050405020304" pitchFamily="18" charset="0"/>
              </a:rPr>
              <a:t>Em hiểu thế nào là thuộc địa ? So sánh nước phụ thuộc </a:t>
            </a:r>
            <a:br>
              <a:rPr lang="vi-VN" dirty="0"/>
            </a:br>
            <a:endParaRPr lang="en-GB" dirty="0"/>
          </a:p>
        </p:txBody>
      </p:sp>
      <p:sp>
        <p:nvSpPr>
          <p:cNvPr id="7" name="TextBox 6">
            <a:extLst>
              <a:ext uri="{FF2B5EF4-FFF2-40B4-BE49-F238E27FC236}">
                <a16:creationId xmlns:a16="http://schemas.microsoft.com/office/drawing/2014/main" id="{45C11BAB-F162-D9C4-4831-1092A4C28DFD}"/>
              </a:ext>
            </a:extLst>
          </p:cNvPr>
          <p:cNvSpPr txBox="1"/>
          <p:nvPr/>
        </p:nvSpPr>
        <p:spPr>
          <a:xfrm>
            <a:off x="457200" y="2438399"/>
            <a:ext cx="11430000" cy="3170099"/>
          </a:xfrm>
          <a:prstGeom prst="rect">
            <a:avLst/>
          </a:prstGeom>
          <a:noFill/>
        </p:spPr>
        <p:txBody>
          <a:bodyPr wrap="square">
            <a:spAutoFit/>
          </a:bodyPr>
          <a:lstStyle/>
          <a:p>
            <a:pPr marL="285750" indent="-285750">
              <a:buFont typeface="Wingdings" panose="05000000000000000000" pitchFamily="2" charset="2"/>
              <a:buChar char="Ø"/>
            </a:pPr>
            <a:r>
              <a:rPr lang="en-GB" sz="4000" dirty="0" err="1">
                <a:latin typeface="Times New Roman" panose="02020603050405020304" pitchFamily="18" charset="0"/>
                <a:cs typeface="Times New Roman" panose="02020603050405020304" pitchFamily="18" charset="0"/>
              </a:rPr>
              <a:t>Thuộc</a:t>
            </a:r>
            <a:r>
              <a:rPr lang="en-GB" sz="4000" dirty="0">
                <a:latin typeface="Times New Roman" panose="02020603050405020304" pitchFamily="18" charset="0"/>
                <a:cs typeface="Times New Roman" panose="02020603050405020304" pitchFamily="18" charset="0"/>
              </a:rPr>
              <a:t> </a:t>
            </a:r>
            <a:r>
              <a:rPr lang="en-GB" sz="4000" dirty="0" err="1">
                <a:latin typeface="Times New Roman" panose="02020603050405020304" pitchFamily="18" charset="0"/>
                <a:cs typeface="Times New Roman" panose="02020603050405020304" pitchFamily="18" charset="0"/>
              </a:rPr>
              <a:t>địa</a:t>
            </a:r>
            <a:r>
              <a:rPr lang="en-GB"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Nước</a:t>
            </a:r>
            <a:r>
              <a:rPr lang="en-US" sz="4000" dirty="0">
                <a:latin typeface="Times New Roman" panose="02020603050405020304" pitchFamily="18" charset="0"/>
                <a:cs typeface="Times New Roman" panose="02020603050405020304" pitchFamily="18" charset="0"/>
              </a:rPr>
              <a:t> b</a:t>
            </a:r>
            <a:r>
              <a:rPr lang="vi-VN" sz="4000" dirty="0">
                <a:latin typeface="Times New Roman" panose="02020603050405020304" pitchFamily="18" charset="0"/>
                <a:cs typeface="Times New Roman" panose="02020603050405020304" pitchFamily="18" charset="0"/>
              </a:rPr>
              <a:t>ị </a:t>
            </a:r>
            <a:r>
              <a:rPr lang="en-GB" sz="4000" dirty="0" err="1">
                <a:latin typeface="Times New Roman" panose="02020603050405020304" pitchFamily="18" charset="0"/>
                <a:cs typeface="Times New Roman" panose="02020603050405020304" pitchFamily="18" charset="0"/>
              </a:rPr>
              <a:t>thực</a:t>
            </a:r>
            <a:r>
              <a:rPr lang="en-GB" sz="4000" dirty="0">
                <a:latin typeface="Times New Roman" panose="02020603050405020304" pitchFamily="18" charset="0"/>
                <a:cs typeface="Times New Roman" panose="02020603050405020304" pitchFamily="18" charset="0"/>
              </a:rPr>
              <a:t> </a:t>
            </a:r>
            <a:r>
              <a:rPr lang="en-GB" sz="4000" dirty="0" err="1">
                <a:latin typeface="Times New Roman" panose="02020603050405020304" pitchFamily="18" charset="0"/>
                <a:cs typeface="Times New Roman" panose="02020603050405020304" pitchFamily="18" charset="0"/>
              </a:rPr>
              <a:t>dân</a:t>
            </a:r>
            <a:r>
              <a:rPr lang="en-GB" sz="4000" dirty="0">
                <a:latin typeface="Times New Roman" panose="02020603050405020304" pitchFamily="18" charset="0"/>
                <a:cs typeface="Times New Roman" panose="02020603050405020304" pitchFamily="18" charset="0"/>
              </a:rPr>
              <a:t> </a:t>
            </a:r>
            <a:r>
              <a:rPr lang="en-GB" sz="4000" dirty="0" err="1">
                <a:latin typeface="Times New Roman" panose="02020603050405020304" pitchFamily="18" charset="0"/>
                <a:cs typeface="Times New Roman" panose="02020603050405020304" pitchFamily="18" charset="0"/>
              </a:rPr>
              <a:t>xâm</a:t>
            </a:r>
            <a:r>
              <a:rPr lang="en-GB" sz="4000" dirty="0">
                <a:latin typeface="Times New Roman" panose="02020603050405020304" pitchFamily="18" charset="0"/>
                <a:cs typeface="Times New Roman" panose="02020603050405020304" pitchFamily="18" charset="0"/>
              </a:rPr>
              <a:t> </a:t>
            </a:r>
            <a:r>
              <a:rPr lang="en-GB" sz="4000" dirty="0" err="1">
                <a:latin typeface="Times New Roman" panose="02020603050405020304" pitchFamily="18" charset="0"/>
                <a:cs typeface="Times New Roman" panose="02020603050405020304" pitchFamily="18" charset="0"/>
              </a:rPr>
              <a:t>lược</a:t>
            </a:r>
            <a:r>
              <a:rPr lang="en-GB" sz="4000" dirty="0">
                <a:latin typeface="Times New Roman" panose="02020603050405020304" pitchFamily="18" charset="0"/>
                <a:cs typeface="Times New Roman" panose="02020603050405020304" pitchFamily="18" charset="0"/>
              </a:rPr>
              <a:t> </a:t>
            </a:r>
            <a:r>
              <a:rPr lang="vi-VN" sz="4000" dirty="0">
                <a:latin typeface="Times New Roman" panose="02020603050405020304" pitchFamily="18" charset="0"/>
                <a:cs typeface="Times New Roman" panose="02020603050405020304" pitchFamily="18" charset="0"/>
              </a:rPr>
              <a:t>và thống trị, mất hoàn toàn </a:t>
            </a:r>
            <a:r>
              <a:rPr lang="en-US" sz="4000" dirty="0" err="1">
                <a:latin typeface="Times New Roman" panose="02020603050405020304" pitchFamily="18" charset="0"/>
                <a:cs typeface="Times New Roman" panose="02020603050405020304" pitchFamily="18" charset="0"/>
              </a:rPr>
              <a:t>quyền</a:t>
            </a:r>
            <a:r>
              <a:rPr lang="en-US" sz="4000" dirty="0">
                <a:latin typeface="Times New Roman" panose="02020603050405020304" pitchFamily="18" charset="0"/>
                <a:cs typeface="Times New Roman" panose="02020603050405020304" pitchFamily="18" charset="0"/>
              </a:rPr>
              <a:t> </a:t>
            </a:r>
            <a:r>
              <a:rPr lang="vi-VN" sz="4000" dirty="0">
                <a:latin typeface="Times New Roman" panose="02020603050405020304" pitchFamily="18" charset="0"/>
                <a:cs typeface="Times New Roman" panose="02020603050405020304" pitchFamily="18" charset="0"/>
              </a:rPr>
              <a:t>độc lập</a:t>
            </a:r>
            <a:r>
              <a:rPr lang="en-US" sz="4000" dirty="0">
                <a:latin typeface="Times New Roman" panose="02020603050405020304" pitchFamily="18" charset="0"/>
                <a:cs typeface="Times New Roman" panose="02020603050405020304" pitchFamily="18" charset="0"/>
              </a:rPr>
              <a:t>.</a:t>
            </a:r>
            <a:r>
              <a:rPr lang="vi-VN" sz="4000" dirty="0">
                <a:latin typeface="Times New Roman" panose="02020603050405020304" pitchFamily="18" charset="0"/>
                <a:cs typeface="Times New Roman" panose="02020603050405020304" pitchFamily="18" charset="0"/>
              </a:rPr>
              <a:t> </a:t>
            </a:r>
            <a:endParaRPr lang="en-GB" sz="4000"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pPr>
            <a:r>
              <a:rPr lang="en-GB" sz="4000" dirty="0" err="1">
                <a:latin typeface="Times New Roman" panose="02020603050405020304" pitchFamily="18" charset="0"/>
                <a:cs typeface="Times New Roman" panose="02020603050405020304" pitchFamily="18" charset="0"/>
              </a:rPr>
              <a:t>Phụ</a:t>
            </a:r>
            <a:r>
              <a:rPr lang="en-GB" sz="4000" dirty="0">
                <a:latin typeface="Times New Roman" panose="02020603050405020304" pitchFamily="18" charset="0"/>
                <a:cs typeface="Times New Roman" panose="02020603050405020304" pitchFamily="18" charset="0"/>
              </a:rPr>
              <a:t> </a:t>
            </a:r>
            <a:r>
              <a:rPr lang="en-GB" sz="4000" dirty="0" err="1">
                <a:latin typeface="Times New Roman" panose="02020603050405020304" pitchFamily="18" charset="0"/>
                <a:cs typeface="Times New Roman" panose="02020603050405020304" pitchFamily="18" charset="0"/>
              </a:rPr>
              <a:t>thuộc</a:t>
            </a:r>
            <a:r>
              <a:rPr lang="en-GB" sz="4000" dirty="0">
                <a:latin typeface="Times New Roman" panose="02020603050405020304" pitchFamily="18" charset="0"/>
                <a:cs typeface="Times New Roman" panose="02020603050405020304" pitchFamily="18" charset="0"/>
              </a:rPr>
              <a:t>: Q</a:t>
            </a:r>
            <a:r>
              <a:rPr lang="vi-VN" sz="4000" dirty="0">
                <a:latin typeface="Times New Roman" panose="02020603050405020304" pitchFamily="18" charset="0"/>
                <a:cs typeface="Times New Roman" panose="02020603050405020304" pitchFamily="18" charset="0"/>
              </a:rPr>
              <a:t>uốc gia tuy không bị các nước đế quốc xâm chiếm trực tiếp thống trị, song vẫn lệ thuộc vào chúng .</a:t>
            </a:r>
          </a:p>
        </p:txBody>
      </p:sp>
    </p:spTree>
    <p:extLst>
      <p:ext uri="{BB962C8B-B14F-4D97-AF65-F5344CB8AC3E}">
        <p14:creationId xmlns:p14="http://schemas.microsoft.com/office/powerpoint/2010/main" val="1883131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8A10381A-C486-4937-FB92-7D9E00EE5D8F}"/>
              </a:ext>
            </a:extLst>
          </p:cNvPr>
          <p:cNvSpPr/>
          <p:nvPr/>
        </p:nvSpPr>
        <p:spPr>
          <a:xfrm>
            <a:off x="609599" y="457200"/>
            <a:ext cx="6365033" cy="1676400"/>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defRPr/>
            </a:pPr>
            <a:r>
              <a:rPr lang="nl-NL" sz="5400" b="1" dirty="0">
                <a:solidFill>
                  <a:schemeClr val="bg1"/>
                </a:solidFill>
                <a:latin typeface="Times New Roman" panose="02020603050405020304" pitchFamily="18" charset="0"/>
                <a:cs typeface="Times New Roman" panose="02020603050405020304" pitchFamily="18" charset="0"/>
              </a:rPr>
              <a:t>Tại sao Thái Lan không bị xâm lược?</a:t>
            </a:r>
            <a:endParaRPr lang="en-US" sz="5400" b="1" dirty="0">
              <a:solidFill>
                <a:schemeClr val="bg1"/>
              </a:solidFill>
              <a:latin typeface="Times New Roman" panose="02020603050405020304" pitchFamily="18" charset="0"/>
              <a:cs typeface="Times New Roman" panose="02020603050405020304" pitchFamily="18" charset="0"/>
            </a:endParaRPr>
          </a:p>
        </p:txBody>
      </p:sp>
      <p:sp>
        <p:nvSpPr>
          <p:cNvPr id="4" name="Rectangle 5">
            <a:extLst>
              <a:ext uri="{FF2B5EF4-FFF2-40B4-BE49-F238E27FC236}">
                <a16:creationId xmlns:a16="http://schemas.microsoft.com/office/drawing/2014/main" id="{0187C33B-BC34-32C5-6441-27ACAB846A86}"/>
              </a:ext>
            </a:extLst>
          </p:cNvPr>
          <p:cNvSpPr txBox="1">
            <a:spLocks noChangeArrowheads="1"/>
          </p:cNvSpPr>
          <p:nvPr/>
        </p:nvSpPr>
        <p:spPr>
          <a:xfrm>
            <a:off x="381000" y="2956049"/>
            <a:ext cx="11506200" cy="3424535"/>
          </a:xfrm>
          <a:prstGeom prst="rect">
            <a:avLst/>
          </a:prstGeom>
          <a:solidFill>
            <a:schemeClr val="accent6">
              <a:lumMod val="20000"/>
              <a:lumOff val="80000"/>
            </a:schemeClr>
          </a:solidFill>
        </p:spPr>
        <p:txBody>
          <a:bodyPr vert="horz" lIns="91440" tIns="45720" rIns="91440" bIns="45720" rtlCol="0" anchor="ctr">
            <a:noAutofit/>
          </a:bodyPr>
          <a:lstStyle/>
          <a:p>
            <a:pPr algn="just" defTabSz="914400">
              <a:spcBef>
                <a:spcPct val="0"/>
              </a:spcBef>
              <a:defRPr/>
            </a:pPr>
            <a:r>
              <a:rPr lang="en-US" sz="4000" dirty="0" err="1">
                <a:solidFill>
                  <a:srgbClr val="002060"/>
                </a:solidFill>
                <a:latin typeface="Times New Roman" panose="02020603050405020304" pitchFamily="18" charset="0"/>
                <a:ea typeface="+mj-ea"/>
                <a:cs typeface="Times New Roman" panose="02020603050405020304" pitchFamily="18" charset="0"/>
              </a:rPr>
              <a:t>Giai</a:t>
            </a:r>
            <a:r>
              <a:rPr lang="en-US" sz="4000" dirty="0">
                <a:solidFill>
                  <a:srgbClr val="002060"/>
                </a:solidFill>
                <a:latin typeface="Times New Roman" panose="02020603050405020304" pitchFamily="18" charset="0"/>
                <a:ea typeface="+mj-ea"/>
                <a:cs typeface="Times New Roman" panose="02020603050405020304" pitchFamily="18" charset="0"/>
              </a:rPr>
              <a:t> </a:t>
            </a:r>
            <a:r>
              <a:rPr lang="en-US" sz="4000" dirty="0" err="1">
                <a:solidFill>
                  <a:srgbClr val="002060"/>
                </a:solidFill>
                <a:latin typeface="Times New Roman" panose="02020603050405020304" pitchFamily="18" charset="0"/>
                <a:ea typeface="+mj-ea"/>
                <a:cs typeface="Times New Roman" panose="02020603050405020304" pitchFamily="18" charset="0"/>
              </a:rPr>
              <a:t>cấp</a:t>
            </a:r>
            <a:r>
              <a:rPr lang="en-US" sz="4000" dirty="0">
                <a:solidFill>
                  <a:srgbClr val="002060"/>
                </a:solidFill>
                <a:latin typeface="Times New Roman" panose="02020603050405020304" pitchFamily="18" charset="0"/>
                <a:ea typeface="+mj-ea"/>
                <a:cs typeface="Times New Roman" panose="02020603050405020304" pitchFamily="18" charset="0"/>
              </a:rPr>
              <a:t> </a:t>
            </a:r>
            <a:r>
              <a:rPr lang="en-US" sz="4000" dirty="0" err="1">
                <a:solidFill>
                  <a:srgbClr val="002060"/>
                </a:solidFill>
                <a:latin typeface="Times New Roman" panose="02020603050405020304" pitchFamily="18" charset="0"/>
                <a:ea typeface="+mj-ea"/>
                <a:cs typeface="Times New Roman" panose="02020603050405020304" pitchFamily="18" charset="0"/>
              </a:rPr>
              <a:t>thống</a:t>
            </a:r>
            <a:r>
              <a:rPr lang="en-US" sz="4000" dirty="0">
                <a:solidFill>
                  <a:srgbClr val="002060"/>
                </a:solidFill>
                <a:latin typeface="Times New Roman" panose="02020603050405020304" pitchFamily="18" charset="0"/>
                <a:ea typeface="+mj-ea"/>
                <a:cs typeface="Times New Roman" panose="02020603050405020304" pitchFamily="18" charset="0"/>
              </a:rPr>
              <a:t> </a:t>
            </a:r>
            <a:r>
              <a:rPr lang="en-US" sz="4000" dirty="0" err="1">
                <a:solidFill>
                  <a:srgbClr val="002060"/>
                </a:solidFill>
                <a:latin typeface="Times New Roman" panose="02020603050405020304" pitchFamily="18" charset="0"/>
                <a:ea typeface="+mj-ea"/>
                <a:cs typeface="Times New Roman" panose="02020603050405020304" pitchFamily="18" charset="0"/>
              </a:rPr>
              <a:t>trị</a:t>
            </a:r>
            <a:r>
              <a:rPr lang="en-US" sz="4000" dirty="0">
                <a:solidFill>
                  <a:srgbClr val="002060"/>
                </a:solidFill>
                <a:latin typeface="Times New Roman" panose="02020603050405020304" pitchFamily="18" charset="0"/>
                <a:ea typeface="+mj-ea"/>
                <a:cs typeface="Times New Roman" panose="02020603050405020304" pitchFamily="18" charset="0"/>
              </a:rPr>
              <a:t> </a:t>
            </a:r>
            <a:r>
              <a:rPr lang="en-US" sz="4000" dirty="0" err="1">
                <a:solidFill>
                  <a:srgbClr val="002060"/>
                </a:solidFill>
                <a:latin typeface="Times New Roman" panose="02020603050405020304" pitchFamily="18" charset="0"/>
                <a:ea typeface="+mj-ea"/>
                <a:cs typeface="Times New Roman" panose="02020603050405020304" pitchFamily="18" charset="0"/>
              </a:rPr>
              <a:t>Thái</a:t>
            </a:r>
            <a:r>
              <a:rPr lang="en-US" sz="4000" dirty="0">
                <a:solidFill>
                  <a:srgbClr val="002060"/>
                </a:solidFill>
                <a:latin typeface="Times New Roman" panose="02020603050405020304" pitchFamily="18" charset="0"/>
                <a:ea typeface="+mj-ea"/>
                <a:cs typeface="Times New Roman" panose="02020603050405020304" pitchFamily="18" charset="0"/>
              </a:rPr>
              <a:t> Lan </a:t>
            </a:r>
            <a:r>
              <a:rPr lang="en-US" sz="4000" dirty="0" err="1">
                <a:solidFill>
                  <a:srgbClr val="002060"/>
                </a:solidFill>
                <a:latin typeface="Times New Roman" panose="02020603050405020304" pitchFamily="18" charset="0"/>
                <a:ea typeface="+mj-ea"/>
                <a:cs typeface="Times New Roman" panose="02020603050405020304" pitchFamily="18" charset="0"/>
              </a:rPr>
              <a:t>đã</a:t>
            </a:r>
            <a:r>
              <a:rPr lang="en-US" sz="4000" dirty="0">
                <a:solidFill>
                  <a:srgbClr val="002060"/>
                </a:solidFill>
                <a:latin typeface="Times New Roman" panose="02020603050405020304" pitchFamily="18" charset="0"/>
                <a:ea typeface="+mj-ea"/>
                <a:cs typeface="Times New Roman" panose="02020603050405020304" pitchFamily="18" charset="0"/>
              </a:rPr>
              <a:t> </a:t>
            </a:r>
            <a:r>
              <a:rPr lang="en-US" sz="4000" dirty="0" err="1">
                <a:solidFill>
                  <a:srgbClr val="002060"/>
                </a:solidFill>
                <a:latin typeface="Times New Roman" panose="02020603050405020304" pitchFamily="18" charset="0"/>
                <a:ea typeface="+mj-ea"/>
                <a:cs typeface="Times New Roman" panose="02020603050405020304" pitchFamily="18" charset="0"/>
              </a:rPr>
              <a:t>thực</a:t>
            </a:r>
            <a:r>
              <a:rPr lang="en-US" sz="4000" dirty="0">
                <a:solidFill>
                  <a:srgbClr val="002060"/>
                </a:solidFill>
                <a:latin typeface="Times New Roman" panose="02020603050405020304" pitchFamily="18" charset="0"/>
                <a:ea typeface="+mj-ea"/>
                <a:cs typeface="Times New Roman" panose="02020603050405020304" pitchFamily="18" charset="0"/>
              </a:rPr>
              <a:t> </a:t>
            </a:r>
            <a:r>
              <a:rPr lang="en-US" sz="4000" dirty="0" err="1">
                <a:solidFill>
                  <a:srgbClr val="002060"/>
                </a:solidFill>
                <a:latin typeface="Times New Roman" panose="02020603050405020304" pitchFamily="18" charset="0"/>
                <a:ea typeface="+mj-ea"/>
                <a:cs typeface="Times New Roman" panose="02020603050405020304" pitchFamily="18" charset="0"/>
              </a:rPr>
              <a:t>hiện</a:t>
            </a:r>
            <a:r>
              <a:rPr lang="en-US" sz="4000" dirty="0">
                <a:solidFill>
                  <a:srgbClr val="002060"/>
                </a:solidFill>
                <a:latin typeface="Times New Roman" panose="02020603050405020304" pitchFamily="18" charset="0"/>
                <a:ea typeface="+mj-ea"/>
                <a:cs typeface="Times New Roman" panose="02020603050405020304" pitchFamily="18" charset="0"/>
              </a:rPr>
              <a:t> </a:t>
            </a:r>
            <a:r>
              <a:rPr lang="en-US" sz="4000" dirty="0" err="1">
                <a:solidFill>
                  <a:srgbClr val="002060"/>
                </a:solidFill>
                <a:latin typeface="Times New Roman" panose="02020603050405020304" pitchFamily="18" charset="0"/>
                <a:ea typeface="+mj-ea"/>
                <a:cs typeface="Times New Roman" panose="02020603050405020304" pitchFamily="18" charset="0"/>
              </a:rPr>
              <a:t>cải</a:t>
            </a:r>
            <a:r>
              <a:rPr lang="en-US" sz="4000" dirty="0">
                <a:solidFill>
                  <a:srgbClr val="002060"/>
                </a:solidFill>
                <a:latin typeface="Times New Roman" panose="02020603050405020304" pitchFamily="18" charset="0"/>
                <a:ea typeface="+mj-ea"/>
                <a:cs typeface="Times New Roman" panose="02020603050405020304" pitchFamily="18" charset="0"/>
              </a:rPr>
              <a:t> </a:t>
            </a:r>
            <a:r>
              <a:rPr lang="en-US" sz="4000" dirty="0" err="1">
                <a:solidFill>
                  <a:srgbClr val="002060"/>
                </a:solidFill>
                <a:latin typeface="Times New Roman" panose="02020603050405020304" pitchFamily="18" charset="0"/>
                <a:ea typeface="+mj-ea"/>
                <a:cs typeface="Times New Roman" panose="02020603050405020304" pitchFamily="18" charset="0"/>
              </a:rPr>
              <a:t>cách</a:t>
            </a:r>
            <a:r>
              <a:rPr lang="en-US" sz="4000" dirty="0">
                <a:solidFill>
                  <a:srgbClr val="002060"/>
                </a:solidFill>
                <a:latin typeface="Times New Roman" panose="02020603050405020304" pitchFamily="18" charset="0"/>
                <a:ea typeface="+mj-ea"/>
                <a:cs typeface="Times New Roman" panose="02020603050405020304" pitchFamily="18" charset="0"/>
              </a:rPr>
              <a:t>, </a:t>
            </a:r>
            <a:r>
              <a:rPr lang="en-US" sz="4000" dirty="0" err="1">
                <a:solidFill>
                  <a:srgbClr val="002060"/>
                </a:solidFill>
                <a:latin typeface="Times New Roman" panose="02020603050405020304" pitchFamily="18" charset="0"/>
                <a:ea typeface="+mj-ea"/>
                <a:cs typeface="Times New Roman" panose="02020603050405020304" pitchFamily="18" charset="0"/>
              </a:rPr>
              <a:t>có</a:t>
            </a:r>
            <a:r>
              <a:rPr lang="en-US" sz="4000" dirty="0">
                <a:solidFill>
                  <a:srgbClr val="002060"/>
                </a:solidFill>
                <a:latin typeface="Times New Roman" panose="02020603050405020304" pitchFamily="18" charset="0"/>
                <a:ea typeface="+mj-ea"/>
                <a:cs typeface="Times New Roman" panose="02020603050405020304" pitchFamily="18" charset="0"/>
              </a:rPr>
              <a:t> </a:t>
            </a:r>
            <a:r>
              <a:rPr lang="en-US" sz="4000" dirty="0" err="1">
                <a:solidFill>
                  <a:srgbClr val="002060"/>
                </a:solidFill>
                <a:latin typeface="Times New Roman" panose="02020603050405020304" pitchFamily="18" charset="0"/>
                <a:ea typeface="+mj-ea"/>
                <a:cs typeface="Times New Roman" panose="02020603050405020304" pitchFamily="18" charset="0"/>
              </a:rPr>
              <a:t>chính</a:t>
            </a:r>
            <a:r>
              <a:rPr lang="en-US" sz="4000" dirty="0">
                <a:solidFill>
                  <a:srgbClr val="002060"/>
                </a:solidFill>
                <a:latin typeface="Times New Roman" panose="02020603050405020304" pitchFamily="18" charset="0"/>
                <a:ea typeface="+mj-ea"/>
                <a:cs typeface="Times New Roman" panose="02020603050405020304" pitchFamily="18" charset="0"/>
              </a:rPr>
              <a:t> </a:t>
            </a:r>
            <a:r>
              <a:rPr lang="en-US" sz="4000" dirty="0" err="1">
                <a:solidFill>
                  <a:srgbClr val="002060"/>
                </a:solidFill>
                <a:latin typeface="Times New Roman" panose="02020603050405020304" pitchFamily="18" charset="0"/>
                <a:ea typeface="+mj-ea"/>
                <a:cs typeface="Times New Roman" panose="02020603050405020304" pitchFamily="18" charset="0"/>
              </a:rPr>
              <a:t>sách</a:t>
            </a:r>
            <a:r>
              <a:rPr lang="en-US" sz="4000" dirty="0">
                <a:solidFill>
                  <a:srgbClr val="002060"/>
                </a:solidFill>
                <a:latin typeface="Times New Roman" panose="02020603050405020304" pitchFamily="18" charset="0"/>
                <a:ea typeface="+mj-ea"/>
                <a:cs typeface="Times New Roman" panose="02020603050405020304" pitchFamily="18" charset="0"/>
              </a:rPr>
              <a:t> </a:t>
            </a:r>
            <a:r>
              <a:rPr lang="en-US" sz="4000" dirty="0" err="1">
                <a:solidFill>
                  <a:srgbClr val="002060"/>
                </a:solidFill>
                <a:latin typeface="Times New Roman" panose="02020603050405020304" pitchFamily="18" charset="0"/>
                <a:ea typeface="+mj-ea"/>
                <a:cs typeface="Times New Roman" panose="02020603050405020304" pitchFamily="18" charset="0"/>
              </a:rPr>
              <a:t>ngoại</a:t>
            </a:r>
            <a:r>
              <a:rPr lang="en-US" sz="4000" dirty="0">
                <a:solidFill>
                  <a:srgbClr val="002060"/>
                </a:solidFill>
                <a:latin typeface="Times New Roman" panose="02020603050405020304" pitchFamily="18" charset="0"/>
                <a:ea typeface="+mj-ea"/>
                <a:cs typeface="Times New Roman" panose="02020603050405020304" pitchFamily="18" charset="0"/>
              </a:rPr>
              <a:t> </a:t>
            </a:r>
            <a:r>
              <a:rPr lang="en-US" sz="4000" dirty="0" err="1">
                <a:solidFill>
                  <a:srgbClr val="002060"/>
                </a:solidFill>
                <a:latin typeface="Times New Roman" panose="02020603050405020304" pitchFamily="18" charset="0"/>
                <a:ea typeface="+mj-ea"/>
                <a:cs typeface="Times New Roman" panose="02020603050405020304" pitchFamily="18" charset="0"/>
              </a:rPr>
              <a:t>giao</a:t>
            </a:r>
            <a:r>
              <a:rPr lang="en-US" sz="4000" dirty="0">
                <a:solidFill>
                  <a:srgbClr val="002060"/>
                </a:solidFill>
                <a:latin typeface="Times New Roman" panose="02020603050405020304" pitchFamily="18" charset="0"/>
                <a:ea typeface="+mj-ea"/>
                <a:cs typeface="Times New Roman" panose="02020603050405020304" pitchFamily="18" charset="0"/>
              </a:rPr>
              <a:t> </a:t>
            </a:r>
            <a:r>
              <a:rPr lang="en-US" sz="4000" dirty="0" err="1">
                <a:solidFill>
                  <a:srgbClr val="002060"/>
                </a:solidFill>
                <a:latin typeface="Times New Roman" panose="02020603050405020304" pitchFamily="18" charset="0"/>
                <a:ea typeface="+mj-ea"/>
                <a:cs typeface="Times New Roman" panose="02020603050405020304" pitchFamily="18" charset="0"/>
              </a:rPr>
              <a:t>khôn</a:t>
            </a:r>
            <a:r>
              <a:rPr lang="en-US" sz="4000" dirty="0">
                <a:solidFill>
                  <a:srgbClr val="002060"/>
                </a:solidFill>
                <a:latin typeface="Times New Roman" panose="02020603050405020304" pitchFamily="18" charset="0"/>
                <a:ea typeface="+mj-ea"/>
                <a:cs typeface="Times New Roman" panose="02020603050405020304" pitchFamily="18" charset="0"/>
              </a:rPr>
              <a:t> </a:t>
            </a:r>
            <a:r>
              <a:rPr lang="en-US" sz="4000" dirty="0" err="1">
                <a:solidFill>
                  <a:srgbClr val="002060"/>
                </a:solidFill>
                <a:latin typeface="Times New Roman" panose="02020603050405020304" pitchFamily="18" charset="0"/>
                <a:ea typeface="+mj-ea"/>
                <a:cs typeface="Times New Roman" panose="02020603050405020304" pitchFamily="18" charset="0"/>
              </a:rPr>
              <a:t>khéo</a:t>
            </a:r>
            <a:r>
              <a:rPr lang="en-US" sz="4000" dirty="0">
                <a:solidFill>
                  <a:srgbClr val="002060"/>
                </a:solidFill>
                <a:latin typeface="Times New Roman" panose="02020603050405020304" pitchFamily="18" charset="0"/>
                <a:ea typeface="+mj-ea"/>
                <a:cs typeface="Times New Roman" panose="02020603050405020304" pitchFamily="18" charset="0"/>
              </a:rPr>
              <a:t>, </a:t>
            </a:r>
            <a:r>
              <a:rPr lang="en-US" sz="4000" dirty="0" err="1">
                <a:solidFill>
                  <a:srgbClr val="002060"/>
                </a:solidFill>
                <a:latin typeface="Times New Roman" panose="02020603050405020304" pitchFamily="18" charset="0"/>
                <a:ea typeface="+mj-ea"/>
                <a:cs typeface="Times New Roman" panose="02020603050405020304" pitchFamily="18" charset="0"/>
              </a:rPr>
              <a:t>nên</a:t>
            </a:r>
            <a:r>
              <a:rPr lang="en-US" sz="4000" dirty="0">
                <a:solidFill>
                  <a:srgbClr val="002060"/>
                </a:solidFill>
                <a:latin typeface="Times New Roman" panose="02020603050405020304" pitchFamily="18" charset="0"/>
                <a:ea typeface="+mj-ea"/>
                <a:cs typeface="Times New Roman" panose="02020603050405020304" pitchFamily="18" charset="0"/>
              </a:rPr>
              <a:t> </a:t>
            </a:r>
            <a:r>
              <a:rPr lang="en-US" sz="4000" dirty="0" err="1">
                <a:solidFill>
                  <a:srgbClr val="002060"/>
                </a:solidFill>
                <a:latin typeface="Times New Roman" panose="02020603050405020304" pitchFamily="18" charset="0"/>
                <a:ea typeface="+mj-ea"/>
                <a:cs typeface="Times New Roman" panose="02020603050405020304" pitchFamily="18" charset="0"/>
              </a:rPr>
              <a:t>được</a:t>
            </a:r>
            <a:r>
              <a:rPr lang="en-US" sz="4000" dirty="0">
                <a:solidFill>
                  <a:srgbClr val="002060"/>
                </a:solidFill>
                <a:latin typeface="Times New Roman" panose="02020603050405020304" pitchFamily="18" charset="0"/>
                <a:ea typeface="+mj-ea"/>
                <a:cs typeface="Times New Roman" panose="02020603050405020304" pitchFamily="18" charset="0"/>
              </a:rPr>
              <a:t> </a:t>
            </a:r>
            <a:r>
              <a:rPr lang="en-US" sz="4000" dirty="0" err="1">
                <a:solidFill>
                  <a:srgbClr val="002060"/>
                </a:solidFill>
                <a:latin typeface="Times New Roman" panose="02020603050405020304" pitchFamily="18" charset="0"/>
                <a:ea typeface="+mj-ea"/>
                <a:cs typeface="Times New Roman" panose="02020603050405020304" pitchFamily="18" charset="0"/>
              </a:rPr>
              <a:t>phần</a:t>
            </a:r>
            <a:r>
              <a:rPr lang="en-US" sz="4000" dirty="0">
                <a:solidFill>
                  <a:srgbClr val="002060"/>
                </a:solidFill>
                <a:latin typeface="Times New Roman" panose="02020603050405020304" pitchFamily="18" charset="0"/>
                <a:ea typeface="+mj-ea"/>
                <a:cs typeface="Times New Roman" panose="02020603050405020304" pitchFamily="18" charset="0"/>
              </a:rPr>
              <a:t> </a:t>
            </a:r>
            <a:r>
              <a:rPr lang="en-US" sz="4000" dirty="0" err="1">
                <a:solidFill>
                  <a:srgbClr val="002060"/>
                </a:solidFill>
                <a:latin typeface="Times New Roman" panose="02020603050405020304" pitchFamily="18" charset="0"/>
                <a:ea typeface="+mj-ea"/>
                <a:cs typeface="Times New Roman" panose="02020603050405020304" pitchFamily="18" charset="0"/>
              </a:rPr>
              <a:t>chủ</a:t>
            </a:r>
            <a:r>
              <a:rPr lang="en-US" sz="4000" dirty="0">
                <a:solidFill>
                  <a:srgbClr val="002060"/>
                </a:solidFill>
                <a:latin typeface="Times New Roman" panose="02020603050405020304" pitchFamily="18" charset="0"/>
                <a:ea typeface="+mj-ea"/>
                <a:cs typeface="Times New Roman" panose="02020603050405020304" pitchFamily="18" charset="0"/>
              </a:rPr>
              <a:t> </a:t>
            </a:r>
            <a:r>
              <a:rPr lang="en-US" sz="4000" dirty="0" err="1">
                <a:solidFill>
                  <a:srgbClr val="002060"/>
                </a:solidFill>
                <a:latin typeface="Times New Roman" panose="02020603050405020304" pitchFamily="18" charset="0"/>
                <a:ea typeface="+mj-ea"/>
                <a:cs typeface="Times New Roman" panose="02020603050405020304" pitchFamily="18" charset="0"/>
              </a:rPr>
              <a:t>quyền</a:t>
            </a:r>
            <a:r>
              <a:rPr lang="en-US" sz="4000" dirty="0">
                <a:solidFill>
                  <a:srgbClr val="002060"/>
                </a:solidFill>
                <a:latin typeface="Times New Roman" panose="02020603050405020304" pitchFamily="18" charset="0"/>
                <a:ea typeface="+mj-ea"/>
                <a:cs typeface="Times New Roman" panose="02020603050405020304" pitchFamily="18" charset="0"/>
              </a:rPr>
              <a:t> </a:t>
            </a:r>
            <a:r>
              <a:rPr lang="en-US" sz="4000" dirty="0" err="1">
                <a:solidFill>
                  <a:srgbClr val="002060"/>
                </a:solidFill>
                <a:latin typeface="Times New Roman" panose="02020603050405020304" pitchFamily="18" charset="0"/>
                <a:ea typeface="+mj-ea"/>
                <a:cs typeface="Times New Roman" panose="02020603050405020304" pitchFamily="18" charset="0"/>
              </a:rPr>
              <a:t>của</a:t>
            </a:r>
            <a:r>
              <a:rPr lang="en-US" sz="4000" dirty="0">
                <a:solidFill>
                  <a:srgbClr val="002060"/>
                </a:solidFill>
                <a:latin typeface="Times New Roman" panose="02020603050405020304" pitchFamily="18" charset="0"/>
                <a:ea typeface="+mj-ea"/>
                <a:cs typeface="Times New Roman" panose="02020603050405020304" pitchFamily="18" charset="0"/>
              </a:rPr>
              <a:t> </a:t>
            </a:r>
            <a:r>
              <a:rPr lang="en-US" sz="4000" dirty="0" err="1">
                <a:solidFill>
                  <a:srgbClr val="002060"/>
                </a:solidFill>
                <a:latin typeface="Times New Roman" panose="02020603050405020304" pitchFamily="18" charset="0"/>
                <a:ea typeface="+mj-ea"/>
                <a:cs typeface="Times New Roman" panose="02020603050405020304" pitchFamily="18" charset="0"/>
              </a:rPr>
              <a:t>mình</a:t>
            </a:r>
            <a:r>
              <a:rPr lang="en-US" sz="4000" dirty="0">
                <a:solidFill>
                  <a:srgbClr val="002060"/>
                </a:solidFill>
                <a:latin typeface="Times New Roman" panose="02020603050405020304" pitchFamily="18" charset="0"/>
                <a:ea typeface="+mj-ea"/>
                <a:cs typeface="Times New Roman" panose="02020603050405020304" pitchFamily="18" charset="0"/>
              </a:rPr>
              <a:t> </a:t>
            </a:r>
            <a:r>
              <a:rPr lang="en-US" sz="4000" dirty="0" err="1">
                <a:solidFill>
                  <a:srgbClr val="002060"/>
                </a:solidFill>
                <a:latin typeface="Times New Roman" panose="02020603050405020304" pitchFamily="18" charset="0"/>
                <a:ea typeface="+mj-ea"/>
                <a:cs typeface="Times New Roman" panose="02020603050405020304" pitchFamily="18" charset="0"/>
              </a:rPr>
              <a:t>về</a:t>
            </a:r>
            <a:r>
              <a:rPr lang="en-US" sz="4000" dirty="0">
                <a:solidFill>
                  <a:srgbClr val="002060"/>
                </a:solidFill>
                <a:latin typeface="Times New Roman" panose="02020603050405020304" pitchFamily="18" charset="0"/>
                <a:ea typeface="+mj-ea"/>
                <a:cs typeface="Times New Roman" panose="02020603050405020304" pitchFamily="18" charset="0"/>
              </a:rPr>
              <a:t> </a:t>
            </a:r>
            <a:r>
              <a:rPr lang="en-US" sz="4000" dirty="0" err="1">
                <a:solidFill>
                  <a:srgbClr val="002060"/>
                </a:solidFill>
                <a:latin typeface="Times New Roman" panose="02020603050405020304" pitchFamily="18" charset="0"/>
                <a:ea typeface="+mj-ea"/>
                <a:cs typeface="Times New Roman" panose="02020603050405020304" pitchFamily="18" charset="0"/>
              </a:rPr>
              <a:t>danh</a:t>
            </a:r>
            <a:r>
              <a:rPr lang="en-US" sz="4000" dirty="0">
                <a:solidFill>
                  <a:srgbClr val="002060"/>
                </a:solidFill>
                <a:latin typeface="Times New Roman" panose="02020603050405020304" pitchFamily="18" charset="0"/>
                <a:ea typeface="+mj-ea"/>
                <a:cs typeface="Times New Roman" panose="02020603050405020304" pitchFamily="18" charset="0"/>
              </a:rPr>
              <a:t> </a:t>
            </a:r>
            <a:r>
              <a:rPr lang="en-US" sz="4000" dirty="0" err="1">
                <a:solidFill>
                  <a:srgbClr val="002060"/>
                </a:solidFill>
                <a:latin typeface="Times New Roman" panose="02020603050405020304" pitchFamily="18" charset="0"/>
                <a:ea typeface="+mj-ea"/>
                <a:cs typeface="Times New Roman" panose="02020603050405020304" pitchFamily="18" charset="0"/>
              </a:rPr>
              <a:t>nghĩa</a:t>
            </a:r>
            <a:r>
              <a:rPr lang="en-US" sz="4000" dirty="0">
                <a:solidFill>
                  <a:srgbClr val="002060"/>
                </a:solidFill>
                <a:latin typeface="Times New Roman" panose="02020603050405020304" pitchFamily="18" charset="0"/>
                <a:ea typeface="+mj-ea"/>
                <a:cs typeface="Times New Roman" panose="02020603050405020304" pitchFamily="18" charset="0"/>
              </a:rPr>
              <a:t>.</a:t>
            </a:r>
          </a:p>
          <a:p>
            <a:pPr algn="just" defTabSz="914400">
              <a:spcBef>
                <a:spcPct val="0"/>
              </a:spcBef>
              <a:defRPr/>
            </a:pPr>
            <a:r>
              <a:rPr lang="en-US" sz="3600" dirty="0">
                <a:solidFill>
                  <a:srgbClr val="002060"/>
                </a:solidFill>
                <a:latin typeface="Times New Roman" panose="02020603050405020304" pitchFamily="18" charset="0"/>
                <a:ea typeface="+mj-ea"/>
                <a:cs typeface="Times New Roman" panose="02020603050405020304" pitchFamily="18" charset="0"/>
                <a:sym typeface="Wingdings" panose="05000000000000000000" pitchFamily="2" charset="2"/>
              </a:rPr>
              <a:t></a:t>
            </a:r>
            <a:r>
              <a:rPr lang="en-US" sz="3600" dirty="0">
                <a:solidFill>
                  <a:srgbClr val="002060"/>
                </a:solidFill>
                <a:latin typeface="Times New Roman" panose="02020603050405020304" pitchFamily="18" charset="0"/>
                <a:ea typeface="+mj-ea"/>
                <a:cs typeface="Times New Roman" panose="02020603050405020304" pitchFamily="18" charset="0"/>
              </a:rPr>
              <a:t> </a:t>
            </a:r>
            <a:r>
              <a:rPr lang="en-US" sz="3600" b="1" dirty="0" err="1">
                <a:solidFill>
                  <a:srgbClr val="002060"/>
                </a:solidFill>
                <a:latin typeface="Times New Roman" panose="02020603050405020304" pitchFamily="18" charset="0"/>
                <a:ea typeface="+mj-ea"/>
                <a:cs typeface="Times New Roman" panose="02020603050405020304" pitchFamily="18" charset="0"/>
              </a:rPr>
              <a:t>Tuy</a:t>
            </a:r>
            <a:r>
              <a:rPr lang="en-US" sz="3600" b="1" dirty="0">
                <a:solidFill>
                  <a:srgbClr val="002060"/>
                </a:solidFill>
                <a:latin typeface="Times New Roman" panose="02020603050405020304" pitchFamily="18" charset="0"/>
                <a:ea typeface="+mj-ea"/>
                <a:cs typeface="Times New Roman" panose="02020603050405020304" pitchFamily="18" charset="0"/>
              </a:rPr>
              <a:t> </a:t>
            </a:r>
            <a:r>
              <a:rPr lang="en-US" sz="3600" b="1" dirty="0" err="1">
                <a:solidFill>
                  <a:srgbClr val="002060"/>
                </a:solidFill>
                <a:latin typeface="Times New Roman" panose="02020603050405020304" pitchFamily="18" charset="0"/>
                <a:ea typeface="+mj-ea"/>
                <a:cs typeface="Times New Roman" panose="02020603050405020304" pitchFamily="18" charset="0"/>
              </a:rPr>
              <a:t>nhiên</a:t>
            </a:r>
            <a:r>
              <a:rPr lang="en-US" sz="3600" b="1" dirty="0">
                <a:solidFill>
                  <a:srgbClr val="002060"/>
                </a:solidFill>
                <a:latin typeface="Times New Roman" panose="02020603050405020304" pitchFamily="18" charset="0"/>
                <a:ea typeface="+mj-ea"/>
                <a:cs typeface="Times New Roman" panose="02020603050405020304" pitchFamily="18" charset="0"/>
              </a:rPr>
              <a:t>, </a:t>
            </a:r>
            <a:r>
              <a:rPr lang="en-US" sz="3600" b="1" dirty="0" err="1">
                <a:solidFill>
                  <a:srgbClr val="002060"/>
                </a:solidFill>
                <a:latin typeface="Times New Roman" panose="02020603050405020304" pitchFamily="18" charset="0"/>
                <a:ea typeface="+mj-ea"/>
                <a:cs typeface="Times New Roman" panose="02020603050405020304" pitchFamily="18" charset="0"/>
              </a:rPr>
              <a:t>trên</a:t>
            </a:r>
            <a:r>
              <a:rPr lang="en-US" sz="3600" b="1" dirty="0">
                <a:solidFill>
                  <a:srgbClr val="002060"/>
                </a:solidFill>
                <a:latin typeface="Times New Roman" panose="02020603050405020304" pitchFamily="18" charset="0"/>
                <a:ea typeface="+mj-ea"/>
                <a:cs typeface="Times New Roman" panose="02020603050405020304" pitchFamily="18" charset="0"/>
              </a:rPr>
              <a:t> </a:t>
            </a:r>
            <a:r>
              <a:rPr lang="en-US" sz="3600" b="1" dirty="0" err="1">
                <a:solidFill>
                  <a:srgbClr val="002060"/>
                </a:solidFill>
                <a:latin typeface="Times New Roman" panose="02020603050405020304" pitchFamily="18" charset="0"/>
                <a:ea typeface="+mj-ea"/>
                <a:cs typeface="Times New Roman" panose="02020603050405020304" pitchFamily="18" charset="0"/>
              </a:rPr>
              <a:t>thực</a:t>
            </a:r>
            <a:r>
              <a:rPr lang="en-US" sz="3600" b="1" dirty="0">
                <a:solidFill>
                  <a:srgbClr val="002060"/>
                </a:solidFill>
                <a:latin typeface="Times New Roman" panose="02020603050405020304" pitchFamily="18" charset="0"/>
                <a:ea typeface="+mj-ea"/>
                <a:cs typeface="Times New Roman" panose="02020603050405020304" pitchFamily="18" charset="0"/>
              </a:rPr>
              <a:t> </a:t>
            </a:r>
            <a:r>
              <a:rPr lang="en-US" sz="3600" b="1" dirty="0" err="1">
                <a:solidFill>
                  <a:srgbClr val="002060"/>
                </a:solidFill>
                <a:latin typeface="Times New Roman" panose="02020603050405020304" pitchFamily="18" charset="0"/>
                <a:ea typeface="+mj-ea"/>
                <a:cs typeface="Times New Roman" panose="02020603050405020304" pitchFamily="18" charset="0"/>
              </a:rPr>
              <a:t>tế</a:t>
            </a:r>
            <a:r>
              <a:rPr lang="en-US" sz="3600" b="1" dirty="0">
                <a:solidFill>
                  <a:srgbClr val="002060"/>
                </a:solidFill>
                <a:latin typeface="Times New Roman" panose="02020603050405020304" pitchFamily="18" charset="0"/>
                <a:ea typeface="+mj-ea"/>
                <a:cs typeface="Times New Roman" panose="02020603050405020304" pitchFamily="18" charset="0"/>
              </a:rPr>
              <a:t> </a:t>
            </a:r>
            <a:r>
              <a:rPr lang="en-US" sz="3600" b="1" dirty="0" err="1">
                <a:solidFill>
                  <a:srgbClr val="002060"/>
                </a:solidFill>
                <a:latin typeface="Times New Roman" panose="02020603050405020304" pitchFamily="18" charset="0"/>
                <a:ea typeface="+mj-ea"/>
                <a:cs typeface="Times New Roman" panose="02020603050405020304" pitchFamily="18" charset="0"/>
              </a:rPr>
              <a:t>Thái</a:t>
            </a:r>
            <a:r>
              <a:rPr lang="en-US" sz="3600" b="1" dirty="0">
                <a:solidFill>
                  <a:srgbClr val="002060"/>
                </a:solidFill>
                <a:latin typeface="Times New Roman" panose="02020603050405020304" pitchFamily="18" charset="0"/>
                <a:ea typeface="+mj-ea"/>
                <a:cs typeface="Times New Roman" panose="02020603050405020304" pitchFamily="18" charset="0"/>
              </a:rPr>
              <a:t> Lan </a:t>
            </a:r>
            <a:r>
              <a:rPr lang="en-US" sz="3600" b="1" dirty="0" err="1">
                <a:solidFill>
                  <a:srgbClr val="002060"/>
                </a:solidFill>
                <a:latin typeface="Times New Roman" panose="02020603050405020304" pitchFamily="18" charset="0"/>
                <a:ea typeface="+mj-ea"/>
                <a:cs typeface="Times New Roman" panose="02020603050405020304" pitchFamily="18" charset="0"/>
              </a:rPr>
              <a:t>vẫn</a:t>
            </a:r>
            <a:r>
              <a:rPr lang="en-US" sz="3600" b="1" dirty="0">
                <a:solidFill>
                  <a:srgbClr val="002060"/>
                </a:solidFill>
                <a:latin typeface="Times New Roman" panose="02020603050405020304" pitchFamily="18" charset="0"/>
                <a:ea typeface="+mj-ea"/>
                <a:cs typeface="Times New Roman" panose="02020603050405020304" pitchFamily="18" charset="0"/>
              </a:rPr>
              <a:t> </a:t>
            </a:r>
            <a:r>
              <a:rPr lang="en-US" sz="3600" b="1" dirty="0" err="1">
                <a:solidFill>
                  <a:srgbClr val="002060"/>
                </a:solidFill>
                <a:latin typeface="Times New Roman" panose="02020603050405020304" pitchFamily="18" charset="0"/>
                <a:ea typeface="+mj-ea"/>
                <a:cs typeface="Times New Roman" panose="02020603050405020304" pitchFamily="18" charset="0"/>
              </a:rPr>
              <a:t>là</a:t>
            </a:r>
            <a:r>
              <a:rPr lang="en-US" sz="3600" b="1" dirty="0">
                <a:solidFill>
                  <a:srgbClr val="002060"/>
                </a:solidFill>
                <a:latin typeface="Times New Roman" panose="02020603050405020304" pitchFamily="18" charset="0"/>
                <a:ea typeface="+mj-ea"/>
                <a:cs typeface="Times New Roman" panose="02020603050405020304" pitchFamily="18" charset="0"/>
              </a:rPr>
              <a:t> </a:t>
            </a:r>
            <a:r>
              <a:rPr lang="en-US" sz="3600" b="1" dirty="0" err="1">
                <a:solidFill>
                  <a:srgbClr val="002060"/>
                </a:solidFill>
                <a:latin typeface="Times New Roman" panose="02020603050405020304" pitchFamily="18" charset="0"/>
                <a:ea typeface="+mj-ea"/>
                <a:cs typeface="Times New Roman" panose="02020603050405020304" pitchFamily="18" charset="0"/>
              </a:rPr>
              <a:t>nước</a:t>
            </a:r>
            <a:r>
              <a:rPr lang="en-US" sz="3600" b="1" dirty="0">
                <a:solidFill>
                  <a:srgbClr val="002060"/>
                </a:solidFill>
                <a:latin typeface="Times New Roman" panose="02020603050405020304" pitchFamily="18" charset="0"/>
                <a:ea typeface="+mj-ea"/>
                <a:cs typeface="Times New Roman" panose="02020603050405020304" pitchFamily="18" charset="0"/>
              </a:rPr>
              <a:t> </a:t>
            </a:r>
            <a:r>
              <a:rPr lang="en-US" sz="3600" b="1" dirty="0" err="1">
                <a:solidFill>
                  <a:srgbClr val="002060"/>
                </a:solidFill>
                <a:latin typeface="Times New Roman" panose="02020603050405020304" pitchFamily="18" charset="0"/>
                <a:ea typeface="+mj-ea"/>
                <a:cs typeface="Times New Roman" panose="02020603050405020304" pitchFamily="18" charset="0"/>
              </a:rPr>
              <a:t>đệm</a:t>
            </a:r>
            <a:r>
              <a:rPr lang="en-US" sz="3600" b="1" dirty="0">
                <a:solidFill>
                  <a:srgbClr val="002060"/>
                </a:solidFill>
                <a:latin typeface="Times New Roman" panose="02020603050405020304" pitchFamily="18" charset="0"/>
                <a:ea typeface="+mj-ea"/>
                <a:cs typeface="Times New Roman" panose="02020603050405020304" pitchFamily="18" charset="0"/>
              </a:rPr>
              <a:t> </a:t>
            </a:r>
            <a:r>
              <a:rPr lang="en-US" sz="3600" b="1" dirty="0" err="1">
                <a:solidFill>
                  <a:srgbClr val="002060"/>
                </a:solidFill>
                <a:latin typeface="Times New Roman" panose="02020603050405020304" pitchFamily="18" charset="0"/>
                <a:ea typeface="+mj-ea"/>
                <a:cs typeface="Times New Roman" panose="02020603050405020304" pitchFamily="18" charset="0"/>
              </a:rPr>
              <a:t>của</a:t>
            </a:r>
            <a:r>
              <a:rPr lang="en-US" sz="3600" b="1" dirty="0">
                <a:solidFill>
                  <a:srgbClr val="002060"/>
                </a:solidFill>
                <a:latin typeface="Times New Roman" panose="02020603050405020304" pitchFamily="18" charset="0"/>
                <a:ea typeface="+mj-ea"/>
                <a:cs typeface="Times New Roman" panose="02020603050405020304" pitchFamily="18" charset="0"/>
              </a:rPr>
              <a:t> Anh </a:t>
            </a:r>
            <a:r>
              <a:rPr lang="en-US" sz="3600" b="1" dirty="0" err="1">
                <a:solidFill>
                  <a:srgbClr val="002060"/>
                </a:solidFill>
                <a:latin typeface="Times New Roman" panose="02020603050405020304" pitchFamily="18" charset="0"/>
                <a:ea typeface="+mj-ea"/>
                <a:cs typeface="Times New Roman" panose="02020603050405020304" pitchFamily="18" charset="0"/>
              </a:rPr>
              <a:t>và</a:t>
            </a:r>
            <a:r>
              <a:rPr lang="en-US" sz="3600" b="1" dirty="0">
                <a:solidFill>
                  <a:srgbClr val="002060"/>
                </a:solidFill>
                <a:latin typeface="Times New Roman" panose="02020603050405020304" pitchFamily="18" charset="0"/>
                <a:ea typeface="+mj-ea"/>
                <a:cs typeface="Times New Roman" panose="02020603050405020304" pitchFamily="18" charset="0"/>
              </a:rPr>
              <a:t> </a:t>
            </a:r>
            <a:r>
              <a:rPr lang="en-US" sz="3600" b="1" dirty="0" err="1">
                <a:solidFill>
                  <a:srgbClr val="002060"/>
                </a:solidFill>
                <a:latin typeface="Times New Roman" panose="02020603050405020304" pitchFamily="18" charset="0"/>
                <a:ea typeface="+mj-ea"/>
                <a:cs typeface="Times New Roman" panose="02020603050405020304" pitchFamily="18" charset="0"/>
              </a:rPr>
              <a:t>Pháp</a:t>
            </a:r>
            <a:r>
              <a:rPr lang="en-US" sz="3600" b="1" dirty="0">
                <a:solidFill>
                  <a:srgbClr val="002060"/>
                </a:solidFill>
                <a:latin typeface="Times New Roman" panose="02020603050405020304" pitchFamily="18" charset="0"/>
                <a:ea typeface="+mj-ea"/>
                <a:cs typeface="Times New Roman" panose="02020603050405020304" pitchFamily="18" charset="0"/>
                <a:sym typeface="Wingdings" panose="05000000000000000000" pitchFamily="2" charset="2"/>
              </a:rPr>
              <a:t> </a:t>
            </a:r>
            <a:r>
              <a:rPr lang="en-US" sz="3600" b="1" dirty="0" err="1">
                <a:solidFill>
                  <a:srgbClr val="002060"/>
                </a:solidFill>
                <a:latin typeface="Times New Roman" panose="02020603050405020304" pitchFamily="18" charset="0"/>
                <a:ea typeface="+mj-ea"/>
                <a:cs typeface="Times New Roman" panose="02020603050405020304" pitchFamily="18" charset="0"/>
              </a:rPr>
              <a:t>Lệ</a:t>
            </a:r>
            <a:r>
              <a:rPr lang="en-US" sz="3600" b="1" dirty="0">
                <a:solidFill>
                  <a:srgbClr val="002060"/>
                </a:solidFill>
                <a:latin typeface="Times New Roman" panose="02020603050405020304" pitchFamily="18" charset="0"/>
                <a:ea typeface="+mj-ea"/>
                <a:cs typeface="Times New Roman" panose="02020603050405020304" pitchFamily="18" charset="0"/>
              </a:rPr>
              <a:t> </a:t>
            </a:r>
            <a:r>
              <a:rPr lang="en-US" sz="3600" b="1" dirty="0" err="1">
                <a:solidFill>
                  <a:srgbClr val="002060"/>
                </a:solidFill>
                <a:latin typeface="Times New Roman" panose="02020603050405020304" pitchFamily="18" charset="0"/>
                <a:ea typeface="+mj-ea"/>
                <a:cs typeface="Times New Roman" panose="02020603050405020304" pitchFamily="18" charset="0"/>
              </a:rPr>
              <a:t>thuộc</a:t>
            </a:r>
            <a:r>
              <a:rPr lang="en-US" sz="3600" b="1" dirty="0">
                <a:solidFill>
                  <a:srgbClr val="002060"/>
                </a:solidFill>
                <a:latin typeface="Times New Roman" panose="02020603050405020304" pitchFamily="18" charset="0"/>
                <a:ea typeface="+mj-ea"/>
                <a:cs typeface="Times New Roman" panose="02020603050405020304" pitchFamily="18" charset="0"/>
              </a:rPr>
              <a:t> </a:t>
            </a:r>
            <a:r>
              <a:rPr lang="en-US" sz="3600" b="1" dirty="0" err="1">
                <a:solidFill>
                  <a:srgbClr val="002060"/>
                </a:solidFill>
                <a:latin typeface="Times New Roman" panose="02020603050405020304" pitchFamily="18" charset="0"/>
                <a:ea typeface="+mj-ea"/>
                <a:cs typeface="Times New Roman" panose="02020603050405020304" pitchFamily="18" charset="0"/>
              </a:rPr>
              <a:t>vào</a:t>
            </a:r>
            <a:r>
              <a:rPr lang="en-US" sz="3600" b="1" dirty="0">
                <a:solidFill>
                  <a:srgbClr val="002060"/>
                </a:solidFill>
                <a:latin typeface="Times New Roman" panose="02020603050405020304" pitchFamily="18" charset="0"/>
                <a:ea typeface="+mj-ea"/>
                <a:cs typeface="Times New Roman" panose="02020603050405020304" pitchFamily="18" charset="0"/>
              </a:rPr>
              <a:t> </a:t>
            </a:r>
            <a:r>
              <a:rPr lang="en-US" sz="3600" b="1" dirty="0" err="1">
                <a:solidFill>
                  <a:srgbClr val="002060"/>
                </a:solidFill>
                <a:latin typeface="Times New Roman" panose="02020603050405020304" pitchFamily="18" charset="0"/>
                <a:ea typeface="+mj-ea"/>
                <a:cs typeface="Times New Roman" panose="02020603050405020304" pitchFamily="18" charset="0"/>
              </a:rPr>
              <a:t>cả</a:t>
            </a:r>
            <a:r>
              <a:rPr lang="en-US" sz="3600" b="1" dirty="0">
                <a:solidFill>
                  <a:srgbClr val="002060"/>
                </a:solidFill>
                <a:latin typeface="Times New Roman" panose="02020603050405020304" pitchFamily="18" charset="0"/>
                <a:ea typeface="+mj-ea"/>
                <a:cs typeface="Times New Roman" panose="02020603050405020304" pitchFamily="18" charset="0"/>
              </a:rPr>
              <a:t> Anh </a:t>
            </a:r>
            <a:r>
              <a:rPr lang="en-US" sz="3600" b="1" dirty="0" err="1">
                <a:solidFill>
                  <a:srgbClr val="002060"/>
                </a:solidFill>
                <a:latin typeface="Times New Roman" panose="02020603050405020304" pitchFamily="18" charset="0"/>
                <a:ea typeface="+mj-ea"/>
                <a:cs typeface="Times New Roman" panose="02020603050405020304" pitchFamily="18" charset="0"/>
              </a:rPr>
              <a:t>và</a:t>
            </a:r>
            <a:r>
              <a:rPr lang="en-US" sz="3600" b="1" dirty="0">
                <a:solidFill>
                  <a:srgbClr val="002060"/>
                </a:solidFill>
                <a:latin typeface="Times New Roman" panose="02020603050405020304" pitchFamily="18" charset="0"/>
                <a:ea typeface="+mj-ea"/>
                <a:cs typeface="Times New Roman" panose="02020603050405020304" pitchFamily="18" charset="0"/>
              </a:rPr>
              <a:t> </a:t>
            </a:r>
            <a:r>
              <a:rPr lang="en-US" sz="3600" b="1" dirty="0" err="1">
                <a:solidFill>
                  <a:srgbClr val="002060"/>
                </a:solidFill>
                <a:latin typeface="Times New Roman" panose="02020603050405020304" pitchFamily="18" charset="0"/>
                <a:ea typeface="+mj-ea"/>
                <a:cs typeface="Times New Roman" panose="02020603050405020304" pitchFamily="18" charset="0"/>
              </a:rPr>
              <a:t>Pháp</a:t>
            </a:r>
            <a:r>
              <a:rPr lang="en-US" sz="3600" b="1" dirty="0">
                <a:solidFill>
                  <a:srgbClr val="002060"/>
                </a:solidFill>
                <a:latin typeface="Times New Roman" panose="02020603050405020304" pitchFamily="18" charset="0"/>
                <a:ea typeface="+mj-ea"/>
                <a:cs typeface="Times New Roman" panose="02020603050405020304" pitchFamily="18" charset="0"/>
              </a:rPr>
              <a:t>.</a:t>
            </a:r>
            <a:endParaRPr lang="en-US" sz="3600" b="1" dirty="0">
              <a:solidFill>
                <a:srgbClr val="002060"/>
              </a:solidFill>
              <a:latin typeface="Times New Roman" panose="02020603050405020304" pitchFamily="18" charset="0"/>
              <a:ea typeface="+mj-ea"/>
              <a:cs typeface="Times New Roman" panose="02020603050405020304" pitchFamily="18" charset="0"/>
              <a:hlinkClick r:id="rId2" action="ppaction://hlinksldjump">
                <a:extLst>
                  <a:ext uri="{A12FA001-AC4F-418D-AE19-62706E023703}">
                    <ahyp:hlinkClr xmlns:ahyp="http://schemas.microsoft.com/office/drawing/2018/hyperlinkcolor" val="tx"/>
                  </a:ext>
                </a:extLst>
              </a:hlinkClick>
            </a:endParaRPr>
          </a:p>
        </p:txBody>
      </p:sp>
      <p:pic>
        <p:nvPicPr>
          <p:cNvPr id="5" name="Picture 4" descr="ramav_400">
            <a:hlinkClick r:id="rId3" action="ppaction://hlinksldjump" tooltip="ghi bai"/>
            <a:extLst>
              <a:ext uri="{FF2B5EF4-FFF2-40B4-BE49-F238E27FC236}">
                <a16:creationId xmlns:a16="http://schemas.microsoft.com/office/drawing/2014/main" id="{A63673D4-718C-3866-508A-8BFC31BFE5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0" y="303245"/>
            <a:ext cx="1851282" cy="2211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C98C4324-FEDB-0A5B-D8AB-C289722B7767}"/>
              </a:ext>
            </a:extLst>
          </p:cNvPr>
          <p:cNvSpPr>
            <a:spLocks noChangeArrowheads="1"/>
          </p:cNvSpPr>
          <p:nvPr/>
        </p:nvSpPr>
        <p:spPr bwMode="auto">
          <a:xfrm>
            <a:off x="8077200" y="2590800"/>
            <a:ext cx="3810000" cy="46166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defPPr>
              <a:defRPr lang="en-US"/>
            </a:defPPr>
            <a:lvl1pPr algn="l" rtl="0" fontAlgn="base">
              <a:spcBef>
                <a:spcPct val="0"/>
              </a:spcBef>
              <a:spcAft>
                <a:spcPct val="0"/>
              </a:spcAft>
              <a:defRPr kern="1200">
                <a:solidFill>
                  <a:schemeClr val="tx1"/>
                </a:solidFill>
                <a:latin typeface="Times New Roman" panose="02020603050405020304" pitchFamily="18"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Times New Roman" panose="02020603050405020304" pitchFamily="18"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Times New Roman" panose="02020603050405020304" pitchFamily="18"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Times New Roman" panose="02020603050405020304" pitchFamily="18"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kern="1200">
                <a:solidFill>
                  <a:schemeClr val="tx1"/>
                </a:solidFill>
                <a:latin typeface="Times New Roman" panose="02020603050405020304" pitchFamily="18" charset="0"/>
                <a:ea typeface="+mn-ea"/>
                <a:cs typeface="Arial" panose="020B0604020202020204" pitchFamily="34" charset="0"/>
              </a:defRPr>
            </a:lvl9pPr>
          </a:lstStyle>
          <a:p>
            <a:pPr algn="just" eaLnBrk="1" hangingPunct="1"/>
            <a:r>
              <a:rPr lang="en-US" altLang="en-US" sz="2400" i="1" dirty="0"/>
              <a:t>Chu-la-long-con–Ra-ma V</a:t>
            </a:r>
          </a:p>
        </p:txBody>
      </p:sp>
    </p:spTree>
    <p:extLst>
      <p:ext uri="{BB962C8B-B14F-4D97-AF65-F5344CB8AC3E}">
        <p14:creationId xmlns:p14="http://schemas.microsoft.com/office/powerpoint/2010/main" val="3996661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heel(1)">
                                      <p:cBhvr>
                                        <p:cTn id="12" dur="2000"/>
                                        <p:tgtEl>
                                          <p:spTgt spid="4"/>
                                        </p:tgtEl>
                                      </p:cBhvr>
                                    </p:animEffect>
                                  </p:childTnLst>
                                </p:cTn>
                              </p:par>
                              <p:par>
                                <p:cTn id="13" presetID="21" presetClass="entr" presetSubtype="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heel(1)">
                                      <p:cBhvr>
                                        <p:cTn id="15" dur="2000"/>
                                        <p:tgtEl>
                                          <p:spTgt spid="5"/>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16;p26"/>
          <p:cNvSpPr txBox="1">
            <a:spLocks/>
          </p:cNvSpPr>
          <p:nvPr/>
        </p:nvSpPr>
        <p:spPr>
          <a:xfrm>
            <a:off x="381000" y="579099"/>
            <a:ext cx="11103347" cy="640101"/>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6000"/>
              <a:buFont typeface="Redressed"/>
              <a:buNone/>
              <a:defRPr sz="8000" b="0" i="0" u="none" strike="noStrike" cap="none">
                <a:solidFill>
                  <a:srgbClr val="482400"/>
                </a:solidFill>
                <a:latin typeface="Redressed"/>
                <a:ea typeface="Redressed"/>
                <a:cs typeface="Redressed"/>
                <a:sym typeface="Redressed"/>
              </a:defRPr>
            </a:lvl1pPr>
            <a:lvl2pPr marR="0" lvl="1" algn="l" rtl="0">
              <a:lnSpc>
                <a:spcPct val="100000"/>
              </a:lnSpc>
              <a:spcBef>
                <a:spcPts val="0"/>
              </a:spcBef>
              <a:spcAft>
                <a:spcPts val="0"/>
              </a:spcAft>
              <a:buClr>
                <a:schemeClr val="dk1"/>
              </a:buClr>
              <a:buSzPts val="6000"/>
              <a:buFont typeface="Redressed"/>
              <a:buNone/>
              <a:defRPr sz="8000" b="0" i="0" u="none" strike="noStrike" cap="none">
                <a:solidFill>
                  <a:schemeClr val="dk1"/>
                </a:solidFill>
                <a:latin typeface="Redressed"/>
                <a:ea typeface="Redressed"/>
                <a:cs typeface="Redressed"/>
                <a:sym typeface="Redressed"/>
              </a:defRPr>
            </a:lvl2pPr>
            <a:lvl3pPr marR="0" lvl="2" algn="l" rtl="0">
              <a:lnSpc>
                <a:spcPct val="100000"/>
              </a:lnSpc>
              <a:spcBef>
                <a:spcPts val="0"/>
              </a:spcBef>
              <a:spcAft>
                <a:spcPts val="0"/>
              </a:spcAft>
              <a:buClr>
                <a:schemeClr val="dk1"/>
              </a:buClr>
              <a:buSzPts val="6000"/>
              <a:buFont typeface="Redressed"/>
              <a:buNone/>
              <a:defRPr sz="8000" b="0" i="0" u="none" strike="noStrike" cap="none">
                <a:solidFill>
                  <a:schemeClr val="dk1"/>
                </a:solidFill>
                <a:latin typeface="Redressed"/>
                <a:ea typeface="Redressed"/>
                <a:cs typeface="Redressed"/>
                <a:sym typeface="Redressed"/>
              </a:defRPr>
            </a:lvl3pPr>
            <a:lvl4pPr marR="0" lvl="3" algn="l" rtl="0">
              <a:lnSpc>
                <a:spcPct val="100000"/>
              </a:lnSpc>
              <a:spcBef>
                <a:spcPts val="0"/>
              </a:spcBef>
              <a:spcAft>
                <a:spcPts val="0"/>
              </a:spcAft>
              <a:buClr>
                <a:schemeClr val="dk1"/>
              </a:buClr>
              <a:buSzPts val="6000"/>
              <a:buFont typeface="Redressed"/>
              <a:buNone/>
              <a:defRPr sz="8000" b="0" i="0" u="none" strike="noStrike" cap="none">
                <a:solidFill>
                  <a:schemeClr val="dk1"/>
                </a:solidFill>
                <a:latin typeface="Redressed"/>
                <a:ea typeface="Redressed"/>
                <a:cs typeface="Redressed"/>
                <a:sym typeface="Redressed"/>
              </a:defRPr>
            </a:lvl4pPr>
            <a:lvl5pPr marR="0" lvl="4" algn="l" rtl="0">
              <a:lnSpc>
                <a:spcPct val="100000"/>
              </a:lnSpc>
              <a:spcBef>
                <a:spcPts val="0"/>
              </a:spcBef>
              <a:spcAft>
                <a:spcPts val="0"/>
              </a:spcAft>
              <a:buClr>
                <a:schemeClr val="dk1"/>
              </a:buClr>
              <a:buSzPts val="6000"/>
              <a:buFont typeface="Redressed"/>
              <a:buNone/>
              <a:defRPr sz="8000" b="0" i="0" u="none" strike="noStrike" cap="none">
                <a:solidFill>
                  <a:schemeClr val="dk1"/>
                </a:solidFill>
                <a:latin typeface="Redressed"/>
                <a:ea typeface="Redressed"/>
                <a:cs typeface="Redressed"/>
                <a:sym typeface="Redressed"/>
              </a:defRPr>
            </a:lvl5pPr>
            <a:lvl6pPr marR="0" lvl="5" algn="l" rtl="0">
              <a:lnSpc>
                <a:spcPct val="100000"/>
              </a:lnSpc>
              <a:spcBef>
                <a:spcPts val="0"/>
              </a:spcBef>
              <a:spcAft>
                <a:spcPts val="0"/>
              </a:spcAft>
              <a:buClr>
                <a:schemeClr val="dk1"/>
              </a:buClr>
              <a:buSzPts val="6000"/>
              <a:buFont typeface="Redressed"/>
              <a:buNone/>
              <a:defRPr sz="8000" b="0" i="0" u="none" strike="noStrike" cap="none">
                <a:solidFill>
                  <a:schemeClr val="dk1"/>
                </a:solidFill>
                <a:latin typeface="Redressed"/>
                <a:ea typeface="Redressed"/>
                <a:cs typeface="Redressed"/>
                <a:sym typeface="Redressed"/>
              </a:defRPr>
            </a:lvl6pPr>
            <a:lvl7pPr marR="0" lvl="6" algn="l" rtl="0">
              <a:lnSpc>
                <a:spcPct val="100000"/>
              </a:lnSpc>
              <a:spcBef>
                <a:spcPts val="0"/>
              </a:spcBef>
              <a:spcAft>
                <a:spcPts val="0"/>
              </a:spcAft>
              <a:buClr>
                <a:schemeClr val="dk1"/>
              </a:buClr>
              <a:buSzPts val="6000"/>
              <a:buFont typeface="Redressed"/>
              <a:buNone/>
              <a:defRPr sz="8000" b="0" i="0" u="none" strike="noStrike" cap="none">
                <a:solidFill>
                  <a:schemeClr val="dk1"/>
                </a:solidFill>
                <a:latin typeface="Redressed"/>
                <a:ea typeface="Redressed"/>
                <a:cs typeface="Redressed"/>
                <a:sym typeface="Redressed"/>
              </a:defRPr>
            </a:lvl7pPr>
            <a:lvl8pPr marR="0" lvl="7" algn="l" rtl="0">
              <a:lnSpc>
                <a:spcPct val="100000"/>
              </a:lnSpc>
              <a:spcBef>
                <a:spcPts val="0"/>
              </a:spcBef>
              <a:spcAft>
                <a:spcPts val="0"/>
              </a:spcAft>
              <a:buClr>
                <a:schemeClr val="dk1"/>
              </a:buClr>
              <a:buSzPts val="6000"/>
              <a:buFont typeface="Redressed"/>
              <a:buNone/>
              <a:defRPr sz="8000" b="0" i="0" u="none" strike="noStrike" cap="none">
                <a:solidFill>
                  <a:schemeClr val="dk1"/>
                </a:solidFill>
                <a:latin typeface="Redressed"/>
                <a:ea typeface="Redressed"/>
                <a:cs typeface="Redressed"/>
                <a:sym typeface="Redressed"/>
              </a:defRPr>
            </a:lvl8pPr>
            <a:lvl9pPr marR="0" lvl="8" algn="l" rtl="0">
              <a:lnSpc>
                <a:spcPct val="100000"/>
              </a:lnSpc>
              <a:spcBef>
                <a:spcPts val="0"/>
              </a:spcBef>
              <a:spcAft>
                <a:spcPts val="0"/>
              </a:spcAft>
              <a:buClr>
                <a:schemeClr val="dk1"/>
              </a:buClr>
              <a:buSzPts val="6000"/>
              <a:buFont typeface="Redressed"/>
              <a:buNone/>
              <a:defRPr sz="8000" b="0" i="0" u="none" strike="noStrike" cap="none">
                <a:solidFill>
                  <a:schemeClr val="dk1"/>
                </a:solidFill>
                <a:latin typeface="Redressed"/>
                <a:ea typeface="Redressed"/>
                <a:cs typeface="Redressed"/>
                <a:sym typeface="Redressed"/>
              </a:defRPr>
            </a:lvl9pPr>
          </a:lstStyle>
          <a:p>
            <a:pPr marL="0" marR="0" lvl="0" indent="0" algn="ctr" defTabSz="914400" rtl="0" eaLnBrk="1" fontAlgn="auto" latinLnBrk="0" hangingPunct="1">
              <a:lnSpc>
                <a:spcPct val="100000"/>
              </a:lnSpc>
              <a:spcBef>
                <a:spcPts val="0"/>
              </a:spcBef>
              <a:spcAft>
                <a:spcPts val="0"/>
              </a:spcAft>
              <a:buClr>
                <a:srgbClr val="783F04"/>
              </a:buClr>
              <a:buSzPts val="6000"/>
              <a:buFont typeface="Redressed"/>
              <a:buNone/>
              <a:tabLst/>
              <a:defRPr/>
            </a:pPr>
            <a:r>
              <a:rPr kumimoji="0" lang="vi-VN" sz="44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Redressed"/>
              </a:rPr>
              <a:t>BÀI 1</a:t>
            </a:r>
            <a:r>
              <a:rPr kumimoji="0" lang="en-GB" sz="44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Redressed"/>
              </a:rPr>
              <a:t>8</a:t>
            </a:r>
            <a:r>
              <a:rPr kumimoji="0" lang="vi-VN" sz="44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Redressed"/>
              </a:rPr>
              <a:t>:</a:t>
            </a:r>
            <a:r>
              <a:rPr kumimoji="0" lang="en-GB" sz="44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Redressed"/>
              </a:rPr>
              <a:t> </a:t>
            </a:r>
            <a:r>
              <a:rPr lang="en-GB" sz="4400" b="1" kern="0" dirty="0">
                <a:solidFill>
                  <a:srgbClr val="FF0000"/>
                </a:solidFill>
                <a:latin typeface="Times New Roman" panose="02020603050405020304" pitchFamily="18" charset="0"/>
                <a:cs typeface="Times New Roman" panose="02020603050405020304" pitchFamily="18" charset="0"/>
              </a:rPr>
              <a:t>ĐÔNG NAM Á</a:t>
            </a:r>
            <a:endParaRPr kumimoji="0" lang="vi-VN" sz="44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Redressed"/>
            </a:endParaRPr>
          </a:p>
        </p:txBody>
      </p:sp>
      <p:sp>
        <p:nvSpPr>
          <p:cNvPr id="4" name="TextBox 3">
            <a:extLst>
              <a:ext uri="{FF2B5EF4-FFF2-40B4-BE49-F238E27FC236}">
                <a16:creationId xmlns:a16="http://schemas.microsoft.com/office/drawing/2014/main" id="{616E1C4C-C47C-8671-0BDC-F8C693D74478}"/>
              </a:ext>
            </a:extLst>
          </p:cNvPr>
          <p:cNvSpPr txBox="1"/>
          <p:nvPr/>
        </p:nvSpPr>
        <p:spPr>
          <a:xfrm>
            <a:off x="304800" y="1249740"/>
            <a:ext cx="11582399" cy="1569660"/>
          </a:xfrm>
          <a:prstGeom prst="rect">
            <a:avLst/>
          </a:prstGeom>
          <a:noFill/>
        </p:spPr>
        <p:txBody>
          <a:bodyPr wrap="square" rtlCol="0">
            <a:spAutoFit/>
          </a:bodyPr>
          <a:lstStyle/>
          <a:p>
            <a:pPr marL="0" marR="0" lvl="0" indent="0" defTabSz="1219170" rtl="0" eaLnBrk="1" fontAlgn="auto" latinLnBrk="0" hangingPunct="1">
              <a:lnSpc>
                <a:spcPct val="100000"/>
              </a:lnSpc>
              <a:spcBef>
                <a:spcPts val="0"/>
              </a:spcBef>
              <a:spcAft>
                <a:spcPts val="0"/>
              </a:spcAft>
              <a:buClr>
                <a:srgbClr val="000000"/>
              </a:buClr>
              <a:buSzTx/>
              <a:buFontTx/>
              <a:buNone/>
              <a:tabLst/>
              <a:defRPr/>
            </a:pPr>
            <a:r>
              <a:rPr lang="en-US" sz="4800" b="1" kern="0" noProof="0" dirty="0">
                <a:solidFill>
                  <a:srgbClr val="663300"/>
                </a:solidFill>
                <a:latin typeface="Times New Roman" panose="02020603050405020304" pitchFamily="18" charset="0"/>
                <a:cs typeface="Times New Roman" panose="02020603050405020304" pitchFamily="18" charset="0"/>
                <a:sym typeface="Arial"/>
              </a:rPr>
              <a:t>1. </a:t>
            </a:r>
            <a:r>
              <a:rPr lang="en-US" sz="4800" b="1" kern="0" noProof="0" dirty="0" err="1">
                <a:solidFill>
                  <a:srgbClr val="663300"/>
                </a:solidFill>
                <a:latin typeface="Times New Roman" panose="02020603050405020304" pitchFamily="18" charset="0"/>
                <a:cs typeface="Times New Roman" panose="02020603050405020304" pitchFamily="18" charset="0"/>
                <a:sym typeface="Arial"/>
              </a:rPr>
              <a:t>Phong</a:t>
            </a:r>
            <a:r>
              <a:rPr lang="en-US" sz="4800" b="1" kern="0" noProof="0" dirty="0">
                <a:solidFill>
                  <a:srgbClr val="663300"/>
                </a:solidFill>
                <a:latin typeface="Times New Roman" panose="02020603050405020304" pitchFamily="18" charset="0"/>
                <a:cs typeface="Times New Roman" panose="02020603050405020304" pitchFamily="18" charset="0"/>
                <a:sym typeface="Arial"/>
              </a:rPr>
              <a:t> </a:t>
            </a:r>
            <a:r>
              <a:rPr lang="en-US" sz="4800" b="1" kern="0" noProof="0" dirty="0" err="1">
                <a:solidFill>
                  <a:srgbClr val="663300"/>
                </a:solidFill>
                <a:latin typeface="Times New Roman" panose="02020603050405020304" pitchFamily="18" charset="0"/>
                <a:cs typeface="Times New Roman" panose="02020603050405020304" pitchFamily="18" charset="0"/>
                <a:sym typeface="Arial"/>
              </a:rPr>
              <a:t>trào</a:t>
            </a:r>
            <a:r>
              <a:rPr lang="en-US" sz="4800" b="1" kern="0" noProof="0" dirty="0">
                <a:solidFill>
                  <a:srgbClr val="663300"/>
                </a:solidFill>
                <a:latin typeface="Times New Roman" panose="02020603050405020304" pitchFamily="18" charset="0"/>
                <a:cs typeface="Times New Roman" panose="02020603050405020304" pitchFamily="18" charset="0"/>
                <a:sym typeface="Arial"/>
              </a:rPr>
              <a:t> </a:t>
            </a:r>
            <a:r>
              <a:rPr lang="en-US" sz="4800" b="1" kern="0" noProof="0" dirty="0" err="1">
                <a:solidFill>
                  <a:srgbClr val="663300"/>
                </a:solidFill>
                <a:latin typeface="Times New Roman" panose="02020603050405020304" pitchFamily="18" charset="0"/>
                <a:cs typeface="Times New Roman" panose="02020603050405020304" pitchFamily="18" charset="0"/>
                <a:sym typeface="Arial"/>
              </a:rPr>
              <a:t>giải</a:t>
            </a:r>
            <a:r>
              <a:rPr lang="en-US" sz="4800" b="1" kern="0" noProof="0" dirty="0">
                <a:solidFill>
                  <a:srgbClr val="663300"/>
                </a:solidFill>
                <a:latin typeface="Times New Roman" panose="02020603050405020304" pitchFamily="18" charset="0"/>
                <a:cs typeface="Times New Roman" panose="02020603050405020304" pitchFamily="18" charset="0"/>
                <a:sym typeface="Arial"/>
              </a:rPr>
              <a:t> </a:t>
            </a:r>
            <a:r>
              <a:rPr lang="en-US" sz="4800" b="1" kern="0" noProof="0" dirty="0" err="1">
                <a:solidFill>
                  <a:srgbClr val="663300"/>
                </a:solidFill>
                <a:latin typeface="Times New Roman" panose="02020603050405020304" pitchFamily="18" charset="0"/>
                <a:cs typeface="Times New Roman" panose="02020603050405020304" pitchFamily="18" charset="0"/>
                <a:sym typeface="Arial"/>
              </a:rPr>
              <a:t>phóng</a:t>
            </a:r>
            <a:r>
              <a:rPr lang="en-US" sz="4800" b="1" kern="0" noProof="0" dirty="0">
                <a:solidFill>
                  <a:srgbClr val="663300"/>
                </a:solidFill>
                <a:latin typeface="Times New Roman" panose="02020603050405020304" pitchFamily="18" charset="0"/>
                <a:cs typeface="Times New Roman" panose="02020603050405020304" pitchFamily="18" charset="0"/>
                <a:sym typeface="Arial"/>
              </a:rPr>
              <a:t> </a:t>
            </a:r>
            <a:r>
              <a:rPr lang="en-US" sz="4800" b="1" kern="0" noProof="0" dirty="0" err="1">
                <a:solidFill>
                  <a:srgbClr val="663300"/>
                </a:solidFill>
                <a:latin typeface="Times New Roman" panose="02020603050405020304" pitchFamily="18" charset="0"/>
                <a:cs typeface="Times New Roman" panose="02020603050405020304" pitchFamily="18" charset="0"/>
                <a:sym typeface="Arial"/>
              </a:rPr>
              <a:t>dân</a:t>
            </a:r>
            <a:r>
              <a:rPr lang="en-US" sz="4800" b="1" kern="0" noProof="0" dirty="0">
                <a:solidFill>
                  <a:srgbClr val="663300"/>
                </a:solidFill>
                <a:latin typeface="Times New Roman" panose="02020603050405020304" pitchFamily="18" charset="0"/>
                <a:cs typeface="Times New Roman" panose="02020603050405020304" pitchFamily="18" charset="0"/>
                <a:sym typeface="Arial"/>
              </a:rPr>
              <a:t> </a:t>
            </a:r>
            <a:r>
              <a:rPr lang="en-US" sz="4800" b="1" kern="0" noProof="0" dirty="0" err="1">
                <a:solidFill>
                  <a:srgbClr val="663300"/>
                </a:solidFill>
                <a:latin typeface="Times New Roman" panose="02020603050405020304" pitchFamily="18" charset="0"/>
                <a:cs typeface="Times New Roman" panose="02020603050405020304" pitchFamily="18" charset="0"/>
                <a:sym typeface="Arial"/>
              </a:rPr>
              <a:t>tộc</a:t>
            </a:r>
            <a:r>
              <a:rPr lang="en-US" sz="4800" b="1" kern="0" noProof="0" dirty="0">
                <a:solidFill>
                  <a:srgbClr val="663300"/>
                </a:solidFill>
                <a:latin typeface="Times New Roman" panose="02020603050405020304" pitchFamily="18" charset="0"/>
                <a:cs typeface="Times New Roman" panose="02020603050405020304" pitchFamily="18" charset="0"/>
                <a:sym typeface="Arial"/>
              </a:rPr>
              <a:t> ở </a:t>
            </a:r>
            <a:r>
              <a:rPr lang="en-US" sz="4800" b="1" kern="0" noProof="0" dirty="0" err="1">
                <a:solidFill>
                  <a:srgbClr val="663300"/>
                </a:solidFill>
                <a:latin typeface="Times New Roman" panose="02020603050405020304" pitchFamily="18" charset="0"/>
                <a:cs typeface="Times New Roman" panose="02020603050405020304" pitchFamily="18" charset="0"/>
                <a:sym typeface="Arial"/>
              </a:rPr>
              <a:t>Đông</a:t>
            </a:r>
            <a:r>
              <a:rPr lang="en-US" sz="4800" b="1" kern="0" noProof="0" dirty="0">
                <a:solidFill>
                  <a:srgbClr val="663300"/>
                </a:solidFill>
                <a:latin typeface="Times New Roman" panose="02020603050405020304" pitchFamily="18" charset="0"/>
                <a:cs typeface="Times New Roman" panose="02020603050405020304" pitchFamily="18" charset="0"/>
                <a:sym typeface="Arial"/>
              </a:rPr>
              <a:t> Nam Á </a:t>
            </a:r>
            <a:r>
              <a:rPr lang="en-US" sz="4800" b="1" kern="0" noProof="0" dirty="0" err="1">
                <a:solidFill>
                  <a:srgbClr val="663300"/>
                </a:solidFill>
                <a:latin typeface="Times New Roman" panose="02020603050405020304" pitchFamily="18" charset="0"/>
                <a:cs typeface="Times New Roman" panose="02020603050405020304" pitchFamily="18" charset="0"/>
                <a:sym typeface="Arial"/>
              </a:rPr>
              <a:t>nửa</a:t>
            </a:r>
            <a:r>
              <a:rPr lang="en-US" sz="4800" b="1" kern="0" noProof="0" dirty="0">
                <a:solidFill>
                  <a:srgbClr val="663300"/>
                </a:solidFill>
                <a:latin typeface="Times New Roman" panose="02020603050405020304" pitchFamily="18" charset="0"/>
                <a:cs typeface="Times New Roman" panose="02020603050405020304" pitchFamily="18" charset="0"/>
                <a:sym typeface="Arial"/>
              </a:rPr>
              <a:t> </a:t>
            </a:r>
            <a:r>
              <a:rPr lang="en-US" sz="4800" b="1" kern="0" noProof="0" dirty="0" err="1">
                <a:solidFill>
                  <a:srgbClr val="663300"/>
                </a:solidFill>
                <a:latin typeface="Times New Roman" panose="02020603050405020304" pitchFamily="18" charset="0"/>
                <a:cs typeface="Times New Roman" panose="02020603050405020304" pitchFamily="18" charset="0"/>
                <a:sym typeface="Arial"/>
              </a:rPr>
              <a:t>sau</a:t>
            </a:r>
            <a:r>
              <a:rPr lang="en-US" sz="4800" b="1" kern="0" noProof="0" dirty="0">
                <a:solidFill>
                  <a:srgbClr val="663300"/>
                </a:solidFill>
                <a:latin typeface="Times New Roman" panose="02020603050405020304" pitchFamily="18" charset="0"/>
                <a:cs typeface="Times New Roman" panose="02020603050405020304" pitchFamily="18" charset="0"/>
                <a:sym typeface="Arial"/>
              </a:rPr>
              <a:t> </a:t>
            </a:r>
            <a:r>
              <a:rPr lang="en-US" sz="4800" b="1" kern="0" noProof="0" dirty="0" err="1">
                <a:solidFill>
                  <a:srgbClr val="663300"/>
                </a:solidFill>
                <a:latin typeface="Times New Roman" panose="02020603050405020304" pitchFamily="18" charset="0"/>
                <a:cs typeface="Times New Roman" panose="02020603050405020304" pitchFamily="18" charset="0"/>
                <a:sym typeface="Arial"/>
              </a:rPr>
              <a:t>thế</a:t>
            </a:r>
            <a:r>
              <a:rPr lang="en-US" sz="4800" b="1" kern="0" noProof="0" dirty="0">
                <a:solidFill>
                  <a:srgbClr val="663300"/>
                </a:solidFill>
                <a:latin typeface="Times New Roman" panose="02020603050405020304" pitchFamily="18" charset="0"/>
                <a:cs typeface="Times New Roman" panose="02020603050405020304" pitchFamily="18" charset="0"/>
                <a:sym typeface="Arial"/>
              </a:rPr>
              <a:t> </a:t>
            </a:r>
            <a:r>
              <a:rPr lang="en-US" sz="4800" b="1" kern="0" noProof="0" dirty="0" err="1">
                <a:solidFill>
                  <a:srgbClr val="663300"/>
                </a:solidFill>
                <a:latin typeface="Times New Roman" panose="02020603050405020304" pitchFamily="18" charset="0"/>
                <a:cs typeface="Times New Roman" panose="02020603050405020304" pitchFamily="18" charset="0"/>
                <a:sym typeface="Arial"/>
              </a:rPr>
              <a:t>kỉ</a:t>
            </a:r>
            <a:r>
              <a:rPr lang="en-US" sz="4800" b="1" kern="0" noProof="0" dirty="0">
                <a:solidFill>
                  <a:srgbClr val="663300"/>
                </a:solidFill>
                <a:latin typeface="Times New Roman" panose="02020603050405020304" pitchFamily="18" charset="0"/>
                <a:cs typeface="Times New Roman" panose="02020603050405020304" pitchFamily="18" charset="0"/>
                <a:sym typeface="Arial"/>
              </a:rPr>
              <a:t> XIX</a:t>
            </a:r>
            <a:endParaRPr kumimoji="0" lang="en-US" sz="4800" b="1" i="0" u="none" strike="noStrike" kern="0" cap="none" spc="0" normalizeH="0" baseline="0" noProof="0" dirty="0">
              <a:ln>
                <a:noFill/>
              </a:ln>
              <a:solidFill>
                <a:srgbClr val="663300"/>
              </a:solidFill>
              <a:effectLst/>
              <a:uLnTx/>
              <a:uFillTx/>
              <a:latin typeface="Times New Roman" panose="02020603050405020304" pitchFamily="18" charset="0"/>
              <a:cs typeface="Times New Roman" panose="02020603050405020304" pitchFamily="18" charset="0"/>
              <a:sym typeface="Arial"/>
            </a:endParaRPr>
          </a:p>
        </p:txBody>
      </p:sp>
      <p:sp>
        <p:nvSpPr>
          <p:cNvPr id="3" name="Rectangle 2">
            <a:extLst>
              <a:ext uri="{FF2B5EF4-FFF2-40B4-BE49-F238E27FC236}">
                <a16:creationId xmlns:a16="http://schemas.microsoft.com/office/drawing/2014/main" id="{5CF7BB48-749D-09D8-224D-79554E0AA76A}"/>
              </a:ext>
            </a:extLst>
          </p:cNvPr>
          <p:cNvSpPr/>
          <p:nvPr/>
        </p:nvSpPr>
        <p:spPr>
          <a:xfrm>
            <a:off x="380999" y="2901077"/>
            <a:ext cx="11506199" cy="2585323"/>
          </a:xfrm>
          <a:prstGeom prst="rect">
            <a:avLst/>
          </a:prstGeom>
        </p:spPr>
        <p:txBody>
          <a:bodyPr wrap="square">
            <a:spAutoFit/>
          </a:bodyPr>
          <a:lstStyle/>
          <a:p>
            <a:r>
              <a:rPr lang="nl-NL" sz="5400" i="1" dirty="0">
                <a:latin typeface="Times New Roman" panose="02020603050405020304" pitchFamily="18" charset="0"/>
                <a:ea typeface="Times New Roman" panose="02020603050405020304" pitchFamily="18" charset="0"/>
                <a:cs typeface="Times New Roman" panose="02020603050405020304" pitchFamily="18" charset="0"/>
              </a:rPr>
              <a:t>-</a:t>
            </a:r>
            <a:r>
              <a:rPr lang="nl-NL" sz="5400" dirty="0">
                <a:latin typeface="Times New Roman" panose="02020603050405020304" pitchFamily="18" charset="0"/>
                <a:ea typeface="Times New Roman" panose="02020603050405020304" pitchFamily="18" charset="0"/>
                <a:cs typeface="Times New Roman" panose="02020603050405020304" pitchFamily="18" charset="0"/>
              </a:rPr>
              <a:t> Cuối TK XIX đầu thế kỉ XX thực dân phương Tây đã phân chia xong thuộc địa ở Đông Nam Á</a:t>
            </a:r>
            <a:r>
              <a:rPr lang="vi-VN" altLang="nl-NL" sz="5400" dirty="0">
                <a:latin typeface="Times New Roman" panose="02020603050405020304" pitchFamily="18" charset="0"/>
                <a:ea typeface="Times New Roman" panose="02020603050405020304" pitchFamily="18" charset="0"/>
                <a:cs typeface="Times New Roman" panose="02020603050405020304" pitchFamily="18" charset="0"/>
              </a:rPr>
              <a:t>.</a:t>
            </a:r>
            <a:r>
              <a:rPr lang="nl-NL" sz="5400" dirty="0">
                <a:latin typeface="Times New Roman" panose="02020603050405020304" pitchFamily="18" charset="0"/>
                <a:ea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2642497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grpId="0" nodeType="clickEffect">
                                  <p:stCondLst>
                                    <p:cond delay="0"/>
                                  </p:stCondLst>
                                  <p:childTnLst>
                                    <p:set>
                                      <p:cBhvr>
                                        <p:cTn id="6" dur="500" fill="hold">
                                          <p:stCondLst>
                                            <p:cond delay="0"/>
                                          </p:stCondLst>
                                        </p:cTn>
                                        <p:tgtEl>
                                          <p:spTgt spid="3"/>
                                        </p:tgtEl>
                                        <p:attrNameLst>
                                          <p:attrName>style.visibility</p:attrName>
                                        </p:attrNameLst>
                                      </p:cBhvr>
                                      <p:to>
                                        <p:strVal val="visible"/>
                                      </p:to>
                                    </p:set>
                                    <p:animEffect transition="in" filter="plus(i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7704C0A-9F72-3D48-9FDD-D85C8729FFDB}"/>
              </a:ext>
            </a:extLst>
          </p:cNvPr>
          <p:cNvSpPr/>
          <p:nvPr/>
        </p:nvSpPr>
        <p:spPr>
          <a:xfrm>
            <a:off x="1149220" y="533400"/>
            <a:ext cx="10280780" cy="1828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0" i="0" dirty="0">
                <a:solidFill>
                  <a:srgbClr val="000000"/>
                </a:solidFill>
                <a:effectLst/>
                <a:latin typeface="Open Sans" panose="020B0606030504020204" pitchFamily="34" charset="0"/>
              </a:rPr>
              <a:t> </a:t>
            </a:r>
            <a:r>
              <a:rPr lang="en-GB" sz="4400" b="0" i="0" dirty="0" err="1">
                <a:solidFill>
                  <a:srgbClr val="000000"/>
                </a:solidFill>
                <a:effectLst/>
                <a:latin typeface="Times New Roman" panose="02020603050405020304" pitchFamily="18" charset="0"/>
                <a:cs typeface="Times New Roman" panose="02020603050405020304" pitchFamily="18" charset="0"/>
              </a:rPr>
              <a:t>Vì</a:t>
            </a:r>
            <a:r>
              <a:rPr lang="en-GB" sz="4400" b="0" i="0" dirty="0">
                <a:solidFill>
                  <a:srgbClr val="000000"/>
                </a:solidFill>
                <a:effectLst/>
                <a:latin typeface="Times New Roman" panose="02020603050405020304" pitchFamily="18" charset="0"/>
                <a:cs typeface="Times New Roman" panose="02020603050405020304" pitchFamily="18" charset="0"/>
              </a:rPr>
              <a:t> </a:t>
            </a:r>
            <a:r>
              <a:rPr lang="en-GB" sz="4400" b="0" i="0" dirty="0" err="1">
                <a:solidFill>
                  <a:srgbClr val="000000"/>
                </a:solidFill>
                <a:effectLst/>
                <a:latin typeface="Times New Roman" panose="02020603050405020304" pitchFamily="18" charset="0"/>
                <a:cs typeface="Times New Roman" panose="02020603050405020304" pitchFamily="18" charset="0"/>
              </a:rPr>
              <a:t>sao</a:t>
            </a:r>
            <a:r>
              <a:rPr lang="en-GB" sz="4400" b="0" i="0" dirty="0">
                <a:solidFill>
                  <a:srgbClr val="000000"/>
                </a:solidFill>
                <a:effectLst/>
                <a:latin typeface="Times New Roman" panose="02020603050405020304" pitchFamily="18" charset="0"/>
                <a:cs typeface="Times New Roman" panose="02020603050405020304" pitchFamily="18" charset="0"/>
              </a:rPr>
              <a:t> </a:t>
            </a:r>
            <a:r>
              <a:rPr lang="en-GB" sz="4400" b="0" i="0" dirty="0" err="1">
                <a:solidFill>
                  <a:srgbClr val="000000"/>
                </a:solidFill>
                <a:effectLst/>
                <a:latin typeface="Times New Roman" panose="02020603050405020304" pitchFamily="18" charset="0"/>
                <a:cs typeface="Times New Roman" panose="02020603050405020304" pitchFamily="18" charset="0"/>
              </a:rPr>
              <a:t>nhân</a:t>
            </a:r>
            <a:r>
              <a:rPr lang="en-GB" sz="4400" b="0" i="0" dirty="0">
                <a:solidFill>
                  <a:srgbClr val="000000"/>
                </a:solidFill>
                <a:effectLst/>
                <a:latin typeface="Times New Roman" panose="02020603050405020304" pitchFamily="18" charset="0"/>
                <a:cs typeface="Times New Roman" panose="02020603050405020304" pitchFamily="18" charset="0"/>
              </a:rPr>
              <a:t> </a:t>
            </a:r>
            <a:r>
              <a:rPr lang="en-GB" sz="4400" b="0" i="0" dirty="0" err="1">
                <a:solidFill>
                  <a:srgbClr val="000000"/>
                </a:solidFill>
                <a:effectLst/>
                <a:latin typeface="Times New Roman" panose="02020603050405020304" pitchFamily="18" charset="0"/>
                <a:cs typeface="Times New Roman" panose="02020603050405020304" pitchFamily="18" charset="0"/>
              </a:rPr>
              <a:t>dân</a:t>
            </a:r>
            <a:r>
              <a:rPr lang="en-GB" sz="4400" b="0" i="0" dirty="0">
                <a:solidFill>
                  <a:srgbClr val="000000"/>
                </a:solidFill>
                <a:effectLst/>
                <a:latin typeface="Times New Roman" panose="02020603050405020304" pitchFamily="18" charset="0"/>
                <a:cs typeface="Times New Roman" panose="02020603050405020304" pitchFamily="18" charset="0"/>
              </a:rPr>
              <a:t> </a:t>
            </a:r>
            <a:r>
              <a:rPr lang="en-GB" sz="4400" b="0" i="0" dirty="0" err="1">
                <a:solidFill>
                  <a:srgbClr val="000000"/>
                </a:solidFill>
                <a:effectLst/>
                <a:latin typeface="Times New Roman" panose="02020603050405020304" pitchFamily="18" charset="0"/>
                <a:cs typeface="Times New Roman" panose="02020603050405020304" pitchFamily="18" charset="0"/>
              </a:rPr>
              <a:t>Đông</a:t>
            </a:r>
            <a:r>
              <a:rPr lang="en-GB" sz="4400" b="0" i="0" dirty="0">
                <a:solidFill>
                  <a:srgbClr val="000000"/>
                </a:solidFill>
                <a:effectLst/>
                <a:latin typeface="Times New Roman" panose="02020603050405020304" pitchFamily="18" charset="0"/>
                <a:cs typeface="Times New Roman" panose="02020603050405020304" pitchFamily="18" charset="0"/>
              </a:rPr>
              <a:t> Nam Á </a:t>
            </a:r>
            <a:r>
              <a:rPr lang="en-GB" sz="4400" b="0" i="0" dirty="0" err="1">
                <a:solidFill>
                  <a:srgbClr val="000000"/>
                </a:solidFill>
                <a:effectLst/>
                <a:latin typeface="Times New Roman" panose="02020603050405020304" pitchFamily="18" charset="0"/>
                <a:cs typeface="Times New Roman" panose="02020603050405020304" pitchFamily="18" charset="0"/>
              </a:rPr>
              <a:t>tiến</a:t>
            </a:r>
            <a:r>
              <a:rPr lang="en-GB" sz="4400" b="0" i="0" dirty="0">
                <a:solidFill>
                  <a:srgbClr val="000000"/>
                </a:solidFill>
                <a:effectLst/>
                <a:latin typeface="Times New Roman" panose="02020603050405020304" pitchFamily="18" charset="0"/>
                <a:cs typeface="Times New Roman" panose="02020603050405020304" pitchFamily="18" charset="0"/>
              </a:rPr>
              <a:t> </a:t>
            </a:r>
            <a:r>
              <a:rPr lang="en-GB" sz="4400" b="0" i="0" dirty="0" err="1">
                <a:solidFill>
                  <a:srgbClr val="000000"/>
                </a:solidFill>
                <a:effectLst/>
                <a:latin typeface="Times New Roman" panose="02020603050405020304" pitchFamily="18" charset="0"/>
                <a:cs typeface="Times New Roman" panose="02020603050405020304" pitchFamily="18" charset="0"/>
              </a:rPr>
              <a:t>hành</a:t>
            </a:r>
            <a:r>
              <a:rPr lang="en-GB" sz="4400" b="0" i="0" dirty="0">
                <a:solidFill>
                  <a:srgbClr val="000000"/>
                </a:solidFill>
                <a:effectLst/>
                <a:latin typeface="Times New Roman" panose="02020603050405020304" pitchFamily="18" charset="0"/>
                <a:cs typeface="Times New Roman" panose="02020603050405020304" pitchFamily="18" charset="0"/>
              </a:rPr>
              <a:t> </a:t>
            </a:r>
            <a:r>
              <a:rPr lang="en-GB" sz="4400" b="0" i="0" dirty="0" err="1">
                <a:solidFill>
                  <a:srgbClr val="000000"/>
                </a:solidFill>
                <a:effectLst/>
                <a:latin typeface="Times New Roman" panose="02020603050405020304" pitchFamily="18" charset="0"/>
                <a:cs typeface="Times New Roman" panose="02020603050405020304" pitchFamily="18" charset="0"/>
              </a:rPr>
              <a:t>cuộc</a:t>
            </a:r>
            <a:r>
              <a:rPr lang="en-GB" sz="4400" b="0" i="0" dirty="0">
                <a:solidFill>
                  <a:srgbClr val="000000"/>
                </a:solidFill>
                <a:effectLst/>
                <a:latin typeface="Times New Roman" panose="02020603050405020304" pitchFamily="18" charset="0"/>
                <a:cs typeface="Times New Roman" panose="02020603050405020304" pitchFamily="18" charset="0"/>
              </a:rPr>
              <a:t> </a:t>
            </a:r>
            <a:r>
              <a:rPr lang="en-GB" sz="4400" b="0" i="0" dirty="0" err="1">
                <a:solidFill>
                  <a:srgbClr val="000000"/>
                </a:solidFill>
                <a:effectLst/>
                <a:latin typeface="Times New Roman" panose="02020603050405020304" pitchFamily="18" charset="0"/>
                <a:cs typeface="Times New Roman" panose="02020603050405020304" pitchFamily="18" charset="0"/>
              </a:rPr>
              <a:t>đấu</a:t>
            </a:r>
            <a:r>
              <a:rPr lang="en-GB" sz="4400" b="0" i="0" dirty="0">
                <a:solidFill>
                  <a:srgbClr val="000000"/>
                </a:solidFill>
                <a:effectLst/>
                <a:latin typeface="Times New Roman" panose="02020603050405020304" pitchFamily="18" charset="0"/>
                <a:cs typeface="Times New Roman" panose="02020603050405020304" pitchFamily="18" charset="0"/>
              </a:rPr>
              <a:t> </a:t>
            </a:r>
            <a:r>
              <a:rPr lang="en-GB" sz="4400" b="0" i="0" dirty="0" err="1">
                <a:solidFill>
                  <a:srgbClr val="000000"/>
                </a:solidFill>
                <a:effectLst/>
                <a:latin typeface="Times New Roman" panose="02020603050405020304" pitchFamily="18" charset="0"/>
                <a:cs typeface="Times New Roman" panose="02020603050405020304" pitchFamily="18" charset="0"/>
              </a:rPr>
              <a:t>tranh</a:t>
            </a:r>
            <a:r>
              <a:rPr lang="en-GB" sz="4400" b="0" i="0" dirty="0">
                <a:solidFill>
                  <a:srgbClr val="000000"/>
                </a:solidFill>
                <a:effectLst/>
                <a:latin typeface="Times New Roman" panose="02020603050405020304" pitchFamily="18" charset="0"/>
                <a:cs typeface="Times New Roman" panose="02020603050405020304" pitchFamily="18" charset="0"/>
              </a:rPr>
              <a:t> </a:t>
            </a:r>
            <a:r>
              <a:rPr lang="en-GB" sz="4400" b="0" i="0" dirty="0" err="1">
                <a:solidFill>
                  <a:srgbClr val="000000"/>
                </a:solidFill>
                <a:effectLst/>
                <a:latin typeface="Times New Roman" panose="02020603050405020304" pitchFamily="18" charset="0"/>
                <a:cs typeface="Times New Roman" panose="02020603050405020304" pitchFamily="18" charset="0"/>
              </a:rPr>
              <a:t>chống</a:t>
            </a:r>
            <a:r>
              <a:rPr lang="en-GB" sz="4400" b="0" i="0" dirty="0">
                <a:solidFill>
                  <a:srgbClr val="000000"/>
                </a:solidFill>
                <a:effectLst/>
                <a:latin typeface="Times New Roman" panose="02020603050405020304" pitchFamily="18" charset="0"/>
                <a:cs typeface="Times New Roman" panose="02020603050405020304" pitchFamily="18" charset="0"/>
              </a:rPr>
              <a:t> </a:t>
            </a:r>
            <a:r>
              <a:rPr lang="en-GB" sz="4400" b="0" i="0" dirty="0" err="1">
                <a:solidFill>
                  <a:srgbClr val="000000"/>
                </a:solidFill>
                <a:effectLst/>
                <a:latin typeface="Times New Roman" panose="02020603050405020304" pitchFamily="18" charset="0"/>
                <a:cs typeface="Times New Roman" panose="02020603050405020304" pitchFamily="18" charset="0"/>
              </a:rPr>
              <a:t>chủ</a:t>
            </a:r>
            <a:r>
              <a:rPr lang="en-GB" sz="4400" b="0" i="0" dirty="0">
                <a:solidFill>
                  <a:srgbClr val="000000"/>
                </a:solidFill>
                <a:effectLst/>
                <a:latin typeface="Times New Roman" panose="02020603050405020304" pitchFamily="18" charset="0"/>
                <a:cs typeface="Times New Roman" panose="02020603050405020304" pitchFamily="18" charset="0"/>
              </a:rPr>
              <a:t> </a:t>
            </a:r>
            <a:r>
              <a:rPr lang="en-GB" sz="4400" b="0" i="0" dirty="0" err="1">
                <a:solidFill>
                  <a:srgbClr val="000000"/>
                </a:solidFill>
                <a:effectLst/>
                <a:latin typeface="Times New Roman" panose="02020603050405020304" pitchFamily="18" charset="0"/>
                <a:cs typeface="Times New Roman" panose="02020603050405020304" pitchFamily="18" charset="0"/>
              </a:rPr>
              <a:t>nghĩa</a:t>
            </a:r>
            <a:r>
              <a:rPr lang="en-GB" sz="4400" b="0" i="0" dirty="0">
                <a:solidFill>
                  <a:srgbClr val="000000"/>
                </a:solidFill>
                <a:effectLst/>
                <a:latin typeface="Times New Roman" panose="02020603050405020304" pitchFamily="18" charset="0"/>
                <a:cs typeface="Times New Roman" panose="02020603050405020304" pitchFamily="18" charset="0"/>
              </a:rPr>
              <a:t> </a:t>
            </a:r>
            <a:r>
              <a:rPr lang="en-GB" sz="4400" b="0" i="0" dirty="0" err="1">
                <a:solidFill>
                  <a:srgbClr val="000000"/>
                </a:solidFill>
                <a:effectLst/>
                <a:latin typeface="Times New Roman" panose="02020603050405020304" pitchFamily="18" charset="0"/>
                <a:cs typeface="Times New Roman" panose="02020603050405020304" pitchFamily="18" charset="0"/>
              </a:rPr>
              <a:t>thực</a:t>
            </a:r>
            <a:r>
              <a:rPr lang="en-GB" sz="4400" b="0" i="0" dirty="0">
                <a:solidFill>
                  <a:srgbClr val="000000"/>
                </a:solidFill>
                <a:effectLst/>
                <a:latin typeface="Times New Roman" panose="02020603050405020304" pitchFamily="18" charset="0"/>
                <a:cs typeface="Times New Roman" panose="02020603050405020304" pitchFamily="18" charset="0"/>
              </a:rPr>
              <a:t> </a:t>
            </a:r>
            <a:r>
              <a:rPr lang="en-GB" sz="4400" b="0" i="0" dirty="0" err="1">
                <a:solidFill>
                  <a:srgbClr val="000000"/>
                </a:solidFill>
                <a:effectLst/>
                <a:latin typeface="Times New Roman" panose="02020603050405020304" pitchFamily="18" charset="0"/>
                <a:cs typeface="Times New Roman" panose="02020603050405020304" pitchFamily="18" charset="0"/>
              </a:rPr>
              <a:t>dân</a:t>
            </a:r>
            <a:r>
              <a:rPr lang="en-GB" sz="4400" b="0" i="0" dirty="0">
                <a:solidFill>
                  <a:srgbClr val="000000"/>
                </a:solidFill>
                <a:effectLst/>
                <a:latin typeface="Times New Roman" panose="02020603050405020304" pitchFamily="18" charset="0"/>
                <a:cs typeface="Times New Roman" panose="02020603050405020304" pitchFamily="18" charset="0"/>
              </a:rPr>
              <a:t>?</a:t>
            </a:r>
            <a:endParaRPr lang="en-GB" sz="4400"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2C81C1DE-2943-FEEF-31DF-60979F80AE64}"/>
              </a:ext>
            </a:extLst>
          </p:cNvPr>
          <p:cNvSpPr txBox="1"/>
          <p:nvPr/>
        </p:nvSpPr>
        <p:spPr>
          <a:xfrm>
            <a:off x="1447800" y="3048000"/>
            <a:ext cx="9525000" cy="2554545"/>
          </a:xfrm>
          <a:prstGeom prst="rect">
            <a:avLst/>
          </a:prstGeom>
          <a:solidFill>
            <a:srgbClr val="FFCCCC"/>
          </a:solidFill>
        </p:spPr>
        <p:txBody>
          <a:bodyPr wrap="square">
            <a:spAutoFit/>
          </a:bodyPr>
          <a:lstStyle/>
          <a:p>
            <a:r>
              <a:rPr lang="en-US" sz="4000" b="0" i="0" dirty="0">
                <a:solidFill>
                  <a:srgbClr val="000000"/>
                </a:solidFill>
                <a:effectLst/>
                <a:latin typeface="+mj-lt"/>
              </a:rPr>
              <a:t>- </a:t>
            </a:r>
            <a:r>
              <a:rPr lang="vi-VN" sz="4000" b="0" i="0" dirty="0">
                <a:solidFill>
                  <a:srgbClr val="000000"/>
                </a:solidFill>
                <a:effectLst/>
                <a:latin typeface="+mj-lt"/>
              </a:rPr>
              <a:t>Chính sách cai trị của chính quyền thực dân càng làm cho mâu thuẫn dân tộc ở các nước Đông Nam Á thêm gây gắt, hàng loạt phong trào đấu tranh nổ ra</a:t>
            </a:r>
            <a:endParaRPr lang="en-GB" sz="4000" dirty="0">
              <a:latin typeface="+mj-lt"/>
            </a:endParaRPr>
          </a:p>
        </p:txBody>
      </p:sp>
    </p:spTree>
    <p:extLst>
      <p:ext uri="{BB962C8B-B14F-4D97-AF65-F5344CB8AC3E}">
        <p14:creationId xmlns:p14="http://schemas.microsoft.com/office/powerpoint/2010/main" val="117611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7EC78A8-8C09-92EE-C9DC-2AF75F4F1B76}"/>
              </a:ext>
            </a:extLst>
          </p:cNvPr>
          <p:cNvSpPr/>
          <p:nvPr/>
        </p:nvSpPr>
        <p:spPr>
          <a:xfrm>
            <a:off x="609600" y="304800"/>
            <a:ext cx="4211409" cy="1200329"/>
          </a:xfrm>
          <a:prstGeom prst="rect">
            <a:avLst/>
          </a:prstGeom>
          <a:noFill/>
        </p:spPr>
        <p:txBody>
          <a:bodyPr wrap="none" lIns="91440" tIns="45720" rIns="91440" bIns="45720">
            <a:spAutoFit/>
          </a:bodyPr>
          <a:lstStyle/>
          <a:p>
            <a:pPr algn="ctr"/>
            <a:r>
              <a:rPr lang="en-US" sz="7200" b="1" dirty="0" err="1">
                <a:ln w="6600">
                  <a:solidFill>
                    <a:schemeClr val="accent2"/>
                  </a:solidFill>
                  <a:prstDash val="solid"/>
                </a:ln>
                <a:solidFill>
                  <a:srgbClr val="FFC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Thảo</a:t>
            </a:r>
            <a:r>
              <a:rPr lang="en-US" sz="7200" b="1" dirty="0">
                <a:ln w="6600">
                  <a:solidFill>
                    <a:schemeClr val="accent2"/>
                  </a:solidFill>
                  <a:prstDash val="solid"/>
                </a:ln>
                <a:solidFill>
                  <a:srgbClr val="FFC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 </a:t>
            </a:r>
            <a:r>
              <a:rPr lang="en-US" sz="7200" b="1" dirty="0" err="1">
                <a:ln w="6600">
                  <a:solidFill>
                    <a:schemeClr val="accent2"/>
                  </a:solidFill>
                  <a:prstDash val="solid"/>
                </a:ln>
                <a:solidFill>
                  <a:srgbClr val="FFC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luận</a:t>
            </a:r>
            <a:endParaRPr lang="en-US" sz="7200" b="1" cap="none" spc="0" dirty="0">
              <a:ln w="6600">
                <a:solidFill>
                  <a:schemeClr val="accent2"/>
                </a:solidFill>
                <a:prstDash val="solid"/>
              </a:ln>
              <a:solidFill>
                <a:srgbClr val="FFC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p:txBody>
      </p:sp>
      <p:sp>
        <p:nvSpPr>
          <p:cNvPr id="6" name="AutoShape 25">
            <a:extLst>
              <a:ext uri="{FF2B5EF4-FFF2-40B4-BE49-F238E27FC236}">
                <a16:creationId xmlns:a16="http://schemas.microsoft.com/office/drawing/2014/main" id="{F1DB4EEE-28B2-9063-9705-3E4AAF52C7F6}"/>
              </a:ext>
            </a:extLst>
          </p:cNvPr>
          <p:cNvSpPr>
            <a:spLocks noChangeArrowheads="1"/>
          </p:cNvSpPr>
          <p:nvPr/>
        </p:nvSpPr>
        <p:spPr bwMode="auto">
          <a:xfrm>
            <a:off x="4953000" y="419100"/>
            <a:ext cx="6781800" cy="3429000"/>
          </a:xfrm>
          <a:prstGeom prst="cloudCallout">
            <a:avLst>
              <a:gd name="adj1" fmla="val -69346"/>
              <a:gd name="adj2" fmla="val -3631"/>
            </a:avLst>
          </a:prstGeom>
          <a:solidFill>
            <a:srgbClr val="99FFCC"/>
          </a:solidFill>
          <a:ln w="9525">
            <a:solidFill>
              <a:srgbClr val="333333"/>
            </a:solidFill>
            <a:round/>
          </a:ln>
          <a:effectLst>
            <a:outerShdw dist="107763" dir="13500000" algn="ctr" rotWithShape="0">
              <a:srgbClr val="2AEBF0">
                <a:alpha val="50000"/>
              </a:srgbClr>
            </a:outerShdw>
          </a:effectLst>
        </p:spPr>
        <p:txBody>
          <a:bodyPr anchor="ctr"/>
          <a:lstStyle/>
          <a:p>
            <a:pPr algn="ctr" eaLnBrk="0" hangingPunct="0">
              <a:defRPr/>
            </a:pPr>
            <a:r>
              <a:rPr lang="nl-NL" sz="2800" b="1" dirty="0">
                <a:solidFill>
                  <a:srgbClr val="0000FF"/>
                </a:solidFill>
                <a:latin typeface="Times New Roman" panose="02020603050405020304" pitchFamily="18" charset="0"/>
                <a:cs typeface="Times New Roman" panose="02020603050405020304" pitchFamily="18" charset="0"/>
              </a:rPr>
              <a:t>Phong trào đấu tranh giải phóng dân tộc ở Đông Nam Á diễn ra như thế nào ? (</a:t>
            </a:r>
            <a:r>
              <a:rPr lang="nl-NL" sz="2800" b="1" i="1" dirty="0">
                <a:solidFill>
                  <a:srgbClr val="0000FF"/>
                </a:solidFill>
                <a:latin typeface="Times New Roman" panose="02020603050405020304" pitchFamily="18" charset="0"/>
                <a:cs typeface="Times New Roman" panose="02020603050405020304" pitchFamily="18" charset="0"/>
              </a:rPr>
              <a:t>Quy mô, hình thức đấu tranh</a:t>
            </a:r>
            <a:r>
              <a:rPr lang="nl-NL" sz="2800" b="1" dirty="0">
                <a:solidFill>
                  <a:srgbClr val="0000FF"/>
                </a:solidFill>
                <a:latin typeface="Times New Roman" panose="02020603050405020304" pitchFamily="18" charset="0"/>
                <a:cs typeface="Times New Roman" panose="02020603050405020304" pitchFamily="18" charset="0"/>
              </a:rPr>
              <a:t>)</a:t>
            </a:r>
            <a:endParaRPr lang="en-US" sz="2800" b="1" dirty="0">
              <a:solidFill>
                <a:srgbClr val="0000FF"/>
              </a:solidFill>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78EDF8F1-0C4B-ECAC-A65A-7EFBC429B4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0058" y="2446347"/>
            <a:ext cx="4015233" cy="3971925"/>
          </a:xfrm>
          <a:prstGeom prst="rect">
            <a:avLst/>
          </a:prstGeom>
        </p:spPr>
      </p:pic>
      <p:grpSp>
        <p:nvGrpSpPr>
          <p:cNvPr id="8" name="组合 7">
            <a:extLst>
              <a:ext uri="{FF2B5EF4-FFF2-40B4-BE49-F238E27FC236}">
                <a16:creationId xmlns:a16="http://schemas.microsoft.com/office/drawing/2014/main" id="{ABC0652D-1EC7-FC74-C8BE-5B6AE509E6D1}"/>
              </a:ext>
            </a:extLst>
          </p:cNvPr>
          <p:cNvGrpSpPr/>
          <p:nvPr/>
        </p:nvGrpSpPr>
        <p:grpSpPr>
          <a:xfrm>
            <a:off x="10439400" y="4724400"/>
            <a:ext cx="1926972" cy="2133600"/>
            <a:chOff x="7309607" y="1651818"/>
            <a:chExt cx="5065356" cy="4709653"/>
          </a:xfrm>
        </p:grpSpPr>
        <p:pic>
          <p:nvPicPr>
            <p:cNvPr id="9" name="图片 4">
              <a:extLst>
                <a:ext uri="{FF2B5EF4-FFF2-40B4-BE49-F238E27FC236}">
                  <a16:creationId xmlns:a16="http://schemas.microsoft.com/office/drawing/2014/main" id="{3916A52B-A4D8-2351-4F7B-324150D6875D}"/>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31978" t="25663" r="27539" b="5663"/>
            <a:stretch/>
          </p:blipFill>
          <p:spPr>
            <a:xfrm>
              <a:off x="7767484" y="1651818"/>
              <a:ext cx="3931340" cy="4709653"/>
            </a:xfrm>
            <a:prstGeom prst="rect">
              <a:avLst/>
            </a:prstGeom>
          </p:spPr>
        </p:pic>
        <p:pic>
          <p:nvPicPr>
            <p:cNvPr id="10" name="图片 5">
              <a:extLst>
                <a:ext uri="{FF2B5EF4-FFF2-40B4-BE49-F238E27FC236}">
                  <a16:creationId xmlns:a16="http://schemas.microsoft.com/office/drawing/2014/main" id="{3DED1A77-5A21-7BCE-F393-A1CD871E0D02}"/>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31978" t="25663" r="27539" b="5663"/>
            <a:stretch/>
          </p:blipFill>
          <p:spPr>
            <a:xfrm>
              <a:off x="7309607" y="4996590"/>
              <a:ext cx="1139321" cy="1364880"/>
            </a:xfrm>
            <a:prstGeom prst="rect">
              <a:avLst/>
            </a:prstGeom>
          </p:spPr>
        </p:pic>
        <p:pic>
          <p:nvPicPr>
            <p:cNvPr id="11" name="图片 6">
              <a:extLst>
                <a:ext uri="{FF2B5EF4-FFF2-40B4-BE49-F238E27FC236}">
                  <a16:creationId xmlns:a16="http://schemas.microsoft.com/office/drawing/2014/main" id="{162C279F-435C-E3D5-86B1-B775C7B4A425}"/>
                </a:ext>
              </a:extLst>
            </p:cNvPr>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1978" t="25663" r="27539" b="5663"/>
            <a:stretch/>
          </p:blipFill>
          <p:spPr>
            <a:xfrm>
              <a:off x="10622686" y="4262283"/>
              <a:ext cx="1752277" cy="2099187"/>
            </a:xfrm>
            <a:prstGeom prst="rect">
              <a:avLst/>
            </a:prstGeom>
          </p:spPr>
        </p:pic>
      </p:grpSp>
    </p:spTree>
    <p:extLst>
      <p:ext uri="{BB962C8B-B14F-4D97-AF65-F5344CB8AC3E}">
        <p14:creationId xmlns:p14="http://schemas.microsoft.com/office/powerpoint/2010/main" val="34163699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5DCCCDC-F9D7-C0B5-2047-92821B664459}"/>
              </a:ext>
            </a:extLst>
          </p:cNvPr>
          <p:cNvSpPr/>
          <p:nvPr/>
        </p:nvSpPr>
        <p:spPr>
          <a:xfrm>
            <a:off x="254696" y="673359"/>
            <a:ext cx="10356368" cy="3046988"/>
          </a:xfrm>
          <a:prstGeom prst="rect">
            <a:avLst/>
          </a:prstGeom>
          <a:solidFill>
            <a:schemeClr val="accent6">
              <a:lumMod val="40000"/>
              <a:lumOff val="60000"/>
            </a:schemeClr>
          </a:solidFill>
        </p:spPr>
        <p:txBody>
          <a:bodyPr wrap="square">
            <a:spAutoFit/>
          </a:bodyPr>
          <a:lstStyle/>
          <a:p>
            <a:pPr lvl="0" algn="just" fontAlgn="base">
              <a:spcBef>
                <a:spcPct val="0"/>
              </a:spcBef>
              <a:spcAft>
                <a:spcPct val="0"/>
              </a:spcAft>
            </a:pPr>
            <a:r>
              <a:rPr lang="nl-NL" sz="4800" dirty="0">
                <a:latin typeface="Times New Roman" panose="02020603050405020304" pitchFamily="18" charset="0"/>
                <a:ea typeface="Times New Roman" panose="02020603050405020304" pitchFamily="18" charset="0"/>
                <a:cs typeface="Times New Roman" panose="02020603050405020304" pitchFamily="18" charset="0"/>
              </a:rPr>
              <a:t>- Sớm bùng nổ và phát triển liên tục, rộng khắp. </a:t>
            </a:r>
          </a:p>
          <a:p>
            <a:pPr lvl="0" algn="just" fontAlgn="base">
              <a:spcBef>
                <a:spcPct val="0"/>
              </a:spcBef>
              <a:spcAft>
                <a:spcPct val="0"/>
              </a:spcAft>
            </a:pPr>
            <a:r>
              <a:rPr lang="nl-NL" sz="4800" dirty="0">
                <a:latin typeface="Times New Roman" panose="02020603050405020304" pitchFamily="18" charset="0"/>
                <a:ea typeface="Times New Roman" panose="02020603050405020304" pitchFamily="18" charset="0"/>
                <a:cs typeface="Times New Roman" panose="02020603050405020304" pitchFamily="18" charset="0"/>
              </a:rPr>
              <a:t>- Đấu tranh bằng nhiều hình thức nhưng chủ yếu là đấu tranh vũ trang.         </a:t>
            </a:r>
            <a:endParaRPr lang="en-US" sz="4800" dirty="0">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A6E86F55-8A74-2F2B-DD87-8CA9FC0C005D}"/>
              </a:ext>
            </a:extLst>
          </p:cNvPr>
          <p:cNvPicPr>
            <a:picLocks noChangeAspect="1"/>
          </p:cNvPicPr>
          <p:nvPr/>
        </p:nvPicPr>
        <p:blipFill rotWithShape="1">
          <a:blip r:embed="rId8"/>
          <a:srcRect l="18141" t="6720" b="6398"/>
          <a:stretch/>
        </p:blipFill>
        <p:spPr>
          <a:xfrm>
            <a:off x="8579001" y="3048000"/>
            <a:ext cx="2974446" cy="3638994"/>
          </a:xfrm>
          <a:prstGeom prst="rect">
            <a:avLst/>
          </a:prstGeom>
        </p:spPr>
      </p:pic>
      <p:grpSp>
        <p:nvGrpSpPr>
          <p:cNvPr id="7" name="组合 2">
            <a:extLst>
              <a:ext uri="{FF2B5EF4-FFF2-40B4-BE49-F238E27FC236}">
                <a16:creationId xmlns:a16="http://schemas.microsoft.com/office/drawing/2014/main" id="{EFD42F8E-A98E-0C64-E641-C067F0232591}"/>
              </a:ext>
            </a:extLst>
          </p:cNvPr>
          <p:cNvGrpSpPr/>
          <p:nvPr/>
        </p:nvGrpSpPr>
        <p:grpSpPr>
          <a:xfrm>
            <a:off x="-241835" y="3923092"/>
            <a:ext cx="1760776" cy="2657258"/>
            <a:chOff x="1673399" y="2243214"/>
            <a:chExt cx="1761330" cy="3579799"/>
          </a:xfrm>
        </p:grpSpPr>
        <p:sp>
          <p:nvSpPr>
            <p:cNvPr id="8" name="MH_Other_1">
              <a:extLst>
                <a:ext uri="{FF2B5EF4-FFF2-40B4-BE49-F238E27FC236}">
                  <a16:creationId xmlns:a16="http://schemas.microsoft.com/office/drawing/2014/main" id="{B5885832-07DE-9E73-8A1A-5AE954EA053F}"/>
                </a:ext>
              </a:extLst>
            </p:cNvPr>
            <p:cNvSpPr/>
            <p:nvPr>
              <p:custDataLst>
                <p:tags r:id="rId5"/>
              </p:custDataLst>
            </p:nvPr>
          </p:nvSpPr>
          <p:spPr>
            <a:xfrm>
              <a:off x="2511599" y="3397313"/>
              <a:ext cx="166687" cy="2425700"/>
            </a:xfrm>
            <a:custGeom>
              <a:avLst/>
              <a:gdLst>
                <a:gd name="connsiteX0" fmla="*/ 28093 w 103593"/>
                <a:gd name="connsiteY0" fmla="*/ 0 h 1447800"/>
                <a:gd name="connsiteX1" fmla="*/ 2693 w 103593"/>
                <a:gd name="connsiteY1" fmla="*/ 190500 h 1447800"/>
                <a:gd name="connsiteX2" fmla="*/ 85243 w 103593"/>
                <a:gd name="connsiteY2" fmla="*/ 466725 h 1447800"/>
                <a:gd name="connsiteX3" fmla="*/ 97943 w 103593"/>
                <a:gd name="connsiteY3" fmla="*/ 806450 h 1447800"/>
                <a:gd name="connsiteX4" fmla="*/ 12218 w 103593"/>
                <a:gd name="connsiteY4" fmla="*/ 1155700 h 1447800"/>
                <a:gd name="connsiteX5" fmla="*/ 15393 w 103593"/>
                <a:gd name="connsiteY5" fmla="*/ 1447800 h 144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593" h="1447800">
                  <a:moveTo>
                    <a:pt x="28093" y="0"/>
                  </a:moveTo>
                  <a:cubicBezTo>
                    <a:pt x="10630" y="56356"/>
                    <a:pt x="-6832" y="112713"/>
                    <a:pt x="2693" y="190500"/>
                  </a:cubicBezTo>
                  <a:cubicBezTo>
                    <a:pt x="12218" y="268287"/>
                    <a:pt x="69368" y="364067"/>
                    <a:pt x="85243" y="466725"/>
                  </a:cubicBezTo>
                  <a:cubicBezTo>
                    <a:pt x="101118" y="569383"/>
                    <a:pt x="110114" y="691621"/>
                    <a:pt x="97943" y="806450"/>
                  </a:cubicBezTo>
                  <a:cubicBezTo>
                    <a:pt x="85772" y="921279"/>
                    <a:pt x="25976" y="1048808"/>
                    <a:pt x="12218" y="1155700"/>
                  </a:cubicBezTo>
                  <a:cubicBezTo>
                    <a:pt x="-1540" y="1262592"/>
                    <a:pt x="6926" y="1355196"/>
                    <a:pt x="15393" y="1447800"/>
                  </a:cubicBez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9Slide05 Pattaya" panose="00000500000000000000" pitchFamily="2" charset="-34"/>
                <a:ea typeface="等线" panose="02010600030101010101" pitchFamily="2" charset="-122"/>
                <a:cs typeface="#9Slide05 Pattaya" panose="00000500000000000000" pitchFamily="2" charset="-34"/>
              </a:endParaRPr>
            </a:p>
          </p:txBody>
        </p:sp>
        <p:sp>
          <p:nvSpPr>
            <p:cNvPr id="9" name="MH_SubTitle_1">
              <a:extLst>
                <a:ext uri="{FF2B5EF4-FFF2-40B4-BE49-F238E27FC236}">
                  <a16:creationId xmlns:a16="http://schemas.microsoft.com/office/drawing/2014/main" id="{45F75B2C-169D-D6EE-C677-84CF364BC296}"/>
                </a:ext>
              </a:extLst>
            </p:cNvPr>
            <p:cNvSpPr>
              <a:spLocks/>
            </p:cNvSpPr>
            <p:nvPr>
              <p:custDataLst>
                <p:tags r:id="rId6"/>
              </p:custDataLst>
            </p:nvPr>
          </p:nvSpPr>
          <p:spPr bwMode="auto">
            <a:xfrm>
              <a:off x="1673399" y="2243214"/>
              <a:ext cx="1761330" cy="1195374"/>
            </a:xfrm>
            <a:custGeom>
              <a:avLst/>
              <a:gdLst>
                <a:gd name="T0" fmla="*/ 2147483646 w 310"/>
                <a:gd name="T1" fmla="*/ 0 h 250"/>
                <a:gd name="T2" fmla="*/ 2147483646 w 310"/>
                <a:gd name="T3" fmla="*/ 2147483646 h 250"/>
                <a:gd name="T4" fmla="*/ 2147483646 w 310"/>
                <a:gd name="T5" fmla="*/ 2147483646 h 250"/>
                <a:gd name="T6" fmla="*/ 2147483646 w 310"/>
                <a:gd name="T7" fmla="*/ 2147483646 h 250"/>
                <a:gd name="T8" fmla="*/ 2147483646 w 310"/>
                <a:gd name="T9" fmla="*/ 2147483646 h 250"/>
                <a:gd name="T10" fmla="*/ 2147483646 w 310"/>
                <a:gd name="T11" fmla="*/ 2147483646 h 250"/>
                <a:gd name="T12" fmla="*/ 2147483646 w 310"/>
                <a:gd name="T13" fmla="*/ 2147483646 h 250"/>
                <a:gd name="T14" fmla="*/ 2147483646 w 310"/>
                <a:gd name="T15" fmla="*/ 2147483646 h 250"/>
                <a:gd name="T16" fmla="*/ 2147483646 w 310"/>
                <a:gd name="T17" fmla="*/ 2147483646 h 250"/>
                <a:gd name="T18" fmla="*/ 2147483646 w 310"/>
                <a:gd name="T19" fmla="*/ 2147483646 h 250"/>
                <a:gd name="T20" fmla="*/ 2147483646 w 310"/>
                <a:gd name="T21" fmla="*/ 0 h 25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10"/>
                <a:gd name="T34" fmla="*/ 0 h 250"/>
                <a:gd name="T35" fmla="*/ 310 w 310"/>
                <a:gd name="T36" fmla="*/ 250 h 25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10" h="250">
                  <a:moveTo>
                    <a:pt x="97" y="0"/>
                  </a:moveTo>
                  <a:cubicBezTo>
                    <a:pt x="43" y="0"/>
                    <a:pt x="0" y="97"/>
                    <a:pt x="50" y="158"/>
                  </a:cubicBezTo>
                  <a:cubicBezTo>
                    <a:pt x="79" y="194"/>
                    <a:pt x="121" y="216"/>
                    <a:pt x="151" y="250"/>
                  </a:cubicBezTo>
                  <a:cubicBezTo>
                    <a:pt x="151" y="250"/>
                    <a:pt x="151" y="250"/>
                    <a:pt x="151" y="250"/>
                  </a:cubicBezTo>
                  <a:cubicBezTo>
                    <a:pt x="152" y="249"/>
                    <a:pt x="153" y="248"/>
                    <a:pt x="154" y="247"/>
                  </a:cubicBezTo>
                  <a:cubicBezTo>
                    <a:pt x="154" y="246"/>
                    <a:pt x="155" y="245"/>
                    <a:pt x="155" y="245"/>
                  </a:cubicBezTo>
                  <a:cubicBezTo>
                    <a:pt x="155" y="245"/>
                    <a:pt x="155" y="245"/>
                    <a:pt x="155" y="245"/>
                  </a:cubicBezTo>
                  <a:cubicBezTo>
                    <a:pt x="185" y="211"/>
                    <a:pt x="225" y="187"/>
                    <a:pt x="255" y="153"/>
                  </a:cubicBezTo>
                  <a:cubicBezTo>
                    <a:pt x="310" y="91"/>
                    <a:pt x="261" y="3"/>
                    <a:pt x="205" y="3"/>
                  </a:cubicBezTo>
                  <a:cubicBezTo>
                    <a:pt x="186" y="3"/>
                    <a:pt x="168" y="12"/>
                    <a:pt x="151" y="35"/>
                  </a:cubicBezTo>
                  <a:cubicBezTo>
                    <a:pt x="134" y="10"/>
                    <a:pt x="115" y="0"/>
                    <a:pt x="97" y="0"/>
                  </a:cubicBezTo>
                </a:path>
              </a:pathLst>
            </a:custGeom>
            <a:solidFill>
              <a:schemeClr val="accent1"/>
            </a:solidFill>
            <a:ln>
              <a:noFill/>
            </a:ln>
          </p:spPr>
          <p:txBody>
            <a:bodyPr lIns="0" tIns="0" rIns="0" bIns="21600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srgbClr val="FFFFFF"/>
                </a:solidFill>
                <a:effectLst/>
                <a:uLnTx/>
                <a:uFillTx/>
                <a:latin typeface="#9Slide05 Pattaya" panose="00000500000000000000" pitchFamily="2" charset="-34"/>
                <a:ea typeface="等线" panose="02010600030101010101" pitchFamily="2" charset="-122"/>
                <a:cs typeface="#9Slide05 Pattaya" panose="00000500000000000000" pitchFamily="2" charset="-34"/>
              </a:endParaRPr>
            </a:p>
          </p:txBody>
        </p:sp>
      </p:grpSp>
      <p:grpSp>
        <p:nvGrpSpPr>
          <p:cNvPr id="10" name="组合 8">
            <a:extLst>
              <a:ext uri="{FF2B5EF4-FFF2-40B4-BE49-F238E27FC236}">
                <a16:creationId xmlns:a16="http://schemas.microsoft.com/office/drawing/2014/main" id="{9542F3FD-2DDB-4687-6087-A71E5DD9DB39}"/>
              </a:ext>
            </a:extLst>
          </p:cNvPr>
          <p:cNvGrpSpPr/>
          <p:nvPr/>
        </p:nvGrpSpPr>
        <p:grpSpPr>
          <a:xfrm rot="501868">
            <a:off x="-23043" y="4661845"/>
            <a:ext cx="1760776" cy="1907223"/>
            <a:chOff x="2697923" y="3213388"/>
            <a:chExt cx="1586150" cy="2763613"/>
          </a:xfrm>
        </p:grpSpPr>
        <p:sp>
          <p:nvSpPr>
            <p:cNvPr id="11" name="MH_Other_2">
              <a:extLst>
                <a:ext uri="{FF2B5EF4-FFF2-40B4-BE49-F238E27FC236}">
                  <a16:creationId xmlns:a16="http://schemas.microsoft.com/office/drawing/2014/main" id="{D3D1EB72-484E-D995-4B08-D4D5DE6EFFF8}"/>
                </a:ext>
              </a:extLst>
            </p:cNvPr>
            <p:cNvSpPr/>
            <p:nvPr>
              <p:custDataLst>
                <p:tags r:id="rId1"/>
              </p:custDataLst>
            </p:nvPr>
          </p:nvSpPr>
          <p:spPr>
            <a:xfrm>
              <a:off x="3418061" y="4368863"/>
              <a:ext cx="177800" cy="1608138"/>
            </a:xfrm>
            <a:custGeom>
              <a:avLst/>
              <a:gdLst>
                <a:gd name="connsiteX0" fmla="*/ 44450 w 114419"/>
                <a:gd name="connsiteY0" fmla="*/ 0 h 1038225"/>
                <a:gd name="connsiteX1" fmla="*/ 6350 w 114419"/>
                <a:gd name="connsiteY1" fmla="*/ 168275 h 1038225"/>
                <a:gd name="connsiteX2" fmla="*/ 57150 w 114419"/>
                <a:gd name="connsiteY2" fmla="*/ 327025 h 1038225"/>
                <a:gd name="connsiteX3" fmla="*/ 114300 w 114419"/>
                <a:gd name="connsiteY3" fmla="*/ 549275 h 1038225"/>
                <a:gd name="connsiteX4" fmla="*/ 41275 w 114419"/>
                <a:gd name="connsiteY4" fmla="*/ 847725 h 1038225"/>
                <a:gd name="connsiteX5" fmla="*/ 0 w 114419"/>
                <a:gd name="connsiteY5" fmla="*/ 1038225 h 1038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419" h="1038225">
                  <a:moveTo>
                    <a:pt x="44450" y="0"/>
                  </a:moveTo>
                  <a:cubicBezTo>
                    <a:pt x="24341" y="56885"/>
                    <a:pt x="4233" y="113771"/>
                    <a:pt x="6350" y="168275"/>
                  </a:cubicBezTo>
                  <a:cubicBezTo>
                    <a:pt x="8467" y="222779"/>
                    <a:pt x="39158" y="263525"/>
                    <a:pt x="57150" y="327025"/>
                  </a:cubicBezTo>
                  <a:cubicBezTo>
                    <a:pt x="75142" y="390525"/>
                    <a:pt x="116946" y="462492"/>
                    <a:pt x="114300" y="549275"/>
                  </a:cubicBezTo>
                  <a:cubicBezTo>
                    <a:pt x="111654" y="636058"/>
                    <a:pt x="60325" y="766233"/>
                    <a:pt x="41275" y="847725"/>
                  </a:cubicBezTo>
                  <a:cubicBezTo>
                    <a:pt x="22225" y="929217"/>
                    <a:pt x="1587" y="982663"/>
                    <a:pt x="0" y="1038225"/>
                  </a:cubicBezTo>
                </a:path>
              </a:pathLst>
            </a:custGeom>
            <a:noFill/>
            <a:ln w="12700" cap="flat" cmpd="sng" algn="ctr">
              <a:solidFill>
                <a:srgbClr val="ED7D31"/>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white"/>
                </a:solidFill>
                <a:effectLst/>
                <a:uLnTx/>
                <a:uFillTx/>
                <a:latin typeface="#9Slide05 Pattaya" panose="00000500000000000000" pitchFamily="2" charset="-34"/>
                <a:ea typeface="等线" panose="02010600030101010101" pitchFamily="2" charset="-122"/>
                <a:cs typeface="#9Slide05 Pattaya" panose="00000500000000000000" pitchFamily="2" charset="-34"/>
              </a:endParaRPr>
            </a:p>
          </p:txBody>
        </p:sp>
        <p:sp>
          <p:nvSpPr>
            <p:cNvPr id="12" name="MH_Other_4">
              <a:extLst>
                <a:ext uri="{FF2B5EF4-FFF2-40B4-BE49-F238E27FC236}">
                  <a16:creationId xmlns:a16="http://schemas.microsoft.com/office/drawing/2014/main" id="{A32C7D3D-C705-36DB-8EF6-0436F1A73A8A}"/>
                </a:ext>
              </a:extLst>
            </p:cNvPr>
            <p:cNvSpPr>
              <a:spLocks/>
            </p:cNvSpPr>
            <p:nvPr>
              <p:custDataLst>
                <p:tags r:id="rId2"/>
              </p:custDataLst>
            </p:nvPr>
          </p:nvSpPr>
          <p:spPr bwMode="auto">
            <a:xfrm>
              <a:off x="2770361" y="4078351"/>
              <a:ext cx="4763" cy="12700"/>
            </a:xfrm>
            <a:custGeom>
              <a:avLst/>
              <a:gdLst>
                <a:gd name="T0" fmla="*/ 2147483646 w 1"/>
                <a:gd name="T1" fmla="*/ 0 h 2"/>
                <a:gd name="T2" fmla="*/ 0 w 1"/>
                <a:gd name="T3" fmla="*/ 2147483646 h 2"/>
                <a:gd name="T4" fmla="*/ 2147483646 w 1"/>
                <a:gd name="T5" fmla="*/ 0 h 2"/>
                <a:gd name="T6" fmla="*/ 2147483646 w 1"/>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2">
                  <a:moveTo>
                    <a:pt x="1" y="0"/>
                  </a:moveTo>
                  <a:cubicBezTo>
                    <a:pt x="1" y="0"/>
                    <a:pt x="0" y="1"/>
                    <a:pt x="0" y="2"/>
                  </a:cubicBezTo>
                  <a:cubicBezTo>
                    <a:pt x="0" y="1"/>
                    <a:pt x="1" y="1"/>
                    <a:pt x="1" y="0"/>
                  </a:cubicBezTo>
                  <a:cubicBezTo>
                    <a:pt x="1" y="0"/>
                    <a:pt x="1" y="0"/>
                    <a:pt x="1" y="0"/>
                  </a:cubicBezTo>
                </a:path>
              </a:pathLst>
            </a:custGeom>
            <a:solidFill>
              <a:srgbClr val="EE169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9Slide05 Pattaya" panose="00000500000000000000" pitchFamily="2" charset="-34"/>
                <a:ea typeface="等线" panose="02010600030101010101" pitchFamily="2" charset="-122"/>
                <a:cs typeface="#9Slide05 Pattaya" panose="00000500000000000000" pitchFamily="2" charset="-34"/>
              </a:endParaRPr>
            </a:p>
          </p:txBody>
        </p:sp>
        <p:sp>
          <p:nvSpPr>
            <p:cNvPr id="13" name="MH_SubTitle_2">
              <a:extLst>
                <a:ext uri="{FF2B5EF4-FFF2-40B4-BE49-F238E27FC236}">
                  <a16:creationId xmlns:a16="http://schemas.microsoft.com/office/drawing/2014/main" id="{F9578DB6-7692-22AD-41FC-69E5D4157A3D}"/>
                </a:ext>
              </a:extLst>
            </p:cNvPr>
            <p:cNvSpPr>
              <a:spLocks/>
            </p:cNvSpPr>
            <p:nvPr>
              <p:custDataLst>
                <p:tags r:id="rId3"/>
              </p:custDataLst>
            </p:nvPr>
          </p:nvSpPr>
          <p:spPr bwMode="auto">
            <a:xfrm>
              <a:off x="2697923" y="3213388"/>
              <a:ext cx="1586150" cy="1217709"/>
            </a:xfrm>
            <a:custGeom>
              <a:avLst/>
              <a:gdLst>
                <a:gd name="T0" fmla="*/ 2147483646 w 230"/>
                <a:gd name="T1" fmla="*/ 0 h 186"/>
                <a:gd name="T2" fmla="*/ 2147483646 w 230"/>
                <a:gd name="T3" fmla="*/ 2147483646 h 186"/>
                <a:gd name="T4" fmla="*/ 2147483646 w 230"/>
                <a:gd name="T5" fmla="*/ 2147483646 h 186"/>
                <a:gd name="T6" fmla="*/ 2147483646 w 230"/>
                <a:gd name="T7" fmla="*/ 2147483646 h 186"/>
                <a:gd name="T8" fmla="*/ 2147483646 w 230"/>
                <a:gd name="T9" fmla="*/ 2147483646 h 186"/>
                <a:gd name="T10" fmla="*/ 2147483646 w 230"/>
                <a:gd name="T11" fmla="*/ 2147483646 h 186"/>
                <a:gd name="T12" fmla="*/ 2147483646 w 230"/>
                <a:gd name="T13" fmla="*/ 2147483646 h 186"/>
                <a:gd name="T14" fmla="*/ 2147483646 w 230"/>
                <a:gd name="T15" fmla="*/ 2147483646 h 186"/>
                <a:gd name="T16" fmla="*/ 2147483646 w 230"/>
                <a:gd name="T17" fmla="*/ 0 h 18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0"/>
                <a:gd name="T28" fmla="*/ 0 h 186"/>
                <a:gd name="T29" fmla="*/ 230 w 230"/>
                <a:gd name="T30" fmla="*/ 186 h 18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0" h="186">
                  <a:moveTo>
                    <a:pt x="72" y="0"/>
                  </a:moveTo>
                  <a:cubicBezTo>
                    <a:pt x="31" y="0"/>
                    <a:pt x="0" y="72"/>
                    <a:pt x="37" y="118"/>
                  </a:cubicBezTo>
                  <a:cubicBezTo>
                    <a:pt x="59" y="144"/>
                    <a:pt x="89" y="161"/>
                    <a:pt x="112" y="186"/>
                  </a:cubicBezTo>
                  <a:cubicBezTo>
                    <a:pt x="112" y="186"/>
                    <a:pt x="112" y="186"/>
                    <a:pt x="112" y="186"/>
                  </a:cubicBezTo>
                  <a:cubicBezTo>
                    <a:pt x="112" y="186"/>
                    <a:pt x="112" y="186"/>
                    <a:pt x="112" y="186"/>
                  </a:cubicBezTo>
                  <a:cubicBezTo>
                    <a:pt x="135" y="158"/>
                    <a:pt x="166" y="140"/>
                    <a:pt x="190" y="114"/>
                  </a:cubicBezTo>
                  <a:cubicBezTo>
                    <a:pt x="230" y="67"/>
                    <a:pt x="194" y="2"/>
                    <a:pt x="152" y="2"/>
                  </a:cubicBezTo>
                  <a:cubicBezTo>
                    <a:pt x="138" y="2"/>
                    <a:pt x="124" y="9"/>
                    <a:pt x="112" y="26"/>
                  </a:cubicBezTo>
                  <a:cubicBezTo>
                    <a:pt x="99" y="8"/>
                    <a:pt x="85" y="0"/>
                    <a:pt x="72" y="0"/>
                  </a:cubicBezTo>
                </a:path>
              </a:pathLst>
            </a:custGeom>
            <a:solidFill>
              <a:srgbClr val="ED7D3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21600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altLang="zh-CN" sz="2400" b="0" i="0" u="none" strike="noStrike" kern="0" cap="none" spc="0" normalizeH="0" baseline="0" noProof="0" dirty="0">
                <a:ln>
                  <a:noFill/>
                </a:ln>
                <a:solidFill>
                  <a:srgbClr val="FFFFFF"/>
                </a:solidFill>
                <a:effectLst/>
                <a:uLnTx/>
                <a:uFillTx/>
                <a:latin typeface="#9Slide05 Pattaya" panose="00000500000000000000" pitchFamily="2" charset="-34"/>
                <a:ea typeface="等线" panose="02010600030101010101" pitchFamily="2" charset="-122"/>
                <a:cs typeface="#9Slide05 Pattaya" panose="00000500000000000000" pitchFamily="2" charset="-34"/>
              </a:endParaRPr>
            </a:p>
          </p:txBody>
        </p:sp>
        <p:sp>
          <p:nvSpPr>
            <p:cNvPr id="14" name="MH_Other_5">
              <a:extLst>
                <a:ext uri="{FF2B5EF4-FFF2-40B4-BE49-F238E27FC236}">
                  <a16:creationId xmlns:a16="http://schemas.microsoft.com/office/drawing/2014/main" id="{1C2355A2-9849-9E4C-9BF6-AFD40B962A9F}"/>
                </a:ext>
              </a:extLst>
            </p:cNvPr>
            <p:cNvSpPr>
              <a:spLocks/>
            </p:cNvSpPr>
            <p:nvPr>
              <p:custDataLst>
                <p:tags r:id="rId4"/>
              </p:custDataLst>
            </p:nvPr>
          </p:nvSpPr>
          <p:spPr bwMode="auto">
            <a:xfrm>
              <a:off x="3481561" y="4941951"/>
              <a:ext cx="0" cy="0"/>
            </a:xfrm>
            <a:custGeom>
              <a:avLst/>
              <a:gdLst>
                <a:gd name="T0" fmla="*/ 0 60000 65536"/>
                <a:gd name="T1" fmla="*/ 0 60000 65536"/>
                <a:gd name="T2" fmla="*/ 0 60000 65536"/>
                <a:gd name="T3" fmla="*/ 0 60000 65536"/>
                <a:gd name="T4" fmla="*/ 0 60000 65536"/>
                <a:gd name="T5" fmla="*/ 0 60000 65536"/>
              </a:gdLst>
              <a:ahLst/>
              <a:cxnLst>
                <a:cxn ang="T0">
                  <a:pos x="0" y="0"/>
                </a:cxn>
                <a:cxn ang="T1">
                  <a:pos x="0" y="0"/>
                </a:cxn>
                <a:cxn ang="T2">
                  <a:pos x="0" y="0"/>
                </a:cxn>
                <a:cxn ang="T3">
                  <a:pos x="0" y="0"/>
                </a:cxn>
                <a:cxn ang="T4">
                  <a:pos x="0" y="0"/>
                </a:cxn>
                <a:cxn ang="T5">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path>
              </a:pathLst>
            </a:custGeom>
            <a:solidFill>
              <a:srgbClr val="F489A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9Slide05 Pattaya" panose="00000500000000000000" pitchFamily="2" charset="-34"/>
                <a:ea typeface="等线" panose="02010600030101010101" pitchFamily="2" charset="-122"/>
                <a:cs typeface="#9Slide05 Pattaya" panose="00000500000000000000" pitchFamily="2" charset="-34"/>
              </a:endParaRPr>
            </a:p>
          </p:txBody>
        </p:sp>
      </p:grpSp>
      <p:pic>
        <p:nvPicPr>
          <p:cNvPr id="15" name="Picture 14">
            <a:extLst>
              <a:ext uri="{FF2B5EF4-FFF2-40B4-BE49-F238E27FC236}">
                <a16:creationId xmlns:a16="http://schemas.microsoft.com/office/drawing/2014/main" id="{8FA12EBD-CEE7-881D-A622-74DC934E52BA}"/>
              </a:ext>
            </a:extLst>
          </p:cNvPr>
          <p:cNvPicPr>
            <a:picLocks noChangeAspect="1"/>
          </p:cNvPicPr>
          <p:nvPr/>
        </p:nvPicPr>
        <p:blipFill>
          <a:blip r:embed="rId9"/>
          <a:stretch>
            <a:fillRect/>
          </a:stretch>
        </p:blipFill>
        <p:spPr>
          <a:xfrm rot="2000104">
            <a:off x="566471" y="5216928"/>
            <a:ext cx="889943" cy="1435092"/>
          </a:xfrm>
          <a:prstGeom prst="rect">
            <a:avLst/>
          </a:prstGeom>
        </p:spPr>
      </p:pic>
    </p:spTree>
    <p:extLst>
      <p:ext uri="{BB962C8B-B14F-4D97-AF65-F5344CB8AC3E}">
        <p14:creationId xmlns:p14="http://schemas.microsoft.com/office/powerpoint/2010/main" val="17656428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par>
                                <p:cTn id="8" presetID="22" presetClass="entr" presetSubtype="2"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right)">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4">
            <a:extLst>
              <a:ext uri="{FF2B5EF4-FFF2-40B4-BE49-F238E27FC236}">
                <a16:creationId xmlns:a16="http://schemas.microsoft.com/office/drawing/2014/main" id="{8806422E-BC58-E16C-855D-A73362974526}"/>
              </a:ext>
            </a:extLst>
          </p:cNvPr>
          <p:cNvPicPr>
            <a:picLocks noChangeAspect="1"/>
          </p:cNvPicPr>
          <p:nvPr/>
        </p:nvPicPr>
        <p:blipFill rotWithShape="1">
          <a:blip r:embed="rId2">
            <a:extLst>
              <a:ext uri="{28A0092B-C50C-407E-A947-70E740481C1C}">
                <a14:useLocalDpi xmlns:a14="http://schemas.microsoft.com/office/drawing/2010/main" val="0"/>
              </a:ext>
            </a:extLst>
          </a:blip>
          <a:srcRect l="2817" t="5053" r="1409"/>
          <a:stretch/>
        </p:blipFill>
        <p:spPr>
          <a:xfrm>
            <a:off x="609600" y="501918"/>
            <a:ext cx="10896600" cy="6022627"/>
          </a:xfrm>
          <a:prstGeom prst="rect">
            <a:avLst/>
          </a:prstGeom>
        </p:spPr>
      </p:pic>
    </p:spTree>
    <p:extLst>
      <p:ext uri="{BB962C8B-B14F-4D97-AF65-F5344CB8AC3E}">
        <p14:creationId xmlns:p14="http://schemas.microsoft.com/office/powerpoint/2010/main" val="32211645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2E5"/>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1524000" y="10795"/>
            <a:ext cx="9112250" cy="6847840"/>
          </a:xfrm>
          <a:prstGeom prst="ellipse">
            <a:avLst/>
          </a:prstGeom>
          <a:ln>
            <a:noFill/>
          </a:ln>
          <a:effectLst>
            <a:softEdge rad="112500"/>
          </a:effectLst>
        </p:spPr>
      </p:pic>
      <p:sp>
        <p:nvSpPr>
          <p:cNvPr id="3" name="Rectangle 2"/>
          <p:cNvSpPr/>
          <p:nvPr/>
        </p:nvSpPr>
        <p:spPr>
          <a:xfrm>
            <a:off x="4648201" y="6172201"/>
            <a:ext cx="5105399" cy="584775"/>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vi-VN" sz="3200" b="1" dirty="0">
                <a:latin typeface="Times New Roman" panose="02020603050405020304" pitchFamily="18" charset="0"/>
                <a:cs typeface="Times New Roman" panose="02020603050405020304" pitchFamily="18" charset="0"/>
              </a:rPr>
              <a:t>Hồ Gươm  </a:t>
            </a:r>
            <a:r>
              <a:rPr lang="en-US" sz="3200" b="1" dirty="0">
                <a:latin typeface="Times New Roman" panose="02020603050405020304" pitchFamily="18" charset="0"/>
                <a:cs typeface="Times New Roman" panose="02020603050405020304" pitchFamily="18" charset="0"/>
              </a:rPr>
              <a:t>- </a:t>
            </a:r>
            <a:r>
              <a:rPr lang="vi-VN" sz="3200" b="1" dirty="0">
                <a:latin typeface="Times New Roman" panose="02020603050405020304" pitchFamily="18" charset="0"/>
                <a:cs typeface="Times New Roman" panose="02020603050405020304" pitchFamily="18" charset="0"/>
              </a:rPr>
              <a:t>Việt Nam</a:t>
            </a:r>
          </a:p>
        </p:txBody>
      </p:sp>
      <p:pic>
        <p:nvPicPr>
          <p:cNvPr id="4" name="Picture 3" descr="C:\Users\ASUS\Desktop\800px-Flag_of_Vietnam.svg.png"/>
          <p:cNvPicPr/>
          <p:nvPr/>
        </p:nvPicPr>
        <p:blipFill>
          <a:blip r:embed="rId3"/>
          <a:srcRect/>
          <a:stretch>
            <a:fillRect/>
          </a:stretch>
        </p:blipFill>
        <p:spPr bwMode="auto">
          <a:xfrm>
            <a:off x="0" y="0"/>
            <a:ext cx="2819400" cy="1715770"/>
          </a:xfrm>
          <a:prstGeom prst="rect">
            <a:avLst/>
          </a:prstGeom>
          <a:noFill/>
          <a:ln w="9525">
            <a:solidFill>
              <a:schemeClr val="tx1"/>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par>
                                <p:cTn id="8" presetID="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additive="base">
                                        <p:cTn id="10" dur="500" fill="hold"/>
                                        <p:tgtEl>
                                          <p:spTgt spid="4"/>
                                        </p:tgtEl>
                                        <p:attrNameLst>
                                          <p:attrName>ppt_x</p:attrName>
                                        </p:attrNameLst>
                                      </p:cBhvr>
                                      <p:tavLst>
                                        <p:tav tm="0">
                                          <p:val>
                                            <p:strVal val="#ppt_x"/>
                                          </p:val>
                                        </p:tav>
                                        <p:tav tm="100000">
                                          <p:val>
                                            <p:strVal val="#ppt_x"/>
                                          </p:val>
                                        </p:tav>
                                      </p:tavLst>
                                    </p:anim>
                                    <p:anim calcmode="lin" valueType="num">
                                      <p:cBhvr additive="base">
                                        <p:cTn id="11"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BED7788-46A9-2BD5-4F34-40496EDFDA22}"/>
              </a:ext>
            </a:extLst>
          </p:cNvPr>
          <p:cNvPicPr>
            <a:picLocks noChangeAspect="1"/>
          </p:cNvPicPr>
          <p:nvPr/>
        </p:nvPicPr>
        <p:blipFill>
          <a:blip r:embed="rId2"/>
          <a:stretch>
            <a:fillRect/>
          </a:stretch>
        </p:blipFill>
        <p:spPr>
          <a:xfrm>
            <a:off x="619154" y="0"/>
            <a:ext cx="6238211" cy="4495800"/>
          </a:xfrm>
          <a:prstGeom prst="rect">
            <a:avLst/>
          </a:prstGeom>
        </p:spPr>
      </p:pic>
      <p:pic>
        <p:nvPicPr>
          <p:cNvPr id="3" name="Picture 2" descr="Khởi nghĩa Yên Thế (1884 - 1913) | SGK Lịch sử lớp 8">
            <a:extLst>
              <a:ext uri="{FF2B5EF4-FFF2-40B4-BE49-F238E27FC236}">
                <a16:creationId xmlns:a16="http://schemas.microsoft.com/office/drawing/2014/main" id="{45F8DE31-7F73-D63B-56F1-9C23965618A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39000" y="0"/>
            <a:ext cx="4724400" cy="44958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017EAE5F-B965-D066-B8D0-5420AB4F04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38400" y="4809882"/>
            <a:ext cx="6868484" cy="1743318"/>
          </a:xfrm>
          <a:prstGeom prst="rect">
            <a:avLst/>
          </a:prstGeom>
        </p:spPr>
      </p:pic>
    </p:spTree>
    <p:extLst>
      <p:ext uri="{BB962C8B-B14F-4D97-AF65-F5344CB8AC3E}">
        <p14:creationId xmlns:p14="http://schemas.microsoft.com/office/powerpoint/2010/main" val="10777041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16;p26"/>
          <p:cNvSpPr txBox="1">
            <a:spLocks/>
          </p:cNvSpPr>
          <p:nvPr/>
        </p:nvSpPr>
        <p:spPr>
          <a:xfrm>
            <a:off x="381000" y="304800"/>
            <a:ext cx="11103347" cy="640101"/>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6000"/>
              <a:buFont typeface="Redressed"/>
              <a:buNone/>
              <a:defRPr sz="8000" b="0" i="0" u="none" strike="noStrike" cap="none">
                <a:solidFill>
                  <a:srgbClr val="482400"/>
                </a:solidFill>
                <a:latin typeface="Redressed"/>
                <a:ea typeface="Redressed"/>
                <a:cs typeface="Redressed"/>
                <a:sym typeface="Redressed"/>
              </a:defRPr>
            </a:lvl1pPr>
            <a:lvl2pPr marR="0" lvl="1" algn="l" rtl="0">
              <a:lnSpc>
                <a:spcPct val="100000"/>
              </a:lnSpc>
              <a:spcBef>
                <a:spcPts val="0"/>
              </a:spcBef>
              <a:spcAft>
                <a:spcPts val="0"/>
              </a:spcAft>
              <a:buClr>
                <a:schemeClr val="dk1"/>
              </a:buClr>
              <a:buSzPts val="6000"/>
              <a:buFont typeface="Redressed"/>
              <a:buNone/>
              <a:defRPr sz="8000" b="0" i="0" u="none" strike="noStrike" cap="none">
                <a:solidFill>
                  <a:schemeClr val="dk1"/>
                </a:solidFill>
                <a:latin typeface="Redressed"/>
                <a:ea typeface="Redressed"/>
                <a:cs typeface="Redressed"/>
                <a:sym typeface="Redressed"/>
              </a:defRPr>
            </a:lvl2pPr>
            <a:lvl3pPr marR="0" lvl="2" algn="l" rtl="0">
              <a:lnSpc>
                <a:spcPct val="100000"/>
              </a:lnSpc>
              <a:spcBef>
                <a:spcPts val="0"/>
              </a:spcBef>
              <a:spcAft>
                <a:spcPts val="0"/>
              </a:spcAft>
              <a:buClr>
                <a:schemeClr val="dk1"/>
              </a:buClr>
              <a:buSzPts val="6000"/>
              <a:buFont typeface="Redressed"/>
              <a:buNone/>
              <a:defRPr sz="8000" b="0" i="0" u="none" strike="noStrike" cap="none">
                <a:solidFill>
                  <a:schemeClr val="dk1"/>
                </a:solidFill>
                <a:latin typeface="Redressed"/>
                <a:ea typeface="Redressed"/>
                <a:cs typeface="Redressed"/>
                <a:sym typeface="Redressed"/>
              </a:defRPr>
            </a:lvl3pPr>
            <a:lvl4pPr marR="0" lvl="3" algn="l" rtl="0">
              <a:lnSpc>
                <a:spcPct val="100000"/>
              </a:lnSpc>
              <a:spcBef>
                <a:spcPts val="0"/>
              </a:spcBef>
              <a:spcAft>
                <a:spcPts val="0"/>
              </a:spcAft>
              <a:buClr>
                <a:schemeClr val="dk1"/>
              </a:buClr>
              <a:buSzPts val="6000"/>
              <a:buFont typeface="Redressed"/>
              <a:buNone/>
              <a:defRPr sz="8000" b="0" i="0" u="none" strike="noStrike" cap="none">
                <a:solidFill>
                  <a:schemeClr val="dk1"/>
                </a:solidFill>
                <a:latin typeface="Redressed"/>
                <a:ea typeface="Redressed"/>
                <a:cs typeface="Redressed"/>
                <a:sym typeface="Redressed"/>
              </a:defRPr>
            </a:lvl4pPr>
            <a:lvl5pPr marR="0" lvl="4" algn="l" rtl="0">
              <a:lnSpc>
                <a:spcPct val="100000"/>
              </a:lnSpc>
              <a:spcBef>
                <a:spcPts val="0"/>
              </a:spcBef>
              <a:spcAft>
                <a:spcPts val="0"/>
              </a:spcAft>
              <a:buClr>
                <a:schemeClr val="dk1"/>
              </a:buClr>
              <a:buSzPts val="6000"/>
              <a:buFont typeface="Redressed"/>
              <a:buNone/>
              <a:defRPr sz="8000" b="0" i="0" u="none" strike="noStrike" cap="none">
                <a:solidFill>
                  <a:schemeClr val="dk1"/>
                </a:solidFill>
                <a:latin typeface="Redressed"/>
                <a:ea typeface="Redressed"/>
                <a:cs typeface="Redressed"/>
                <a:sym typeface="Redressed"/>
              </a:defRPr>
            </a:lvl5pPr>
            <a:lvl6pPr marR="0" lvl="5" algn="l" rtl="0">
              <a:lnSpc>
                <a:spcPct val="100000"/>
              </a:lnSpc>
              <a:spcBef>
                <a:spcPts val="0"/>
              </a:spcBef>
              <a:spcAft>
                <a:spcPts val="0"/>
              </a:spcAft>
              <a:buClr>
                <a:schemeClr val="dk1"/>
              </a:buClr>
              <a:buSzPts val="6000"/>
              <a:buFont typeface="Redressed"/>
              <a:buNone/>
              <a:defRPr sz="8000" b="0" i="0" u="none" strike="noStrike" cap="none">
                <a:solidFill>
                  <a:schemeClr val="dk1"/>
                </a:solidFill>
                <a:latin typeface="Redressed"/>
                <a:ea typeface="Redressed"/>
                <a:cs typeface="Redressed"/>
                <a:sym typeface="Redressed"/>
              </a:defRPr>
            </a:lvl6pPr>
            <a:lvl7pPr marR="0" lvl="6" algn="l" rtl="0">
              <a:lnSpc>
                <a:spcPct val="100000"/>
              </a:lnSpc>
              <a:spcBef>
                <a:spcPts val="0"/>
              </a:spcBef>
              <a:spcAft>
                <a:spcPts val="0"/>
              </a:spcAft>
              <a:buClr>
                <a:schemeClr val="dk1"/>
              </a:buClr>
              <a:buSzPts val="6000"/>
              <a:buFont typeface="Redressed"/>
              <a:buNone/>
              <a:defRPr sz="8000" b="0" i="0" u="none" strike="noStrike" cap="none">
                <a:solidFill>
                  <a:schemeClr val="dk1"/>
                </a:solidFill>
                <a:latin typeface="Redressed"/>
                <a:ea typeface="Redressed"/>
                <a:cs typeface="Redressed"/>
                <a:sym typeface="Redressed"/>
              </a:defRPr>
            </a:lvl7pPr>
            <a:lvl8pPr marR="0" lvl="7" algn="l" rtl="0">
              <a:lnSpc>
                <a:spcPct val="100000"/>
              </a:lnSpc>
              <a:spcBef>
                <a:spcPts val="0"/>
              </a:spcBef>
              <a:spcAft>
                <a:spcPts val="0"/>
              </a:spcAft>
              <a:buClr>
                <a:schemeClr val="dk1"/>
              </a:buClr>
              <a:buSzPts val="6000"/>
              <a:buFont typeface="Redressed"/>
              <a:buNone/>
              <a:defRPr sz="8000" b="0" i="0" u="none" strike="noStrike" cap="none">
                <a:solidFill>
                  <a:schemeClr val="dk1"/>
                </a:solidFill>
                <a:latin typeface="Redressed"/>
                <a:ea typeface="Redressed"/>
                <a:cs typeface="Redressed"/>
                <a:sym typeface="Redressed"/>
              </a:defRPr>
            </a:lvl8pPr>
            <a:lvl9pPr marR="0" lvl="8" algn="l" rtl="0">
              <a:lnSpc>
                <a:spcPct val="100000"/>
              </a:lnSpc>
              <a:spcBef>
                <a:spcPts val="0"/>
              </a:spcBef>
              <a:spcAft>
                <a:spcPts val="0"/>
              </a:spcAft>
              <a:buClr>
                <a:schemeClr val="dk1"/>
              </a:buClr>
              <a:buSzPts val="6000"/>
              <a:buFont typeface="Redressed"/>
              <a:buNone/>
              <a:defRPr sz="8000" b="0" i="0" u="none" strike="noStrike" cap="none">
                <a:solidFill>
                  <a:schemeClr val="dk1"/>
                </a:solidFill>
                <a:latin typeface="Redressed"/>
                <a:ea typeface="Redressed"/>
                <a:cs typeface="Redressed"/>
                <a:sym typeface="Redressed"/>
              </a:defRPr>
            </a:lvl9pPr>
          </a:lstStyle>
          <a:p>
            <a:pPr marL="0" marR="0" lvl="0" indent="0" algn="ctr" defTabSz="914400" rtl="0" eaLnBrk="1" fontAlgn="auto" latinLnBrk="0" hangingPunct="1">
              <a:lnSpc>
                <a:spcPct val="100000"/>
              </a:lnSpc>
              <a:spcBef>
                <a:spcPts val="0"/>
              </a:spcBef>
              <a:spcAft>
                <a:spcPts val="0"/>
              </a:spcAft>
              <a:buClr>
                <a:srgbClr val="783F04"/>
              </a:buClr>
              <a:buSzPts val="6000"/>
              <a:buFont typeface="Redressed"/>
              <a:buNone/>
              <a:tabLst/>
              <a:defRPr/>
            </a:pPr>
            <a:r>
              <a:rPr kumimoji="0" lang="vi-VN" sz="32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Redressed"/>
              </a:rPr>
              <a:t>BÀI 1</a:t>
            </a:r>
            <a:r>
              <a:rPr kumimoji="0" lang="en-GB" sz="32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Redressed"/>
              </a:rPr>
              <a:t>8</a:t>
            </a:r>
            <a:r>
              <a:rPr kumimoji="0" lang="vi-VN" sz="32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Redressed"/>
              </a:rPr>
              <a:t>:</a:t>
            </a:r>
            <a:r>
              <a:rPr kumimoji="0" lang="en-GB" sz="32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Redressed"/>
              </a:rPr>
              <a:t> </a:t>
            </a:r>
            <a:r>
              <a:rPr lang="en-GB" sz="3200" b="1" kern="0" dirty="0">
                <a:solidFill>
                  <a:srgbClr val="FF0000"/>
                </a:solidFill>
                <a:latin typeface="Times New Roman" panose="02020603050405020304" pitchFamily="18" charset="0"/>
                <a:cs typeface="Times New Roman" panose="02020603050405020304" pitchFamily="18" charset="0"/>
              </a:rPr>
              <a:t>ĐÔNG NAM Á</a:t>
            </a:r>
            <a:endParaRPr kumimoji="0" lang="vi-VN" sz="32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Redressed"/>
            </a:endParaRPr>
          </a:p>
        </p:txBody>
      </p:sp>
      <p:sp>
        <p:nvSpPr>
          <p:cNvPr id="4" name="TextBox 3">
            <a:extLst>
              <a:ext uri="{FF2B5EF4-FFF2-40B4-BE49-F238E27FC236}">
                <a16:creationId xmlns:a16="http://schemas.microsoft.com/office/drawing/2014/main" id="{616E1C4C-C47C-8671-0BDC-F8C693D74478}"/>
              </a:ext>
            </a:extLst>
          </p:cNvPr>
          <p:cNvSpPr txBox="1"/>
          <p:nvPr/>
        </p:nvSpPr>
        <p:spPr>
          <a:xfrm>
            <a:off x="304800" y="838200"/>
            <a:ext cx="11582399" cy="1569660"/>
          </a:xfrm>
          <a:prstGeom prst="rect">
            <a:avLst/>
          </a:prstGeom>
          <a:noFill/>
        </p:spPr>
        <p:txBody>
          <a:bodyPr wrap="square" rtlCol="0">
            <a:spAutoFit/>
          </a:bodyPr>
          <a:lstStyle/>
          <a:p>
            <a:pPr marL="0" marR="0" lvl="0" indent="0" defTabSz="1219170" rtl="0" eaLnBrk="1" fontAlgn="auto" latinLnBrk="0" hangingPunct="1">
              <a:lnSpc>
                <a:spcPct val="100000"/>
              </a:lnSpc>
              <a:spcBef>
                <a:spcPts val="0"/>
              </a:spcBef>
              <a:spcAft>
                <a:spcPts val="0"/>
              </a:spcAft>
              <a:buClr>
                <a:srgbClr val="000000"/>
              </a:buClr>
              <a:buSzTx/>
              <a:buFontTx/>
              <a:buNone/>
              <a:tabLst/>
              <a:defRPr/>
            </a:pPr>
            <a:r>
              <a:rPr lang="en-US" sz="4800" b="1" kern="0" noProof="0" dirty="0">
                <a:solidFill>
                  <a:srgbClr val="663300"/>
                </a:solidFill>
                <a:latin typeface="Times New Roman" panose="02020603050405020304" pitchFamily="18" charset="0"/>
                <a:cs typeface="Times New Roman" panose="02020603050405020304" pitchFamily="18" charset="0"/>
                <a:sym typeface="Arial"/>
              </a:rPr>
              <a:t>1. </a:t>
            </a:r>
            <a:r>
              <a:rPr lang="en-US" sz="4800" b="1" kern="0" noProof="0" dirty="0" err="1">
                <a:solidFill>
                  <a:srgbClr val="663300"/>
                </a:solidFill>
                <a:latin typeface="Times New Roman" panose="02020603050405020304" pitchFamily="18" charset="0"/>
                <a:cs typeface="Times New Roman" panose="02020603050405020304" pitchFamily="18" charset="0"/>
                <a:sym typeface="Arial"/>
              </a:rPr>
              <a:t>Phong</a:t>
            </a:r>
            <a:r>
              <a:rPr lang="en-US" sz="4800" b="1" kern="0" noProof="0" dirty="0">
                <a:solidFill>
                  <a:srgbClr val="663300"/>
                </a:solidFill>
                <a:latin typeface="Times New Roman" panose="02020603050405020304" pitchFamily="18" charset="0"/>
                <a:cs typeface="Times New Roman" panose="02020603050405020304" pitchFamily="18" charset="0"/>
                <a:sym typeface="Arial"/>
              </a:rPr>
              <a:t> </a:t>
            </a:r>
            <a:r>
              <a:rPr lang="en-US" sz="4800" b="1" kern="0" noProof="0" dirty="0" err="1">
                <a:solidFill>
                  <a:srgbClr val="663300"/>
                </a:solidFill>
                <a:latin typeface="Times New Roman" panose="02020603050405020304" pitchFamily="18" charset="0"/>
                <a:cs typeface="Times New Roman" panose="02020603050405020304" pitchFamily="18" charset="0"/>
                <a:sym typeface="Arial"/>
              </a:rPr>
              <a:t>trào</a:t>
            </a:r>
            <a:r>
              <a:rPr lang="en-US" sz="4800" b="1" kern="0" noProof="0" dirty="0">
                <a:solidFill>
                  <a:srgbClr val="663300"/>
                </a:solidFill>
                <a:latin typeface="Times New Roman" panose="02020603050405020304" pitchFamily="18" charset="0"/>
                <a:cs typeface="Times New Roman" panose="02020603050405020304" pitchFamily="18" charset="0"/>
                <a:sym typeface="Arial"/>
              </a:rPr>
              <a:t> </a:t>
            </a:r>
            <a:r>
              <a:rPr lang="en-US" sz="4800" b="1" kern="0" noProof="0" dirty="0" err="1">
                <a:solidFill>
                  <a:srgbClr val="663300"/>
                </a:solidFill>
                <a:latin typeface="Times New Roman" panose="02020603050405020304" pitchFamily="18" charset="0"/>
                <a:cs typeface="Times New Roman" panose="02020603050405020304" pitchFamily="18" charset="0"/>
                <a:sym typeface="Arial"/>
              </a:rPr>
              <a:t>giải</a:t>
            </a:r>
            <a:r>
              <a:rPr lang="en-US" sz="4800" b="1" kern="0" noProof="0" dirty="0">
                <a:solidFill>
                  <a:srgbClr val="663300"/>
                </a:solidFill>
                <a:latin typeface="Times New Roman" panose="02020603050405020304" pitchFamily="18" charset="0"/>
                <a:cs typeface="Times New Roman" panose="02020603050405020304" pitchFamily="18" charset="0"/>
                <a:sym typeface="Arial"/>
              </a:rPr>
              <a:t> </a:t>
            </a:r>
            <a:r>
              <a:rPr lang="en-US" sz="4800" b="1" kern="0" noProof="0" dirty="0" err="1">
                <a:solidFill>
                  <a:srgbClr val="663300"/>
                </a:solidFill>
                <a:latin typeface="Times New Roman" panose="02020603050405020304" pitchFamily="18" charset="0"/>
                <a:cs typeface="Times New Roman" panose="02020603050405020304" pitchFamily="18" charset="0"/>
                <a:sym typeface="Arial"/>
              </a:rPr>
              <a:t>phóng</a:t>
            </a:r>
            <a:r>
              <a:rPr lang="en-US" sz="4800" b="1" kern="0" noProof="0" dirty="0">
                <a:solidFill>
                  <a:srgbClr val="663300"/>
                </a:solidFill>
                <a:latin typeface="Times New Roman" panose="02020603050405020304" pitchFamily="18" charset="0"/>
                <a:cs typeface="Times New Roman" panose="02020603050405020304" pitchFamily="18" charset="0"/>
                <a:sym typeface="Arial"/>
              </a:rPr>
              <a:t> </a:t>
            </a:r>
            <a:r>
              <a:rPr lang="en-US" sz="4800" b="1" kern="0" noProof="0" dirty="0" err="1">
                <a:solidFill>
                  <a:srgbClr val="663300"/>
                </a:solidFill>
                <a:latin typeface="Times New Roman" panose="02020603050405020304" pitchFamily="18" charset="0"/>
                <a:cs typeface="Times New Roman" panose="02020603050405020304" pitchFamily="18" charset="0"/>
                <a:sym typeface="Arial"/>
              </a:rPr>
              <a:t>dân</a:t>
            </a:r>
            <a:r>
              <a:rPr lang="en-US" sz="4800" b="1" kern="0" noProof="0" dirty="0">
                <a:solidFill>
                  <a:srgbClr val="663300"/>
                </a:solidFill>
                <a:latin typeface="Times New Roman" panose="02020603050405020304" pitchFamily="18" charset="0"/>
                <a:cs typeface="Times New Roman" panose="02020603050405020304" pitchFamily="18" charset="0"/>
                <a:sym typeface="Arial"/>
              </a:rPr>
              <a:t> </a:t>
            </a:r>
            <a:r>
              <a:rPr lang="en-US" sz="4800" b="1" kern="0" noProof="0" dirty="0" err="1">
                <a:solidFill>
                  <a:srgbClr val="663300"/>
                </a:solidFill>
                <a:latin typeface="Times New Roman" panose="02020603050405020304" pitchFamily="18" charset="0"/>
                <a:cs typeface="Times New Roman" panose="02020603050405020304" pitchFamily="18" charset="0"/>
                <a:sym typeface="Arial"/>
              </a:rPr>
              <a:t>tộc</a:t>
            </a:r>
            <a:r>
              <a:rPr lang="en-US" sz="4800" b="1" kern="0" noProof="0" dirty="0">
                <a:solidFill>
                  <a:srgbClr val="663300"/>
                </a:solidFill>
                <a:latin typeface="Times New Roman" panose="02020603050405020304" pitchFamily="18" charset="0"/>
                <a:cs typeface="Times New Roman" panose="02020603050405020304" pitchFamily="18" charset="0"/>
                <a:sym typeface="Arial"/>
              </a:rPr>
              <a:t> ở </a:t>
            </a:r>
            <a:r>
              <a:rPr lang="en-US" sz="4800" b="1" kern="0" noProof="0" dirty="0" err="1">
                <a:solidFill>
                  <a:srgbClr val="663300"/>
                </a:solidFill>
                <a:latin typeface="Times New Roman" panose="02020603050405020304" pitchFamily="18" charset="0"/>
                <a:cs typeface="Times New Roman" panose="02020603050405020304" pitchFamily="18" charset="0"/>
                <a:sym typeface="Arial"/>
              </a:rPr>
              <a:t>Đông</a:t>
            </a:r>
            <a:r>
              <a:rPr lang="en-US" sz="4800" b="1" kern="0" noProof="0" dirty="0">
                <a:solidFill>
                  <a:srgbClr val="663300"/>
                </a:solidFill>
                <a:latin typeface="Times New Roman" panose="02020603050405020304" pitchFamily="18" charset="0"/>
                <a:cs typeface="Times New Roman" panose="02020603050405020304" pitchFamily="18" charset="0"/>
                <a:sym typeface="Arial"/>
              </a:rPr>
              <a:t> Nam Á </a:t>
            </a:r>
            <a:r>
              <a:rPr lang="en-US" sz="4800" b="1" kern="0" noProof="0" dirty="0" err="1">
                <a:solidFill>
                  <a:srgbClr val="663300"/>
                </a:solidFill>
                <a:latin typeface="Times New Roman" panose="02020603050405020304" pitchFamily="18" charset="0"/>
                <a:cs typeface="Times New Roman" panose="02020603050405020304" pitchFamily="18" charset="0"/>
                <a:sym typeface="Arial"/>
              </a:rPr>
              <a:t>nửa</a:t>
            </a:r>
            <a:r>
              <a:rPr lang="en-US" sz="4800" b="1" kern="0" noProof="0" dirty="0">
                <a:solidFill>
                  <a:srgbClr val="663300"/>
                </a:solidFill>
                <a:latin typeface="Times New Roman" panose="02020603050405020304" pitchFamily="18" charset="0"/>
                <a:cs typeface="Times New Roman" panose="02020603050405020304" pitchFamily="18" charset="0"/>
                <a:sym typeface="Arial"/>
              </a:rPr>
              <a:t> </a:t>
            </a:r>
            <a:r>
              <a:rPr lang="en-US" sz="4800" b="1" kern="0" noProof="0" dirty="0" err="1">
                <a:solidFill>
                  <a:srgbClr val="663300"/>
                </a:solidFill>
                <a:latin typeface="Times New Roman" panose="02020603050405020304" pitchFamily="18" charset="0"/>
                <a:cs typeface="Times New Roman" panose="02020603050405020304" pitchFamily="18" charset="0"/>
                <a:sym typeface="Arial"/>
              </a:rPr>
              <a:t>sau</a:t>
            </a:r>
            <a:r>
              <a:rPr lang="en-US" sz="4800" b="1" kern="0" noProof="0" dirty="0">
                <a:solidFill>
                  <a:srgbClr val="663300"/>
                </a:solidFill>
                <a:latin typeface="Times New Roman" panose="02020603050405020304" pitchFamily="18" charset="0"/>
                <a:cs typeface="Times New Roman" panose="02020603050405020304" pitchFamily="18" charset="0"/>
                <a:sym typeface="Arial"/>
              </a:rPr>
              <a:t> </a:t>
            </a:r>
            <a:r>
              <a:rPr lang="en-US" sz="4800" b="1" kern="0" noProof="0" dirty="0" err="1">
                <a:solidFill>
                  <a:srgbClr val="663300"/>
                </a:solidFill>
                <a:latin typeface="Times New Roman" panose="02020603050405020304" pitchFamily="18" charset="0"/>
                <a:cs typeface="Times New Roman" panose="02020603050405020304" pitchFamily="18" charset="0"/>
                <a:sym typeface="Arial"/>
              </a:rPr>
              <a:t>thế</a:t>
            </a:r>
            <a:r>
              <a:rPr lang="en-US" sz="4800" b="1" kern="0" noProof="0" dirty="0">
                <a:solidFill>
                  <a:srgbClr val="663300"/>
                </a:solidFill>
                <a:latin typeface="Times New Roman" panose="02020603050405020304" pitchFamily="18" charset="0"/>
                <a:cs typeface="Times New Roman" panose="02020603050405020304" pitchFamily="18" charset="0"/>
                <a:sym typeface="Arial"/>
              </a:rPr>
              <a:t> </a:t>
            </a:r>
            <a:r>
              <a:rPr lang="en-US" sz="4800" b="1" kern="0" noProof="0" dirty="0" err="1">
                <a:solidFill>
                  <a:srgbClr val="663300"/>
                </a:solidFill>
                <a:latin typeface="Times New Roman" panose="02020603050405020304" pitchFamily="18" charset="0"/>
                <a:cs typeface="Times New Roman" panose="02020603050405020304" pitchFamily="18" charset="0"/>
                <a:sym typeface="Arial"/>
              </a:rPr>
              <a:t>kỉ</a:t>
            </a:r>
            <a:r>
              <a:rPr lang="en-US" sz="4800" b="1" kern="0" noProof="0" dirty="0">
                <a:solidFill>
                  <a:srgbClr val="663300"/>
                </a:solidFill>
                <a:latin typeface="Times New Roman" panose="02020603050405020304" pitchFamily="18" charset="0"/>
                <a:cs typeface="Times New Roman" panose="02020603050405020304" pitchFamily="18" charset="0"/>
                <a:sym typeface="Arial"/>
              </a:rPr>
              <a:t> XIX</a:t>
            </a:r>
            <a:endParaRPr kumimoji="0" lang="en-US" sz="4800" b="1" i="0" u="none" strike="noStrike" kern="0" cap="none" spc="0" normalizeH="0" baseline="0" noProof="0" dirty="0">
              <a:ln>
                <a:noFill/>
              </a:ln>
              <a:solidFill>
                <a:srgbClr val="663300"/>
              </a:solidFill>
              <a:effectLst/>
              <a:uLnTx/>
              <a:uFillTx/>
              <a:latin typeface="Times New Roman" panose="02020603050405020304" pitchFamily="18" charset="0"/>
              <a:cs typeface="Times New Roman" panose="02020603050405020304" pitchFamily="18" charset="0"/>
              <a:sym typeface="Arial"/>
            </a:endParaRPr>
          </a:p>
        </p:txBody>
      </p:sp>
      <p:sp>
        <p:nvSpPr>
          <p:cNvPr id="3" name="Rectangle 2">
            <a:extLst>
              <a:ext uri="{FF2B5EF4-FFF2-40B4-BE49-F238E27FC236}">
                <a16:creationId xmlns:a16="http://schemas.microsoft.com/office/drawing/2014/main" id="{5CF7BB48-749D-09D8-224D-79554E0AA76A}"/>
              </a:ext>
            </a:extLst>
          </p:cNvPr>
          <p:cNvSpPr/>
          <p:nvPr/>
        </p:nvSpPr>
        <p:spPr>
          <a:xfrm>
            <a:off x="381000" y="2468433"/>
            <a:ext cx="11430000" cy="1323439"/>
          </a:xfrm>
          <a:prstGeom prst="rect">
            <a:avLst/>
          </a:prstGeom>
        </p:spPr>
        <p:txBody>
          <a:bodyPr wrap="square">
            <a:spAutoFit/>
          </a:bodyPr>
          <a:lstStyle/>
          <a:p>
            <a:r>
              <a:rPr lang="nl-NL" sz="4000" i="1"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a:t>
            </a:r>
            <a:r>
              <a:rPr lang="nl-NL" sz="40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Cuối TK XIX đầu thế kỉ XX thực dân phương Tây đã phân chia xong thuộc địa ở Đông Nam Á</a:t>
            </a:r>
            <a:r>
              <a:rPr lang="vi-VN" altLang="nl-NL" sz="40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a:t>
            </a:r>
            <a:endParaRPr lang="nl-NL" sz="40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5" name="Picture 4" descr="Picture1">
            <a:extLst>
              <a:ext uri="{FF2B5EF4-FFF2-40B4-BE49-F238E27FC236}">
                <a16:creationId xmlns:a16="http://schemas.microsoft.com/office/drawing/2014/main" id="{6A5770A5-6079-EAA0-77BA-A707B001AF05}"/>
              </a:ext>
            </a:extLst>
          </p:cNvPr>
          <p:cNvPicPr>
            <a:picLocks noChangeAspect="1" noChangeArrowheads="1"/>
          </p:cNvPicPr>
          <p:nvPr/>
        </p:nvPicPr>
        <p:blipFill>
          <a:blip r:embed="rId2"/>
          <a:srcRect/>
          <a:stretch>
            <a:fillRect/>
          </a:stretch>
        </p:blipFill>
        <p:spPr bwMode="auto">
          <a:xfrm flipH="1">
            <a:off x="7543800" y="1767061"/>
            <a:ext cx="762000" cy="466725"/>
          </a:xfrm>
          <a:prstGeom prst="rect">
            <a:avLst/>
          </a:prstGeom>
          <a:noFill/>
          <a:ln w="9525">
            <a:noFill/>
            <a:miter lim="800000"/>
            <a:headEnd/>
            <a:tailEnd/>
          </a:ln>
        </p:spPr>
      </p:pic>
      <p:sp>
        <p:nvSpPr>
          <p:cNvPr id="6" name="Rectangle 5">
            <a:extLst>
              <a:ext uri="{FF2B5EF4-FFF2-40B4-BE49-F238E27FC236}">
                <a16:creationId xmlns:a16="http://schemas.microsoft.com/office/drawing/2014/main" id="{D50C2823-A4AB-B68C-F4D6-025237E7AFED}"/>
              </a:ext>
            </a:extLst>
          </p:cNvPr>
          <p:cNvSpPr/>
          <p:nvPr/>
        </p:nvSpPr>
        <p:spPr>
          <a:xfrm>
            <a:off x="381000" y="3727847"/>
            <a:ext cx="11506199" cy="2123658"/>
          </a:xfrm>
          <a:prstGeom prst="rect">
            <a:avLst/>
          </a:prstGeom>
        </p:spPr>
        <p:txBody>
          <a:bodyPr wrap="square">
            <a:spAutoFit/>
          </a:bodyPr>
          <a:lstStyle/>
          <a:p>
            <a:r>
              <a:rPr lang="nl-NL" sz="4400" b="1" i="1"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44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Phong trào đấu tranh giải phóng dân tộc diễn ra ở khắp nơi, tiêu biểu ở In-đô-nê-xia, Phi-líp-pin, Việt Nam, Cam-pu-chia,...</a:t>
            </a:r>
          </a:p>
        </p:txBody>
      </p:sp>
    </p:spTree>
    <p:extLst>
      <p:ext uri="{BB962C8B-B14F-4D97-AF65-F5344CB8AC3E}">
        <p14:creationId xmlns:p14="http://schemas.microsoft.com/office/powerpoint/2010/main" val="24691065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grpId="0" nodeType="clickEffect">
                                  <p:stCondLst>
                                    <p:cond delay="0"/>
                                  </p:stCondLst>
                                  <p:childTnLst>
                                    <p:set>
                                      <p:cBhvr>
                                        <p:cTn id="6" dur="500" fill="hold">
                                          <p:stCondLst>
                                            <p:cond delay="0"/>
                                          </p:stCondLst>
                                        </p:cTn>
                                        <p:tgtEl>
                                          <p:spTgt spid="6"/>
                                        </p:tgtEl>
                                        <p:attrNameLst>
                                          <p:attrName>style.visibility</p:attrName>
                                        </p:attrNameLst>
                                      </p:cBhvr>
                                      <p:to>
                                        <p:strVal val="visible"/>
                                      </p:to>
                                    </p:set>
                                    <p:animEffect transition="in" filter="plus(i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16;p26"/>
          <p:cNvSpPr txBox="1">
            <a:spLocks/>
          </p:cNvSpPr>
          <p:nvPr/>
        </p:nvSpPr>
        <p:spPr>
          <a:xfrm>
            <a:off x="381000" y="304800"/>
            <a:ext cx="11103347" cy="640101"/>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6000"/>
              <a:buFont typeface="Redressed"/>
              <a:buNone/>
              <a:defRPr sz="8000" b="0" i="0" u="none" strike="noStrike" cap="none">
                <a:solidFill>
                  <a:srgbClr val="482400"/>
                </a:solidFill>
                <a:latin typeface="Redressed"/>
                <a:ea typeface="Redressed"/>
                <a:cs typeface="Redressed"/>
                <a:sym typeface="Redressed"/>
              </a:defRPr>
            </a:lvl1pPr>
            <a:lvl2pPr marR="0" lvl="1" algn="l" rtl="0">
              <a:lnSpc>
                <a:spcPct val="100000"/>
              </a:lnSpc>
              <a:spcBef>
                <a:spcPts val="0"/>
              </a:spcBef>
              <a:spcAft>
                <a:spcPts val="0"/>
              </a:spcAft>
              <a:buClr>
                <a:schemeClr val="dk1"/>
              </a:buClr>
              <a:buSzPts val="6000"/>
              <a:buFont typeface="Redressed"/>
              <a:buNone/>
              <a:defRPr sz="8000" b="0" i="0" u="none" strike="noStrike" cap="none">
                <a:solidFill>
                  <a:schemeClr val="dk1"/>
                </a:solidFill>
                <a:latin typeface="Redressed"/>
                <a:ea typeface="Redressed"/>
                <a:cs typeface="Redressed"/>
                <a:sym typeface="Redressed"/>
              </a:defRPr>
            </a:lvl2pPr>
            <a:lvl3pPr marR="0" lvl="2" algn="l" rtl="0">
              <a:lnSpc>
                <a:spcPct val="100000"/>
              </a:lnSpc>
              <a:spcBef>
                <a:spcPts val="0"/>
              </a:spcBef>
              <a:spcAft>
                <a:spcPts val="0"/>
              </a:spcAft>
              <a:buClr>
                <a:schemeClr val="dk1"/>
              </a:buClr>
              <a:buSzPts val="6000"/>
              <a:buFont typeface="Redressed"/>
              <a:buNone/>
              <a:defRPr sz="8000" b="0" i="0" u="none" strike="noStrike" cap="none">
                <a:solidFill>
                  <a:schemeClr val="dk1"/>
                </a:solidFill>
                <a:latin typeface="Redressed"/>
                <a:ea typeface="Redressed"/>
                <a:cs typeface="Redressed"/>
                <a:sym typeface="Redressed"/>
              </a:defRPr>
            </a:lvl3pPr>
            <a:lvl4pPr marR="0" lvl="3" algn="l" rtl="0">
              <a:lnSpc>
                <a:spcPct val="100000"/>
              </a:lnSpc>
              <a:spcBef>
                <a:spcPts val="0"/>
              </a:spcBef>
              <a:spcAft>
                <a:spcPts val="0"/>
              </a:spcAft>
              <a:buClr>
                <a:schemeClr val="dk1"/>
              </a:buClr>
              <a:buSzPts val="6000"/>
              <a:buFont typeface="Redressed"/>
              <a:buNone/>
              <a:defRPr sz="8000" b="0" i="0" u="none" strike="noStrike" cap="none">
                <a:solidFill>
                  <a:schemeClr val="dk1"/>
                </a:solidFill>
                <a:latin typeface="Redressed"/>
                <a:ea typeface="Redressed"/>
                <a:cs typeface="Redressed"/>
                <a:sym typeface="Redressed"/>
              </a:defRPr>
            </a:lvl4pPr>
            <a:lvl5pPr marR="0" lvl="4" algn="l" rtl="0">
              <a:lnSpc>
                <a:spcPct val="100000"/>
              </a:lnSpc>
              <a:spcBef>
                <a:spcPts val="0"/>
              </a:spcBef>
              <a:spcAft>
                <a:spcPts val="0"/>
              </a:spcAft>
              <a:buClr>
                <a:schemeClr val="dk1"/>
              </a:buClr>
              <a:buSzPts val="6000"/>
              <a:buFont typeface="Redressed"/>
              <a:buNone/>
              <a:defRPr sz="8000" b="0" i="0" u="none" strike="noStrike" cap="none">
                <a:solidFill>
                  <a:schemeClr val="dk1"/>
                </a:solidFill>
                <a:latin typeface="Redressed"/>
                <a:ea typeface="Redressed"/>
                <a:cs typeface="Redressed"/>
                <a:sym typeface="Redressed"/>
              </a:defRPr>
            </a:lvl5pPr>
            <a:lvl6pPr marR="0" lvl="5" algn="l" rtl="0">
              <a:lnSpc>
                <a:spcPct val="100000"/>
              </a:lnSpc>
              <a:spcBef>
                <a:spcPts val="0"/>
              </a:spcBef>
              <a:spcAft>
                <a:spcPts val="0"/>
              </a:spcAft>
              <a:buClr>
                <a:schemeClr val="dk1"/>
              </a:buClr>
              <a:buSzPts val="6000"/>
              <a:buFont typeface="Redressed"/>
              <a:buNone/>
              <a:defRPr sz="8000" b="0" i="0" u="none" strike="noStrike" cap="none">
                <a:solidFill>
                  <a:schemeClr val="dk1"/>
                </a:solidFill>
                <a:latin typeface="Redressed"/>
                <a:ea typeface="Redressed"/>
                <a:cs typeface="Redressed"/>
                <a:sym typeface="Redressed"/>
              </a:defRPr>
            </a:lvl6pPr>
            <a:lvl7pPr marR="0" lvl="6" algn="l" rtl="0">
              <a:lnSpc>
                <a:spcPct val="100000"/>
              </a:lnSpc>
              <a:spcBef>
                <a:spcPts val="0"/>
              </a:spcBef>
              <a:spcAft>
                <a:spcPts val="0"/>
              </a:spcAft>
              <a:buClr>
                <a:schemeClr val="dk1"/>
              </a:buClr>
              <a:buSzPts val="6000"/>
              <a:buFont typeface="Redressed"/>
              <a:buNone/>
              <a:defRPr sz="8000" b="0" i="0" u="none" strike="noStrike" cap="none">
                <a:solidFill>
                  <a:schemeClr val="dk1"/>
                </a:solidFill>
                <a:latin typeface="Redressed"/>
                <a:ea typeface="Redressed"/>
                <a:cs typeface="Redressed"/>
                <a:sym typeface="Redressed"/>
              </a:defRPr>
            </a:lvl7pPr>
            <a:lvl8pPr marR="0" lvl="7" algn="l" rtl="0">
              <a:lnSpc>
                <a:spcPct val="100000"/>
              </a:lnSpc>
              <a:spcBef>
                <a:spcPts val="0"/>
              </a:spcBef>
              <a:spcAft>
                <a:spcPts val="0"/>
              </a:spcAft>
              <a:buClr>
                <a:schemeClr val="dk1"/>
              </a:buClr>
              <a:buSzPts val="6000"/>
              <a:buFont typeface="Redressed"/>
              <a:buNone/>
              <a:defRPr sz="8000" b="0" i="0" u="none" strike="noStrike" cap="none">
                <a:solidFill>
                  <a:schemeClr val="dk1"/>
                </a:solidFill>
                <a:latin typeface="Redressed"/>
                <a:ea typeface="Redressed"/>
                <a:cs typeface="Redressed"/>
                <a:sym typeface="Redressed"/>
              </a:defRPr>
            </a:lvl8pPr>
            <a:lvl9pPr marR="0" lvl="8" algn="l" rtl="0">
              <a:lnSpc>
                <a:spcPct val="100000"/>
              </a:lnSpc>
              <a:spcBef>
                <a:spcPts val="0"/>
              </a:spcBef>
              <a:spcAft>
                <a:spcPts val="0"/>
              </a:spcAft>
              <a:buClr>
                <a:schemeClr val="dk1"/>
              </a:buClr>
              <a:buSzPts val="6000"/>
              <a:buFont typeface="Redressed"/>
              <a:buNone/>
              <a:defRPr sz="8000" b="0" i="0" u="none" strike="noStrike" cap="none">
                <a:solidFill>
                  <a:schemeClr val="dk1"/>
                </a:solidFill>
                <a:latin typeface="Redressed"/>
                <a:ea typeface="Redressed"/>
                <a:cs typeface="Redressed"/>
                <a:sym typeface="Redressed"/>
              </a:defRPr>
            </a:lvl9pPr>
          </a:lstStyle>
          <a:p>
            <a:pPr marL="0" marR="0" lvl="0" indent="0" algn="ctr" defTabSz="914400" rtl="0" eaLnBrk="1" fontAlgn="auto" latinLnBrk="0" hangingPunct="1">
              <a:lnSpc>
                <a:spcPct val="100000"/>
              </a:lnSpc>
              <a:spcBef>
                <a:spcPts val="0"/>
              </a:spcBef>
              <a:spcAft>
                <a:spcPts val="0"/>
              </a:spcAft>
              <a:buClr>
                <a:srgbClr val="783F04"/>
              </a:buClr>
              <a:buSzPts val="6000"/>
              <a:buFont typeface="Redressed"/>
              <a:buNone/>
              <a:tabLst/>
              <a:defRPr/>
            </a:pPr>
            <a:r>
              <a:rPr kumimoji="0" lang="vi-VN" sz="32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Redressed"/>
              </a:rPr>
              <a:t>BÀI 1</a:t>
            </a:r>
            <a:r>
              <a:rPr kumimoji="0" lang="en-GB" sz="32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Redressed"/>
              </a:rPr>
              <a:t>8</a:t>
            </a:r>
            <a:r>
              <a:rPr kumimoji="0" lang="vi-VN" sz="32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Redressed"/>
              </a:rPr>
              <a:t>:</a:t>
            </a:r>
            <a:r>
              <a:rPr kumimoji="0" lang="en-GB" sz="32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Redressed"/>
              </a:rPr>
              <a:t> </a:t>
            </a:r>
            <a:r>
              <a:rPr lang="en-GB" sz="3200" b="1" kern="0" dirty="0">
                <a:solidFill>
                  <a:srgbClr val="C00000"/>
                </a:solidFill>
                <a:latin typeface="Times New Roman" panose="02020603050405020304" pitchFamily="18" charset="0"/>
                <a:cs typeface="Times New Roman" panose="02020603050405020304" pitchFamily="18" charset="0"/>
              </a:rPr>
              <a:t>ĐÔNG NAM Á</a:t>
            </a:r>
            <a:endParaRPr kumimoji="0" lang="vi-VN" sz="32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Redressed"/>
            </a:endParaRPr>
          </a:p>
        </p:txBody>
      </p:sp>
      <p:sp>
        <p:nvSpPr>
          <p:cNvPr id="7" name="TextBox 6">
            <a:extLst>
              <a:ext uri="{FF2B5EF4-FFF2-40B4-BE49-F238E27FC236}">
                <a16:creationId xmlns:a16="http://schemas.microsoft.com/office/drawing/2014/main" id="{82DB281B-501E-0C7B-6E62-0C6A71EE5E05}"/>
              </a:ext>
            </a:extLst>
          </p:cNvPr>
          <p:cNvSpPr txBox="1"/>
          <p:nvPr/>
        </p:nvSpPr>
        <p:spPr>
          <a:xfrm>
            <a:off x="408992" y="838200"/>
            <a:ext cx="11402008" cy="1569660"/>
          </a:xfrm>
          <a:prstGeom prst="rect">
            <a:avLst/>
          </a:prstGeom>
          <a:noFill/>
        </p:spPr>
        <p:txBody>
          <a:bodyPr wrap="square" rtlCol="0">
            <a:spAutoFit/>
          </a:bodyPr>
          <a:lstStyle/>
          <a:p>
            <a:pPr marL="0" marR="0" lvl="0" indent="0" defTabSz="1219170" rtl="0" eaLnBrk="1" fontAlgn="auto" latinLnBrk="0" hangingPunct="1">
              <a:lnSpc>
                <a:spcPct val="100000"/>
              </a:lnSpc>
              <a:spcBef>
                <a:spcPts val="0"/>
              </a:spcBef>
              <a:spcAft>
                <a:spcPts val="0"/>
              </a:spcAft>
              <a:buClr>
                <a:srgbClr val="000000"/>
              </a:buClr>
              <a:buSzTx/>
              <a:buFontTx/>
              <a:buNone/>
              <a:tabLst/>
              <a:defRPr/>
            </a:pPr>
            <a:r>
              <a:rPr lang="en-US" sz="4800" b="1" kern="0" noProof="0" dirty="0">
                <a:solidFill>
                  <a:srgbClr val="663300"/>
                </a:solidFill>
                <a:latin typeface="Times New Roman" panose="02020603050405020304" pitchFamily="18" charset="0"/>
                <a:cs typeface="Times New Roman" panose="02020603050405020304" pitchFamily="18" charset="0"/>
                <a:sym typeface="Arial"/>
              </a:rPr>
              <a:t>2. </a:t>
            </a:r>
            <a:r>
              <a:rPr lang="en-US" sz="4800" b="1" kern="0" noProof="0" dirty="0" err="1">
                <a:solidFill>
                  <a:srgbClr val="663300"/>
                </a:solidFill>
                <a:latin typeface="Times New Roman" panose="02020603050405020304" pitchFamily="18" charset="0"/>
                <a:cs typeface="Times New Roman" panose="02020603050405020304" pitchFamily="18" charset="0"/>
                <a:sym typeface="Arial"/>
              </a:rPr>
              <a:t>Phong</a:t>
            </a:r>
            <a:r>
              <a:rPr lang="en-US" sz="4800" b="1" kern="0" noProof="0" dirty="0">
                <a:solidFill>
                  <a:srgbClr val="663300"/>
                </a:solidFill>
                <a:latin typeface="Times New Roman" panose="02020603050405020304" pitchFamily="18" charset="0"/>
                <a:cs typeface="Times New Roman" panose="02020603050405020304" pitchFamily="18" charset="0"/>
                <a:sym typeface="Arial"/>
              </a:rPr>
              <a:t> </a:t>
            </a:r>
            <a:r>
              <a:rPr lang="en-US" sz="4800" b="1" kern="0" noProof="0" dirty="0" err="1">
                <a:solidFill>
                  <a:srgbClr val="663300"/>
                </a:solidFill>
                <a:latin typeface="Times New Roman" panose="02020603050405020304" pitchFamily="18" charset="0"/>
                <a:cs typeface="Times New Roman" panose="02020603050405020304" pitchFamily="18" charset="0"/>
                <a:sym typeface="Arial"/>
              </a:rPr>
              <a:t>trào</a:t>
            </a:r>
            <a:r>
              <a:rPr lang="en-US" sz="4800" b="1" kern="0" noProof="0" dirty="0">
                <a:solidFill>
                  <a:srgbClr val="663300"/>
                </a:solidFill>
                <a:latin typeface="Times New Roman" panose="02020603050405020304" pitchFamily="18" charset="0"/>
                <a:cs typeface="Times New Roman" panose="02020603050405020304" pitchFamily="18" charset="0"/>
                <a:sym typeface="Arial"/>
              </a:rPr>
              <a:t> </a:t>
            </a:r>
            <a:r>
              <a:rPr lang="en-US" sz="4800" b="1" kern="0" noProof="0" dirty="0" err="1">
                <a:solidFill>
                  <a:srgbClr val="663300"/>
                </a:solidFill>
                <a:latin typeface="Times New Roman" panose="02020603050405020304" pitchFamily="18" charset="0"/>
                <a:cs typeface="Times New Roman" panose="02020603050405020304" pitchFamily="18" charset="0"/>
                <a:sym typeface="Arial"/>
              </a:rPr>
              <a:t>giải</a:t>
            </a:r>
            <a:r>
              <a:rPr lang="en-US" sz="4800" b="1" kern="0" noProof="0" dirty="0">
                <a:solidFill>
                  <a:srgbClr val="663300"/>
                </a:solidFill>
                <a:latin typeface="Times New Roman" panose="02020603050405020304" pitchFamily="18" charset="0"/>
                <a:cs typeface="Times New Roman" panose="02020603050405020304" pitchFamily="18" charset="0"/>
                <a:sym typeface="Arial"/>
              </a:rPr>
              <a:t> </a:t>
            </a:r>
            <a:r>
              <a:rPr lang="en-US" sz="4800" b="1" kern="0" noProof="0" dirty="0" err="1">
                <a:solidFill>
                  <a:srgbClr val="663300"/>
                </a:solidFill>
                <a:latin typeface="Times New Roman" panose="02020603050405020304" pitchFamily="18" charset="0"/>
                <a:cs typeface="Times New Roman" panose="02020603050405020304" pitchFamily="18" charset="0"/>
                <a:sym typeface="Arial"/>
              </a:rPr>
              <a:t>phóng</a:t>
            </a:r>
            <a:r>
              <a:rPr lang="en-US" sz="4800" b="1" kern="0" noProof="0" dirty="0">
                <a:solidFill>
                  <a:srgbClr val="663300"/>
                </a:solidFill>
                <a:latin typeface="Times New Roman" panose="02020603050405020304" pitchFamily="18" charset="0"/>
                <a:cs typeface="Times New Roman" panose="02020603050405020304" pitchFamily="18" charset="0"/>
                <a:sym typeface="Arial"/>
              </a:rPr>
              <a:t> </a:t>
            </a:r>
            <a:r>
              <a:rPr lang="en-US" sz="4800" b="1" kern="0" noProof="0" dirty="0" err="1">
                <a:solidFill>
                  <a:srgbClr val="663300"/>
                </a:solidFill>
                <a:latin typeface="Times New Roman" panose="02020603050405020304" pitchFamily="18" charset="0"/>
                <a:cs typeface="Times New Roman" panose="02020603050405020304" pitchFamily="18" charset="0"/>
                <a:sym typeface="Arial"/>
              </a:rPr>
              <a:t>dân</a:t>
            </a:r>
            <a:r>
              <a:rPr lang="en-US" sz="4800" b="1" kern="0" noProof="0" dirty="0">
                <a:solidFill>
                  <a:srgbClr val="663300"/>
                </a:solidFill>
                <a:latin typeface="Times New Roman" panose="02020603050405020304" pitchFamily="18" charset="0"/>
                <a:cs typeface="Times New Roman" panose="02020603050405020304" pitchFamily="18" charset="0"/>
                <a:sym typeface="Arial"/>
              </a:rPr>
              <a:t> </a:t>
            </a:r>
            <a:r>
              <a:rPr lang="en-US" sz="4800" b="1" kern="0" noProof="0" dirty="0" err="1">
                <a:solidFill>
                  <a:srgbClr val="663300"/>
                </a:solidFill>
                <a:latin typeface="Times New Roman" panose="02020603050405020304" pitchFamily="18" charset="0"/>
                <a:cs typeface="Times New Roman" panose="02020603050405020304" pitchFamily="18" charset="0"/>
                <a:sym typeface="Arial"/>
              </a:rPr>
              <a:t>tộc</a:t>
            </a:r>
            <a:r>
              <a:rPr lang="en-US" sz="4800" b="1" kern="0" noProof="0" dirty="0">
                <a:solidFill>
                  <a:srgbClr val="663300"/>
                </a:solidFill>
                <a:latin typeface="Times New Roman" panose="02020603050405020304" pitchFamily="18" charset="0"/>
                <a:cs typeface="Times New Roman" panose="02020603050405020304" pitchFamily="18" charset="0"/>
                <a:sym typeface="Arial"/>
              </a:rPr>
              <a:t> ở </a:t>
            </a:r>
            <a:r>
              <a:rPr lang="en-US" sz="4800" b="1" kern="0" noProof="0" dirty="0" err="1">
                <a:solidFill>
                  <a:srgbClr val="663300"/>
                </a:solidFill>
                <a:latin typeface="Times New Roman" panose="02020603050405020304" pitchFamily="18" charset="0"/>
                <a:cs typeface="Times New Roman" panose="02020603050405020304" pitchFamily="18" charset="0"/>
                <a:sym typeface="Arial"/>
              </a:rPr>
              <a:t>Đông</a:t>
            </a:r>
            <a:r>
              <a:rPr lang="en-US" sz="4800" b="1" kern="0" noProof="0" dirty="0">
                <a:solidFill>
                  <a:srgbClr val="663300"/>
                </a:solidFill>
                <a:latin typeface="Times New Roman" panose="02020603050405020304" pitchFamily="18" charset="0"/>
                <a:cs typeface="Times New Roman" panose="02020603050405020304" pitchFamily="18" charset="0"/>
                <a:sym typeface="Arial"/>
              </a:rPr>
              <a:t> Nam Á </a:t>
            </a:r>
            <a:r>
              <a:rPr lang="en-US" sz="4800" b="1" kern="0" noProof="0" dirty="0" err="1">
                <a:solidFill>
                  <a:srgbClr val="663300"/>
                </a:solidFill>
                <a:latin typeface="Times New Roman" panose="02020603050405020304" pitchFamily="18" charset="0"/>
                <a:cs typeface="Times New Roman" panose="02020603050405020304" pitchFamily="18" charset="0"/>
                <a:sym typeface="Arial"/>
              </a:rPr>
              <a:t>đầu</a:t>
            </a:r>
            <a:r>
              <a:rPr lang="en-US" sz="4800" b="1" kern="0" noProof="0" dirty="0">
                <a:solidFill>
                  <a:srgbClr val="663300"/>
                </a:solidFill>
                <a:latin typeface="Times New Roman" panose="02020603050405020304" pitchFamily="18" charset="0"/>
                <a:cs typeface="Times New Roman" panose="02020603050405020304" pitchFamily="18" charset="0"/>
                <a:sym typeface="Arial"/>
              </a:rPr>
              <a:t> </a:t>
            </a:r>
            <a:r>
              <a:rPr lang="en-US" sz="4800" b="1" kern="0" noProof="0" dirty="0" err="1">
                <a:solidFill>
                  <a:srgbClr val="663300"/>
                </a:solidFill>
                <a:latin typeface="Times New Roman" panose="02020603050405020304" pitchFamily="18" charset="0"/>
                <a:cs typeface="Times New Roman" panose="02020603050405020304" pitchFamily="18" charset="0"/>
                <a:sym typeface="Arial"/>
              </a:rPr>
              <a:t>thế</a:t>
            </a:r>
            <a:r>
              <a:rPr lang="en-US" sz="4800" b="1" kern="0" noProof="0" dirty="0">
                <a:solidFill>
                  <a:srgbClr val="663300"/>
                </a:solidFill>
                <a:latin typeface="Times New Roman" panose="02020603050405020304" pitchFamily="18" charset="0"/>
                <a:cs typeface="Times New Roman" panose="02020603050405020304" pitchFamily="18" charset="0"/>
                <a:sym typeface="Arial"/>
              </a:rPr>
              <a:t> </a:t>
            </a:r>
            <a:r>
              <a:rPr lang="en-US" sz="4800" b="1" kern="0" noProof="0" dirty="0" err="1">
                <a:solidFill>
                  <a:srgbClr val="663300"/>
                </a:solidFill>
                <a:latin typeface="Times New Roman" panose="02020603050405020304" pitchFamily="18" charset="0"/>
                <a:cs typeface="Times New Roman" panose="02020603050405020304" pitchFamily="18" charset="0"/>
                <a:sym typeface="Arial"/>
              </a:rPr>
              <a:t>kỉ</a:t>
            </a:r>
            <a:r>
              <a:rPr lang="en-US" sz="4800" b="1" kern="0" noProof="0" dirty="0">
                <a:solidFill>
                  <a:srgbClr val="663300"/>
                </a:solidFill>
                <a:latin typeface="Times New Roman" panose="02020603050405020304" pitchFamily="18" charset="0"/>
                <a:cs typeface="Times New Roman" panose="02020603050405020304" pitchFamily="18" charset="0"/>
                <a:sym typeface="Arial"/>
              </a:rPr>
              <a:t> XX</a:t>
            </a:r>
            <a:endParaRPr kumimoji="0" lang="en-US" sz="4800" b="1" i="0" u="none" strike="noStrike" kern="0" cap="none" spc="0" normalizeH="0" baseline="0" noProof="0" dirty="0">
              <a:ln>
                <a:noFill/>
              </a:ln>
              <a:solidFill>
                <a:srgbClr val="663300"/>
              </a:solidFill>
              <a:effectLst/>
              <a:uLnTx/>
              <a:uFillTx/>
              <a:latin typeface="Times New Roman" panose="02020603050405020304" pitchFamily="18" charset="0"/>
              <a:cs typeface="Times New Roman" panose="02020603050405020304" pitchFamily="18" charset="0"/>
              <a:sym typeface="Arial"/>
            </a:endParaRPr>
          </a:p>
        </p:txBody>
      </p:sp>
      <p:sp>
        <p:nvSpPr>
          <p:cNvPr id="4" name="Speech Bubble: Oval 3">
            <a:extLst>
              <a:ext uri="{FF2B5EF4-FFF2-40B4-BE49-F238E27FC236}">
                <a16:creationId xmlns:a16="http://schemas.microsoft.com/office/drawing/2014/main" id="{647B124F-1A5B-975E-E634-99F7C5241A40}"/>
              </a:ext>
            </a:extLst>
          </p:cNvPr>
          <p:cNvSpPr/>
          <p:nvPr/>
        </p:nvSpPr>
        <p:spPr>
          <a:xfrm>
            <a:off x="4724400" y="2183003"/>
            <a:ext cx="6705600" cy="2897716"/>
          </a:xfrm>
          <a:prstGeom prst="wedgeEllipseCallout">
            <a:avLst>
              <a:gd name="adj1" fmla="val -21073"/>
              <a:gd name="adj2" fmla="val -66978"/>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sz="4000" dirty="0" err="1">
                <a:solidFill>
                  <a:schemeClr val="tx1"/>
                </a:solidFill>
                <a:latin typeface="Times New Roman" panose="02020603050405020304" pitchFamily="18" charset="0"/>
                <a:cs typeface="Times New Roman" panose="02020603050405020304" pitchFamily="18" charset="0"/>
              </a:rPr>
              <a:t>Em</a:t>
            </a:r>
            <a:r>
              <a:rPr lang="en-GB" sz="4000" dirty="0">
                <a:solidFill>
                  <a:schemeClr val="tx1"/>
                </a:solidFill>
                <a:latin typeface="Times New Roman" panose="02020603050405020304" pitchFamily="18" charset="0"/>
                <a:cs typeface="Times New Roman" panose="02020603050405020304" pitchFamily="18" charset="0"/>
              </a:rPr>
              <a:t> </a:t>
            </a:r>
            <a:r>
              <a:rPr lang="en-GB" sz="4000" dirty="0" err="1">
                <a:solidFill>
                  <a:schemeClr val="tx1"/>
                </a:solidFill>
                <a:latin typeface="Times New Roman" panose="02020603050405020304" pitchFamily="18" charset="0"/>
                <a:cs typeface="Times New Roman" panose="02020603050405020304" pitchFamily="18" charset="0"/>
              </a:rPr>
              <a:t>hãy</a:t>
            </a:r>
            <a:r>
              <a:rPr lang="en-GB" sz="4000" dirty="0">
                <a:solidFill>
                  <a:schemeClr val="tx1"/>
                </a:solidFill>
                <a:latin typeface="Times New Roman" panose="02020603050405020304" pitchFamily="18" charset="0"/>
                <a:cs typeface="Times New Roman" panose="02020603050405020304" pitchFamily="18" charset="0"/>
              </a:rPr>
              <a:t> </a:t>
            </a:r>
            <a:r>
              <a:rPr lang="en-GB" sz="4000" dirty="0" err="1">
                <a:solidFill>
                  <a:schemeClr val="tx1"/>
                </a:solidFill>
                <a:latin typeface="Times New Roman" panose="02020603050405020304" pitchFamily="18" charset="0"/>
                <a:cs typeface="Times New Roman" panose="02020603050405020304" pitchFamily="18" charset="0"/>
              </a:rPr>
              <a:t>kể</a:t>
            </a:r>
            <a:r>
              <a:rPr lang="en-GB" sz="4000" dirty="0">
                <a:solidFill>
                  <a:schemeClr val="tx1"/>
                </a:solidFill>
                <a:latin typeface="Times New Roman" panose="02020603050405020304" pitchFamily="18" charset="0"/>
                <a:cs typeface="Times New Roman" panose="02020603050405020304" pitchFamily="18" charset="0"/>
              </a:rPr>
              <a:t> </a:t>
            </a:r>
            <a:r>
              <a:rPr lang="en-GB" sz="4000" dirty="0" err="1">
                <a:solidFill>
                  <a:schemeClr val="tx1"/>
                </a:solidFill>
                <a:latin typeface="Times New Roman" panose="02020603050405020304" pitchFamily="18" charset="0"/>
                <a:cs typeface="Times New Roman" panose="02020603050405020304" pitchFamily="18" charset="0"/>
              </a:rPr>
              <a:t>tên</a:t>
            </a:r>
            <a:r>
              <a:rPr lang="en-GB" sz="4000" dirty="0">
                <a:solidFill>
                  <a:schemeClr val="tx1"/>
                </a:solidFill>
                <a:latin typeface="Times New Roman" panose="02020603050405020304" pitchFamily="18" charset="0"/>
                <a:cs typeface="Times New Roman" panose="02020603050405020304" pitchFamily="18" charset="0"/>
              </a:rPr>
              <a:t> </a:t>
            </a:r>
            <a:r>
              <a:rPr lang="en-GB" sz="4000" dirty="0" err="1">
                <a:solidFill>
                  <a:schemeClr val="tx1"/>
                </a:solidFill>
                <a:latin typeface="Times New Roman" panose="02020603050405020304" pitchFamily="18" charset="0"/>
                <a:cs typeface="Times New Roman" panose="02020603050405020304" pitchFamily="18" charset="0"/>
              </a:rPr>
              <a:t>một</a:t>
            </a:r>
            <a:r>
              <a:rPr lang="en-GB" sz="4000" dirty="0">
                <a:solidFill>
                  <a:schemeClr val="tx1"/>
                </a:solidFill>
                <a:latin typeface="Times New Roman" panose="02020603050405020304" pitchFamily="18" charset="0"/>
                <a:cs typeface="Times New Roman" panose="02020603050405020304" pitchFamily="18" charset="0"/>
              </a:rPr>
              <a:t> </a:t>
            </a:r>
            <a:r>
              <a:rPr lang="en-GB" sz="4000" dirty="0" err="1">
                <a:solidFill>
                  <a:schemeClr val="tx1"/>
                </a:solidFill>
                <a:latin typeface="Times New Roman" panose="02020603050405020304" pitchFamily="18" charset="0"/>
                <a:cs typeface="Times New Roman" panose="02020603050405020304" pitchFamily="18" charset="0"/>
              </a:rPr>
              <a:t>số</a:t>
            </a:r>
            <a:r>
              <a:rPr lang="en-GB" sz="4000" dirty="0">
                <a:solidFill>
                  <a:schemeClr val="tx1"/>
                </a:solidFill>
                <a:latin typeface="Times New Roman" panose="02020603050405020304" pitchFamily="18" charset="0"/>
                <a:cs typeface="Times New Roman" panose="02020603050405020304" pitchFamily="18" charset="0"/>
              </a:rPr>
              <a:t> </a:t>
            </a:r>
            <a:r>
              <a:rPr lang="en-GB" sz="4000" dirty="0" err="1">
                <a:solidFill>
                  <a:schemeClr val="tx1"/>
                </a:solidFill>
                <a:latin typeface="Times New Roman" panose="02020603050405020304" pitchFamily="18" charset="0"/>
                <a:cs typeface="Times New Roman" panose="02020603050405020304" pitchFamily="18" charset="0"/>
              </a:rPr>
              <a:t>phong</a:t>
            </a:r>
            <a:r>
              <a:rPr lang="en-GB" sz="4000" dirty="0">
                <a:solidFill>
                  <a:schemeClr val="tx1"/>
                </a:solidFill>
                <a:latin typeface="Times New Roman" panose="02020603050405020304" pitchFamily="18" charset="0"/>
                <a:cs typeface="Times New Roman" panose="02020603050405020304" pitchFamily="18" charset="0"/>
              </a:rPr>
              <a:t> </a:t>
            </a:r>
            <a:r>
              <a:rPr lang="en-GB" sz="4000" dirty="0" err="1">
                <a:solidFill>
                  <a:schemeClr val="tx1"/>
                </a:solidFill>
                <a:latin typeface="Times New Roman" panose="02020603050405020304" pitchFamily="18" charset="0"/>
                <a:cs typeface="Times New Roman" panose="02020603050405020304" pitchFamily="18" charset="0"/>
              </a:rPr>
              <a:t>trào</a:t>
            </a:r>
            <a:r>
              <a:rPr lang="en-GB" sz="4000" dirty="0">
                <a:solidFill>
                  <a:schemeClr val="tx1"/>
                </a:solidFill>
                <a:latin typeface="Times New Roman" panose="02020603050405020304" pitchFamily="18" charset="0"/>
                <a:cs typeface="Times New Roman" panose="02020603050405020304" pitchFamily="18" charset="0"/>
              </a:rPr>
              <a:t> </a:t>
            </a:r>
            <a:r>
              <a:rPr lang="en-GB" sz="4000" dirty="0" err="1">
                <a:solidFill>
                  <a:schemeClr val="tx1"/>
                </a:solidFill>
                <a:latin typeface="Times New Roman" panose="02020603050405020304" pitchFamily="18" charset="0"/>
                <a:cs typeface="Times New Roman" panose="02020603050405020304" pitchFamily="18" charset="0"/>
              </a:rPr>
              <a:t>giải</a:t>
            </a:r>
            <a:r>
              <a:rPr lang="en-GB" sz="4000" dirty="0">
                <a:solidFill>
                  <a:schemeClr val="tx1"/>
                </a:solidFill>
                <a:latin typeface="Times New Roman" panose="02020603050405020304" pitchFamily="18" charset="0"/>
                <a:cs typeface="Times New Roman" panose="02020603050405020304" pitchFamily="18" charset="0"/>
              </a:rPr>
              <a:t> </a:t>
            </a:r>
            <a:r>
              <a:rPr lang="en-GB" sz="4000" dirty="0" err="1">
                <a:solidFill>
                  <a:schemeClr val="tx1"/>
                </a:solidFill>
                <a:latin typeface="Times New Roman" panose="02020603050405020304" pitchFamily="18" charset="0"/>
                <a:cs typeface="Times New Roman" panose="02020603050405020304" pitchFamily="18" charset="0"/>
              </a:rPr>
              <a:t>phóng</a:t>
            </a:r>
            <a:r>
              <a:rPr lang="en-GB" sz="4000" dirty="0">
                <a:solidFill>
                  <a:schemeClr val="tx1"/>
                </a:solidFill>
                <a:latin typeface="Times New Roman" panose="02020603050405020304" pitchFamily="18" charset="0"/>
                <a:cs typeface="Times New Roman" panose="02020603050405020304" pitchFamily="18" charset="0"/>
              </a:rPr>
              <a:t> </a:t>
            </a:r>
            <a:r>
              <a:rPr lang="en-GB" sz="4000" dirty="0" err="1">
                <a:solidFill>
                  <a:schemeClr val="tx1"/>
                </a:solidFill>
                <a:latin typeface="Times New Roman" panose="02020603050405020304" pitchFamily="18" charset="0"/>
                <a:cs typeface="Times New Roman" panose="02020603050405020304" pitchFamily="18" charset="0"/>
              </a:rPr>
              <a:t>dân</a:t>
            </a:r>
            <a:r>
              <a:rPr lang="en-GB" sz="4000" dirty="0">
                <a:solidFill>
                  <a:schemeClr val="tx1"/>
                </a:solidFill>
                <a:latin typeface="Times New Roman" panose="02020603050405020304" pitchFamily="18" charset="0"/>
                <a:cs typeface="Times New Roman" panose="02020603050405020304" pitchFamily="18" charset="0"/>
              </a:rPr>
              <a:t> </a:t>
            </a:r>
            <a:r>
              <a:rPr lang="en-GB" sz="4000" dirty="0" err="1">
                <a:solidFill>
                  <a:schemeClr val="tx1"/>
                </a:solidFill>
                <a:latin typeface="Times New Roman" panose="02020603050405020304" pitchFamily="18" charset="0"/>
                <a:cs typeface="Times New Roman" panose="02020603050405020304" pitchFamily="18" charset="0"/>
              </a:rPr>
              <a:t>tộc</a:t>
            </a:r>
            <a:r>
              <a:rPr lang="en-GB" sz="4000" dirty="0">
                <a:solidFill>
                  <a:schemeClr val="tx1"/>
                </a:solidFill>
                <a:latin typeface="Times New Roman" panose="02020603050405020304" pitchFamily="18" charset="0"/>
                <a:cs typeface="Times New Roman" panose="02020603050405020304" pitchFamily="18" charset="0"/>
              </a:rPr>
              <a:t> </a:t>
            </a:r>
            <a:r>
              <a:rPr lang="en-GB" sz="4000" dirty="0" err="1">
                <a:solidFill>
                  <a:schemeClr val="tx1"/>
                </a:solidFill>
                <a:latin typeface="Times New Roman" panose="02020603050405020304" pitchFamily="18" charset="0"/>
                <a:cs typeface="Times New Roman" panose="02020603050405020304" pitchFamily="18" charset="0"/>
              </a:rPr>
              <a:t>tiêu</a:t>
            </a:r>
            <a:r>
              <a:rPr lang="en-GB" sz="4000" dirty="0">
                <a:solidFill>
                  <a:schemeClr val="tx1"/>
                </a:solidFill>
                <a:latin typeface="Times New Roman" panose="02020603050405020304" pitchFamily="18" charset="0"/>
                <a:cs typeface="Times New Roman" panose="02020603050405020304" pitchFamily="18" charset="0"/>
              </a:rPr>
              <a:t> </a:t>
            </a:r>
            <a:r>
              <a:rPr lang="en-GB" sz="4000" dirty="0" err="1">
                <a:solidFill>
                  <a:schemeClr val="tx1"/>
                </a:solidFill>
                <a:latin typeface="Times New Roman" panose="02020603050405020304" pitchFamily="18" charset="0"/>
                <a:cs typeface="Times New Roman" panose="02020603050405020304" pitchFamily="18" charset="0"/>
              </a:rPr>
              <a:t>biểu</a:t>
            </a:r>
            <a:r>
              <a:rPr lang="en-GB" sz="4000" dirty="0">
                <a:solidFill>
                  <a:schemeClr val="tx1"/>
                </a:solidFill>
                <a:latin typeface="Times New Roman" panose="02020603050405020304" pitchFamily="18" charset="0"/>
                <a:cs typeface="Times New Roman" panose="02020603050405020304" pitchFamily="18" charset="0"/>
              </a:rPr>
              <a:t> </a:t>
            </a:r>
            <a:r>
              <a:rPr lang="en-GB" sz="4000" dirty="0" err="1">
                <a:solidFill>
                  <a:schemeClr val="tx1"/>
                </a:solidFill>
                <a:latin typeface="Times New Roman" panose="02020603050405020304" pitchFamily="18" charset="0"/>
                <a:cs typeface="Times New Roman" panose="02020603050405020304" pitchFamily="18" charset="0"/>
              </a:rPr>
              <a:t>đầu</a:t>
            </a:r>
            <a:r>
              <a:rPr lang="en-GB" sz="4000" dirty="0">
                <a:solidFill>
                  <a:schemeClr val="tx1"/>
                </a:solidFill>
                <a:latin typeface="Times New Roman" panose="02020603050405020304" pitchFamily="18" charset="0"/>
                <a:cs typeface="Times New Roman" panose="02020603050405020304" pitchFamily="18" charset="0"/>
              </a:rPr>
              <a:t> TK XX?</a:t>
            </a:r>
          </a:p>
        </p:txBody>
      </p:sp>
      <p:sp>
        <p:nvSpPr>
          <p:cNvPr id="5" name="Rectangle: Rounded Corners 4">
            <a:extLst>
              <a:ext uri="{FF2B5EF4-FFF2-40B4-BE49-F238E27FC236}">
                <a16:creationId xmlns:a16="http://schemas.microsoft.com/office/drawing/2014/main" id="{A190D05B-05B0-F943-FB8A-1B8C8531875D}"/>
              </a:ext>
            </a:extLst>
          </p:cNvPr>
          <p:cNvSpPr/>
          <p:nvPr/>
        </p:nvSpPr>
        <p:spPr>
          <a:xfrm>
            <a:off x="-23327" y="4886963"/>
            <a:ext cx="8534400" cy="1967927"/>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457200" indent="-457200">
              <a:buFont typeface="Wingdings" panose="05000000000000000000" pitchFamily="2" charset="2"/>
              <a:buChar char="q"/>
            </a:pPr>
            <a:r>
              <a:rPr lang="en-GB" sz="3200" dirty="0" err="1">
                <a:solidFill>
                  <a:schemeClr val="bg1"/>
                </a:solidFill>
                <a:latin typeface="Times New Roman" panose="02020603050405020304" pitchFamily="18" charset="0"/>
                <a:cs typeface="Times New Roman" panose="02020603050405020304" pitchFamily="18" charset="0"/>
              </a:rPr>
              <a:t>Khởi</a:t>
            </a:r>
            <a:r>
              <a:rPr lang="en-GB" sz="3200" dirty="0">
                <a:solidFill>
                  <a:schemeClr val="bg1"/>
                </a:solidFill>
                <a:latin typeface="Times New Roman" panose="02020603050405020304" pitchFamily="18" charset="0"/>
                <a:cs typeface="Times New Roman" panose="02020603050405020304" pitchFamily="18" charset="0"/>
              </a:rPr>
              <a:t> </a:t>
            </a:r>
            <a:r>
              <a:rPr lang="en-GB" sz="3200" dirty="0" err="1">
                <a:solidFill>
                  <a:schemeClr val="bg1"/>
                </a:solidFill>
                <a:latin typeface="Times New Roman" panose="02020603050405020304" pitchFamily="18" charset="0"/>
                <a:cs typeface="Times New Roman" panose="02020603050405020304" pitchFamily="18" charset="0"/>
              </a:rPr>
              <a:t>nghĩa</a:t>
            </a:r>
            <a:r>
              <a:rPr lang="en-GB" sz="3200" dirty="0">
                <a:solidFill>
                  <a:schemeClr val="bg1"/>
                </a:solidFill>
                <a:latin typeface="Times New Roman" panose="02020603050405020304" pitchFamily="18" charset="0"/>
                <a:cs typeface="Times New Roman" panose="02020603050405020304" pitchFamily="18" charset="0"/>
              </a:rPr>
              <a:t> </a:t>
            </a:r>
            <a:r>
              <a:rPr lang="en-GB" sz="3200" dirty="0" err="1">
                <a:solidFill>
                  <a:schemeClr val="bg1"/>
                </a:solidFill>
                <a:latin typeface="Times New Roman" panose="02020603050405020304" pitchFamily="18" charset="0"/>
                <a:cs typeface="Times New Roman" panose="02020603050405020304" pitchFamily="18" charset="0"/>
              </a:rPr>
              <a:t>Pha</a:t>
            </a:r>
            <a:r>
              <a:rPr lang="en-GB" sz="3200" dirty="0">
                <a:solidFill>
                  <a:schemeClr val="bg1"/>
                </a:solidFill>
                <a:latin typeface="Times New Roman" panose="02020603050405020304" pitchFamily="18" charset="0"/>
                <a:cs typeface="Times New Roman" panose="02020603050405020304" pitchFamily="18" charset="0"/>
              </a:rPr>
              <a:t>-ca-</a:t>
            </a:r>
            <a:r>
              <a:rPr lang="en-GB" sz="3200" dirty="0" err="1">
                <a:solidFill>
                  <a:schemeClr val="bg1"/>
                </a:solidFill>
                <a:latin typeface="Times New Roman" panose="02020603050405020304" pitchFamily="18" charset="0"/>
                <a:cs typeface="Times New Roman" panose="02020603050405020304" pitchFamily="18" charset="0"/>
              </a:rPr>
              <a:t>đuốc</a:t>
            </a:r>
            <a:r>
              <a:rPr lang="en-GB" sz="3200" dirty="0">
                <a:solidFill>
                  <a:schemeClr val="bg1"/>
                </a:solidFill>
                <a:latin typeface="Times New Roman" panose="02020603050405020304" pitchFamily="18" charset="0"/>
                <a:cs typeface="Times New Roman" panose="02020603050405020304" pitchFamily="18" charset="0"/>
              </a:rPr>
              <a:t> (1901-1903), Ong </a:t>
            </a:r>
            <a:r>
              <a:rPr lang="en-GB" sz="3200" dirty="0" err="1">
                <a:solidFill>
                  <a:schemeClr val="bg1"/>
                </a:solidFill>
                <a:latin typeface="Times New Roman" panose="02020603050405020304" pitchFamily="18" charset="0"/>
                <a:cs typeface="Times New Roman" panose="02020603050405020304" pitchFamily="18" charset="0"/>
              </a:rPr>
              <a:t>Kẹo</a:t>
            </a:r>
            <a:r>
              <a:rPr lang="en-GB" sz="3200" dirty="0">
                <a:solidFill>
                  <a:schemeClr val="bg1"/>
                </a:solidFill>
                <a:latin typeface="Times New Roman" panose="02020603050405020304" pitchFamily="18" charset="0"/>
                <a:cs typeface="Times New Roman" panose="02020603050405020304" pitchFamily="18" charset="0"/>
              </a:rPr>
              <a:t> (1901-1937) ở </a:t>
            </a:r>
            <a:r>
              <a:rPr lang="en-GB" sz="3200" dirty="0" err="1">
                <a:solidFill>
                  <a:schemeClr val="bg1"/>
                </a:solidFill>
                <a:latin typeface="Times New Roman" panose="02020603050405020304" pitchFamily="18" charset="0"/>
                <a:cs typeface="Times New Roman" panose="02020603050405020304" pitchFamily="18" charset="0"/>
              </a:rPr>
              <a:t>Lào</a:t>
            </a:r>
            <a:r>
              <a:rPr lang="en-GB" sz="3200" dirty="0">
                <a:solidFill>
                  <a:schemeClr val="bg1"/>
                </a:solidFill>
                <a:latin typeface="Times New Roman" panose="02020603050405020304" pitchFamily="18" charset="0"/>
                <a:cs typeface="Times New Roman" panose="02020603050405020304" pitchFamily="18" charset="0"/>
              </a:rPr>
              <a:t> </a:t>
            </a:r>
          </a:p>
          <a:p>
            <a:pPr marL="457200" indent="-457200">
              <a:buFont typeface="Wingdings" panose="05000000000000000000" pitchFamily="2" charset="2"/>
              <a:buChar char="q"/>
            </a:pPr>
            <a:r>
              <a:rPr lang="en-GB" sz="3200" dirty="0" err="1">
                <a:solidFill>
                  <a:schemeClr val="bg1"/>
                </a:solidFill>
                <a:latin typeface="Times New Roman" panose="02020603050405020304" pitchFamily="18" charset="0"/>
                <a:cs typeface="Times New Roman" panose="02020603050405020304" pitchFamily="18" charset="0"/>
              </a:rPr>
              <a:t>Truyền</a:t>
            </a:r>
            <a:r>
              <a:rPr lang="en-GB" sz="3200" dirty="0">
                <a:solidFill>
                  <a:schemeClr val="bg1"/>
                </a:solidFill>
                <a:latin typeface="Times New Roman" panose="02020603050405020304" pitchFamily="18" charset="0"/>
                <a:cs typeface="Times New Roman" panose="02020603050405020304" pitchFamily="18" charset="0"/>
              </a:rPr>
              <a:t> </a:t>
            </a:r>
            <a:r>
              <a:rPr lang="en-GB" sz="3200" dirty="0" err="1">
                <a:solidFill>
                  <a:schemeClr val="bg1"/>
                </a:solidFill>
                <a:latin typeface="Times New Roman" panose="02020603050405020304" pitchFamily="18" charset="0"/>
                <a:cs typeface="Times New Roman" panose="02020603050405020304" pitchFamily="18" charset="0"/>
              </a:rPr>
              <a:t>bá</a:t>
            </a:r>
            <a:r>
              <a:rPr lang="en-GB" sz="3200" dirty="0">
                <a:solidFill>
                  <a:schemeClr val="bg1"/>
                </a:solidFill>
                <a:latin typeface="Times New Roman" panose="02020603050405020304" pitchFamily="18" charset="0"/>
                <a:cs typeface="Times New Roman" panose="02020603050405020304" pitchFamily="18" charset="0"/>
              </a:rPr>
              <a:t> </a:t>
            </a:r>
            <a:r>
              <a:rPr lang="en-GB" sz="3200" dirty="0" err="1">
                <a:solidFill>
                  <a:schemeClr val="bg1"/>
                </a:solidFill>
                <a:latin typeface="Times New Roman" panose="02020603050405020304" pitchFamily="18" charset="0"/>
                <a:cs typeface="Times New Roman" panose="02020603050405020304" pitchFamily="18" charset="0"/>
              </a:rPr>
              <a:t>tư</a:t>
            </a:r>
            <a:r>
              <a:rPr lang="en-GB" sz="3200" dirty="0">
                <a:solidFill>
                  <a:schemeClr val="bg1"/>
                </a:solidFill>
                <a:latin typeface="Times New Roman" panose="02020603050405020304" pitchFamily="18" charset="0"/>
                <a:cs typeface="Times New Roman" panose="02020603050405020304" pitchFamily="18" charset="0"/>
              </a:rPr>
              <a:t> </a:t>
            </a:r>
            <a:r>
              <a:rPr lang="en-GB" sz="3200" dirty="0" err="1">
                <a:solidFill>
                  <a:schemeClr val="bg1"/>
                </a:solidFill>
                <a:latin typeface="Times New Roman" panose="02020603050405020304" pitchFamily="18" charset="0"/>
                <a:cs typeface="Times New Roman" panose="02020603050405020304" pitchFamily="18" charset="0"/>
              </a:rPr>
              <a:t>tưởng</a:t>
            </a:r>
            <a:r>
              <a:rPr lang="en-GB" sz="3200" dirty="0">
                <a:solidFill>
                  <a:schemeClr val="bg1"/>
                </a:solidFill>
                <a:latin typeface="Times New Roman" panose="02020603050405020304" pitchFamily="18" charset="0"/>
                <a:cs typeface="Times New Roman" panose="02020603050405020304" pitchFamily="18" charset="0"/>
              </a:rPr>
              <a:t> </a:t>
            </a:r>
            <a:r>
              <a:rPr lang="en-GB" sz="3200" dirty="0" err="1">
                <a:solidFill>
                  <a:schemeClr val="bg1"/>
                </a:solidFill>
                <a:latin typeface="Times New Roman" panose="02020603050405020304" pitchFamily="18" charset="0"/>
                <a:cs typeface="Times New Roman" panose="02020603050405020304" pitchFamily="18" charset="0"/>
              </a:rPr>
              <a:t>dân</a:t>
            </a:r>
            <a:r>
              <a:rPr lang="en-GB" sz="3200" dirty="0">
                <a:solidFill>
                  <a:schemeClr val="bg1"/>
                </a:solidFill>
                <a:latin typeface="Times New Roman" panose="02020603050405020304" pitchFamily="18" charset="0"/>
                <a:cs typeface="Times New Roman" panose="02020603050405020304" pitchFamily="18" charset="0"/>
              </a:rPr>
              <a:t> </a:t>
            </a:r>
            <a:r>
              <a:rPr lang="en-GB" sz="3200" dirty="0" err="1">
                <a:solidFill>
                  <a:schemeClr val="bg1"/>
                </a:solidFill>
                <a:latin typeface="Times New Roman" panose="02020603050405020304" pitchFamily="18" charset="0"/>
                <a:cs typeface="Times New Roman" panose="02020603050405020304" pitchFamily="18" charset="0"/>
              </a:rPr>
              <a:t>chủ</a:t>
            </a:r>
            <a:r>
              <a:rPr lang="en-GB" sz="3200" dirty="0">
                <a:solidFill>
                  <a:schemeClr val="bg1"/>
                </a:solidFill>
                <a:latin typeface="Times New Roman" panose="02020603050405020304" pitchFamily="18" charset="0"/>
                <a:cs typeface="Times New Roman" panose="02020603050405020304" pitchFamily="18" charset="0"/>
              </a:rPr>
              <a:t> ở In-</a:t>
            </a:r>
            <a:r>
              <a:rPr lang="en-GB" sz="3200" dirty="0" err="1">
                <a:solidFill>
                  <a:schemeClr val="bg1"/>
                </a:solidFill>
                <a:latin typeface="Times New Roman" panose="02020603050405020304" pitchFamily="18" charset="0"/>
                <a:cs typeface="Times New Roman" panose="02020603050405020304" pitchFamily="18" charset="0"/>
              </a:rPr>
              <a:t>đô</a:t>
            </a:r>
            <a:r>
              <a:rPr lang="en-GB" sz="3200" dirty="0">
                <a:solidFill>
                  <a:schemeClr val="bg1"/>
                </a:solidFill>
                <a:latin typeface="Times New Roman" panose="02020603050405020304" pitchFamily="18" charset="0"/>
                <a:cs typeface="Times New Roman" panose="02020603050405020304" pitchFamily="18" charset="0"/>
              </a:rPr>
              <a:t>-</a:t>
            </a:r>
            <a:r>
              <a:rPr lang="en-GB" sz="3200" dirty="0" err="1">
                <a:solidFill>
                  <a:schemeClr val="bg1"/>
                </a:solidFill>
                <a:latin typeface="Times New Roman" panose="02020603050405020304" pitchFamily="18" charset="0"/>
                <a:cs typeface="Times New Roman" panose="02020603050405020304" pitchFamily="18" charset="0"/>
              </a:rPr>
              <a:t>nê</a:t>
            </a:r>
            <a:r>
              <a:rPr lang="en-GB" sz="3200" dirty="0">
                <a:solidFill>
                  <a:schemeClr val="bg1"/>
                </a:solidFill>
                <a:latin typeface="Times New Roman" panose="02020603050405020304" pitchFamily="18" charset="0"/>
                <a:cs typeface="Times New Roman" panose="02020603050405020304" pitchFamily="18" charset="0"/>
              </a:rPr>
              <a:t>-xi-a…</a:t>
            </a:r>
          </a:p>
        </p:txBody>
      </p:sp>
    </p:spTree>
    <p:extLst>
      <p:ext uri="{BB962C8B-B14F-4D97-AF65-F5344CB8AC3E}">
        <p14:creationId xmlns:p14="http://schemas.microsoft.com/office/powerpoint/2010/main" val="36056986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circle(in)">
                                      <p:cBhvr>
                                        <p:cTn id="14" dur="2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1000" fill="hold"/>
                                        <p:tgtEl>
                                          <p:spTgt spid="5"/>
                                        </p:tgtEl>
                                        <p:attrNameLst>
                                          <p:attrName>ppt_w</p:attrName>
                                        </p:attrNameLst>
                                      </p:cBhvr>
                                      <p:tavLst>
                                        <p:tav tm="0">
                                          <p:val>
                                            <p:fltVal val="0"/>
                                          </p:val>
                                        </p:tav>
                                        <p:tav tm="100000">
                                          <p:val>
                                            <p:strVal val="#ppt_w"/>
                                          </p:val>
                                        </p:tav>
                                      </p:tavLst>
                                    </p:anim>
                                    <p:anim calcmode="lin" valueType="num">
                                      <p:cBhvr>
                                        <p:cTn id="20" dur="1000" fill="hold"/>
                                        <p:tgtEl>
                                          <p:spTgt spid="5"/>
                                        </p:tgtEl>
                                        <p:attrNameLst>
                                          <p:attrName>ppt_h</p:attrName>
                                        </p:attrNameLst>
                                      </p:cBhvr>
                                      <p:tavLst>
                                        <p:tav tm="0">
                                          <p:val>
                                            <p:fltVal val="0"/>
                                          </p:val>
                                        </p:tav>
                                        <p:tav tm="100000">
                                          <p:val>
                                            <p:strVal val="#ppt_h"/>
                                          </p:val>
                                        </p:tav>
                                      </p:tavLst>
                                    </p:anim>
                                    <p:anim calcmode="lin" valueType="num">
                                      <p:cBhvr>
                                        <p:cTn id="21" dur="1000" fill="hold"/>
                                        <p:tgtEl>
                                          <p:spTgt spid="5"/>
                                        </p:tgtEl>
                                        <p:attrNameLst>
                                          <p:attrName>style.rotation</p:attrName>
                                        </p:attrNameLst>
                                      </p:cBhvr>
                                      <p:tavLst>
                                        <p:tav tm="0">
                                          <p:val>
                                            <p:fltVal val="90"/>
                                          </p:val>
                                        </p:tav>
                                        <p:tav tm="100000">
                                          <p:val>
                                            <p:fltVal val="0"/>
                                          </p:val>
                                        </p:tav>
                                      </p:tavLst>
                                    </p:anim>
                                    <p:animEffect transition="in" filter="fade">
                                      <p:cBhvr>
                                        <p:cTn id="22"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 grpId="0" animBg="1"/>
      <p:bldP spid="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16;p26"/>
          <p:cNvSpPr txBox="1">
            <a:spLocks/>
          </p:cNvSpPr>
          <p:nvPr/>
        </p:nvSpPr>
        <p:spPr>
          <a:xfrm>
            <a:off x="381000" y="304800"/>
            <a:ext cx="11103347" cy="640101"/>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6000"/>
              <a:buFont typeface="Redressed"/>
              <a:buNone/>
              <a:defRPr sz="8000" b="0" i="0" u="none" strike="noStrike" cap="none">
                <a:solidFill>
                  <a:srgbClr val="482400"/>
                </a:solidFill>
                <a:latin typeface="Redressed"/>
                <a:ea typeface="Redressed"/>
                <a:cs typeface="Redressed"/>
                <a:sym typeface="Redressed"/>
              </a:defRPr>
            </a:lvl1pPr>
            <a:lvl2pPr marR="0" lvl="1" algn="l" rtl="0">
              <a:lnSpc>
                <a:spcPct val="100000"/>
              </a:lnSpc>
              <a:spcBef>
                <a:spcPts val="0"/>
              </a:spcBef>
              <a:spcAft>
                <a:spcPts val="0"/>
              </a:spcAft>
              <a:buClr>
                <a:schemeClr val="dk1"/>
              </a:buClr>
              <a:buSzPts val="6000"/>
              <a:buFont typeface="Redressed"/>
              <a:buNone/>
              <a:defRPr sz="8000" b="0" i="0" u="none" strike="noStrike" cap="none">
                <a:solidFill>
                  <a:schemeClr val="dk1"/>
                </a:solidFill>
                <a:latin typeface="Redressed"/>
                <a:ea typeface="Redressed"/>
                <a:cs typeface="Redressed"/>
                <a:sym typeface="Redressed"/>
              </a:defRPr>
            </a:lvl2pPr>
            <a:lvl3pPr marR="0" lvl="2" algn="l" rtl="0">
              <a:lnSpc>
                <a:spcPct val="100000"/>
              </a:lnSpc>
              <a:spcBef>
                <a:spcPts val="0"/>
              </a:spcBef>
              <a:spcAft>
                <a:spcPts val="0"/>
              </a:spcAft>
              <a:buClr>
                <a:schemeClr val="dk1"/>
              </a:buClr>
              <a:buSzPts val="6000"/>
              <a:buFont typeface="Redressed"/>
              <a:buNone/>
              <a:defRPr sz="8000" b="0" i="0" u="none" strike="noStrike" cap="none">
                <a:solidFill>
                  <a:schemeClr val="dk1"/>
                </a:solidFill>
                <a:latin typeface="Redressed"/>
                <a:ea typeface="Redressed"/>
                <a:cs typeface="Redressed"/>
                <a:sym typeface="Redressed"/>
              </a:defRPr>
            </a:lvl3pPr>
            <a:lvl4pPr marR="0" lvl="3" algn="l" rtl="0">
              <a:lnSpc>
                <a:spcPct val="100000"/>
              </a:lnSpc>
              <a:spcBef>
                <a:spcPts val="0"/>
              </a:spcBef>
              <a:spcAft>
                <a:spcPts val="0"/>
              </a:spcAft>
              <a:buClr>
                <a:schemeClr val="dk1"/>
              </a:buClr>
              <a:buSzPts val="6000"/>
              <a:buFont typeface="Redressed"/>
              <a:buNone/>
              <a:defRPr sz="8000" b="0" i="0" u="none" strike="noStrike" cap="none">
                <a:solidFill>
                  <a:schemeClr val="dk1"/>
                </a:solidFill>
                <a:latin typeface="Redressed"/>
                <a:ea typeface="Redressed"/>
                <a:cs typeface="Redressed"/>
                <a:sym typeface="Redressed"/>
              </a:defRPr>
            </a:lvl4pPr>
            <a:lvl5pPr marR="0" lvl="4" algn="l" rtl="0">
              <a:lnSpc>
                <a:spcPct val="100000"/>
              </a:lnSpc>
              <a:spcBef>
                <a:spcPts val="0"/>
              </a:spcBef>
              <a:spcAft>
                <a:spcPts val="0"/>
              </a:spcAft>
              <a:buClr>
                <a:schemeClr val="dk1"/>
              </a:buClr>
              <a:buSzPts val="6000"/>
              <a:buFont typeface="Redressed"/>
              <a:buNone/>
              <a:defRPr sz="8000" b="0" i="0" u="none" strike="noStrike" cap="none">
                <a:solidFill>
                  <a:schemeClr val="dk1"/>
                </a:solidFill>
                <a:latin typeface="Redressed"/>
                <a:ea typeface="Redressed"/>
                <a:cs typeface="Redressed"/>
                <a:sym typeface="Redressed"/>
              </a:defRPr>
            </a:lvl5pPr>
            <a:lvl6pPr marR="0" lvl="5" algn="l" rtl="0">
              <a:lnSpc>
                <a:spcPct val="100000"/>
              </a:lnSpc>
              <a:spcBef>
                <a:spcPts val="0"/>
              </a:spcBef>
              <a:spcAft>
                <a:spcPts val="0"/>
              </a:spcAft>
              <a:buClr>
                <a:schemeClr val="dk1"/>
              </a:buClr>
              <a:buSzPts val="6000"/>
              <a:buFont typeface="Redressed"/>
              <a:buNone/>
              <a:defRPr sz="8000" b="0" i="0" u="none" strike="noStrike" cap="none">
                <a:solidFill>
                  <a:schemeClr val="dk1"/>
                </a:solidFill>
                <a:latin typeface="Redressed"/>
                <a:ea typeface="Redressed"/>
                <a:cs typeface="Redressed"/>
                <a:sym typeface="Redressed"/>
              </a:defRPr>
            </a:lvl6pPr>
            <a:lvl7pPr marR="0" lvl="6" algn="l" rtl="0">
              <a:lnSpc>
                <a:spcPct val="100000"/>
              </a:lnSpc>
              <a:spcBef>
                <a:spcPts val="0"/>
              </a:spcBef>
              <a:spcAft>
                <a:spcPts val="0"/>
              </a:spcAft>
              <a:buClr>
                <a:schemeClr val="dk1"/>
              </a:buClr>
              <a:buSzPts val="6000"/>
              <a:buFont typeface="Redressed"/>
              <a:buNone/>
              <a:defRPr sz="8000" b="0" i="0" u="none" strike="noStrike" cap="none">
                <a:solidFill>
                  <a:schemeClr val="dk1"/>
                </a:solidFill>
                <a:latin typeface="Redressed"/>
                <a:ea typeface="Redressed"/>
                <a:cs typeface="Redressed"/>
                <a:sym typeface="Redressed"/>
              </a:defRPr>
            </a:lvl7pPr>
            <a:lvl8pPr marR="0" lvl="7" algn="l" rtl="0">
              <a:lnSpc>
                <a:spcPct val="100000"/>
              </a:lnSpc>
              <a:spcBef>
                <a:spcPts val="0"/>
              </a:spcBef>
              <a:spcAft>
                <a:spcPts val="0"/>
              </a:spcAft>
              <a:buClr>
                <a:schemeClr val="dk1"/>
              </a:buClr>
              <a:buSzPts val="6000"/>
              <a:buFont typeface="Redressed"/>
              <a:buNone/>
              <a:defRPr sz="8000" b="0" i="0" u="none" strike="noStrike" cap="none">
                <a:solidFill>
                  <a:schemeClr val="dk1"/>
                </a:solidFill>
                <a:latin typeface="Redressed"/>
                <a:ea typeface="Redressed"/>
                <a:cs typeface="Redressed"/>
                <a:sym typeface="Redressed"/>
              </a:defRPr>
            </a:lvl8pPr>
            <a:lvl9pPr marR="0" lvl="8" algn="l" rtl="0">
              <a:lnSpc>
                <a:spcPct val="100000"/>
              </a:lnSpc>
              <a:spcBef>
                <a:spcPts val="0"/>
              </a:spcBef>
              <a:spcAft>
                <a:spcPts val="0"/>
              </a:spcAft>
              <a:buClr>
                <a:schemeClr val="dk1"/>
              </a:buClr>
              <a:buSzPts val="6000"/>
              <a:buFont typeface="Redressed"/>
              <a:buNone/>
              <a:defRPr sz="8000" b="0" i="0" u="none" strike="noStrike" cap="none">
                <a:solidFill>
                  <a:schemeClr val="dk1"/>
                </a:solidFill>
                <a:latin typeface="Redressed"/>
                <a:ea typeface="Redressed"/>
                <a:cs typeface="Redressed"/>
                <a:sym typeface="Redressed"/>
              </a:defRPr>
            </a:lvl9pPr>
          </a:lstStyle>
          <a:p>
            <a:pPr marL="0" marR="0" lvl="0" indent="0" algn="ctr" defTabSz="914400" rtl="0" eaLnBrk="1" fontAlgn="auto" latinLnBrk="0" hangingPunct="1">
              <a:lnSpc>
                <a:spcPct val="100000"/>
              </a:lnSpc>
              <a:spcBef>
                <a:spcPts val="0"/>
              </a:spcBef>
              <a:spcAft>
                <a:spcPts val="0"/>
              </a:spcAft>
              <a:buClr>
                <a:srgbClr val="783F04"/>
              </a:buClr>
              <a:buSzPts val="6000"/>
              <a:buFont typeface="Redressed"/>
              <a:buNone/>
              <a:tabLst/>
              <a:defRPr/>
            </a:pPr>
            <a:r>
              <a:rPr kumimoji="0" lang="vi-VN" sz="32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Redressed"/>
              </a:rPr>
              <a:t>BÀI 1</a:t>
            </a:r>
            <a:r>
              <a:rPr kumimoji="0" lang="en-GB" sz="32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Redressed"/>
              </a:rPr>
              <a:t>8</a:t>
            </a:r>
            <a:r>
              <a:rPr kumimoji="0" lang="vi-VN" sz="32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Redressed"/>
              </a:rPr>
              <a:t>:</a:t>
            </a:r>
            <a:r>
              <a:rPr kumimoji="0" lang="en-GB" sz="32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Redressed"/>
              </a:rPr>
              <a:t> </a:t>
            </a:r>
            <a:r>
              <a:rPr lang="en-GB" sz="3200" b="1" kern="0" dirty="0">
                <a:solidFill>
                  <a:srgbClr val="C00000"/>
                </a:solidFill>
                <a:latin typeface="Times New Roman" panose="02020603050405020304" pitchFamily="18" charset="0"/>
                <a:cs typeface="Times New Roman" panose="02020603050405020304" pitchFamily="18" charset="0"/>
              </a:rPr>
              <a:t>ĐÔNG NAM Á</a:t>
            </a:r>
            <a:endParaRPr kumimoji="0" lang="vi-VN" sz="32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Redressed"/>
            </a:endParaRPr>
          </a:p>
        </p:txBody>
      </p:sp>
      <p:sp>
        <p:nvSpPr>
          <p:cNvPr id="7" name="TextBox 6">
            <a:extLst>
              <a:ext uri="{FF2B5EF4-FFF2-40B4-BE49-F238E27FC236}">
                <a16:creationId xmlns:a16="http://schemas.microsoft.com/office/drawing/2014/main" id="{82DB281B-501E-0C7B-6E62-0C6A71EE5E05}"/>
              </a:ext>
            </a:extLst>
          </p:cNvPr>
          <p:cNvSpPr txBox="1"/>
          <p:nvPr/>
        </p:nvSpPr>
        <p:spPr>
          <a:xfrm>
            <a:off x="408992" y="838200"/>
            <a:ext cx="11402008" cy="1569660"/>
          </a:xfrm>
          <a:prstGeom prst="rect">
            <a:avLst/>
          </a:prstGeom>
          <a:noFill/>
        </p:spPr>
        <p:txBody>
          <a:bodyPr wrap="square" rtlCol="0">
            <a:spAutoFit/>
          </a:bodyPr>
          <a:lstStyle/>
          <a:p>
            <a:pPr marL="0" marR="0" lvl="0" indent="0" defTabSz="1219170" rtl="0" eaLnBrk="1" fontAlgn="auto" latinLnBrk="0" hangingPunct="1">
              <a:lnSpc>
                <a:spcPct val="100000"/>
              </a:lnSpc>
              <a:spcBef>
                <a:spcPts val="0"/>
              </a:spcBef>
              <a:spcAft>
                <a:spcPts val="0"/>
              </a:spcAft>
              <a:buClr>
                <a:srgbClr val="000000"/>
              </a:buClr>
              <a:buSzTx/>
              <a:buFontTx/>
              <a:buNone/>
              <a:tabLst/>
              <a:defRPr/>
            </a:pPr>
            <a:r>
              <a:rPr lang="en-US" sz="4800" b="1" kern="0" noProof="0" dirty="0">
                <a:solidFill>
                  <a:srgbClr val="663300"/>
                </a:solidFill>
                <a:latin typeface="Times New Roman" panose="02020603050405020304" pitchFamily="18" charset="0"/>
                <a:cs typeface="Times New Roman" panose="02020603050405020304" pitchFamily="18" charset="0"/>
                <a:sym typeface="Arial"/>
              </a:rPr>
              <a:t>2. </a:t>
            </a:r>
            <a:r>
              <a:rPr lang="en-US" sz="4800" b="1" kern="0" noProof="0" dirty="0" err="1">
                <a:solidFill>
                  <a:srgbClr val="663300"/>
                </a:solidFill>
                <a:latin typeface="Times New Roman" panose="02020603050405020304" pitchFamily="18" charset="0"/>
                <a:cs typeface="Times New Roman" panose="02020603050405020304" pitchFamily="18" charset="0"/>
                <a:sym typeface="Arial"/>
              </a:rPr>
              <a:t>Phong</a:t>
            </a:r>
            <a:r>
              <a:rPr lang="en-US" sz="4800" b="1" kern="0" noProof="0" dirty="0">
                <a:solidFill>
                  <a:srgbClr val="663300"/>
                </a:solidFill>
                <a:latin typeface="Times New Roman" panose="02020603050405020304" pitchFamily="18" charset="0"/>
                <a:cs typeface="Times New Roman" panose="02020603050405020304" pitchFamily="18" charset="0"/>
                <a:sym typeface="Arial"/>
              </a:rPr>
              <a:t> </a:t>
            </a:r>
            <a:r>
              <a:rPr lang="en-US" sz="4800" b="1" kern="0" noProof="0" dirty="0" err="1">
                <a:solidFill>
                  <a:srgbClr val="663300"/>
                </a:solidFill>
                <a:latin typeface="Times New Roman" panose="02020603050405020304" pitchFamily="18" charset="0"/>
                <a:cs typeface="Times New Roman" panose="02020603050405020304" pitchFamily="18" charset="0"/>
                <a:sym typeface="Arial"/>
              </a:rPr>
              <a:t>trào</a:t>
            </a:r>
            <a:r>
              <a:rPr lang="en-US" sz="4800" b="1" kern="0" noProof="0" dirty="0">
                <a:solidFill>
                  <a:srgbClr val="663300"/>
                </a:solidFill>
                <a:latin typeface="Times New Roman" panose="02020603050405020304" pitchFamily="18" charset="0"/>
                <a:cs typeface="Times New Roman" panose="02020603050405020304" pitchFamily="18" charset="0"/>
                <a:sym typeface="Arial"/>
              </a:rPr>
              <a:t> </a:t>
            </a:r>
            <a:r>
              <a:rPr lang="en-US" sz="4800" b="1" kern="0" noProof="0" dirty="0" err="1">
                <a:solidFill>
                  <a:srgbClr val="663300"/>
                </a:solidFill>
                <a:latin typeface="Times New Roman" panose="02020603050405020304" pitchFamily="18" charset="0"/>
                <a:cs typeface="Times New Roman" panose="02020603050405020304" pitchFamily="18" charset="0"/>
                <a:sym typeface="Arial"/>
              </a:rPr>
              <a:t>giải</a:t>
            </a:r>
            <a:r>
              <a:rPr lang="en-US" sz="4800" b="1" kern="0" noProof="0" dirty="0">
                <a:solidFill>
                  <a:srgbClr val="663300"/>
                </a:solidFill>
                <a:latin typeface="Times New Roman" panose="02020603050405020304" pitchFamily="18" charset="0"/>
                <a:cs typeface="Times New Roman" panose="02020603050405020304" pitchFamily="18" charset="0"/>
                <a:sym typeface="Arial"/>
              </a:rPr>
              <a:t> </a:t>
            </a:r>
            <a:r>
              <a:rPr lang="en-US" sz="4800" b="1" kern="0" noProof="0" dirty="0" err="1">
                <a:solidFill>
                  <a:srgbClr val="663300"/>
                </a:solidFill>
                <a:latin typeface="Times New Roman" panose="02020603050405020304" pitchFamily="18" charset="0"/>
                <a:cs typeface="Times New Roman" panose="02020603050405020304" pitchFamily="18" charset="0"/>
                <a:sym typeface="Arial"/>
              </a:rPr>
              <a:t>phóng</a:t>
            </a:r>
            <a:r>
              <a:rPr lang="en-US" sz="4800" b="1" kern="0" noProof="0" dirty="0">
                <a:solidFill>
                  <a:srgbClr val="663300"/>
                </a:solidFill>
                <a:latin typeface="Times New Roman" panose="02020603050405020304" pitchFamily="18" charset="0"/>
                <a:cs typeface="Times New Roman" panose="02020603050405020304" pitchFamily="18" charset="0"/>
                <a:sym typeface="Arial"/>
              </a:rPr>
              <a:t> </a:t>
            </a:r>
            <a:r>
              <a:rPr lang="en-US" sz="4800" b="1" kern="0" noProof="0" dirty="0" err="1">
                <a:solidFill>
                  <a:srgbClr val="663300"/>
                </a:solidFill>
                <a:latin typeface="Times New Roman" panose="02020603050405020304" pitchFamily="18" charset="0"/>
                <a:cs typeface="Times New Roman" panose="02020603050405020304" pitchFamily="18" charset="0"/>
                <a:sym typeface="Arial"/>
              </a:rPr>
              <a:t>dân</a:t>
            </a:r>
            <a:r>
              <a:rPr lang="en-US" sz="4800" b="1" kern="0" noProof="0" dirty="0">
                <a:solidFill>
                  <a:srgbClr val="663300"/>
                </a:solidFill>
                <a:latin typeface="Times New Roman" panose="02020603050405020304" pitchFamily="18" charset="0"/>
                <a:cs typeface="Times New Roman" panose="02020603050405020304" pitchFamily="18" charset="0"/>
                <a:sym typeface="Arial"/>
              </a:rPr>
              <a:t> </a:t>
            </a:r>
            <a:r>
              <a:rPr lang="en-US" sz="4800" b="1" kern="0" noProof="0" dirty="0" err="1">
                <a:solidFill>
                  <a:srgbClr val="663300"/>
                </a:solidFill>
                <a:latin typeface="Times New Roman" panose="02020603050405020304" pitchFamily="18" charset="0"/>
                <a:cs typeface="Times New Roman" panose="02020603050405020304" pitchFamily="18" charset="0"/>
                <a:sym typeface="Arial"/>
              </a:rPr>
              <a:t>tộc</a:t>
            </a:r>
            <a:r>
              <a:rPr lang="en-US" sz="4800" b="1" kern="0" noProof="0" dirty="0">
                <a:solidFill>
                  <a:srgbClr val="663300"/>
                </a:solidFill>
                <a:latin typeface="Times New Roman" panose="02020603050405020304" pitchFamily="18" charset="0"/>
                <a:cs typeface="Times New Roman" panose="02020603050405020304" pitchFamily="18" charset="0"/>
                <a:sym typeface="Arial"/>
              </a:rPr>
              <a:t> ở </a:t>
            </a:r>
            <a:r>
              <a:rPr lang="en-US" sz="4800" b="1" kern="0" noProof="0" dirty="0" err="1">
                <a:solidFill>
                  <a:srgbClr val="663300"/>
                </a:solidFill>
                <a:latin typeface="Times New Roman" panose="02020603050405020304" pitchFamily="18" charset="0"/>
                <a:cs typeface="Times New Roman" panose="02020603050405020304" pitchFamily="18" charset="0"/>
                <a:sym typeface="Arial"/>
              </a:rPr>
              <a:t>Đông</a:t>
            </a:r>
            <a:r>
              <a:rPr lang="en-US" sz="4800" b="1" kern="0" noProof="0" dirty="0">
                <a:solidFill>
                  <a:srgbClr val="663300"/>
                </a:solidFill>
                <a:latin typeface="Times New Roman" panose="02020603050405020304" pitchFamily="18" charset="0"/>
                <a:cs typeface="Times New Roman" panose="02020603050405020304" pitchFamily="18" charset="0"/>
                <a:sym typeface="Arial"/>
              </a:rPr>
              <a:t> Nam Á </a:t>
            </a:r>
            <a:r>
              <a:rPr lang="en-US" sz="4800" b="1" kern="0" noProof="0" dirty="0" err="1">
                <a:solidFill>
                  <a:srgbClr val="663300"/>
                </a:solidFill>
                <a:latin typeface="Times New Roman" panose="02020603050405020304" pitchFamily="18" charset="0"/>
                <a:cs typeface="Times New Roman" panose="02020603050405020304" pitchFamily="18" charset="0"/>
                <a:sym typeface="Arial"/>
              </a:rPr>
              <a:t>đầu</a:t>
            </a:r>
            <a:r>
              <a:rPr lang="en-US" sz="4800" b="1" kern="0" noProof="0" dirty="0">
                <a:solidFill>
                  <a:srgbClr val="663300"/>
                </a:solidFill>
                <a:latin typeface="Times New Roman" panose="02020603050405020304" pitchFamily="18" charset="0"/>
                <a:cs typeface="Times New Roman" panose="02020603050405020304" pitchFamily="18" charset="0"/>
                <a:sym typeface="Arial"/>
              </a:rPr>
              <a:t> </a:t>
            </a:r>
            <a:r>
              <a:rPr lang="en-US" sz="4800" b="1" kern="0" noProof="0" dirty="0" err="1">
                <a:solidFill>
                  <a:srgbClr val="663300"/>
                </a:solidFill>
                <a:latin typeface="Times New Roman" panose="02020603050405020304" pitchFamily="18" charset="0"/>
                <a:cs typeface="Times New Roman" panose="02020603050405020304" pitchFamily="18" charset="0"/>
                <a:sym typeface="Arial"/>
              </a:rPr>
              <a:t>thế</a:t>
            </a:r>
            <a:r>
              <a:rPr lang="en-US" sz="4800" b="1" kern="0" noProof="0" dirty="0">
                <a:solidFill>
                  <a:srgbClr val="663300"/>
                </a:solidFill>
                <a:latin typeface="Times New Roman" panose="02020603050405020304" pitchFamily="18" charset="0"/>
                <a:cs typeface="Times New Roman" panose="02020603050405020304" pitchFamily="18" charset="0"/>
                <a:sym typeface="Arial"/>
              </a:rPr>
              <a:t> </a:t>
            </a:r>
            <a:r>
              <a:rPr lang="en-US" sz="4800" b="1" kern="0" noProof="0" dirty="0" err="1">
                <a:solidFill>
                  <a:srgbClr val="663300"/>
                </a:solidFill>
                <a:latin typeface="Times New Roman" panose="02020603050405020304" pitchFamily="18" charset="0"/>
                <a:cs typeface="Times New Roman" panose="02020603050405020304" pitchFamily="18" charset="0"/>
                <a:sym typeface="Arial"/>
              </a:rPr>
              <a:t>kỉ</a:t>
            </a:r>
            <a:r>
              <a:rPr lang="en-US" sz="4800" b="1" kern="0" noProof="0" dirty="0">
                <a:solidFill>
                  <a:srgbClr val="663300"/>
                </a:solidFill>
                <a:latin typeface="Times New Roman" panose="02020603050405020304" pitchFamily="18" charset="0"/>
                <a:cs typeface="Times New Roman" panose="02020603050405020304" pitchFamily="18" charset="0"/>
                <a:sym typeface="Arial"/>
              </a:rPr>
              <a:t> XX</a:t>
            </a:r>
            <a:endParaRPr kumimoji="0" lang="en-US" sz="4800" b="1" i="0" u="none" strike="noStrike" kern="0" cap="none" spc="0" normalizeH="0" baseline="0" noProof="0" dirty="0">
              <a:ln>
                <a:noFill/>
              </a:ln>
              <a:solidFill>
                <a:srgbClr val="663300"/>
              </a:solidFill>
              <a:effectLst/>
              <a:uLnTx/>
              <a:uFillTx/>
              <a:latin typeface="Times New Roman" panose="02020603050405020304" pitchFamily="18" charset="0"/>
              <a:cs typeface="Times New Roman" panose="02020603050405020304" pitchFamily="18" charset="0"/>
              <a:sym typeface="Arial"/>
            </a:endParaRPr>
          </a:p>
        </p:txBody>
      </p:sp>
      <p:sp>
        <p:nvSpPr>
          <p:cNvPr id="3" name="Speech Bubble: Rectangle with Corners Rounded 2">
            <a:extLst>
              <a:ext uri="{FF2B5EF4-FFF2-40B4-BE49-F238E27FC236}">
                <a16:creationId xmlns:a16="http://schemas.microsoft.com/office/drawing/2014/main" id="{93B5B22E-B168-F9CE-D18B-DB2536B00ADF}"/>
              </a:ext>
            </a:extLst>
          </p:cNvPr>
          <p:cNvSpPr/>
          <p:nvPr/>
        </p:nvSpPr>
        <p:spPr>
          <a:xfrm>
            <a:off x="2209800" y="3048000"/>
            <a:ext cx="8991600" cy="1905000"/>
          </a:xfrm>
          <a:prstGeom prst="wedgeRoundRectCallout">
            <a:avLst>
              <a:gd name="adj1" fmla="val -43682"/>
              <a:gd name="adj2" fmla="val -87778"/>
              <a:gd name="adj3" fmla="val 16667"/>
            </a:avLst>
          </a:prstGeom>
          <a:solidFill>
            <a:srgbClr val="99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err="1">
                <a:solidFill>
                  <a:schemeClr val="tx1"/>
                </a:solidFill>
                <a:latin typeface="Times New Roman" panose="02020603050405020304" pitchFamily="18" charset="0"/>
                <a:cs typeface="Times New Roman" panose="02020603050405020304" pitchFamily="18" charset="0"/>
              </a:rPr>
              <a:t>Phong</a:t>
            </a:r>
            <a:r>
              <a:rPr lang="en-GB" sz="4000" dirty="0">
                <a:solidFill>
                  <a:schemeClr val="tx1"/>
                </a:solidFill>
                <a:latin typeface="Times New Roman" panose="02020603050405020304" pitchFamily="18" charset="0"/>
                <a:cs typeface="Times New Roman" panose="02020603050405020304" pitchFamily="18" charset="0"/>
              </a:rPr>
              <a:t> </a:t>
            </a:r>
            <a:r>
              <a:rPr lang="en-GB" sz="4000" dirty="0" err="1">
                <a:solidFill>
                  <a:schemeClr val="tx1"/>
                </a:solidFill>
                <a:latin typeface="Times New Roman" panose="02020603050405020304" pitchFamily="18" charset="0"/>
                <a:cs typeface="Times New Roman" panose="02020603050405020304" pitchFamily="18" charset="0"/>
              </a:rPr>
              <a:t>trào</a:t>
            </a:r>
            <a:r>
              <a:rPr lang="en-GB" sz="4000" dirty="0">
                <a:solidFill>
                  <a:schemeClr val="tx1"/>
                </a:solidFill>
                <a:latin typeface="Times New Roman" panose="02020603050405020304" pitchFamily="18" charset="0"/>
                <a:cs typeface="Times New Roman" panose="02020603050405020304" pitchFamily="18" charset="0"/>
              </a:rPr>
              <a:t> </a:t>
            </a:r>
            <a:r>
              <a:rPr lang="en-GB" sz="4000" dirty="0" err="1">
                <a:solidFill>
                  <a:schemeClr val="tx1"/>
                </a:solidFill>
                <a:latin typeface="Times New Roman" panose="02020603050405020304" pitchFamily="18" charset="0"/>
                <a:cs typeface="Times New Roman" panose="02020603050405020304" pitchFamily="18" charset="0"/>
              </a:rPr>
              <a:t>giải</a:t>
            </a:r>
            <a:r>
              <a:rPr lang="en-GB" sz="4000" dirty="0">
                <a:solidFill>
                  <a:schemeClr val="tx1"/>
                </a:solidFill>
                <a:latin typeface="Times New Roman" panose="02020603050405020304" pitchFamily="18" charset="0"/>
                <a:cs typeface="Times New Roman" panose="02020603050405020304" pitchFamily="18" charset="0"/>
              </a:rPr>
              <a:t> </a:t>
            </a:r>
            <a:r>
              <a:rPr lang="en-GB" sz="4000" dirty="0" err="1">
                <a:solidFill>
                  <a:schemeClr val="tx1"/>
                </a:solidFill>
                <a:latin typeface="Times New Roman" panose="02020603050405020304" pitchFamily="18" charset="0"/>
                <a:cs typeface="Times New Roman" panose="02020603050405020304" pitchFamily="18" charset="0"/>
              </a:rPr>
              <a:t>phóng</a:t>
            </a:r>
            <a:r>
              <a:rPr lang="en-GB" sz="4000" dirty="0">
                <a:solidFill>
                  <a:schemeClr val="tx1"/>
                </a:solidFill>
                <a:latin typeface="Times New Roman" panose="02020603050405020304" pitchFamily="18" charset="0"/>
                <a:cs typeface="Times New Roman" panose="02020603050405020304" pitchFamily="18" charset="0"/>
              </a:rPr>
              <a:t> </a:t>
            </a:r>
            <a:r>
              <a:rPr lang="en-GB" sz="4000" dirty="0" err="1">
                <a:solidFill>
                  <a:schemeClr val="tx1"/>
                </a:solidFill>
                <a:latin typeface="Times New Roman" panose="02020603050405020304" pitchFamily="18" charset="0"/>
                <a:cs typeface="Times New Roman" panose="02020603050405020304" pitchFamily="18" charset="0"/>
              </a:rPr>
              <a:t>dân</a:t>
            </a:r>
            <a:r>
              <a:rPr lang="en-GB" sz="4000" dirty="0">
                <a:solidFill>
                  <a:schemeClr val="tx1"/>
                </a:solidFill>
                <a:latin typeface="Times New Roman" panose="02020603050405020304" pitchFamily="18" charset="0"/>
                <a:cs typeface="Times New Roman" panose="02020603050405020304" pitchFamily="18" charset="0"/>
              </a:rPr>
              <a:t> </a:t>
            </a:r>
            <a:r>
              <a:rPr lang="en-GB" sz="4000" dirty="0" err="1">
                <a:solidFill>
                  <a:schemeClr val="tx1"/>
                </a:solidFill>
                <a:latin typeface="Times New Roman" panose="02020603050405020304" pitchFamily="18" charset="0"/>
                <a:cs typeface="Times New Roman" panose="02020603050405020304" pitchFamily="18" charset="0"/>
              </a:rPr>
              <a:t>tộc</a:t>
            </a:r>
            <a:r>
              <a:rPr lang="en-GB" sz="4000" dirty="0">
                <a:solidFill>
                  <a:schemeClr val="tx1"/>
                </a:solidFill>
                <a:latin typeface="Times New Roman" panose="02020603050405020304" pitchFamily="18" charset="0"/>
                <a:cs typeface="Times New Roman" panose="02020603050405020304" pitchFamily="18" charset="0"/>
              </a:rPr>
              <a:t> ở </a:t>
            </a:r>
            <a:r>
              <a:rPr lang="en-GB" sz="4000" dirty="0" err="1">
                <a:solidFill>
                  <a:schemeClr val="tx1"/>
                </a:solidFill>
                <a:latin typeface="Times New Roman" panose="02020603050405020304" pitchFamily="18" charset="0"/>
                <a:cs typeface="Times New Roman" panose="02020603050405020304" pitchFamily="18" charset="0"/>
              </a:rPr>
              <a:t>Đông</a:t>
            </a:r>
            <a:r>
              <a:rPr lang="en-GB" sz="4000" dirty="0">
                <a:solidFill>
                  <a:schemeClr val="tx1"/>
                </a:solidFill>
                <a:latin typeface="Times New Roman" panose="02020603050405020304" pitchFamily="18" charset="0"/>
                <a:cs typeface="Times New Roman" panose="02020603050405020304" pitchFamily="18" charset="0"/>
              </a:rPr>
              <a:t> Nam Á </a:t>
            </a:r>
            <a:r>
              <a:rPr lang="en-GB" sz="4000" dirty="0" err="1">
                <a:solidFill>
                  <a:schemeClr val="tx1"/>
                </a:solidFill>
                <a:latin typeface="Times New Roman" panose="02020603050405020304" pitchFamily="18" charset="0"/>
                <a:cs typeface="Times New Roman" panose="02020603050405020304" pitchFamily="18" charset="0"/>
              </a:rPr>
              <a:t>đầu</a:t>
            </a:r>
            <a:r>
              <a:rPr lang="en-GB" sz="4000" dirty="0">
                <a:solidFill>
                  <a:schemeClr val="tx1"/>
                </a:solidFill>
                <a:latin typeface="Times New Roman" panose="02020603050405020304" pitchFamily="18" charset="0"/>
                <a:cs typeface="Times New Roman" panose="02020603050405020304" pitchFamily="18" charset="0"/>
              </a:rPr>
              <a:t> </a:t>
            </a:r>
            <a:r>
              <a:rPr lang="en-GB" sz="4000" dirty="0" err="1">
                <a:solidFill>
                  <a:schemeClr val="tx1"/>
                </a:solidFill>
                <a:latin typeface="Times New Roman" panose="02020603050405020304" pitchFamily="18" charset="0"/>
                <a:cs typeface="Times New Roman" panose="02020603050405020304" pitchFamily="18" charset="0"/>
              </a:rPr>
              <a:t>thế</a:t>
            </a:r>
            <a:r>
              <a:rPr lang="en-GB" sz="4000" dirty="0">
                <a:solidFill>
                  <a:schemeClr val="tx1"/>
                </a:solidFill>
                <a:latin typeface="Times New Roman" panose="02020603050405020304" pitchFamily="18" charset="0"/>
                <a:cs typeface="Times New Roman" panose="02020603050405020304" pitchFamily="18" charset="0"/>
              </a:rPr>
              <a:t> </a:t>
            </a:r>
            <a:r>
              <a:rPr lang="en-GB" sz="4000" dirty="0" err="1">
                <a:solidFill>
                  <a:schemeClr val="tx1"/>
                </a:solidFill>
                <a:latin typeface="Times New Roman" panose="02020603050405020304" pitchFamily="18" charset="0"/>
                <a:cs typeface="Times New Roman" panose="02020603050405020304" pitchFamily="18" charset="0"/>
              </a:rPr>
              <a:t>kỉ</a:t>
            </a:r>
            <a:r>
              <a:rPr lang="en-GB" sz="4000" dirty="0">
                <a:solidFill>
                  <a:schemeClr val="tx1"/>
                </a:solidFill>
                <a:latin typeface="Times New Roman" panose="02020603050405020304" pitchFamily="18" charset="0"/>
                <a:cs typeface="Times New Roman" panose="02020603050405020304" pitchFamily="18" charset="0"/>
              </a:rPr>
              <a:t> XX </a:t>
            </a:r>
            <a:r>
              <a:rPr lang="en-GB" sz="4000" dirty="0" err="1">
                <a:solidFill>
                  <a:schemeClr val="tx1"/>
                </a:solidFill>
                <a:latin typeface="Times New Roman" panose="02020603050405020304" pitchFamily="18" charset="0"/>
                <a:cs typeface="Times New Roman" panose="02020603050405020304" pitchFamily="18" charset="0"/>
              </a:rPr>
              <a:t>có</a:t>
            </a:r>
            <a:r>
              <a:rPr lang="en-GB" sz="4000" dirty="0">
                <a:solidFill>
                  <a:schemeClr val="tx1"/>
                </a:solidFill>
                <a:latin typeface="Times New Roman" panose="02020603050405020304" pitchFamily="18" charset="0"/>
                <a:cs typeface="Times New Roman" panose="02020603050405020304" pitchFamily="18" charset="0"/>
              </a:rPr>
              <a:t> </a:t>
            </a:r>
            <a:r>
              <a:rPr lang="en-GB" sz="4000" dirty="0" err="1">
                <a:solidFill>
                  <a:schemeClr val="tx1"/>
                </a:solidFill>
                <a:latin typeface="Times New Roman" panose="02020603050405020304" pitchFamily="18" charset="0"/>
                <a:cs typeface="Times New Roman" panose="02020603050405020304" pitchFamily="18" charset="0"/>
              </a:rPr>
              <a:t>điểm</a:t>
            </a:r>
            <a:r>
              <a:rPr lang="en-GB" sz="4000" dirty="0">
                <a:solidFill>
                  <a:schemeClr val="tx1"/>
                </a:solidFill>
                <a:latin typeface="Times New Roman" panose="02020603050405020304" pitchFamily="18" charset="0"/>
                <a:cs typeface="Times New Roman" panose="02020603050405020304" pitchFamily="18" charset="0"/>
              </a:rPr>
              <a:t> </a:t>
            </a:r>
            <a:r>
              <a:rPr lang="en-GB" sz="4000" dirty="0" err="1">
                <a:solidFill>
                  <a:schemeClr val="tx1"/>
                </a:solidFill>
                <a:latin typeface="Times New Roman" panose="02020603050405020304" pitchFamily="18" charset="0"/>
                <a:cs typeface="Times New Roman" panose="02020603050405020304" pitchFamily="18" charset="0"/>
              </a:rPr>
              <a:t>gì</a:t>
            </a:r>
            <a:r>
              <a:rPr lang="en-GB" sz="4000" dirty="0">
                <a:solidFill>
                  <a:schemeClr val="tx1"/>
                </a:solidFill>
                <a:latin typeface="Times New Roman" panose="02020603050405020304" pitchFamily="18" charset="0"/>
                <a:cs typeface="Times New Roman" panose="02020603050405020304" pitchFamily="18" charset="0"/>
              </a:rPr>
              <a:t> </a:t>
            </a:r>
            <a:r>
              <a:rPr lang="en-GB" sz="4000" dirty="0" err="1">
                <a:solidFill>
                  <a:schemeClr val="tx1"/>
                </a:solidFill>
                <a:latin typeface="Times New Roman" panose="02020603050405020304" pitchFamily="18" charset="0"/>
                <a:cs typeface="Times New Roman" panose="02020603050405020304" pitchFamily="18" charset="0"/>
              </a:rPr>
              <a:t>nổi</a:t>
            </a:r>
            <a:r>
              <a:rPr lang="en-GB" sz="4000" dirty="0">
                <a:solidFill>
                  <a:schemeClr val="tx1"/>
                </a:solidFill>
                <a:latin typeface="Times New Roman" panose="02020603050405020304" pitchFamily="18" charset="0"/>
                <a:cs typeface="Times New Roman" panose="02020603050405020304" pitchFamily="18" charset="0"/>
              </a:rPr>
              <a:t> </a:t>
            </a:r>
            <a:r>
              <a:rPr lang="en-GB" sz="4000" dirty="0" err="1">
                <a:solidFill>
                  <a:schemeClr val="tx1"/>
                </a:solidFill>
                <a:latin typeface="Times New Roman" panose="02020603050405020304" pitchFamily="18" charset="0"/>
                <a:cs typeface="Times New Roman" panose="02020603050405020304" pitchFamily="18" charset="0"/>
              </a:rPr>
              <a:t>bật</a:t>
            </a:r>
            <a:r>
              <a:rPr lang="en-GB" sz="4000" dirty="0">
                <a:solidFill>
                  <a:schemeClr val="tx1"/>
                </a:solidFill>
                <a:latin typeface="Times New Roman" panose="02020603050405020304" pitchFamily="18" charset="0"/>
                <a:cs typeface="Times New Roman" panose="02020603050405020304" pitchFamily="18" charset="0"/>
              </a:rPr>
              <a:t>?</a:t>
            </a:r>
            <a:endParaRPr lang="en-GB" dirty="0">
              <a:solidFill>
                <a:schemeClr val="tx1"/>
              </a:solidFill>
            </a:endParaRPr>
          </a:p>
          <a:p>
            <a:pPr algn="ctr"/>
            <a:endParaRPr lang="en-GB" dirty="0"/>
          </a:p>
        </p:txBody>
      </p:sp>
      <p:pic>
        <p:nvPicPr>
          <p:cNvPr id="5" name="Picture 4">
            <a:extLst>
              <a:ext uri="{FF2B5EF4-FFF2-40B4-BE49-F238E27FC236}">
                <a16:creationId xmlns:a16="http://schemas.microsoft.com/office/drawing/2014/main" id="{71233F1E-0396-F72D-1434-4B5B47A8BC4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6118" y="4299857"/>
            <a:ext cx="2253343" cy="2253343"/>
          </a:xfrm>
          <a:prstGeom prst="rect">
            <a:avLst/>
          </a:prstGeom>
        </p:spPr>
      </p:pic>
    </p:spTree>
    <p:extLst>
      <p:ext uri="{BB962C8B-B14F-4D97-AF65-F5344CB8AC3E}">
        <p14:creationId xmlns:p14="http://schemas.microsoft.com/office/powerpoint/2010/main" val="18965446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683BB43-4F8C-BB85-D638-4FC4FD0B09CB}"/>
              </a:ext>
            </a:extLst>
          </p:cNvPr>
          <p:cNvSpPr/>
          <p:nvPr/>
        </p:nvSpPr>
        <p:spPr>
          <a:xfrm>
            <a:off x="5243074" y="1371600"/>
            <a:ext cx="2376926" cy="3581400"/>
          </a:xfrm>
          <a:prstGeom prst="rect">
            <a:avLst/>
          </a:prstGeom>
          <a:solidFill>
            <a:srgbClr val="FFCC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err="1">
                <a:solidFill>
                  <a:srgbClr val="0000CC"/>
                </a:solidFill>
                <a:latin typeface="Times New Roman" panose="02020603050405020304" pitchFamily="18" charset="0"/>
                <a:cs typeface="Times New Roman" panose="02020603050405020304" pitchFamily="18" charset="0"/>
              </a:rPr>
              <a:t>Tầng</a:t>
            </a:r>
            <a:r>
              <a:rPr lang="en-GB" sz="4000" dirty="0">
                <a:solidFill>
                  <a:srgbClr val="0000CC"/>
                </a:solidFill>
                <a:latin typeface="Times New Roman" panose="02020603050405020304" pitchFamily="18" charset="0"/>
                <a:cs typeface="Times New Roman" panose="02020603050405020304" pitchFamily="18" charset="0"/>
              </a:rPr>
              <a:t> </a:t>
            </a:r>
            <a:r>
              <a:rPr lang="en-GB" sz="4000" dirty="0" err="1">
                <a:solidFill>
                  <a:srgbClr val="0000CC"/>
                </a:solidFill>
                <a:latin typeface="Times New Roman" panose="02020603050405020304" pitchFamily="18" charset="0"/>
                <a:cs typeface="Times New Roman" panose="02020603050405020304" pitchFamily="18" charset="0"/>
              </a:rPr>
              <a:t>lớp</a:t>
            </a:r>
            <a:r>
              <a:rPr lang="en-GB" sz="4000" dirty="0">
                <a:solidFill>
                  <a:srgbClr val="0000CC"/>
                </a:solidFill>
                <a:latin typeface="Times New Roman" panose="02020603050405020304" pitchFamily="18" charset="0"/>
                <a:cs typeface="Times New Roman" panose="02020603050405020304" pitchFamily="18" charset="0"/>
              </a:rPr>
              <a:t> tri </a:t>
            </a:r>
            <a:r>
              <a:rPr lang="en-GB" sz="4000" dirty="0" err="1">
                <a:solidFill>
                  <a:srgbClr val="0000CC"/>
                </a:solidFill>
                <a:latin typeface="Times New Roman" panose="02020603050405020304" pitchFamily="18" charset="0"/>
                <a:cs typeface="Times New Roman" panose="02020603050405020304" pitchFamily="18" charset="0"/>
              </a:rPr>
              <a:t>thức</a:t>
            </a:r>
            <a:r>
              <a:rPr lang="en-GB" sz="4000" dirty="0">
                <a:solidFill>
                  <a:srgbClr val="0000CC"/>
                </a:solidFill>
                <a:latin typeface="Times New Roman" panose="02020603050405020304" pitchFamily="18" charset="0"/>
                <a:cs typeface="Times New Roman" panose="02020603050405020304" pitchFamily="18" charset="0"/>
              </a:rPr>
              <a:t> </a:t>
            </a:r>
          </a:p>
          <a:p>
            <a:pPr algn="ctr"/>
            <a:r>
              <a:rPr lang="en-GB" sz="4000" dirty="0" err="1">
                <a:solidFill>
                  <a:srgbClr val="0000CC"/>
                </a:solidFill>
                <a:latin typeface="Times New Roman" panose="02020603050405020304" pitchFamily="18" charset="0"/>
                <a:cs typeface="Times New Roman" panose="02020603050405020304" pitchFamily="18" charset="0"/>
              </a:rPr>
              <a:t>và</a:t>
            </a:r>
            <a:r>
              <a:rPr lang="en-GB" sz="4000" dirty="0">
                <a:solidFill>
                  <a:srgbClr val="0000CC"/>
                </a:solidFill>
                <a:latin typeface="Times New Roman" panose="02020603050405020304" pitchFamily="18" charset="0"/>
                <a:cs typeface="Times New Roman" panose="02020603050405020304" pitchFamily="18" charset="0"/>
              </a:rPr>
              <a:t> </a:t>
            </a:r>
          </a:p>
          <a:p>
            <a:pPr algn="ctr"/>
            <a:r>
              <a:rPr lang="en-GB" sz="4000" dirty="0" err="1">
                <a:solidFill>
                  <a:srgbClr val="0000CC"/>
                </a:solidFill>
                <a:latin typeface="Times New Roman" panose="02020603050405020304" pitchFamily="18" charset="0"/>
                <a:cs typeface="Times New Roman" panose="02020603050405020304" pitchFamily="18" charset="0"/>
              </a:rPr>
              <a:t>công</a:t>
            </a:r>
            <a:r>
              <a:rPr lang="en-GB" sz="4000" dirty="0">
                <a:solidFill>
                  <a:srgbClr val="0000CC"/>
                </a:solidFill>
                <a:latin typeface="Times New Roman" panose="02020603050405020304" pitchFamily="18" charset="0"/>
                <a:cs typeface="Times New Roman" panose="02020603050405020304" pitchFamily="18" charset="0"/>
              </a:rPr>
              <a:t> </a:t>
            </a:r>
            <a:r>
              <a:rPr lang="en-GB" sz="4000" dirty="0" err="1">
                <a:solidFill>
                  <a:srgbClr val="0000CC"/>
                </a:solidFill>
                <a:latin typeface="Times New Roman" panose="02020603050405020304" pitchFamily="18" charset="0"/>
                <a:cs typeface="Times New Roman" panose="02020603050405020304" pitchFamily="18" charset="0"/>
              </a:rPr>
              <a:t>nhân</a:t>
            </a:r>
            <a:endParaRPr lang="en-GB" sz="4000" dirty="0">
              <a:solidFill>
                <a:srgbClr val="0000CC"/>
              </a:solidFill>
              <a:latin typeface="Times New Roman" panose="02020603050405020304" pitchFamily="18" charset="0"/>
              <a:cs typeface="Times New Roman" panose="02020603050405020304" pitchFamily="18" charset="0"/>
            </a:endParaRPr>
          </a:p>
        </p:txBody>
      </p:sp>
      <p:pic>
        <p:nvPicPr>
          <p:cNvPr id="18" name="Picture 17">
            <a:extLst>
              <a:ext uri="{FF2B5EF4-FFF2-40B4-BE49-F238E27FC236}">
                <a16:creationId xmlns:a16="http://schemas.microsoft.com/office/drawing/2014/main" id="{BE857CF4-9555-52A0-795C-BDEC932C23B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00" y="2894045"/>
            <a:ext cx="1995049" cy="3181739"/>
          </a:xfrm>
          <a:prstGeom prst="rect">
            <a:avLst/>
          </a:prstGeom>
        </p:spPr>
      </p:pic>
      <p:pic>
        <p:nvPicPr>
          <p:cNvPr id="20" name="Picture 19">
            <a:extLst>
              <a:ext uri="{FF2B5EF4-FFF2-40B4-BE49-F238E27FC236}">
                <a16:creationId xmlns:a16="http://schemas.microsoft.com/office/drawing/2014/main" id="{18C769DB-2EB1-7D5F-D568-77A0F36603F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72600" y="522514"/>
            <a:ext cx="2619375" cy="3810000"/>
          </a:xfrm>
          <a:prstGeom prst="rect">
            <a:avLst/>
          </a:prstGeom>
        </p:spPr>
      </p:pic>
      <p:sp>
        <p:nvSpPr>
          <p:cNvPr id="2" name="Oval 1">
            <a:extLst>
              <a:ext uri="{FF2B5EF4-FFF2-40B4-BE49-F238E27FC236}">
                <a16:creationId xmlns:a16="http://schemas.microsoft.com/office/drawing/2014/main" id="{1842082F-6750-92B4-526D-B188F7CFF248}"/>
              </a:ext>
            </a:extLst>
          </p:cNvPr>
          <p:cNvSpPr/>
          <p:nvPr/>
        </p:nvSpPr>
        <p:spPr>
          <a:xfrm>
            <a:off x="571694" y="2286000"/>
            <a:ext cx="2662335" cy="2286000"/>
          </a:xfrm>
          <a:prstGeom prst="ellipse">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r>
              <a:rPr lang="en-GB" sz="5400" b="1" dirty="0">
                <a:latin typeface="Times New Roman" panose="02020603050405020304" pitchFamily="18" charset="0"/>
                <a:cs typeface="Times New Roman" panose="02020603050405020304" pitchFamily="18" charset="0"/>
              </a:rPr>
              <a:t>NỔI BẬT</a:t>
            </a:r>
          </a:p>
        </p:txBody>
      </p:sp>
      <p:sp>
        <p:nvSpPr>
          <p:cNvPr id="3" name="Arrow: Right 2">
            <a:extLst>
              <a:ext uri="{FF2B5EF4-FFF2-40B4-BE49-F238E27FC236}">
                <a16:creationId xmlns:a16="http://schemas.microsoft.com/office/drawing/2014/main" id="{6160ADDA-6C79-DA04-586E-4B9527703B71}"/>
              </a:ext>
            </a:extLst>
          </p:cNvPr>
          <p:cNvSpPr/>
          <p:nvPr/>
        </p:nvSpPr>
        <p:spPr>
          <a:xfrm>
            <a:off x="3583853" y="2922037"/>
            <a:ext cx="1295400" cy="9525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109770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6E86F55-8A74-2F2B-DD87-8CA9FC0C005D}"/>
              </a:ext>
            </a:extLst>
          </p:cNvPr>
          <p:cNvPicPr>
            <a:picLocks noChangeAspect="1"/>
          </p:cNvPicPr>
          <p:nvPr/>
        </p:nvPicPr>
        <p:blipFill rotWithShape="1">
          <a:blip r:embed="rId2"/>
          <a:srcRect l="18141" t="6720" b="6398"/>
          <a:stretch/>
        </p:blipFill>
        <p:spPr>
          <a:xfrm>
            <a:off x="8579001" y="3048000"/>
            <a:ext cx="2974446" cy="3638994"/>
          </a:xfrm>
          <a:prstGeom prst="rect">
            <a:avLst/>
          </a:prstGeom>
        </p:spPr>
      </p:pic>
      <p:pic>
        <p:nvPicPr>
          <p:cNvPr id="2" name="Picture 1">
            <a:extLst>
              <a:ext uri="{FF2B5EF4-FFF2-40B4-BE49-F238E27FC236}">
                <a16:creationId xmlns:a16="http://schemas.microsoft.com/office/drawing/2014/main" id="{C128C9E0-6D88-C1A0-BE55-BAE09F26B19D}"/>
              </a:ext>
            </a:extLst>
          </p:cNvPr>
          <p:cNvPicPr>
            <a:picLocks noChangeAspect="1"/>
          </p:cNvPicPr>
          <p:nvPr/>
        </p:nvPicPr>
        <p:blipFill>
          <a:blip r:embed="rId3"/>
          <a:stretch>
            <a:fillRect/>
          </a:stretch>
        </p:blipFill>
        <p:spPr>
          <a:xfrm>
            <a:off x="843254" y="304800"/>
            <a:ext cx="5238750" cy="5724525"/>
          </a:xfrm>
          <a:prstGeom prst="rect">
            <a:avLst/>
          </a:prstGeom>
        </p:spPr>
      </p:pic>
      <p:sp>
        <p:nvSpPr>
          <p:cNvPr id="3" name="Rectangle: Rounded Corners 2">
            <a:extLst>
              <a:ext uri="{FF2B5EF4-FFF2-40B4-BE49-F238E27FC236}">
                <a16:creationId xmlns:a16="http://schemas.microsoft.com/office/drawing/2014/main" id="{0F806973-923E-FEB3-51E4-810ADC4F349B}"/>
              </a:ext>
            </a:extLst>
          </p:cNvPr>
          <p:cNvSpPr/>
          <p:nvPr/>
        </p:nvSpPr>
        <p:spPr>
          <a:xfrm>
            <a:off x="1371600" y="6134878"/>
            <a:ext cx="3733800" cy="3810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chemeClr val="tx1"/>
                </a:solidFill>
                <a:latin typeface="Times New Roman" panose="02020603050405020304" pitchFamily="18" charset="0"/>
                <a:cs typeface="Times New Roman" panose="02020603050405020304" pitchFamily="18" charset="0"/>
              </a:rPr>
              <a:t>Mác</a:t>
            </a:r>
            <a:r>
              <a:rPr lang="en-GB" sz="2400" dirty="0">
                <a:solidFill>
                  <a:schemeClr val="tx1"/>
                </a:solidFill>
                <a:latin typeface="Times New Roman" panose="02020603050405020304" pitchFamily="18" charset="0"/>
                <a:cs typeface="Times New Roman" panose="02020603050405020304" pitchFamily="18" charset="0"/>
              </a:rPr>
              <a:t> (1818-1883)</a:t>
            </a:r>
          </a:p>
        </p:txBody>
      </p:sp>
      <p:pic>
        <p:nvPicPr>
          <p:cNvPr id="8" name="Picture 7">
            <a:extLst>
              <a:ext uri="{FF2B5EF4-FFF2-40B4-BE49-F238E27FC236}">
                <a16:creationId xmlns:a16="http://schemas.microsoft.com/office/drawing/2014/main" id="{CB7AE5A1-E949-AB93-2333-DE4D2F621FA5}"/>
              </a:ext>
            </a:extLst>
          </p:cNvPr>
          <p:cNvPicPr>
            <a:picLocks noChangeAspect="1"/>
          </p:cNvPicPr>
          <p:nvPr/>
        </p:nvPicPr>
        <p:blipFill rotWithShape="1">
          <a:blip r:embed="rId4">
            <a:extLst>
              <a:ext uri="{28A0092B-C50C-407E-A947-70E740481C1C}">
                <a14:useLocalDpi xmlns:a14="http://schemas.microsoft.com/office/drawing/2010/main" val="0"/>
              </a:ext>
            </a:extLst>
          </a:blip>
          <a:srcRect b="24989"/>
          <a:stretch/>
        </p:blipFill>
        <p:spPr>
          <a:xfrm>
            <a:off x="5638800" y="304800"/>
            <a:ext cx="4702150" cy="3352800"/>
          </a:xfrm>
          <a:prstGeom prst="rect">
            <a:avLst/>
          </a:prstGeom>
        </p:spPr>
      </p:pic>
    </p:spTree>
    <p:extLst>
      <p:ext uri="{BB962C8B-B14F-4D97-AF65-F5344CB8AC3E}">
        <p14:creationId xmlns:p14="http://schemas.microsoft.com/office/powerpoint/2010/main" val="5832879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16;p26"/>
          <p:cNvSpPr txBox="1">
            <a:spLocks/>
          </p:cNvSpPr>
          <p:nvPr/>
        </p:nvSpPr>
        <p:spPr>
          <a:xfrm>
            <a:off x="381000" y="304800"/>
            <a:ext cx="11103347" cy="640101"/>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6000"/>
              <a:buFont typeface="Redressed"/>
              <a:buNone/>
              <a:defRPr sz="8000" b="0" i="0" u="none" strike="noStrike" cap="none">
                <a:solidFill>
                  <a:srgbClr val="482400"/>
                </a:solidFill>
                <a:latin typeface="Redressed"/>
                <a:ea typeface="Redressed"/>
                <a:cs typeface="Redressed"/>
                <a:sym typeface="Redressed"/>
              </a:defRPr>
            </a:lvl1pPr>
            <a:lvl2pPr marR="0" lvl="1" algn="l" rtl="0">
              <a:lnSpc>
                <a:spcPct val="100000"/>
              </a:lnSpc>
              <a:spcBef>
                <a:spcPts val="0"/>
              </a:spcBef>
              <a:spcAft>
                <a:spcPts val="0"/>
              </a:spcAft>
              <a:buClr>
                <a:schemeClr val="dk1"/>
              </a:buClr>
              <a:buSzPts val="6000"/>
              <a:buFont typeface="Redressed"/>
              <a:buNone/>
              <a:defRPr sz="8000" b="0" i="0" u="none" strike="noStrike" cap="none">
                <a:solidFill>
                  <a:schemeClr val="dk1"/>
                </a:solidFill>
                <a:latin typeface="Redressed"/>
                <a:ea typeface="Redressed"/>
                <a:cs typeface="Redressed"/>
                <a:sym typeface="Redressed"/>
              </a:defRPr>
            </a:lvl2pPr>
            <a:lvl3pPr marR="0" lvl="2" algn="l" rtl="0">
              <a:lnSpc>
                <a:spcPct val="100000"/>
              </a:lnSpc>
              <a:spcBef>
                <a:spcPts val="0"/>
              </a:spcBef>
              <a:spcAft>
                <a:spcPts val="0"/>
              </a:spcAft>
              <a:buClr>
                <a:schemeClr val="dk1"/>
              </a:buClr>
              <a:buSzPts val="6000"/>
              <a:buFont typeface="Redressed"/>
              <a:buNone/>
              <a:defRPr sz="8000" b="0" i="0" u="none" strike="noStrike" cap="none">
                <a:solidFill>
                  <a:schemeClr val="dk1"/>
                </a:solidFill>
                <a:latin typeface="Redressed"/>
                <a:ea typeface="Redressed"/>
                <a:cs typeface="Redressed"/>
                <a:sym typeface="Redressed"/>
              </a:defRPr>
            </a:lvl3pPr>
            <a:lvl4pPr marR="0" lvl="3" algn="l" rtl="0">
              <a:lnSpc>
                <a:spcPct val="100000"/>
              </a:lnSpc>
              <a:spcBef>
                <a:spcPts val="0"/>
              </a:spcBef>
              <a:spcAft>
                <a:spcPts val="0"/>
              </a:spcAft>
              <a:buClr>
                <a:schemeClr val="dk1"/>
              </a:buClr>
              <a:buSzPts val="6000"/>
              <a:buFont typeface="Redressed"/>
              <a:buNone/>
              <a:defRPr sz="8000" b="0" i="0" u="none" strike="noStrike" cap="none">
                <a:solidFill>
                  <a:schemeClr val="dk1"/>
                </a:solidFill>
                <a:latin typeface="Redressed"/>
                <a:ea typeface="Redressed"/>
                <a:cs typeface="Redressed"/>
                <a:sym typeface="Redressed"/>
              </a:defRPr>
            </a:lvl4pPr>
            <a:lvl5pPr marR="0" lvl="4" algn="l" rtl="0">
              <a:lnSpc>
                <a:spcPct val="100000"/>
              </a:lnSpc>
              <a:spcBef>
                <a:spcPts val="0"/>
              </a:spcBef>
              <a:spcAft>
                <a:spcPts val="0"/>
              </a:spcAft>
              <a:buClr>
                <a:schemeClr val="dk1"/>
              </a:buClr>
              <a:buSzPts val="6000"/>
              <a:buFont typeface="Redressed"/>
              <a:buNone/>
              <a:defRPr sz="8000" b="0" i="0" u="none" strike="noStrike" cap="none">
                <a:solidFill>
                  <a:schemeClr val="dk1"/>
                </a:solidFill>
                <a:latin typeface="Redressed"/>
                <a:ea typeface="Redressed"/>
                <a:cs typeface="Redressed"/>
                <a:sym typeface="Redressed"/>
              </a:defRPr>
            </a:lvl5pPr>
            <a:lvl6pPr marR="0" lvl="5" algn="l" rtl="0">
              <a:lnSpc>
                <a:spcPct val="100000"/>
              </a:lnSpc>
              <a:spcBef>
                <a:spcPts val="0"/>
              </a:spcBef>
              <a:spcAft>
                <a:spcPts val="0"/>
              </a:spcAft>
              <a:buClr>
                <a:schemeClr val="dk1"/>
              </a:buClr>
              <a:buSzPts val="6000"/>
              <a:buFont typeface="Redressed"/>
              <a:buNone/>
              <a:defRPr sz="8000" b="0" i="0" u="none" strike="noStrike" cap="none">
                <a:solidFill>
                  <a:schemeClr val="dk1"/>
                </a:solidFill>
                <a:latin typeface="Redressed"/>
                <a:ea typeface="Redressed"/>
                <a:cs typeface="Redressed"/>
                <a:sym typeface="Redressed"/>
              </a:defRPr>
            </a:lvl6pPr>
            <a:lvl7pPr marR="0" lvl="6" algn="l" rtl="0">
              <a:lnSpc>
                <a:spcPct val="100000"/>
              </a:lnSpc>
              <a:spcBef>
                <a:spcPts val="0"/>
              </a:spcBef>
              <a:spcAft>
                <a:spcPts val="0"/>
              </a:spcAft>
              <a:buClr>
                <a:schemeClr val="dk1"/>
              </a:buClr>
              <a:buSzPts val="6000"/>
              <a:buFont typeface="Redressed"/>
              <a:buNone/>
              <a:defRPr sz="8000" b="0" i="0" u="none" strike="noStrike" cap="none">
                <a:solidFill>
                  <a:schemeClr val="dk1"/>
                </a:solidFill>
                <a:latin typeface="Redressed"/>
                <a:ea typeface="Redressed"/>
                <a:cs typeface="Redressed"/>
                <a:sym typeface="Redressed"/>
              </a:defRPr>
            </a:lvl7pPr>
            <a:lvl8pPr marR="0" lvl="7" algn="l" rtl="0">
              <a:lnSpc>
                <a:spcPct val="100000"/>
              </a:lnSpc>
              <a:spcBef>
                <a:spcPts val="0"/>
              </a:spcBef>
              <a:spcAft>
                <a:spcPts val="0"/>
              </a:spcAft>
              <a:buClr>
                <a:schemeClr val="dk1"/>
              </a:buClr>
              <a:buSzPts val="6000"/>
              <a:buFont typeface="Redressed"/>
              <a:buNone/>
              <a:defRPr sz="8000" b="0" i="0" u="none" strike="noStrike" cap="none">
                <a:solidFill>
                  <a:schemeClr val="dk1"/>
                </a:solidFill>
                <a:latin typeface="Redressed"/>
                <a:ea typeface="Redressed"/>
                <a:cs typeface="Redressed"/>
                <a:sym typeface="Redressed"/>
              </a:defRPr>
            </a:lvl8pPr>
            <a:lvl9pPr marR="0" lvl="8" algn="l" rtl="0">
              <a:lnSpc>
                <a:spcPct val="100000"/>
              </a:lnSpc>
              <a:spcBef>
                <a:spcPts val="0"/>
              </a:spcBef>
              <a:spcAft>
                <a:spcPts val="0"/>
              </a:spcAft>
              <a:buClr>
                <a:schemeClr val="dk1"/>
              </a:buClr>
              <a:buSzPts val="6000"/>
              <a:buFont typeface="Redressed"/>
              <a:buNone/>
              <a:defRPr sz="8000" b="0" i="0" u="none" strike="noStrike" cap="none">
                <a:solidFill>
                  <a:schemeClr val="dk1"/>
                </a:solidFill>
                <a:latin typeface="Redressed"/>
                <a:ea typeface="Redressed"/>
                <a:cs typeface="Redressed"/>
                <a:sym typeface="Redressed"/>
              </a:defRPr>
            </a:lvl9pPr>
          </a:lstStyle>
          <a:p>
            <a:pPr marL="0" marR="0" lvl="0" indent="0" algn="ctr" defTabSz="914400" rtl="0" eaLnBrk="1" fontAlgn="auto" latinLnBrk="0" hangingPunct="1">
              <a:lnSpc>
                <a:spcPct val="100000"/>
              </a:lnSpc>
              <a:spcBef>
                <a:spcPts val="0"/>
              </a:spcBef>
              <a:spcAft>
                <a:spcPts val="0"/>
              </a:spcAft>
              <a:buClr>
                <a:srgbClr val="783F04"/>
              </a:buClr>
              <a:buSzPts val="6000"/>
              <a:buFont typeface="Redressed"/>
              <a:buNone/>
              <a:tabLst/>
              <a:defRPr/>
            </a:pPr>
            <a:r>
              <a:rPr kumimoji="0" lang="vi-VN" sz="32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Redressed"/>
              </a:rPr>
              <a:t>BÀI 1</a:t>
            </a:r>
            <a:r>
              <a:rPr kumimoji="0" lang="en-GB" sz="32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Redressed"/>
              </a:rPr>
              <a:t>8</a:t>
            </a:r>
            <a:r>
              <a:rPr kumimoji="0" lang="vi-VN" sz="32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Redressed"/>
              </a:rPr>
              <a:t>:</a:t>
            </a:r>
            <a:r>
              <a:rPr kumimoji="0" lang="en-GB" sz="32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Redressed"/>
              </a:rPr>
              <a:t> </a:t>
            </a:r>
            <a:r>
              <a:rPr lang="en-GB" sz="3200" b="1" kern="0" dirty="0">
                <a:solidFill>
                  <a:srgbClr val="C00000"/>
                </a:solidFill>
                <a:latin typeface="Times New Roman" panose="02020603050405020304" pitchFamily="18" charset="0"/>
                <a:cs typeface="Times New Roman" panose="02020603050405020304" pitchFamily="18" charset="0"/>
              </a:rPr>
              <a:t>ĐÔNG NAM Á</a:t>
            </a:r>
            <a:endParaRPr kumimoji="0" lang="vi-VN" sz="32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Redressed"/>
            </a:endParaRPr>
          </a:p>
        </p:txBody>
      </p:sp>
      <p:sp>
        <p:nvSpPr>
          <p:cNvPr id="7" name="TextBox 6">
            <a:extLst>
              <a:ext uri="{FF2B5EF4-FFF2-40B4-BE49-F238E27FC236}">
                <a16:creationId xmlns:a16="http://schemas.microsoft.com/office/drawing/2014/main" id="{82DB281B-501E-0C7B-6E62-0C6A71EE5E05}"/>
              </a:ext>
            </a:extLst>
          </p:cNvPr>
          <p:cNvSpPr txBox="1"/>
          <p:nvPr/>
        </p:nvSpPr>
        <p:spPr>
          <a:xfrm>
            <a:off x="408992" y="838200"/>
            <a:ext cx="11402008" cy="1569660"/>
          </a:xfrm>
          <a:prstGeom prst="rect">
            <a:avLst/>
          </a:prstGeom>
          <a:noFill/>
        </p:spPr>
        <p:txBody>
          <a:bodyPr wrap="square" rtlCol="0">
            <a:spAutoFit/>
          </a:bodyPr>
          <a:lstStyle/>
          <a:p>
            <a:pPr marL="0" marR="0" lvl="0" indent="0" defTabSz="1219170" rtl="0" eaLnBrk="1" fontAlgn="auto" latinLnBrk="0" hangingPunct="1">
              <a:lnSpc>
                <a:spcPct val="100000"/>
              </a:lnSpc>
              <a:spcBef>
                <a:spcPts val="0"/>
              </a:spcBef>
              <a:spcAft>
                <a:spcPts val="0"/>
              </a:spcAft>
              <a:buClr>
                <a:srgbClr val="000000"/>
              </a:buClr>
              <a:buSzTx/>
              <a:buFontTx/>
              <a:buNone/>
              <a:tabLst/>
              <a:defRPr/>
            </a:pPr>
            <a:r>
              <a:rPr lang="en-US" sz="4800" b="1" kern="0" noProof="0" dirty="0">
                <a:solidFill>
                  <a:srgbClr val="663300"/>
                </a:solidFill>
                <a:latin typeface="Times New Roman" panose="02020603050405020304" pitchFamily="18" charset="0"/>
                <a:cs typeface="Times New Roman" panose="02020603050405020304" pitchFamily="18" charset="0"/>
                <a:sym typeface="Arial"/>
              </a:rPr>
              <a:t>2. </a:t>
            </a:r>
            <a:r>
              <a:rPr lang="en-US" sz="4800" b="1" kern="0" noProof="0" dirty="0" err="1">
                <a:solidFill>
                  <a:srgbClr val="663300"/>
                </a:solidFill>
                <a:latin typeface="Times New Roman" panose="02020603050405020304" pitchFamily="18" charset="0"/>
                <a:cs typeface="Times New Roman" panose="02020603050405020304" pitchFamily="18" charset="0"/>
                <a:sym typeface="Arial"/>
              </a:rPr>
              <a:t>Phong</a:t>
            </a:r>
            <a:r>
              <a:rPr lang="en-US" sz="4800" b="1" kern="0" noProof="0" dirty="0">
                <a:solidFill>
                  <a:srgbClr val="663300"/>
                </a:solidFill>
                <a:latin typeface="Times New Roman" panose="02020603050405020304" pitchFamily="18" charset="0"/>
                <a:cs typeface="Times New Roman" panose="02020603050405020304" pitchFamily="18" charset="0"/>
                <a:sym typeface="Arial"/>
              </a:rPr>
              <a:t> </a:t>
            </a:r>
            <a:r>
              <a:rPr lang="en-US" sz="4800" b="1" kern="0" noProof="0" dirty="0" err="1">
                <a:solidFill>
                  <a:srgbClr val="663300"/>
                </a:solidFill>
                <a:latin typeface="Times New Roman" panose="02020603050405020304" pitchFamily="18" charset="0"/>
                <a:cs typeface="Times New Roman" panose="02020603050405020304" pitchFamily="18" charset="0"/>
                <a:sym typeface="Arial"/>
              </a:rPr>
              <a:t>trào</a:t>
            </a:r>
            <a:r>
              <a:rPr lang="en-US" sz="4800" b="1" kern="0" noProof="0" dirty="0">
                <a:solidFill>
                  <a:srgbClr val="663300"/>
                </a:solidFill>
                <a:latin typeface="Times New Roman" panose="02020603050405020304" pitchFamily="18" charset="0"/>
                <a:cs typeface="Times New Roman" panose="02020603050405020304" pitchFamily="18" charset="0"/>
                <a:sym typeface="Arial"/>
              </a:rPr>
              <a:t> </a:t>
            </a:r>
            <a:r>
              <a:rPr lang="en-US" sz="4800" b="1" kern="0" noProof="0" dirty="0" err="1">
                <a:solidFill>
                  <a:srgbClr val="663300"/>
                </a:solidFill>
                <a:latin typeface="Times New Roman" panose="02020603050405020304" pitchFamily="18" charset="0"/>
                <a:cs typeface="Times New Roman" panose="02020603050405020304" pitchFamily="18" charset="0"/>
                <a:sym typeface="Arial"/>
              </a:rPr>
              <a:t>giải</a:t>
            </a:r>
            <a:r>
              <a:rPr lang="en-US" sz="4800" b="1" kern="0" noProof="0" dirty="0">
                <a:solidFill>
                  <a:srgbClr val="663300"/>
                </a:solidFill>
                <a:latin typeface="Times New Roman" panose="02020603050405020304" pitchFamily="18" charset="0"/>
                <a:cs typeface="Times New Roman" panose="02020603050405020304" pitchFamily="18" charset="0"/>
                <a:sym typeface="Arial"/>
              </a:rPr>
              <a:t> </a:t>
            </a:r>
            <a:r>
              <a:rPr lang="en-US" sz="4800" b="1" kern="0" noProof="0" dirty="0" err="1">
                <a:solidFill>
                  <a:srgbClr val="663300"/>
                </a:solidFill>
                <a:latin typeface="Times New Roman" panose="02020603050405020304" pitchFamily="18" charset="0"/>
                <a:cs typeface="Times New Roman" panose="02020603050405020304" pitchFamily="18" charset="0"/>
                <a:sym typeface="Arial"/>
              </a:rPr>
              <a:t>phóng</a:t>
            </a:r>
            <a:r>
              <a:rPr lang="en-US" sz="4800" b="1" kern="0" noProof="0" dirty="0">
                <a:solidFill>
                  <a:srgbClr val="663300"/>
                </a:solidFill>
                <a:latin typeface="Times New Roman" panose="02020603050405020304" pitchFamily="18" charset="0"/>
                <a:cs typeface="Times New Roman" panose="02020603050405020304" pitchFamily="18" charset="0"/>
                <a:sym typeface="Arial"/>
              </a:rPr>
              <a:t> </a:t>
            </a:r>
            <a:r>
              <a:rPr lang="en-US" sz="4800" b="1" kern="0" noProof="0" dirty="0" err="1">
                <a:solidFill>
                  <a:srgbClr val="663300"/>
                </a:solidFill>
                <a:latin typeface="Times New Roman" panose="02020603050405020304" pitchFamily="18" charset="0"/>
                <a:cs typeface="Times New Roman" panose="02020603050405020304" pitchFamily="18" charset="0"/>
                <a:sym typeface="Arial"/>
              </a:rPr>
              <a:t>dân</a:t>
            </a:r>
            <a:r>
              <a:rPr lang="en-US" sz="4800" b="1" kern="0" noProof="0" dirty="0">
                <a:solidFill>
                  <a:srgbClr val="663300"/>
                </a:solidFill>
                <a:latin typeface="Times New Roman" panose="02020603050405020304" pitchFamily="18" charset="0"/>
                <a:cs typeface="Times New Roman" panose="02020603050405020304" pitchFamily="18" charset="0"/>
                <a:sym typeface="Arial"/>
              </a:rPr>
              <a:t> </a:t>
            </a:r>
            <a:r>
              <a:rPr lang="en-US" sz="4800" b="1" kern="0" noProof="0" dirty="0" err="1">
                <a:solidFill>
                  <a:srgbClr val="663300"/>
                </a:solidFill>
                <a:latin typeface="Times New Roman" panose="02020603050405020304" pitchFamily="18" charset="0"/>
                <a:cs typeface="Times New Roman" panose="02020603050405020304" pitchFamily="18" charset="0"/>
                <a:sym typeface="Arial"/>
              </a:rPr>
              <a:t>tộc</a:t>
            </a:r>
            <a:r>
              <a:rPr lang="en-US" sz="4800" b="1" kern="0" noProof="0" dirty="0">
                <a:solidFill>
                  <a:srgbClr val="663300"/>
                </a:solidFill>
                <a:latin typeface="Times New Roman" panose="02020603050405020304" pitchFamily="18" charset="0"/>
                <a:cs typeface="Times New Roman" panose="02020603050405020304" pitchFamily="18" charset="0"/>
                <a:sym typeface="Arial"/>
              </a:rPr>
              <a:t> ở </a:t>
            </a:r>
            <a:r>
              <a:rPr lang="en-US" sz="4800" b="1" kern="0" noProof="0" dirty="0" err="1">
                <a:solidFill>
                  <a:srgbClr val="663300"/>
                </a:solidFill>
                <a:latin typeface="Times New Roman" panose="02020603050405020304" pitchFamily="18" charset="0"/>
                <a:cs typeface="Times New Roman" panose="02020603050405020304" pitchFamily="18" charset="0"/>
                <a:sym typeface="Arial"/>
              </a:rPr>
              <a:t>Đông</a:t>
            </a:r>
            <a:r>
              <a:rPr lang="en-US" sz="4800" b="1" kern="0" noProof="0" dirty="0">
                <a:solidFill>
                  <a:srgbClr val="663300"/>
                </a:solidFill>
                <a:latin typeface="Times New Roman" panose="02020603050405020304" pitchFamily="18" charset="0"/>
                <a:cs typeface="Times New Roman" panose="02020603050405020304" pitchFamily="18" charset="0"/>
                <a:sym typeface="Arial"/>
              </a:rPr>
              <a:t> Nam Á </a:t>
            </a:r>
            <a:r>
              <a:rPr lang="en-US" sz="4800" b="1" kern="0" noProof="0" dirty="0" err="1">
                <a:solidFill>
                  <a:srgbClr val="663300"/>
                </a:solidFill>
                <a:latin typeface="Times New Roman" panose="02020603050405020304" pitchFamily="18" charset="0"/>
                <a:cs typeface="Times New Roman" panose="02020603050405020304" pitchFamily="18" charset="0"/>
                <a:sym typeface="Arial"/>
              </a:rPr>
              <a:t>đầu</a:t>
            </a:r>
            <a:r>
              <a:rPr lang="en-US" sz="4800" b="1" kern="0" noProof="0" dirty="0">
                <a:solidFill>
                  <a:srgbClr val="663300"/>
                </a:solidFill>
                <a:latin typeface="Times New Roman" panose="02020603050405020304" pitchFamily="18" charset="0"/>
                <a:cs typeface="Times New Roman" panose="02020603050405020304" pitchFamily="18" charset="0"/>
                <a:sym typeface="Arial"/>
              </a:rPr>
              <a:t> </a:t>
            </a:r>
            <a:r>
              <a:rPr lang="en-US" sz="4800" b="1" kern="0" noProof="0" dirty="0" err="1">
                <a:solidFill>
                  <a:srgbClr val="663300"/>
                </a:solidFill>
                <a:latin typeface="Times New Roman" panose="02020603050405020304" pitchFamily="18" charset="0"/>
                <a:cs typeface="Times New Roman" panose="02020603050405020304" pitchFamily="18" charset="0"/>
                <a:sym typeface="Arial"/>
              </a:rPr>
              <a:t>thế</a:t>
            </a:r>
            <a:r>
              <a:rPr lang="en-US" sz="4800" b="1" kern="0" noProof="0" dirty="0">
                <a:solidFill>
                  <a:srgbClr val="663300"/>
                </a:solidFill>
                <a:latin typeface="Times New Roman" panose="02020603050405020304" pitchFamily="18" charset="0"/>
                <a:cs typeface="Times New Roman" panose="02020603050405020304" pitchFamily="18" charset="0"/>
                <a:sym typeface="Arial"/>
              </a:rPr>
              <a:t> </a:t>
            </a:r>
            <a:r>
              <a:rPr lang="en-US" sz="4800" b="1" kern="0" noProof="0" dirty="0" err="1">
                <a:solidFill>
                  <a:srgbClr val="663300"/>
                </a:solidFill>
                <a:latin typeface="Times New Roman" panose="02020603050405020304" pitchFamily="18" charset="0"/>
                <a:cs typeface="Times New Roman" panose="02020603050405020304" pitchFamily="18" charset="0"/>
                <a:sym typeface="Arial"/>
              </a:rPr>
              <a:t>kỉ</a:t>
            </a:r>
            <a:r>
              <a:rPr lang="en-US" sz="4800" b="1" kern="0" noProof="0" dirty="0">
                <a:solidFill>
                  <a:srgbClr val="663300"/>
                </a:solidFill>
                <a:latin typeface="Times New Roman" panose="02020603050405020304" pitchFamily="18" charset="0"/>
                <a:cs typeface="Times New Roman" panose="02020603050405020304" pitchFamily="18" charset="0"/>
                <a:sym typeface="Arial"/>
              </a:rPr>
              <a:t> XX</a:t>
            </a:r>
            <a:endParaRPr kumimoji="0" lang="en-US" sz="4800" b="1" i="0" u="none" strike="noStrike" kern="0" cap="none" spc="0" normalizeH="0" baseline="0" noProof="0" dirty="0">
              <a:ln>
                <a:noFill/>
              </a:ln>
              <a:solidFill>
                <a:srgbClr val="663300"/>
              </a:solidFill>
              <a:effectLst/>
              <a:uLnTx/>
              <a:uFillTx/>
              <a:latin typeface="Times New Roman" panose="02020603050405020304" pitchFamily="18" charset="0"/>
              <a:cs typeface="Times New Roman" panose="02020603050405020304" pitchFamily="18" charset="0"/>
              <a:sym typeface="Arial"/>
            </a:endParaRPr>
          </a:p>
        </p:txBody>
      </p:sp>
      <p:sp>
        <p:nvSpPr>
          <p:cNvPr id="4" name="TextBox 3">
            <a:extLst>
              <a:ext uri="{FF2B5EF4-FFF2-40B4-BE49-F238E27FC236}">
                <a16:creationId xmlns:a16="http://schemas.microsoft.com/office/drawing/2014/main" id="{3E27C26B-5522-D889-D7FB-8AF4FFA132E9}"/>
              </a:ext>
            </a:extLst>
          </p:cNvPr>
          <p:cNvSpPr txBox="1"/>
          <p:nvPr/>
        </p:nvSpPr>
        <p:spPr>
          <a:xfrm>
            <a:off x="408992" y="2557315"/>
            <a:ext cx="11658600" cy="4524315"/>
          </a:xfrm>
          <a:prstGeom prst="rect">
            <a:avLst/>
          </a:prstGeom>
          <a:noFill/>
        </p:spPr>
        <p:txBody>
          <a:bodyPr wrap="square" rtlCol="0">
            <a:spAutoFit/>
          </a:bodyPr>
          <a:lstStyle/>
          <a:p>
            <a:r>
              <a:rPr lang="en-GB" sz="4800" dirty="0">
                <a:latin typeface="Times New Roman" panose="02020603050405020304" pitchFamily="18" charset="0"/>
                <a:cs typeface="Times New Roman" panose="02020603050405020304" pitchFamily="18" charset="0"/>
              </a:rPr>
              <a:t>- </a:t>
            </a:r>
            <a:r>
              <a:rPr lang="en-GB" sz="4800" dirty="0" err="1">
                <a:latin typeface="Times New Roman" panose="02020603050405020304" pitchFamily="18" charset="0"/>
                <a:cs typeface="Times New Roman" panose="02020603050405020304" pitchFamily="18" charset="0"/>
              </a:rPr>
              <a:t>Đầu</a:t>
            </a:r>
            <a:r>
              <a:rPr lang="en-GB" sz="4800" dirty="0">
                <a:latin typeface="Times New Roman" panose="02020603050405020304" pitchFamily="18" charset="0"/>
                <a:cs typeface="Times New Roman" panose="02020603050405020304" pitchFamily="18" charset="0"/>
              </a:rPr>
              <a:t> TK XX, </a:t>
            </a:r>
            <a:r>
              <a:rPr lang="en-GB" sz="4800" dirty="0" err="1">
                <a:latin typeface="Times New Roman" panose="02020603050405020304" pitchFamily="18" charset="0"/>
                <a:cs typeface="Times New Roman" panose="02020603050405020304" pitchFamily="18" charset="0"/>
              </a:rPr>
              <a:t>phong</a:t>
            </a:r>
            <a:r>
              <a:rPr lang="en-GB" sz="4800" dirty="0">
                <a:latin typeface="Times New Roman" panose="02020603050405020304" pitchFamily="18" charset="0"/>
                <a:cs typeface="Times New Roman" panose="02020603050405020304" pitchFamily="18" charset="0"/>
              </a:rPr>
              <a:t> </a:t>
            </a:r>
            <a:r>
              <a:rPr lang="en-GB" sz="4800" dirty="0" err="1">
                <a:latin typeface="Times New Roman" panose="02020603050405020304" pitchFamily="18" charset="0"/>
                <a:cs typeface="Times New Roman" panose="02020603050405020304" pitchFamily="18" charset="0"/>
              </a:rPr>
              <a:t>trào</a:t>
            </a:r>
            <a:r>
              <a:rPr lang="en-GB" sz="4800" dirty="0">
                <a:latin typeface="Times New Roman" panose="02020603050405020304" pitchFamily="18" charset="0"/>
                <a:cs typeface="Times New Roman" panose="02020603050405020304" pitchFamily="18" charset="0"/>
              </a:rPr>
              <a:t> </a:t>
            </a:r>
            <a:r>
              <a:rPr lang="en-GB" sz="4800" dirty="0" err="1">
                <a:latin typeface="Times New Roman" panose="02020603050405020304" pitchFamily="18" charset="0"/>
                <a:cs typeface="Times New Roman" panose="02020603050405020304" pitchFamily="18" charset="0"/>
              </a:rPr>
              <a:t>giải</a:t>
            </a:r>
            <a:r>
              <a:rPr lang="en-GB" sz="4800" dirty="0">
                <a:latin typeface="Times New Roman" panose="02020603050405020304" pitchFamily="18" charset="0"/>
                <a:cs typeface="Times New Roman" panose="02020603050405020304" pitchFamily="18" charset="0"/>
              </a:rPr>
              <a:t> </a:t>
            </a:r>
            <a:r>
              <a:rPr lang="en-GB" sz="4800" dirty="0" err="1">
                <a:latin typeface="Times New Roman" panose="02020603050405020304" pitchFamily="18" charset="0"/>
                <a:cs typeface="Times New Roman" panose="02020603050405020304" pitchFamily="18" charset="0"/>
              </a:rPr>
              <a:t>phóng</a:t>
            </a:r>
            <a:r>
              <a:rPr lang="en-GB" sz="4800" dirty="0">
                <a:latin typeface="Times New Roman" panose="02020603050405020304" pitchFamily="18" charset="0"/>
                <a:cs typeface="Times New Roman" panose="02020603050405020304" pitchFamily="18" charset="0"/>
              </a:rPr>
              <a:t> </a:t>
            </a:r>
            <a:r>
              <a:rPr lang="en-GB" sz="4800" dirty="0" err="1">
                <a:latin typeface="Times New Roman" panose="02020603050405020304" pitchFamily="18" charset="0"/>
                <a:cs typeface="Times New Roman" panose="02020603050405020304" pitchFamily="18" charset="0"/>
              </a:rPr>
              <a:t>dân</a:t>
            </a:r>
            <a:r>
              <a:rPr lang="en-GB" sz="4800" dirty="0">
                <a:latin typeface="Times New Roman" panose="02020603050405020304" pitchFamily="18" charset="0"/>
                <a:cs typeface="Times New Roman" panose="02020603050405020304" pitchFamily="18" charset="0"/>
              </a:rPr>
              <a:t> </a:t>
            </a:r>
            <a:r>
              <a:rPr lang="en-GB" sz="4800" dirty="0" err="1">
                <a:latin typeface="Times New Roman" panose="02020603050405020304" pitchFamily="18" charset="0"/>
                <a:cs typeface="Times New Roman" panose="02020603050405020304" pitchFamily="18" charset="0"/>
              </a:rPr>
              <a:t>tộc</a:t>
            </a:r>
            <a:r>
              <a:rPr lang="en-GB" sz="4800" dirty="0">
                <a:latin typeface="Times New Roman" panose="02020603050405020304" pitchFamily="18" charset="0"/>
                <a:cs typeface="Times New Roman" panose="02020603050405020304" pitchFamily="18" charset="0"/>
              </a:rPr>
              <a:t> </a:t>
            </a:r>
            <a:r>
              <a:rPr lang="en-GB" sz="4800" dirty="0" err="1">
                <a:latin typeface="Times New Roman" panose="02020603050405020304" pitchFamily="18" charset="0"/>
                <a:cs typeface="Times New Roman" panose="02020603050405020304" pitchFamily="18" charset="0"/>
              </a:rPr>
              <a:t>tiếp</a:t>
            </a:r>
            <a:r>
              <a:rPr lang="en-GB" sz="4800" dirty="0">
                <a:latin typeface="Times New Roman" panose="02020603050405020304" pitchFamily="18" charset="0"/>
                <a:cs typeface="Times New Roman" panose="02020603050405020304" pitchFamily="18" charset="0"/>
              </a:rPr>
              <a:t> </a:t>
            </a:r>
            <a:r>
              <a:rPr lang="en-GB" sz="4800" dirty="0" err="1">
                <a:latin typeface="Times New Roman" panose="02020603050405020304" pitchFamily="18" charset="0"/>
                <a:cs typeface="Times New Roman" panose="02020603050405020304" pitchFamily="18" charset="0"/>
              </a:rPr>
              <a:t>tục</a:t>
            </a:r>
            <a:r>
              <a:rPr lang="en-GB" sz="4800" dirty="0">
                <a:latin typeface="Times New Roman" panose="02020603050405020304" pitchFamily="18" charset="0"/>
                <a:cs typeface="Times New Roman" panose="02020603050405020304" pitchFamily="18" charset="0"/>
              </a:rPr>
              <a:t> </a:t>
            </a:r>
            <a:r>
              <a:rPr lang="en-GB" sz="4800" dirty="0" err="1">
                <a:latin typeface="Times New Roman" panose="02020603050405020304" pitchFamily="18" charset="0"/>
                <a:cs typeface="Times New Roman" panose="02020603050405020304" pitchFamily="18" charset="0"/>
              </a:rPr>
              <a:t>lan</a:t>
            </a:r>
            <a:r>
              <a:rPr lang="en-GB" sz="4800" dirty="0">
                <a:latin typeface="Times New Roman" panose="02020603050405020304" pitchFamily="18" charset="0"/>
                <a:cs typeface="Times New Roman" panose="02020603050405020304" pitchFamily="18" charset="0"/>
              </a:rPr>
              <a:t> </a:t>
            </a:r>
            <a:r>
              <a:rPr lang="en-GB" sz="4800" dirty="0" err="1">
                <a:latin typeface="Times New Roman" panose="02020603050405020304" pitchFamily="18" charset="0"/>
                <a:cs typeface="Times New Roman" panose="02020603050405020304" pitchFamily="18" charset="0"/>
              </a:rPr>
              <a:t>rộng</a:t>
            </a:r>
            <a:r>
              <a:rPr lang="en-GB" sz="4800" dirty="0">
                <a:latin typeface="Times New Roman" panose="02020603050405020304" pitchFamily="18" charset="0"/>
                <a:cs typeface="Times New Roman" panose="02020603050405020304" pitchFamily="18" charset="0"/>
              </a:rPr>
              <a:t> </a:t>
            </a:r>
            <a:r>
              <a:rPr lang="en-GB" sz="4800" dirty="0" err="1">
                <a:latin typeface="Times New Roman" panose="02020603050405020304" pitchFamily="18" charset="0"/>
                <a:cs typeface="Times New Roman" panose="02020603050405020304" pitchFamily="18" charset="0"/>
              </a:rPr>
              <a:t>dưới</a:t>
            </a:r>
            <a:r>
              <a:rPr lang="en-GB" sz="4800" dirty="0">
                <a:latin typeface="Times New Roman" panose="02020603050405020304" pitchFamily="18" charset="0"/>
                <a:cs typeface="Times New Roman" panose="02020603050405020304" pitchFamily="18" charset="0"/>
              </a:rPr>
              <a:t> </a:t>
            </a:r>
            <a:r>
              <a:rPr lang="en-GB" sz="4800" dirty="0" err="1">
                <a:latin typeface="Times New Roman" panose="02020603050405020304" pitchFamily="18" charset="0"/>
                <a:cs typeface="Times New Roman" panose="02020603050405020304" pitchFamily="18" charset="0"/>
              </a:rPr>
              <a:t>nhiều</a:t>
            </a:r>
            <a:r>
              <a:rPr lang="en-GB" sz="4800" dirty="0">
                <a:latin typeface="Times New Roman" panose="02020603050405020304" pitchFamily="18" charset="0"/>
                <a:cs typeface="Times New Roman" panose="02020603050405020304" pitchFamily="18" charset="0"/>
              </a:rPr>
              <a:t> </a:t>
            </a:r>
            <a:r>
              <a:rPr lang="en-GB" sz="4800" dirty="0" err="1">
                <a:latin typeface="Times New Roman" panose="02020603050405020304" pitchFamily="18" charset="0"/>
                <a:cs typeface="Times New Roman" panose="02020603050405020304" pitchFamily="18" charset="0"/>
              </a:rPr>
              <a:t>hình</a:t>
            </a:r>
            <a:r>
              <a:rPr lang="en-GB" sz="4800" dirty="0">
                <a:latin typeface="Times New Roman" panose="02020603050405020304" pitchFamily="18" charset="0"/>
                <a:cs typeface="Times New Roman" panose="02020603050405020304" pitchFamily="18" charset="0"/>
              </a:rPr>
              <a:t> </a:t>
            </a:r>
            <a:r>
              <a:rPr lang="en-GB" sz="4800" dirty="0" err="1">
                <a:latin typeface="Times New Roman" panose="02020603050405020304" pitchFamily="18" charset="0"/>
                <a:cs typeface="Times New Roman" panose="02020603050405020304" pitchFamily="18" charset="0"/>
              </a:rPr>
              <a:t>thức</a:t>
            </a:r>
            <a:r>
              <a:rPr lang="en-GB" sz="4800" dirty="0">
                <a:latin typeface="Times New Roman" panose="02020603050405020304" pitchFamily="18" charset="0"/>
                <a:cs typeface="Times New Roman" panose="02020603050405020304" pitchFamily="18" charset="0"/>
              </a:rPr>
              <a:t> </a:t>
            </a:r>
            <a:r>
              <a:rPr lang="en-GB" sz="4800" dirty="0" err="1">
                <a:latin typeface="Times New Roman" panose="02020603050405020304" pitchFamily="18" charset="0"/>
                <a:cs typeface="Times New Roman" panose="02020603050405020304" pitchFamily="18" charset="0"/>
              </a:rPr>
              <a:t>khác</a:t>
            </a:r>
            <a:r>
              <a:rPr lang="en-GB" sz="4800" dirty="0">
                <a:latin typeface="Times New Roman" panose="02020603050405020304" pitchFamily="18" charset="0"/>
                <a:cs typeface="Times New Roman" panose="02020603050405020304" pitchFamily="18" charset="0"/>
              </a:rPr>
              <a:t> </a:t>
            </a:r>
            <a:r>
              <a:rPr lang="en-GB" sz="4800" dirty="0" err="1">
                <a:latin typeface="Times New Roman" panose="02020603050405020304" pitchFamily="18" charset="0"/>
                <a:cs typeface="Times New Roman" panose="02020603050405020304" pitchFamily="18" charset="0"/>
              </a:rPr>
              <a:t>nhau</a:t>
            </a:r>
            <a:r>
              <a:rPr lang="en-GB" sz="4800" dirty="0">
                <a:latin typeface="Times New Roman" panose="02020603050405020304" pitchFamily="18" charset="0"/>
                <a:cs typeface="Times New Roman" panose="02020603050405020304" pitchFamily="18" charset="0"/>
              </a:rPr>
              <a:t>, </a:t>
            </a:r>
            <a:r>
              <a:rPr lang="en-GB" sz="4800" dirty="0" err="1">
                <a:latin typeface="Times New Roman" panose="02020603050405020304" pitchFamily="18" charset="0"/>
                <a:cs typeface="Times New Roman" panose="02020603050405020304" pitchFamily="18" charset="0"/>
              </a:rPr>
              <a:t>có</a:t>
            </a:r>
            <a:r>
              <a:rPr lang="en-GB" sz="4800" dirty="0">
                <a:latin typeface="Times New Roman" panose="02020603050405020304" pitchFamily="18" charset="0"/>
                <a:cs typeface="Times New Roman" panose="02020603050405020304" pitchFamily="18" charset="0"/>
              </a:rPr>
              <a:t> </a:t>
            </a:r>
            <a:r>
              <a:rPr lang="en-GB" sz="4800" dirty="0" err="1">
                <a:latin typeface="Times New Roman" panose="02020603050405020304" pitchFamily="18" charset="0"/>
                <a:cs typeface="Times New Roman" panose="02020603050405020304" pitchFamily="18" charset="0"/>
              </a:rPr>
              <a:t>sự</a:t>
            </a:r>
            <a:r>
              <a:rPr lang="en-GB" sz="4800" dirty="0">
                <a:latin typeface="Times New Roman" panose="02020603050405020304" pitchFamily="18" charset="0"/>
                <a:cs typeface="Times New Roman" panose="02020603050405020304" pitchFamily="18" charset="0"/>
              </a:rPr>
              <a:t> </a:t>
            </a:r>
            <a:r>
              <a:rPr lang="en-GB" sz="4800" dirty="0" err="1">
                <a:latin typeface="Times New Roman" panose="02020603050405020304" pitchFamily="18" charset="0"/>
                <a:cs typeface="Times New Roman" panose="02020603050405020304" pitchFamily="18" charset="0"/>
              </a:rPr>
              <a:t>tham</a:t>
            </a:r>
            <a:r>
              <a:rPr lang="en-GB" sz="4800" dirty="0">
                <a:latin typeface="Times New Roman" panose="02020603050405020304" pitchFamily="18" charset="0"/>
                <a:cs typeface="Times New Roman" panose="02020603050405020304" pitchFamily="18" charset="0"/>
              </a:rPr>
              <a:t> </a:t>
            </a:r>
            <a:r>
              <a:rPr lang="en-GB" sz="4800" dirty="0" err="1">
                <a:latin typeface="Times New Roman" panose="02020603050405020304" pitchFamily="18" charset="0"/>
                <a:cs typeface="Times New Roman" panose="02020603050405020304" pitchFamily="18" charset="0"/>
              </a:rPr>
              <a:t>gia</a:t>
            </a:r>
            <a:r>
              <a:rPr lang="en-GB" sz="4800" dirty="0">
                <a:latin typeface="Times New Roman" panose="02020603050405020304" pitchFamily="18" charset="0"/>
                <a:cs typeface="Times New Roman" panose="02020603050405020304" pitchFamily="18" charset="0"/>
              </a:rPr>
              <a:t> </a:t>
            </a:r>
            <a:r>
              <a:rPr lang="en-GB" sz="4800" dirty="0" err="1">
                <a:latin typeface="Times New Roman" panose="02020603050405020304" pitchFamily="18" charset="0"/>
                <a:cs typeface="Times New Roman" panose="02020603050405020304" pitchFamily="18" charset="0"/>
              </a:rPr>
              <a:t>của</a:t>
            </a:r>
            <a:r>
              <a:rPr lang="en-GB" sz="4800" dirty="0">
                <a:latin typeface="Times New Roman" panose="02020603050405020304" pitchFamily="18" charset="0"/>
                <a:cs typeface="Times New Roman" panose="02020603050405020304" pitchFamily="18" charset="0"/>
              </a:rPr>
              <a:t> </a:t>
            </a:r>
            <a:r>
              <a:rPr lang="en-GB" sz="4800" dirty="0" err="1">
                <a:latin typeface="Times New Roman" panose="02020603050405020304" pitchFamily="18" charset="0"/>
                <a:cs typeface="Times New Roman" panose="02020603050405020304" pitchFamily="18" charset="0"/>
              </a:rPr>
              <a:t>nhiều</a:t>
            </a:r>
            <a:r>
              <a:rPr lang="en-GB" sz="4800" dirty="0">
                <a:latin typeface="Times New Roman" panose="02020603050405020304" pitchFamily="18" charset="0"/>
                <a:cs typeface="Times New Roman" panose="02020603050405020304" pitchFamily="18" charset="0"/>
              </a:rPr>
              <a:t> </a:t>
            </a:r>
            <a:r>
              <a:rPr lang="en-GB" sz="4800" dirty="0" err="1">
                <a:latin typeface="Times New Roman" panose="02020603050405020304" pitchFamily="18" charset="0"/>
                <a:cs typeface="Times New Roman" panose="02020603050405020304" pitchFamily="18" charset="0"/>
              </a:rPr>
              <a:t>tầng</a:t>
            </a:r>
            <a:r>
              <a:rPr lang="en-GB" sz="4800" dirty="0">
                <a:latin typeface="Times New Roman" panose="02020603050405020304" pitchFamily="18" charset="0"/>
                <a:cs typeface="Times New Roman" panose="02020603050405020304" pitchFamily="18" charset="0"/>
              </a:rPr>
              <a:t> </a:t>
            </a:r>
            <a:r>
              <a:rPr lang="en-GB" sz="4800" dirty="0" err="1">
                <a:latin typeface="Times New Roman" panose="02020603050405020304" pitchFamily="18" charset="0"/>
                <a:cs typeface="Times New Roman" panose="02020603050405020304" pitchFamily="18" charset="0"/>
              </a:rPr>
              <a:t>lớp</a:t>
            </a:r>
            <a:r>
              <a:rPr lang="en-GB" sz="4800" dirty="0">
                <a:latin typeface="Times New Roman" panose="02020603050405020304" pitchFamily="18" charset="0"/>
                <a:cs typeface="Times New Roman" panose="02020603050405020304" pitchFamily="18" charset="0"/>
              </a:rPr>
              <a:t> </a:t>
            </a:r>
            <a:r>
              <a:rPr lang="en-GB" sz="4800" dirty="0" err="1">
                <a:latin typeface="Times New Roman" panose="02020603050405020304" pitchFamily="18" charset="0"/>
                <a:cs typeface="Times New Roman" panose="02020603050405020304" pitchFamily="18" charset="0"/>
              </a:rPr>
              <a:t>xã</a:t>
            </a:r>
            <a:r>
              <a:rPr lang="en-GB" sz="4800" dirty="0">
                <a:latin typeface="Times New Roman" panose="02020603050405020304" pitchFamily="18" charset="0"/>
                <a:cs typeface="Times New Roman" panose="02020603050405020304" pitchFamily="18" charset="0"/>
              </a:rPr>
              <a:t> </a:t>
            </a:r>
            <a:r>
              <a:rPr lang="en-GB" sz="4800" dirty="0" err="1">
                <a:latin typeface="Times New Roman" panose="02020603050405020304" pitchFamily="18" charset="0"/>
                <a:cs typeface="Times New Roman" panose="02020603050405020304" pitchFamily="18" charset="0"/>
              </a:rPr>
              <a:t>hội</a:t>
            </a:r>
            <a:r>
              <a:rPr lang="en-GB" sz="4800" dirty="0">
                <a:latin typeface="Times New Roman" panose="02020603050405020304" pitchFamily="18" charset="0"/>
                <a:cs typeface="Times New Roman" panose="02020603050405020304" pitchFamily="18" charset="0"/>
              </a:rPr>
              <a:t>.</a:t>
            </a:r>
          </a:p>
          <a:p>
            <a:r>
              <a:rPr lang="en-GB" sz="4800" dirty="0">
                <a:latin typeface="Times New Roman" panose="02020603050405020304" pitchFamily="18" charset="0"/>
                <a:cs typeface="Times New Roman" panose="02020603050405020304" pitchFamily="18" charset="0"/>
              </a:rPr>
              <a:t>- </a:t>
            </a:r>
            <a:r>
              <a:rPr lang="en-GB" sz="4800" dirty="0" err="1">
                <a:latin typeface="Times New Roman" panose="02020603050405020304" pitchFamily="18" charset="0"/>
                <a:cs typeface="Times New Roman" panose="02020603050405020304" pitchFamily="18" charset="0"/>
              </a:rPr>
              <a:t>Chủ</a:t>
            </a:r>
            <a:r>
              <a:rPr lang="en-GB" sz="4800" dirty="0">
                <a:latin typeface="Times New Roman" panose="02020603050405020304" pitchFamily="18" charset="0"/>
                <a:cs typeface="Times New Roman" panose="02020603050405020304" pitchFamily="18" charset="0"/>
              </a:rPr>
              <a:t> </a:t>
            </a:r>
            <a:r>
              <a:rPr lang="en-GB" sz="4800" dirty="0" err="1">
                <a:latin typeface="Times New Roman" panose="02020603050405020304" pitchFamily="18" charset="0"/>
                <a:cs typeface="Times New Roman" panose="02020603050405020304" pitchFamily="18" charset="0"/>
              </a:rPr>
              <a:t>nghĩa</a:t>
            </a:r>
            <a:r>
              <a:rPr lang="en-GB" sz="4800" dirty="0">
                <a:latin typeface="Times New Roman" panose="02020603050405020304" pitchFamily="18" charset="0"/>
                <a:cs typeface="Times New Roman" panose="02020603050405020304" pitchFamily="18" charset="0"/>
              </a:rPr>
              <a:t> </a:t>
            </a:r>
            <a:r>
              <a:rPr lang="en-GB" sz="4800" dirty="0" err="1">
                <a:latin typeface="Times New Roman" panose="02020603050405020304" pitchFamily="18" charset="0"/>
                <a:cs typeface="Times New Roman" panose="02020603050405020304" pitchFamily="18" charset="0"/>
              </a:rPr>
              <a:t>Mác</a:t>
            </a:r>
            <a:r>
              <a:rPr lang="en-GB" sz="4800" dirty="0">
                <a:latin typeface="Times New Roman" panose="02020603050405020304" pitchFamily="18" charset="0"/>
                <a:cs typeface="Times New Roman" panose="02020603050405020304" pitchFamily="18" charset="0"/>
              </a:rPr>
              <a:t> </a:t>
            </a:r>
            <a:r>
              <a:rPr lang="en-GB" sz="4800" dirty="0" err="1">
                <a:latin typeface="Times New Roman" panose="02020603050405020304" pitchFamily="18" charset="0"/>
                <a:cs typeface="Times New Roman" panose="02020603050405020304" pitchFamily="18" charset="0"/>
              </a:rPr>
              <a:t>được</a:t>
            </a:r>
            <a:r>
              <a:rPr lang="en-GB" sz="4800" dirty="0">
                <a:latin typeface="Times New Roman" panose="02020603050405020304" pitchFamily="18" charset="0"/>
                <a:cs typeface="Times New Roman" panose="02020603050405020304" pitchFamily="18" charset="0"/>
              </a:rPr>
              <a:t> </a:t>
            </a:r>
            <a:r>
              <a:rPr lang="en-GB" sz="4800" dirty="0" err="1">
                <a:latin typeface="Times New Roman" panose="02020603050405020304" pitchFamily="18" charset="0"/>
                <a:cs typeface="Times New Roman" panose="02020603050405020304" pitchFamily="18" charset="0"/>
              </a:rPr>
              <a:t>truyền</a:t>
            </a:r>
            <a:r>
              <a:rPr lang="en-GB" sz="4800" dirty="0">
                <a:latin typeface="Times New Roman" panose="02020603050405020304" pitchFamily="18" charset="0"/>
                <a:cs typeface="Times New Roman" panose="02020603050405020304" pitchFamily="18" charset="0"/>
              </a:rPr>
              <a:t> </a:t>
            </a:r>
            <a:r>
              <a:rPr lang="en-GB" sz="4800" dirty="0" err="1">
                <a:latin typeface="Times New Roman" panose="02020603050405020304" pitchFamily="18" charset="0"/>
                <a:cs typeface="Times New Roman" panose="02020603050405020304" pitchFamily="18" charset="0"/>
              </a:rPr>
              <a:t>bá</a:t>
            </a:r>
            <a:r>
              <a:rPr lang="en-GB" sz="4800" dirty="0">
                <a:latin typeface="Times New Roman" panose="02020603050405020304" pitchFamily="18" charset="0"/>
                <a:cs typeface="Times New Roman" panose="02020603050405020304" pitchFamily="18" charset="0"/>
              </a:rPr>
              <a:t> </a:t>
            </a:r>
            <a:r>
              <a:rPr lang="en-GB" sz="4800" dirty="0" err="1">
                <a:latin typeface="Times New Roman" panose="02020603050405020304" pitchFamily="18" charset="0"/>
                <a:cs typeface="Times New Roman" panose="02020603050405020304" pitchFamily="18" charset="0"/>
              </a:rPr>
              <a:t>trong</a:t>
            </a:r>
            <a:r>
              <a:rPr lang="en-GB" sz="4800" dirty="0">
                <a:latin typeface="Times New Roman" panose="02020603050405020304" pitchFamily="18" charset="0"/>
                <a:cs typeface="Times New Roman" panose="02020603050405020304" pitchFamily="18" charset="0"/>
              </a:rPr>
              <a:t> </a:t>
            </a:r>
            <a:r>
              <a:rPr lang="en-GB" sz="4800" dirty="0" err="1">
                <a:latin typeface="Times New Roman" panose="02020603050405020304" pitchFamily="18" charset="0"/>
                <a:cs typeface="Times New Roman" panose="02020603050405020304" pitchFamily="18" charset="0"/>
              </a:rPr>
              <a:t>phong</a:t>
            </a:r>
            <a:r>
              <a:rPr lang="en-GB" sz="4800" dirty="0">
                <a:latin typeface="Times New Roman" panose="02020603050405020304" pitchFamily="18" charset="0"/>
                <a:cs typeface="Times New Roman" panose="02020603050405020304" pitchFamily="18" charset="0"/>
              </a:rPr>
              <a:t> </a:t>
            </a:r>
            <a:r>
              <a:rPr lang="en-GB" sz="4800" dirty="0" err="1">
                <a:latin typeface="Times New Roman" panose="02020603050405020304" pitchFamily="18" charset="0"/>
                <a:cs typeface="Times New Roman" panose="02020603050405020304" pitchFamily="18" charset="0"/>
              </a:rPr>
              <a:t>trào</a:t>
            </a:r>
            <a:r>
              <a:rPr lang="en-GB" sz="4800" dirty="0">
                <a:latin typeface="Times New Roman" panose="02020603050405020304" pitchFamily="18" charset="0"/>
                <a:cs typeface="Times New Roman" panose="02020603050405020304" pitchFamily="18" charset="0"/>
              </a:rPr>
              <a:t> </a:t>
            </a:r>
            <a:r>
              <a:rPr lang="en-GB" sz="4800" dirty="0" err="1">
                <a:latin typeface="Times New Roman" panose="02020603050405020304" pitchFamily="18" charset="0"/>
                <a:cs typeface="Times New Roman" panose="02020603050405020304" pitchFamily="18" charset="0"/>
              </a:rPr>
              <a:t>công</a:t>
            </a:r>
            <a:r>
              <a:rPr lang="en-GB" sz="4800" dirty="0">
                <a:latin typeface="Times New Roman" panose="02020603050405020304" pitchFamily="18" charset="0"/>
                <a:cs typeface="Times New Roman" panose="02020603050405020304" pitchFamily="18" charset="0"/>
              </a:rPr>
              <a:t> </a:t>
            </a:r>
            <a:r>
              <a:rPr lang="en-GB" sz="4800" dirty="0" err="1">
                <a:latin typeface="Times New Roman" panose="02020603050405020304" pitchFamily="18" charset="0"/>
                <a:cs typeface="Times New Roman" panose="02020603050405020304" pitchFamily="18" charset="0"/>
              </a:rPr>
              <a:t>nhân</a:t>
            </a:r>
            <a:r>
              <a:rPr lang="en-GB" sz="4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5227829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DF8D1FA-4017-4EB9-AD1B-7F98BDFE7F4B}"/>
              </a:ext>
            </a:extLst>
          </p:cNvPr>
          <p:cNvSpPr/>
          <p:nvPr/>
        </p:nvSpPr>
        <p:spPr>
          <a:xfrm>
            <a:off x="838200" y="152400"/>
            <a:ext cx="10287000" cy="5529078"/>
          </a:xfrm>
          <a:prstGeom prst="rect">
            <a:avLst/>
          </a:prstGeom>
        </p:spPr>
        <p:txBody>
          <a:bodyPr wrap="square">
            <a:spAutoFit/>
          </a:bodyPr>
          <a:lstStyle/>
          <a:p>
            <a:pPr algn="just">
              <a:lnSpc>
                <a:spcPct val="115000"/>
              </a:lnSpc>
              <a:spcAft>
                <a:spcPts val="1000"/>
              </a:spcAft>
            </a:pPr>
            <a:r>
              <a:rPr lang="en-US" sz="28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2. </a:t>
            </a:r>
            <a:r>
              <a:rPr lang="en-US" sz="2800" b="1"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Phong</a:t>
            </a:r>
            <a:r>
              <a:rPr lang="en-US" sz="28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trào</a:t>
            </a:r>
            <a:r>
              <a:rPr lang="en-US" sz="28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giải</a:t>
            </a:r>
            <a:r>
              <a:rPr lang="en-US" sz="28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phóng</a:t>
            </a:r>
            <a:r>
              <a:rPr lang="en-US" sz="28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dân</a:t>
            </a:r>
            <a:r>
              <a:rPr lang="en-US" sz="28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tộc</a:t>
            </a:r>
            <a:r>
              <a:rPr lang="en-US" sz="28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ở </a:t>
            </a:r>
            <a:r>
              <a:rPr lang="en-US" sz="2800" b="1"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Đông</a:t>
            </a:r>
            <a:r>
              <a:rPr lang="en-US" sz="28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Nam Á </a:t>
            </a:r>
            <a:r>
              <a:rPr lang="en-US" sz="2800" b="1"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đầu</a:t>
            </a:r>
            <a:r>
              <a:rPr lang="en-US" sz="28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thế</a:t>
            </a:r>
            <a:r>
              <a:rPr lang="en-US" sz="28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kỉ</a:t>
            </a:r>
            <a:r>
              <a:rPr lang="en-US" sz="28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XX</a:t>
            </a:r>
            <a:r>
              <a:rPr lang="en-US" sz="28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solidFill>
                <a:srgbClr val="C00000"/>
              </a:solidFill>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1000"/>
              </a:spcAft>
            </a:pPr>
            <a:r>
              <a:rPr lang="en-US" sz="28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Đầu</a:t>
            </a:r>
            <a:r>
              <a:rPr lang="en-US" sz="28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thế</a:t>
            </a:r>
            <a:r>
              <a:rPr lang="en-US" sz="28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kỉ</a:t>
            </a:r>
            <a:r>
              <a:rPr lang="en-US" sz="28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XX, </a:t>
            </a:r>
            <a:r>
              <a:rPr lang="en-US" sz="28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phong</a:t>
            </a:r>
            <a:r>
              <a:rPr lang="en-US" sz="28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trào</a:t>
            </a:r>
            <a:r>
              <a:rPr lang="en-US" sz="28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giải</a:t>
            </a:r>
            <a:r>
              <a:rPr lang="en-US" sz="28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phóng</a:t>
            </a:r>
            <a:r>
              <a:rPr lang="en-US" sz="28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dân</a:t>
            </a:r>
            <a:r>
              <a:rPr lang="en-US" sz="28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tộc</a:t>
            </a:r>
            <a:r>
              <a:rPr lang="en-US" sz="28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tiếp</a:t>
            </a:r>
            <a:r>
              <a:rPr lang="en-US" sz="28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tục</a:t>
            </a:r>
            <a:r>
              <a:rPr lang="en-US" sz="28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lan</a:t>
            </a:r>
            <a:r>
              <a:rPr lang="en-US" sz="28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rộng</a:t>
            </a:r>
            <a:r>
              <a:rPr lang="en-US" sz="28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dưới</a:t>
            </a:r>
            <a:r>
              <a:rPr lang="en-US" sz="28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nhiều</a:t>
            </a:r>
            <a:r>
              <a:rPr lang="en-US" sz="28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thức</a:t>
            </a:r>
            <a:r>
              <a:rPr lang="en-US" sz="28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khác</a:t>
            </a:r>
            <a:r>
              <a:rPr lang="en-US" sz="28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nhau</a:t>
            </a:r>
            <a:endParaRPr lang="en-US" sz="2800" dirty="0">
              <a:solidFill>
                <a:srgbClr val="0000CC"/>
              </a:solidFill>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1000"/>
              </a:spcAft>
            </a:pPr>
            <a:r>
              <a:rPr lang="en-US" sz="28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 </a:t>
            </a:r>
            <a:r>
              <a:rPr lang="en-US" sz="28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Đấu</a:t>
            </a:r>
            <a:r>
              <a:rPr lang="en-US" sz="28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tranh</a:t>
            </a:r>
            <a:r>
              <a:rPr lang="en-US" sz="28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vũ</a:t>
            </a:r>
            <a:r>
              <a:rPr lang="en-US" sz="28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trang</a:t>
            </a:r>
            <a:r>
              <a:rPr lang="en-US" sz="28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tiếp</a:t>
            </a:r>
            <a:r>
              <a:rPr lang="en-US" sz="28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tục</a:t>
            </a:r>
            <a:r>
              <a:rPr lang="en-US" sz="28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bùng</a:t>
            </a:r>
            <a:r>
              <a:rPr lang="en-US" sz="28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nổ</a:t>
            </a:r>
            <a:r>
              <a:rPr lang="en-US" sz="28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tiêu</a:t>
            </a:r>
            <a:r>
              <a:rPr lang="en-US" sz="28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biểu</a:t>
            </a:r>
            <a:r>
              <a:rPr lang="en-US" sz="28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khởi</a:t>
            </a:r>
            <a:r>
              <a:rPr lang="en-US" sz="28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nghĩa</a:t>
            </a:r>
            <a:r>
              <a:rPr lang="en-US" sz="28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Pha</a:t>
            </a:r>
            <a:r>
              <a:rPr lang="en-US" sz="28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-ca-</a:t>
            </a:r>
            <a:r>
              <a:rPr lang="en-US" sz="28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đuốc</a:t>
            </a:r>
            <a:r>
              <a:rPr lang="en-US" sz="28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(1901 - 1903), Ong </a:t>
            </a:r>
            <a:r>
              <a:rPr lang="en-US" sz="28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Kẹo</a:t>
            </a:r>
            <a:r>
              <a:rPr lang="en-US" sz="28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(1901 - 1937) ở </a:t>
            </a:r>
            <a:r>
              <a:rPr lang="en-US" sz="28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Lào</a:t>
            </a:r>
            <a:r>
              <a:rPr lang="en-US" sz="28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srgbClr val="0000CC"/>
              </a:solidFill>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1000"/>
              </a:spcAft>
            </a:pPr>
            <a:r>
              <a:rPr lang="en-US" sz="28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 </a:t>
            </a:r>
            <a:r>
              <a:rPr lang="en-US" sz="28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Tầng</a:t>
            </a:r>
            <a:r>
              <a:rPr lang="en-US" sz="28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lớp</a:t>
            </a:r>
            <a:r>
              <a:rPr lang="en-US" sz="28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tư</a:t>
            </a:r>
            <a:r>
              <a:rPr lang="en-US" sz="28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sản</a:t>
            </a:r>
            <a:r>
              <a:rPr lang="en-US" sz="28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dân</a:t>
            </a:r>
            <a:r>
              <a:rPr lang="en-US" sz="28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tộc</a:t>
            </a:r>
            <a:r>
              <a:rPr lang="en-US" sz="28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ở In-</a:t>
            </a:r>
            <a:r>
              <a:rPr lang="en-US" sz="28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đô</a:t>
            </a:r>
            <a:r>
              <a:rPr lang="en-US" sz="28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8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nê</a:t>
            </a:r>
            <a:r>
              <a:rPr lang="en-US" sz="28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-xi-a, </a:t>
            </a:r>
            <a:r>
              <a:rPr lang="en-US" sz="28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sĩ</a:t>
            </a:r>
            <a:r>
              <a:rPr lang="en-US" sz="28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phu</a:t>
            </a:r>
            <a:r>
              <a:rPr lang="en-US" sz="28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yêu</a:t>
            </a:r>
            <a:r>
              <a:rPr lang="en-US" sz="28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Việt</a:t>
            </a:r>
            <a:r>
              <a:rPr lang="en-US" sz="28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Nam </a:t>
            </a:r>
            <a:r>
              <a:rPr lang="en-US" sz="28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nỗ</a:t>
            </a:r>
            <a:r>
              <a:rPr lang="en-US" sz="28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lực</a:t>
            </a:r>
            <a:r>
              <a:rPr lang="en-US" sz="28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truyền</a:t>
            </a:r>
            <a:r>
              <a:rPr lang="en-US" sz="28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bá</a:t>
            </a:r>
            <a:r>
              <a:rPr lang="en-US" sz="28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tư</a:t>
            </a:r>
            <a:r>
              <a:rPr lang="en-US" sz="28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tưởng</a:t>
            </a:r>
            <a:r>
              <a:rPr lang="en-US" sz="28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dân</a:t>
            </a:r>
            <a:r>
              <a:rPr lang="en-US" sz="28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chủ</a:t>
            </a:r>
            <a:r>
              <a:rPr lang="en-US" sz="28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kêu</a:t>
            </a:r>
            <a:r>
              <a:rPr lang="en-US" sz="28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gọi</a:t>
            </a:r>
            <a:r>
              <a:rPr lang="en-US" sz="28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cải</a:t>
            </a:r>
            <a:r>
              <a:rPr lang="en-US" sz="28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cách</a:t>
            </a:r>
            <a:r>
              <a:rPr lang="en-US" sz="28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nâng</a:t>
            </a:r>
            <a:r>
              <a:rPr lang="en-US" sz="28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cao</a:t>
            </a:r>
            <a:r>
              <a:rPr lang="en-US" sz="28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dân</a:t>
            </a:r>
            <a:r>
              <a:rPr lang="en-US" sz="28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trí</a:t>
            </a:r>
            <a:r>
              <a:rPr lang="en-US" sz="28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dân</a:t>
            </a:r>
            <a:r>
              <a:rPr lang="en-US" sz="28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quyền</a:t>
            </a:r>
            <a:r>
              <a:rPr lang="en-US" sz="28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srgbClr val="0000CC"/>
              </a:solidFill>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1000"/>
              </a:spcAft>
            </a:pPr>
            <a:r>
              <a:rPr lang="en-US" sz="28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 </a:t>
            </a:r>
            <a:r>
              <a:rPr lang="en-US" sz="28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Phong</a:t>
            </a:r>
            <a:r>
              <a:rPr lang="en-US" sz="28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trào</a:t>
            </a:r>
            <a:r>
              <a:rPr lang="en-US" sz="28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giải</a:t>
            </a:r>
            <a:r>
              <a:rPr lang="en-US" sz="28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phóng</a:t>
            </a:r>
            <a:r>
              <a:rPr lang="en-US" sz="28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dân</a:t>
            </a:r>
            <a:r>
              <a:rPr lang="en-US" sz="28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tộc</a:t>
            </a:r>
            <a:r>
              <a:rPr lang="en-US" sz="28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ở </a:t>
            </a:r>
            <a:r>
              <a:rPr lang="en-US" sz="28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Đông</a:t>
            </a:r>
            <a:r>
              <a:rPr lang="en-US" sz="28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Nam Á </a:t>
            </a:r>
            <a:r>
              <a:rPr lang="en-US" sz="28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đầu</a:t>
            </a:r>
            <a:r>
              <a:rPr lang="en-US" sz="28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thế</a:t>
            </a:r>
            <a:r>
              <a:rPr lang="en-US" sz="28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kỉ</a:t>
            </a:r>
            <a:r>
              <a:rPr lang="en-US" sz="28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XX </a:t>
            </a:r>
            <a:r>
              <a:rPr lang="en-US" sz="28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còn</a:t>
            </a:r>
            <a:r>
              <a:rPr lang="en-US" sz="28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28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tham</a:t>
            </a:r>
            <a:r>
              <a:rPr lang="en-US" sz="28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gia</a:t>
            </a:r>
            <a:r>
              <a:rPr lang="en-US" sz="28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tầng</a:t>
            </a:r>
            <a:r>
              <a:rPr lang="en-US" sz="28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lớp</a:t>
            </a:r>
            <a:r>
              <a:rPr lang="en-US" sz="28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trí</a:t>
            </a:r>
            <a:r>
              <a:rPr lang="en-US" sz="28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thức</a:t>
            </a:r>
            <a:r>
              <a:rPr lang="en-US" sz="28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công</a:t>
            </a:r>
            <a:r>
              <a:rPr lang="en-US" sz="28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28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srgbClr val="0000CC"/>
              </a:solidFill>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3" name="Picture 2" descr="Picture1">
            <a:extLst>
              <a:ext uri="{FF2B5EF4-FFF2-40B4-BE49-F238E27FC236}">
                <a16:creationId xmlns:a16="http://schemas.microsoft.com/office/drawing/2014/main" id="{C128D894-8E70-4E52-992F-EF1717DCDA20}"/>
              </a:ext>
            </a:extLst>
          </p:cNvPr>
          <p:cNvPicPr>
            <a:picLocks noChangeAspect="1" noChangeArrowheads="1"/>
          </p:cNvPicPr>
          <p:nvPr/>
        </p:nvPicPr>
        <p:blipFill>
          <a:blip r:embed="rId2"/>
          <a:srcRect/>
          <a:stretch>
            <a:fillRect/>
          </a:stretch>
        </p:blipFill>
        <p:spPr bwMode="auto">
          <a:xfrm flipH="1">
            <a:off x="304800" y="304800"/>
            <a:ext cx="762000" cy="466725"/>
          </a:xfrm>
          <a:prstGeom prst="rect">
            <a:avLst/>
          </a:prstGeom>
          <a:noFill/>
          <a:ln w="9525">
            <a:noFill/>
            <a:miter lim="800000"/>
            <a:headEnd/>
            <a:tailEnd/>
          </a:ln>
        </p:spPr>
      </p:pic>
    </p:spTree>
    <p:extLst>
      <p:ext uri="{BB962C8B-B14F-4D97-AF65-F5344CB8AC3E}">
        <p14:creationId xmlns:p14="http://schemas.microsoft.com/office/powerpoint/2010/main" val="31148606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5">
            <a:extLst>
              <a:ext uri="{FF2B5EF4-FFF2-40B4-BE49-F238E27FC236}">
                <a16:creationId xmlns:a16="http://schemas.microsoft.com/office/drawing/2014/main" id="{490B7920-C631-0A3C-F695-978A1C37E8AA}"/>
              </a:ext>
            </a:extLst>
          </p:cNvPr>
          <p:cNvSpPr>
            <a:spLocks noChangeArrowheads="1"/>
          </p:cNvSpPr>
          <p:nvPr/>
        </p:nvSpPr>
        <p:spPr bwMode="auto">
          <a:xfrm>
            <a:off x="3886200" y="609600"/>
            <a:ext cx="7086600" cy="2667000"/>
          </a:xfrm>
          <a:prstGeom prst="cloudCallout">
            <a:avLst>
              <a:gd name="adj1" fmla="val -84658"/>
              <a:gd name="adj2" fmla="val 50902"/>
            </a:avLst>
          </a:prstGeom>
          <a:solidFill>
            <a:srgbClr val="92D050"/>
          </a:solidFill>
          <a:ln w="9525">
            <a:solidFill>
              <a:srgbClr val="333333"/>
            </a:solidFill>
            <a:round/>
          </a:ln>
          <a:effectLst>
            <a:outerShdw dist="107763" dir="13500000" algn="ctr" rotWithShape="0">
              <a:srgbClr val="2AEBF0">
                <a:alpha val="50000"/>
              </a:srgbClr>
            </a:outerShdw>
          </a:effectLst>
        </p:spPr>
        <p:txBody>
          <a:bodyPr anchor="ctr"/>
          <a:lstStyle/>
          <a:p>
            <a:pPr algn="ctr" eaLnBrk="0" hangingPunct="0">
              <a:defRPr/>
            </a:pPr>
            <a:r>
              <a:rPr lang="en-GB" sz="4000" dirty="0" err="1">
                <a:latin typeface="Times New Roman" panose="02020603050405020304" pitchFamily="18" charset="0"/>
                <a:cs typeface="Times New Roman" panose="02020603050405020304" pitchFamily="18" charset="0"/>
              </a:rPr>
              <a:t>Đặc</a:t>
            </a:r>
            <a:r>
              <a:rPr lang="en-GB" sz="4000" dirty="0">
                <a:latin typeface="Times New Roman" panose="02020603050405020304" pitchFamily="18" charset="0"/>
                <a:cs typeface="Times New Roman" panose="02020603050405020304" pitchFamily="18" charset="0"/>
              </a:rPr>
              <a:t> </a:t>
            </a:r>
            <a:r>
              <a:rPr lang="en-GB" sz="4000" dirty="0" err="1">
                <a:latin typeface="Times New Roman" panose="02020603050405020304" pitchFamily="18" charset="0"/>
                <a:cs typeface="Times New Roman" panose="02020603050405020304" pitchFamily="18" charset="0"/>
              </a:rPr>
              <a:t>điểm</a:t>
            </a:r>
            <a:r>
              <a:rPr lang="en-GB" sz="4000" dirty="0">
                <a:latin typeface="Times New Roman" panose="02020603050405020304" pitchFamily="18" charset="0"/>
                <a:cs typeface="Times New Roman" panose="02020603050405020304" pitchFamily="18" charset="0"/>
              </a:rPr>
              <a:t> </a:t>
            </a:r>
            <a:r>
              <a:rPr lang="en-GB" sz="4000" dirty="0" err="1">
                <a:latin typeface="Times New Roman" panose="02020603050405020304" pitchFamily="18" charset="0"/>
                <a:cs typeface="Times New Roman" panose="02020603050405020304" pitchFamily="18" charset="0"/>
              </a:rPr>
              <a:t>của</a:t>
            </a:r>
            <a:r>
              <a:rPr lang="en-GB" sz="4000" dirty="0">
                <a:latin typeface="Times New Roman" panose="02020603050405020304" pitchFamily="18" charset="0"/>
                <a:cs typeface="Times New Roman" panose="02020603050405020304" pitchFamily="18" charset="0"/>
              </a:rPr>
              <a:t> </a:t>
            </a:r>
            <a:r>
              <a:rPr lang="en-GB" sz="4000" dirty="0" err="1">
                <a:latin typeface="Times New Roman" panose="02020603050405020304" pitchFamily="18" charset="0"/>
                <a:cs typeface="Times New Roman" panose="02020603050405020304" pitchFamily="18" charset="0"/>
              </a:rPr>
              <a:t>phong</a:t>
            </a:r>
            <a:r>
              <a:rPr lang="en-GB" sz="4000" dirty="0">
                <a:latin typeface="Times New Roman" panose="02020603050405020304" pitchFamily="18" charset="0"/>
                <a:cs typeface="Times New Roman" panose="02020603050405020304" pitchFamily="18" charset="0"/>
              </a:rPr>
              <a:t> </a:t>
            </a:r>
            <a:r>
              <a:rPr lang="en-GB" sz="4000" dirty="0" err="1">
                <a:latin typeface="Times New Roman" panose="02020603050405020304" pitchFamily="18" charset="0"/>
                <a:cs typeface="Times New Roman" panose="02020603050405020304" pitchFamily="18" charset="0"/>
              </a:rPr>
              <a:t>trào</a:t>
            </a:r>
            <a:r>
              <a:rPr lang="en-GB" sz="4000" dirty="0">
                <a:latin typeface="Times New Roman" panose="02020603050405020304" pitchFamily="18" charset="0"/>
                <a:cs typeface="Times New Roman" panose="02020603050405020304" pitchFamily="18" charset="0"/>
              </a:rPr>
              <a:t> </a:t>
            </a:r>
            <a:r>
              <a:rPr lang="en-GB" sz="4000" dirty="0" err="1">
                <a:latin typeface="Times New Roman" panose="02020603050405020304" pitchFamily="18" charset="0"/>
                <a:cs typeface="Times New Roman" panose="02020603050405020304" pitchFamily="18" charset="0"/>
              </a:rPr>
              <a:t>giải</a:t>
            </a:r>
            <a:r>
              <a:rPr lang="en-GB" sz="4000" dirty="0">
                <a:latin typeface="Times New Roman" panose="02020603050405020304" pitchFamily="18" charset="0"/>
                <a:cs typeface="Times New Roman" panose="02020603050405020304" pitchFamily="18" charset="0"/>
              </a:rPr>
              <a:t> </a:t>
            </a:r>
            <a:r>
              <a:rPr lang="en-GB" sz="4000" dirty="0" err="1">
                <a:latin typeface="Times New Roman" panose="02020603050405020304" pitchFamily="18" charset="0"/>
                <a:cs typeface="Times New Roman" panose="02020603050405020304" pitchFamily="18" charset="0"/>
              </a:rPr>
              <a:t>phóng</a:t>
            </a:r>
            <a:r>
              <a:rPr lang="en-GB" sz="4000" dirty="0">
                <a:latin typeface="Times New Roman" panose="02020603050405020304" pitchFamily="18" charset="0"/>
                <a:cs typeface="Times New Roman" panose="02020603050405020304" pitchFamily="18" charset="0"/>
              </a:rPr>
              <a:t> </a:t>
            </a:r>
            <a:r>
              <a:rPr lang="en-GB" sz="4000" dirty="0" err="1">
                <a:latin typeface="Times New Roman" panose="02020603050405020304" pitchFamily="18" charset="0"/>
                <a:cs typeface="Times New Roman" panose="02020603050405020304" pitchFamily="18" charset="0"/>
              </a:rPr>
              <a:t>dân</a:t>
            </a:r>
            <a:r>
              <a:rPr lang="en-GB" sz="4000" dirty="0">
                <a:latin typeface="Times New Roman" panose="02020603050405020304" pitchFamily="18" charset="0"/>
                <a:cs typeface="Times New Roman" panose="02020603050405020304" pitchFamily="18" charset="0"/>
              </a:rPr>
              <a:t> </a:t>
            </a:r>
            <a:r>
              <a:rPr lang="en-GB" sz="4000" dirty="0" err="1">
                <a:latin typeface="Times New Roman" panose="02020603050405020304" pitchFamily="18" charset="0"/>
                <a:cs typeface="Times New Roman" panose="02020603050405020304" pitchFamily="18" charset="0"/>
              </a:rPr>
              <a:t>tộc</a:t>
            </a:r>
            <a:r>
              <a:rPr lang="en-GB" sz="4000" dirty="0">
                <a:latin typeface="Times New Roman" panose="02020603050405020304" pitchFamily="18" charset="0"/>
                <a:cs typeface="Times New Roman" panose="02020603050405020304" pitchFamily="18" charset="0"/>
              </a:rPr>
              <a:t> ở </a:t>
            </a:r>
            <a:r>
              <a:rPr lang="en-GB" sz="4000" dirty="0" err="1">
                <a:latin typeface="Times New Roman" panose="02020603050405020304" pitchFamily="18" charset="0"/>
                <a:cs typeface="Times New Roman" panose="02020603050405020304" pitchFamily="18" charset="0"/>
              </a:rPr>
              <a:t>Đông</a:t>
            </a:r>
            <a:r>
              <a:rPr lang="en-GB" sz="4000" dirty="0">
                <a:latin typeface="Times New Roman" panose="02020603050405020304" pitchFamily="18" charset="0"/>
                <a:cs typeface="Times New Roman" panose="02020603050405020304" pitchFamily="18" charset="0"/>
              </a:rPr>
              <a:t> Nam Á?</a:t>
            </a:r>
            <a:endParaRPr lang="en-US" sz="4000" b="1" dirty="0">
              <a:solidFill>
                <a:schemeClr val="bg1"/>
              </a:solidFill>
              <a:latin typeface="Times New Roman" panose="02020603050405020304" pitchFamily="18" charset="0"/>
              <a:cs typeface="Times New Roman" panose="02020603050405020304" pitchFamily="18" charset="0"/>
            </a:endParaRPr>
          </a:p>
        </p:txBody>
      </p:sp>
      <p:sp>
        <p:nvSpPr>
          <p:cNvPr id="5" name="Rectangle 11">
            <a:extLst>
              <a:ext uri="{FF2B5EF4-FFF2-40B4-BE49-F238E27FC236}">
                <a16:creationId xmlns:a16="http://schemas.microsoft.com/office/drawing/2014/main" id="{9B2A8422-963D-9D55-D936-8D1EB5B6C68A}"/>
              </a:ext>
            </a:extLst>
          </p:cNvPr>
          <p:cNvSpPr txBox="1">
            <a:spLocks noChangeArrowheads="1"/>
          </p:cNvSpPr>
          <p:nvPr/>
        </p:nvSpPr>
        <p:spPr>
          <a:xfrm>
            <a:off x="533400" y="3580008"/>
            <a:ext cx="11277600" cy="2646848"/>
          </a:xfrm>
          <a:prstGeom prst="rect">
            <a:avLst/>
          </a:prstGeom>
          <a:solidFill>
            <a:schemeClr val="accent4">
              <a:lumMod val="40000"/>
              <a:lumOff val="60000"/>
            </a:schemeClr>
          </a:solidFill>
          <a:ln w="57150">
            <a:solidFill>
              <a:schemeClr val="accent4">
                <a:lumMod val="50000"/>
              </a:schemeClr>
            </a:solidFill>
            <a:prstDash val="lgDashDotDot"/>
          </a:ln>
        </p:spPr>
        <p:txBody>
          <a:bodyPr spcFirstLastPara="1" vert="horz" wrap="square" lIns="91425" tIns="91425" rIns="91425" bIns="91425" rtlCol="0" anchor="ctr" anchorCtr="0">
            <a:spAutoFit/>
          </a:bodyPr>
          <a:lstStyle>
            <a:lvl1pPr marL="609585" lvl="0" indent="-414856" algn="l" defTabSz="914400" rtl="0" eaLnBrk="1" latinLnBrk="0" hangingPunct="1">
              <a:lnSpc>
                <a:spcPct val="100000"/>
              </a:lnSpc>
              <a:spcBef>
                <a:spcPts val="0"/>
              </a:spcBef>
              <a:spcAft>
                <a:spcPts val="0"/>
              </a:spcAft>
              <a:buSzPts val="1300"/>
              <a:buFont typeface="Arial" panose="020B0604020202020204" pitchFamily="34" charset="0"/>
              <a:buChar char="●"/>
              <a:defRPr sz="1867" kern="1200">
                <a:solidFill>
                  <a:schemeClr val="tx1"/>
                </a:solidFill>
                <a:latin typeface="+mn-lt"/>
                <a:ea typeface="+mn-ea"/>
                <a:cs typeface="+mn-cs"/>
              </a:defRPr>
            </a:lvl1pPr>
            <a:lvl2pPr marL="1219170" lvl="1" indent="-414856" algn="l" defTabSz="914400" rtl="0" eaLnBrk="1" latinLnBrk="0" hangingPunct="1">
              <a:lnSpc>
                <a:spcPct val="90000"/>
              </a:lnSpc>
              <a:spcBef>
                <a:spcPts val="0"/>
              </a:spcBef>
              <a:spcAft>
                <a:spcPts val="0"/>
              </a:spcAft>
              <a:buSzPts val="1300"/>
              <a:buFont typeface="Arial" panose="020B0604020202020204" pitchFamily="34" charset="0"/>
              <a:buChar char="○"/>
              <a:defRPr sz="1733" kern="1200">
                <a:solidFill>
                  <a:schemeClr val="tx1"/>
                </a:solidFill>
                <a:latin typeface="+mn-lt"/>
                <a:ea typeface="+mn-ea"/>
                <a:cs typeface="+mn-cs"/>
              </a:defRPr>
            </a:lvl2pPr>
            <a:lvl3pPr marL="1828754" lvl="2" indent="-414856" algn="l" defTabSz="914400" rtl="0" eaLnBrk="1" latinLnBrk="0" hangingPunct="1">
              <a:lnSpc>
                <a:spcPct val="90000"/>
              </a:lnSpc>
              <a:spcBef>
                <a:spcPts val="2133"/>
              </a:spcBef>
              <a:spcAft>
                <a:spcPts val="0"/>
              </a:spcAft>
              <a:buSzPts val="1300"/>
              <a:buFont typeface="Arial" panose="020B0604020202020204" pitchFamily="34" charset="0"/>
              <a:buChar char="■"/>
              <a:defRPr sz="1733" kern="1200">
                <a:solidFill>
                  <a:schemeClr val="tx1"/>
                </a:solidFill>
                <a:latin typeface="+mn-lt"/>
                <a:ea typeface="+mn-ea"/>
                <a:cs typeface="+mn-cs"/>
              </a:defRPr>
            </a:lvl3pPr>
            <a:lvl4pPr marL="2438339" lvl="3" indent="-414856" algn="l" defTabSz="914400" rtl="0" eaLnBrk="1" latinLnBrk="0" hangingPunct="1">
              <a:lnSpc>
                <a:spcPct val="90000"/>
              </a:lnSpc>
              <a:spcBef>
                <a:spcPts val="2133"/>
              </a:spcBef>
              <a:spcAft>
                <a:spcPts val="0"/>
              </a:spcAft>
              <a:buSzPts val="1300"/>
              <a:buFont typeface="Arial" panose="020B0604020202020204" pitchFamily="34" charset="0"/>
              <a:buChar char="●"/>
              <a:defRPr sz="1733" kern="1200">
                <a:solidFill>
                  <a:schemeClr val="tx1"/>
                </a:solidFill>
                <a:latin typeface="+mn-lt"/>
                <a:ea typeface="+mn-ea"/>
                <a:cs typeface="+mn-cs"/>
              </a:defRPr>
            </a:lvl4pPr>
            <a:lvl5pPr marL="3047924" lvl="4" indent="-414856" algn="l" defTabSz="914400" rtl="0" eaLnBrk="1" latinLnBrk="0" hangingPunct="1">
              <a:lnSpc>
                <a:spcPct val="90000"/>
              </a:lnSpc>
              <a:spcBef>
                <a:spcPts val="2133"/>
              </a:spcBef>
              <a:spcAft>
                <a:spcPts val="0"/>
              </a:spcAft>
              <a:buSzPts val="1300"/>
              <a:buFont typeface="Arial" panose="020B0604020202020204" pitchFamily="34" charset="0"/>
              <a:buChar char="○"/>
              <a:defRPr sz="1733" kern="1200">
                <a:solidFill>
                  <a:schemeClr val="tx1"/>
                </a:solidFill>
                <a:latin typeface="+mn-lt"/>
                <a:ea typeface="+mn-ea"/>
                <a:cs typeface="+mn-cs"/>
              </a:defRPr>
            </a:lvl5pPr>
            <a:lvl6pPr marL="3657509" lvl="5" indent="-414856" algn="l" defTabSz="914400" rtl="0" eaLnBrk="1" latinLnBrk="0" hangingPunct="1">
              <a:lnSpc>
                <a:spcPct val="90000"/>
              </a:lnSpc>
              <a:spcBef>
                <a:spcPts val="2133"/>
              </a:spcBef>
              <a:spcAft>
                <a:spcPts val="0"/>
              </a:spcAft>
              <a:buSzPts val="1300"/>
              <a:buFont typeface="Arial" panose="020B0604020202020204" pitchFamily="34" charset="0"/>
              <a:buChar char="■"/>
              <a:defRPr sz="1733" kern="1200">
                <a:solidFill>
                  <a:schemeClr val="tx1"/>
                </a:solidFill>
                <a:latin typeface="+mn-lt"/>
                <a:ea typeface="+mn-ea"/>
                <a:cs typeface="+mn-cs"/>
              </a:defRPr>
            </a:lvl6pPr>
            <a:lvl7pPr marL="4267093" lvl="6" indent="-414856" algn="l" defTabSz="914400" rtl="0" eaLnBrk="1" latinLnBrk="0" hangingPunct="1">
              <a:lnSpc>
                <a:spcPct val="90000"/>
              </a:lnSpc>
              <a:spcBef>
                <a:spcPts val="2133"/>
              </a:spcBef>
              <a:spcAft>
                <a:spcPts val="0"/>
              </a:spcAft>
              <a:buSzPts val="1300"/>
              <a:buFont typeface="Arial" panose="020B0604020202020204" pitchFamily="34" charset="0"/>
              <a:buChar char="●"/>
              <a:defRPr sz="1733" kern="1200">
                <a:solidFill>
                  <a:schemeClr val="tx1"/>
                </a:solidFill>
                <a:latin typeface="+mn-lt"/>
                <a:ea typeface="+mn-ea"/>
                <a:cs typeface="+mn-cs"/>
              </a:defRPr>
            </a:lvl7pPr>
            <a:lvl8pPr marL="4876678" lvl="7" indent="-414856" algn="l" defTabSz="914400" rtl="0" eaLnBrk="1" latinLnBrk="0" hangingPunct="1">
              <a:lnSpc>
                <a:spcPct val="90000"/>
              </a:lnSpc>
              <a:spcBef>
                <a:spcPts val="2133"/>
              </a:spcBef>
              <a:spcAft>
                <a:spcPts val="0"/>
              </a:spcAft>
              <a:buSzPts val="1300"/>
              <a:buFont typeface="Arial" panose="020B0604020202020204" pitchFamily="34" charset="0"/>
              <a:buChar char="○"/>
              <a:defRPr sz="1733" kern="1200">
                <a:solidFill>
                  <a:schemeClr val="tx1"/>
                </a:solidFill>
                <a:latin typeface="+mn-lt"/>
                <a:ea typeface="+mn-ea"/>
                <a:cs typeface="+mn-cs"/>
              </a:defRPr>
            </a:lvl8pPr>
            <a:lvl9pPr marL="5486263" lvl="8" indent="-414856" algn="l" defTabSz="914400" rtl="0" eaLnBrk="1" latinLnBrk="0" hangingPunct="1">
              <a:lnSpc>
                <a:spcPct val="90000"/>
              </a:lnSpc>
              <a:spcBef>
                <a:spcPts val="2133"/>
              </a:spcBef>
              <a:spcAft>
                <a:spcPts val="2133"/>
              </a:spcAft>
              <a:buSzPts val="1300"/>
              <a:buFont typeface="Arial" panose="020B0604020202020204" pitchFamily="34" charset="0"/>
              <a:buChar char="■"/>
              <a:defRPr sz="1733" kern="1200">
                <a:solidFill>
                  <a:schemeClr val="tx1"/>
                </a:solidFill>
                <a:latin typeface="+mn-lt"/>
                <a:ea typeface="+mn-ea"/>
                <a:cs typeface="+mn-cs"/>
              </a:defRPr>
            </a:lvl9pPr>
          </a:lstStyle>
          <a:p>
            <a:pPr marL="194729" indent="0">
              <a:buNone/>
            </a:pPr>
            <a:r>
              <a:rPr lang="vi-VN" sz="3200" dirty="0">
                <a:latin typeface="Times New Roman" panose="02020603050405020304" pitchFamily="18" charset="0"/>
                <a:cs typeface="Times New Roman" panose="02020603050405020304" pitchFamily="18" charset="0"/>
              </a:rPr>
              <a:t>- Phạm vi: Rộng</a:t>
            </a:r>
          </a:p>
          <a:p>
            <a:pPr marL="194729" indent="0">
              <a:buNone/>
            </a:pPr>
            <a:r>
              <a:rPr lang="vi-VN" sz="3200" dirty="0">
                <a:latin typeface="Times New Roman" panose="02020603050405020304" pitchFamily="18" charset="0"/>
                <a:cs typeface="Times New Roman" panose="02020603050405020304" pitchFamily="18" charset="0"/>
              </a:rPr>
              <a:t>- Thành phần tham gia: Đông, nhiều tầng lớp</a:t>
            </a:r>
          </a:p>
          <a:p>
            <a:pPr marL="194729" indent="0">
              <a:buNone/>
            </a:pPr>
            <a:r>
              <a:rPr lang="vi-VN" sz="3200" dirty="0">
                <a:latin typeface="Times New Roman" panose="02020603050405020304" pitchFamily="18" charset="0"/>
                <a:cs typeface="Times New Roman" panose="02020603050405020304" pitchFamily="18" charset="0"/>
              </a:rPr>
              <a:t>- Đã có sự đoàn kết.</a:t>
            </a:r>
          </a:p>
          <a:p>
            <a:pPr marL="194729" indent="0">
              <a:buNone/>
            </a:pPr>
            <a:r>
              <a:rPr lang="vi-VN" sz="3200" dirty="0">
                <a:latin typeface="Times New Roman" panose="02020603050405020304" pitchFamily="18" charset="0"/>
                <a:cs typeface="Times New Roman" panose="02020603050405020304" pitchFamily="18" charset="0"/>
              </a:rPr>
              <a:t>- Gây khó khăn cho kẻ thù trong công cuộc xâm lược</a:t>
            </a:r>
          </a:p>
          <a:p>
            <a:pPr marL="194729" indent="0">
              <a:buNone/>
            </a:pPr>
            <a:r>
              <a:rPr lang="vi-VN" sz="3200" dirty="0">
                <a:latin typeface="Times New Roman" panose="02020603050405020304" pitchFamily="18" charset="0"/>
                <a:cs typeface="Times New Roman" panose="02020603050405020304" pitchFamily="18" charset="0"/>
              </a:rPr>
              <a:t>- Nêu cao tinh thần yêu nước bất khuất của nhân dân Đông Nam Á</a:t>
            </a:r>
          </a:p>
        </p:txBody>
      </p:sp>
    </p:spTree>
    <p:extLst>
      <p:ext uri="{BB962C8B-B14F-4D97-AF65-F5344CB8AC3E}">
        <p14:creationId xmlns:p14="http://schemas.microsoft.com/office/powerpoint/2010/main" val="41785396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1"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circle(in)">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circle(in)">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circle(in)">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circle(in)">
                                      <p:cBhvr>
                                        <p:cTn id="27" dur="500"/>
                                        <p:tgtEl>
                                          <p:spTgt spid="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circle(in)">
                                      <p:cBhvr>
                                        <p:cTn id="32"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C623EF4-2F34-EF52-6020-01B2C80A2AC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19600" y="664482"/>
            <a:ext cx="3733811" cy="3733811"/>
          </a:xfrm>
          <a:prstGeom prst="rect">
            <a:avLst/>
          </a:prstGeom>
        </p:spPr>
      </p:pic>
      <p:sp>
        <p:nvSpPr>
          <p:cNvPr id="3" name="Title 1">
            <a:extLst>
              <a:ext uri="{FF2B5EF4-FFF2-40B4-BE49-F238E27FC236}">
                <a16:creationId xmlns:a16="http://schemas.microsoft.com/office/drawing/2014/main" id="{33833C58-A8E8-BF4A-E638-BA4FC32EE8BD}"/>
              </a:ext>
            </a:extLst>
          </p:cNvPr>
          <p:cNvSpPr txBox="1">
            <a:spLocks/>
          </p:cNvSpPr>
          <p:nvPr/>
        </p:nvSpPr>
        <p:spPr>
          <a:xfrm>
            <a:off x="1219200" y="4953000"/>
            <a:ext cx="9144000" cy="12731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b="1">
                <a:latin typeface="Times New Roman" panose="02020603050405020304" pitchFamily="18" charset="0"/>
                <a:cs typeface="Times New Roman" panose="02020603050405020304" pitchFamily="18" charset="0"/>
              </a:rPr>
              <a:t>ASEAN</a:t>
            </a:r>
            <a:r>
              <a:rPr lang="en-US" altLang="en-US">
                <a:latin typeface="Times New Roman" panose="02020603050405020304" pitchFamily="18" charset="0"/>
                <a:cs typeface="Times New Roman" panose="02020603050405020304" pitchFamily="18" charset="0"/>
              </a:rPr>
              <a:t> </a:t>
            </a:r>
            <a:br>
              <a:rPr lang="en-US" altLang="en-US">
                <a:latin typeface="Times New Roman" panose="02020603050405020304" pitchFamily="18" charset="0"/>
                <a:cs typeface="Times New Roman" panose="02020603050405020304" pitchFamily="18" charset="0"/>
              </a:rPr>
            </a:br>
            <a:r>
              <a:rPr lang="en-US" altLang="en-US" sz="3600">
                <a:solidFill>
                  <a:srgbClr val="2D2D8A"/>
                </a:solidFill>
                <a:latin typeface="Times New Roman" panose="02020603050405020304" pitchFamily="18" charset="0"/>
                <a:cs typeface="Times New Roman" panose="02020603050405020304" pitchFamily="18" charset="0"/>
              </a:rPr>
              <a:t>(Hiệp hội các quốc gia Đông Nam Á - 1967)</a:t>
            </a:r>
            <a:r>
              <a:rPr lang="vi-VN" altLang="en-US" sz="3600">
                <a:solidFill>
                  <a:srgbClr val="2D2D8A"/>
                </a:solidFill>
                <a:cs typeface="Times New Roman" panose="02020603050405020304" pitchFamily="18" charset="0"/>
              </a:rPr>
              <a:t> </a:t>
            </a:r>
            <a:r>
              <a:rPr lang="vi-VN" altLang="en-US" sz="3600">
                <a:cs typeface="Times New Roman" panose="02020603050405020304" pitchFamily="18" charset="0"/>
              </a:rPr>
              <a:t> </a:t>
            </a:r>
            <a:endParaRPr lang="en-US" alt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57046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2E5"/>
        </a:solidFill>
        <a:effectLst/>
      </p:bgPr>
    </p:bg>
    <p:spTree>
      <p:nvGrpSpPr>
        <p:cNvPr id="1" name=""/>
        <p:cNvGrpSpPr/>
        <p:nvPr/>
      </p:nvGrpSpPr>
      <p:grpSpPr>
        <a:xfrm>
          <a:off x="0" y="0"/>
          <a:ext cx="0" cy="0"/>
          <a:chOff x="0" y="0"/>
          <a:chExt cx="0" cy="0"/>
        </a:xfrm>
      </p:grpSpPr>
      <p:pic>
        <p:nvPicPr>
          <p:cNvPr id="2053" name="Picture 5" descr="Tháp Pha That Luang - Biểu tượng chùa Vàng của nước Lào"/>
          <p:cNvPicPr>
            <a:picLocks noChangeAspect="1" noChangeArrowheads="1"/>
          </p:cNvPicPr>
          <p:nvPr/>
        </p:nvPicPr>
        <p:blipFill>
          <a:blip r:embed="rId2"/>
          <a:srcRect/>
          <a:stretch>
            <a:fillRect/>
          </a:stretch>
        </p:blipFill>
        <p:spPr bwMode="auto">
          <a:xfrm>
            <a:off x="1524001" y="-76200"/>
            <a:ext cx="9147175" cy="6351270"/>
          </a:xfrm>
          <a:prstGeom prst="ellipse">
            <a:avLst/>
          </a:prstGeom>
          <a:ln>
            <a:noFill/>
          </a:ln>
          <a:effectLst>
            <a:softEdge rad="112500"/>
          </a:effectLst>
        </p:spPr>
      </p:pic>
      <p:sp>
        <p:nvSpPr>
          <p:cNvPr id="5" name="Rectangle 4"/>
          <p:cNvSpPr/>
          <p:nvPr/>
        </p:nvSpPr>
        <p:spPr>
          <a:xfrm>
            <a:off x="3352800" y="6248401"/>
            <a:ext cx="5795754" cy="584775"/>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r>
              <a:rPr lang="en-US" sz="3200" b="1" dirty="0">
                <a:latin typeface="Times New Roman" panose="02020603050405020304" pitchFamily="18" charset="0"/>
                <a:cs typeface="Times New Roman" panose="02020603050405020304" pitchFamily="18" charset="0"/>
              </a:rPr>
              <a:t>Đại </a:t>
            </a:r>
            <a:r>
              <a:rPr lang="en-US" sz="3200" b="1" dirty="0" err="1">
                <a:latin typeface="Times New Roman" panose="02020603050405020304" pitchFamily="18" charset="0"/>
                <a:cs typeface="Times New Roman" panose="02020603050405020304" pitchFamily="18" charset="0"/>
              </a:rPr>
              <a:t>Bảo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tháp</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Thạt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Luổng</a:t>
            </a:r>
            <a:r>
              <a:rPr lang="en-US" sz="3200" b="1" dirty="0">
                <a:latin typeface="Times New Roman" panose="02020603050405020304" pitchFamily="18" charset="0"/>
                <a:cs typeface="Times New Roman" panose="02020603050405020304" pitchFamily="18" charset="0"/>
              </a:rPr>
              <a:t> - </a:t>
            </a:r>
            <a:r>
              <a:rPr lang="en-US" sz="3200" b="1" dirty="0" err="1">
                <a:latin typeface="Times New Roman" panose="02020603050405020304" pitchFamily="18" charset="0"/>
                <a:cs typeface="Times New Roman" panose="02020603050405020304" pitchFamily="18" charset="0"/>
              </a:rPr>
              <a:t>Lào</a:t>
            </a:r>
            <a:endParaRPr lang="en-US" sz="3200" b="1" dirty="0">
              <a:latin typeface="Times New Roman" panose="02020603050405020304" pitchFamily="18" charset="0"/>
              <a:cs typeface="Times New Roman" panose="02020603050405020304" pitchFamily="18" charset="0"/>
            </a:endParaRPr>
          </a:p>
        </p:txBody>
      </p:sp>
      <p:pic>
        <p:nvPicPr>
          <p:cNvPr id="6" name="Picture 5" descr="C:\Users\ASUS\Desktop\Lào3.gif"/>
          <p:cNvPicPr>
            <a:picLocks noChangeAspect="1" noChangeArrowheads="1"/>
          </p:cNvPicPr>
          <p:nvPr/>
        </p:nvPicPr>
        <p:blipFill>
          <a:blip r:embed="rId3"/>
          <a:srcRect/>
          <a:stretch>
            <a:fillRect/>
          </a:stretch>
        </p:blipFill>
        <p:spPr bwMode="auto">
          <a:xfrm>
            <a:off x="3110" y="7776"/>
            <a:ext cx="2821940" cy="1795780"/>
          </a:xfrm>
          <a:prstGeom prst="rect">
            <a:avLst/>
          </a:prstGeom>
          <a:noFill/>
          <a:ln>
            <a:solidFill>
              <a:schemeClr val="bg2"/>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par>
                                <p:cTn id="8" presetID="3"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linds(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Title 1">
            <a:extLst>
              <a:ext uri="{FF2B5EF4-FFF2-40B4-BE49-F238E27FC236}">
                <a16:creationId xmlns:a16="http://schemas.microsoft.com/office/drawing/2014/main" id="{59A57141-864D-83C0-6576-D78A6D567866}"/>
              </a:ext>
            </a:extLst>
          </p:cNvPr>
          <p:cNvSpPr>
            <a:spLocks noGrp="1"/>
          </p:cNvSpPr>
          <p:nvPr>
            <p:ph type="title" idx="4294967295"/>
          </p:nvPr>
        </p:nvSpPr>
        <p:spPr>
          <a:xfrm>
            <a:off x="457200" y="5179922"/>
            <a:ext cx="11430000" cy="1524000"/>
          </a:xfrm>
        </p:spPr>
        <p:txBody>
          <a:bodyPr/>
          <a:lstStyle/>
          <a:p>
            <a:r>
              <a:rPr lang="en-US" altLang="en-US" sz="3200" b="1" dirty="0">
                <a:solidFill>
                  <a:srgbClr val="002060"/>
                </a:solidFill>
                <a:latin typeface="Times New Roman" panose="02020603050405020304" pitchFamily="18" charset="0"/>
                <a:cs typeface="Times New Roman" panose="02020603050405020304" pitchFamily="18" charset="0"/>
              </a:rPr>
              <a:t>L</a:t>
            </a:r>
            <a:r>
              <a:rPr lang="vi-VN" altLang="en-US" sz="3200" b="1" dirty="0">
                <a:solidFill>
                  <a:srgbClr val="002060"/>
                </a:solidFill>
                <a:cs typeface="Times New Roman" panose="02020603050405020304" pitchFamily="18" charset="0"/>
              </a:rPr>
              <a:t>à tổ chức liên kết của khu vực </a:t>
            </a:r>
            <a:r>
              <a:rPr lang="en-US" altLang="en-US" sz="3200" b="1" dirty="0" err="1">
                <a:solidFill>
                  <a:srgbClr val="002060"/>
                </a:solidFill>
                <a:latin typeface="Times New Roman" panose="02020603050405020304" pitchFamily="18" charset="0"/>
                <a:cs typeface="Times New Roman" panose="02020603050405020304" pitchFamily="18" charset="0"/>
              </a:rPr>
              <a:t>Đông</a:t>
            </a:r>
            <a:r>
              <a:rPr lang="en-US" altLang="en-US" sz="3200" b="1" dirty="0">
                <a:solidFill>
                  <a:srgbClr val="002060"/>
                </a:solidFill>
                <a:latin typeface="Times New Roman" panose="02020603050405020304" pitchFamily="18" charset="0"/>
                <a:cs typeface="Times New Roman" panose="02020603050405020304" pitchFamily="18" charset="0"/>
              </a:rPr>
              <a:t> Nam Á</a:t>
            </a:r>
            <a:r>
              <a:rPr lang="vi-VN" altLang="en-US" sz="3200" b="1" dirty="0">
                <a:solidFill>
                  <a:srgbClr val="002060"/>
                </a:solidFill>
                <a:cs typeface="Times New Roman" panose="02020603050405020304" pitchFamily="18" charset="0"/>
              </a:rPr>
              <a:t>, được tạo dựng với mục tiêu thúc đẩy tăng trưởng kinh tế, ủng hộ hòa bình khu vực, và phát triển văn hóa giữa các thành viên</a:t>
            </a:r>
            <a:r>
              <a:rPr lang="en-US" altLang="en-US" sz="3200" b="1" dirty="0">
                <a:solidFill>
                  <a:srgbClr val="002060"/>
                </a:solidFill>
                <a:latin typeface="Times New Roman" panose="02020603050405020304" pitchFamily="18" charset="0"/>
                <a:cs typeface="Times New Roman" panose="02020603050405020304" pitchFamily="18" charset="0"/>
              </a:rPr>
              <a:t>.</a:t>
            </a:r>
            <a:endParaRPr lang="en-US" altLang="en-US" sz="3200" b="1" dirty="0">
              <a:solidFill>
                <a:srgbClr val="002060"/>
              </a:solidFill>
            </a:endParaRPr>
          </a:p>
        </p:txBody>
      </p:sp>
      <p:pic>
        <p:nvPicPr>
          <p:cNvPr id="3" name="Picture 2">
            <a:extLst>
              <a:ext uri="{FF2B5EF4-FFF2-40B4-BE49-F238E27FC236}">
                <a16:creationId xmlns:a16="http://schemas.microsoft.com/office/drawing/2014/main" id="{EA103949-C323-773F-4A4E-008313B3DB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43200" y="154078"/>
            <a:ext cx="6590177" cy="5151930"/>
          </a:xfrm>
          <a:prstGeom prst="rect">
            <a:avLst/>
          </a:prstGeom>
        </p:spPr>
      </p:pic>
      <p:pic>
        <p:nvPicPr>
          <p:cNvPr id="2" name="Picture 1">
            <a:extLst>
              <a:ext uri="{FF2B5EF4-FFF2-40B4-BE49-F238E27FC236}">
                <a16:creationId xmlns:a16="http://schemas.microsoft.com/office/drawing/2014/main" id="{46A4318A-C0FD-E969-46B9-B2DE81A2F18E}"/>
              </a:ext>
            </a:extLst>
          </p:cNvPr>
          <p:cNvPicPr>
            <a:picLocks noChangeAspect="1"/>
          </p:cNvPicPr>
          <p:nvPr/>
        </p:nvPicPr>
        <p:blipFill>
          <a:blip r:embed="rId3"/>
          <a:stretch>
            <a:fillRect/>
          </a:stretch>
        </p:blipFill>
        <p:spPr>
          <a:xfrm>
            <a:off x="6781800" y="4724400"/>
            <a:ext cx="582404" cy="381000"/>
          </a:xfrm>
          <a:prstGeom prst="rect">
            <a:avLst/>
          </a:prstGeom>
        </p:spPr>
      </p:pic>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ndonesia chiếm đóng Đông Timor – Wikipedia tiếng Việt">
            <a:extLst>
              <a:ext uri="{FF2B5EF4-FFF2-40B4-BE49-F238E27FC236}">
                <a16:creationId xmlns:a16="http://schemas.microsoft.com/office/drawing/2014/main" id="{362308C8-4F83-0EE5-39E9-0376C934BC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81001"/>
            <a:ext cx="4876800" cy="24384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2EABDD8E-0099-2B91-629B-C203BD13001D}"/>
              </a:ext>
            </a:extLst>
          </p:cNvPr>
          <p:cNvPicPr>
            <a:picLocks noChangeAspect="1"/>
          </p:cNvPicPr>
          <p:nvPr/>
        </p:nvPicPr>
        <p:blipFill>
          <a:blip r:embed="rId3"/>
          <a:stretch>
            <a:fillRect/>
          </a:stretch>
        </p:blipFill>
        <p:spPr>
          <a:xfrm>
            <a:off x="7467600" y="522514"/>
            <a:ext cx="3904927" cy="2554545"/>
          </a:xfrm>
          <a:prstGeom prst="rect">
            <a:avLst/>
          </a:prstGeom>
        </p:spPr>
      </p:pic>
      <p:sp>
        <p:nvSpPr>
          <p:cNvPr id="5" name="TextBox 4">
            <a:extLst>
              <a:ext uri="{FF2B5EF4-FFF2-40B4-BE49-F238E27FC236}">
                <a16:creationId xmlns:a16="http://schemas.microsoft.com/office/drawing/2014/main" id="{D0116FE8-81EB-99B8-FEB5-9C8C03B8171B}"/>
              </a:ext>
            </a:extLst>
          </p:cNvPr>
          <p:cNvSpPr txBox="1"/>
          <p:nvPr/>
        </p:nvSpPr>
        <p:spPr>
          <a:xfrm>
            <a:off x="114300" y="3770055"/>
            <a:ext cx="11963400" cy="2554545"/>
          </a:xfrm>
          <a:prstGeom prst="rect">
            <a:avLst/>
          </a:prstGeom>
          <a:solidFill>
            <a:srgbClr val="D7F3FE"/>
          </a:solidFill>
        </p:spPr>
        <p:txBody>
          <a:bodyPr wrap="square">
            <a:spAutoFit/>
          </a:bodyPr>
          <a:lstStyle/>
          <a:p>
            <a:pPr algn="just"/>
            <a:r>
              <a:rPr lang="en-GB" sz="4000" dirty="0" err="1">
                <a:latin typeface="Times New Roman" panose="02020603050405020304" pitchFamily="18" charset="0"/>
                <a:cs typeface="Times New Roman" panose="02020603050405020304" pitchFamily="18" charset="0"/>
              </a:rPr>
              <a:t>T</a:t>
            </a:r>
            <a:r>
              <a:rPr lang="en-GB" sz="4000" b="0" i="0" dirty="0" err="1">
                <a:effectLst/>
                <a:latin typeface="Times New Roman" panose="02020603050405020304" pitchFamily="18" charset="0"/>
                <a:cs typeface="Times New Roman" panose="02020603050405020304" pitchFamily="18" charset="0"/>
              </a:rPr>
              <a:t>rong</a:t>
            </a:r>
            <a:r>
              <a:rPr lang="en-GB" sz="4000" b="0" i="0" dirty="0">
                <a:effectLst/>
                <a:latin typeface="Times New Roman" panose="02020603050405020304" pitchFamily="18" charset="0"/>
                <a:cs typeface="Times New Roman" panose="02020603050405020304" pitchFamily="18" charset="0"/>
              </a:rPr>
              <a:t> </a:t>
            </a:r>
            <a:r>
              <a:rPr lang="en-GB" sz="4000" b="0" i="0" dirty="0" err="1">
                <a:effectLst/>
                <a:latin typeface="Times New Roman" panose="02020603050405020304" pitchFamily="18" charset="0"/>
                <a:cs typeface="Times New Roman" panose="02020603050405020304" pitchFamily="18" charset="0"/>
              </a:rPr>
              <a:t>tuyên</a:t>
            </a:r>
            <a:r>
              <a:rPr lang="en-GB" sz="4000" b="0" i="0" dirty="0">
                <a:effectLst/>
                <a:latin typeface="Times New Roman" panose="02020603050405020304" pitchFamily="18" charset="0"/>
                <a:cs typeface="Times New Roman" panose="02020603050405020304" pitchFamily="18" charset="0"/>
              </a:rPr>
              <a:t> </a:t>
            </a:r>
            <a:r>
              <a:rPr lang="en-GB" sz="4000" b="0" i="0" dirty="0" err="1">
                <a:effectLst/>
                <a:latin typeface="Times New Roman" panose="02020603050405020304" pitchFamily="18" charset="0"/>
                <a:cs typeface="Times New Roman" panose="02020603050405020304" pitchFamily="18" charset="0"/>
              </a:rPr>
              <a:t>bố</a:t>
            </a:r>
            <a:r>
              <a:rPr lang="en-GB" sz="4000" b="0" i="0" dirty="0">
                <a:effectLst/>
                <a:latin typeface="Times New Roman" panose="02020603050405020304" pitchFamily="18" charset="0"/>
                <a:cs typeface="Times New Roman" panose="02020603050405020304" pitchFamily="18" charset="0"/>
              </a:rPr>
              <a:t> </a:t>
            </a:r>
            <a:r>
              <a:rPr lang="en-GB" sz="4000" b="0" i="0" dirty="0" err="1">
                <a:effectLst/>
                <a:latin typeface="Times New Roman" panose="02020603050405020304" pitchFamily="18" charset="0"/>
                <a:cs typeface="Times New Roman" panose="02020603050405020304" pitchFamily="18" charset="0"/>
              </a:rPr>
              <a:t>ngày</a:t>
            </a:r>
            <a:r>
              <a:rPr lang="en-GB" sz="4000" b="0" i="0" dirty="0">
                <a:effectLst/>
                <a:latin typeface="Times New Roman" panose="02020603050405020304" pitchFamily="18" charset="0"/>
                <a:cs typeface="Times New Roman" panose="02020603050405020304" pitchFamily="18" charset="0"/>
              </a:rPr>
              <a:t> </a:t>
            </a:r>
            <a:r>
              <a:rPr lang="en-GB" sz="4000" dirty="0">
                <a:latin typeface="Times New Roman" panose="02020603050405020304" pitchFamily="18" charset="0"/>
                <a:cs typeface="Times New Roman" panose="02020603050405020304" pitchFamily="18" charset="0"/>
              </a:rPr>
              <a:t>11 </a:t>
            </a:r>
            <a:r>
              <a:rPr lang="en-GB" sz="4000" dirty="0" err="1">
                <a:latin typeface="Times New Roman" panose="02020603050405020304" pitchFamily="18" charset="0"/>
                <a:cs typeface="Times New Roman" panose="02020603050405020304" pitchFamily="18" charset="0"/>
              </a:rPr>
              <a:t>tháng</a:t>
            </a:r>
            <a:r>
              <a:rPr lang="en-GB" sz="4000" dirty="0">
                <a:latin typeface="Times New Roman" panose="02020603050405020304" pitchFamily="18" charset="0"/>
                <a:cs typeface="Times New Roman" panose="02020603050405020304" pitchFamily="18" charset="0"/>
              </a:rPr>
              <a:t> 11</a:t>
            </a:r>
            <a:r>
              <a:rPr lang="en-GB" sz="4000" b="0" i="0" dirty="0">
                <a:effectLst/>
                <a:latin typeface="Times New Roman" panose="02020603050405020304" pitchFamily="18" charset="0"/>
                <a:cs typeface="Times New Roman" panose="02020603050405020304" pitchFamily="18" charset="0"/>
              </a:rPr>
              <a:t> </a:t>
            </a:r>
            <a:r>
              <a:rPr lang="en-GB" sz="4000" b="0" i="0" dirty="0" err="1">
                <a:effectLst/>
                <a:latin typeface="Times New Roman" panose="02020603050405020304" pitchFamily="18" charset="0"/>
                <a:cs typeface="Times New Roman" panose="02020603050405020304" pitchFamily="18" charset="0"/>
              </a:rPr>
              <a:t>năm</a:t>
            </a:r>
            <a:r>
              <a:rPr lang="en-GB" sz="4000" b="0" i="0" dirty="0">
                <a:effectLst/>
                <a:latin typeface="Times New Roman" panose="02020603050405020304" pitchFamily="18" charset="0"/>
                <a:cs typeface="Times New Roman" panose="02020603050405020304" pitchFamily="18" charset="0"/>
              </a:rPr>
              <a:t> </a:t>
            </a:r>
            <a:r>
              <a:rPr lang="en-GB" sz="4000" dirty="0">
                <a:latin typeface="Times New Roman" panose="02020603050405020304" pitchFamily="18" charset="0"/>
                <a:cs typeface="Times New Roman" panose="02020603050405020304" pitchFamily="18" charset="0"/>
              </a:rPr>
              <a:t>2022</a:t>
            </a:r>
            <a:r>
              <a:rPr lang="en-GB" sz="4000" b="0" i="0" dirty="0">
                <a:effectLst/>
                <a:latin typeface="Times New Roman" panose="02020603050405020304" pitchFamily="18" charset="0"/>
                <a:cs typeface="Times New Roman" panose="02020603050405020304" pitchFamily="18" charset="0"/>
              </a:rPr>
              <a:t>, </a:t>
            </a:r>
            <a:r>
              <a:rPr lang="en-GB" sz="4000" b="0" i="0" dirty="0" err="1">
                <a:effectLst/>
                <a:latin typeface="Times New Roman" panose="02020603050405020304" pitchFamily="18" charset="0"/>
                <a:cs typeface="Times New Roman" panose="02020603050405020304" pitchFamily="18" charset="0"/>
              </a:rPr>
              <a:t>Hiệp</a:t>
            </a:r>
            <a:r>
              <a:rPr lang="en-GB" sz="4000" b="0" i="0" dirty="0">
                <a:effectLst/>
                <a:latin typeface="Times New Roman" panose="02020603050405020304" pitchFamily="18" charset="0"/>
                <a:cs typeface="Times New Roman" panose="02020603050405020304" pitchFamily="18" charset="0"/>
              </a:rPr>
              <a:t> </a:t>
            </a:r>
            <a:r>
              <a:rPr lang="en-GB" sz="4000" b="0" i="0" dirty="0" err="1">
                <a:effectLst/>
                <a:latin typeface="Times New Roman" panose="02020603050405020304" pitchFamily="18" charset="0"/>
                <a:cs typeface="Times New Roman" panose="02020603050405020304" pitchFamily="18" charset="0"/>
              </a:rPr>
              <a:t>hội</a:t>
            </a:r>
            <a:r>
              <a:rPr lang="en-GB" sz="4000" b="0" i="0" dirty="0">
                <a:effectLst/>
                <a:latin typeface="Times New Roman" panose="02020603050405020304" pitchFamily="18" charset="0"/>
                <a:cs typeface="Times New Roman" panose="02020603050405020304" pitchFamily="18" charset="0"/>
              </a:rPr>
              <a:t> </a:t>
            </a:r>
            <a:r>
              <a:rPr lang="en-GB" sz="4000" b="0" i="0" dirty="0" err="1">
                <a:effectLst/>
                <a:latin typeface="Times New Roman" panose="02020603050405020304" pitchFamily="18" charset="0"/>
                <a:cs typeface="Times New Roman" panose="02020603050405020304" pitchFamily="18" charset="0"/>
              </a:rPr>
              <a:t>Các</a:t>
            </a:r>
            <a:r>
              <a:rPr lang="en-GB" sz="4000" b="0" i="0" dirty="0">
                <a:effectLst/>
                <a:latin typeface="Times New Roman" panose="02020603050405020304" pitchFamily="18" charset="0"/>
                <a:cs typeface="Times New Roman" panose="02020603050405020304" pitchFamily="18" charset="0"/>
              </a:rPr>
              <a:t> </a:t>
            </a:r>
            <a:r>
              <a:rPr lang="en-GB" sz="4000" b="0" i="0" dirty="0" err="1">
                <a:effectLst/>
                <a:latin typeface="Times New Roman" panose="02020603050405020304" pitchFamily="18" charset="0"/>
                <a:cs typeface="Times New Roman" panose="02020603050405020304" pitchFamily="18" charset="0"/>
              </a:rPr>
              <a:t>quốc</a:t>
            </a:r>
            <a:r>
              <a:rPr lang="en-GB" sz="4000" b="0" i="0" dirty="0">
                <a:effectLst/>
                <a:latin typeface="Times New Roman" panose="02020603050405020304" pitchFamily="18" charset="0"/>
                <a:cs typeface="Times New Roman" panose="02020603050405020304" pitchFamily="18" charset="0"/>
              </a:rPr>
              <a:t> </a:t>
            </a:r>
            <a:r>
              <a:rPr lang="en-GB" sz="4000" b="0" i="0" dirty="0" err="1">
                <a:effectLst/>
                <a:latin typeface="Times New Roman" panose="02020603050405020304" pitchFamily="18" charset="0"/>
                <a:cs typeface="Times New Roman" panose="02020603050405020304" pitchFamily="18" charset="0"/>
              </a:rPr>
              <a:t>gia</a:t>
            </a:r>
            <a:r>
              <a:rPr lang="en-GB" sz="4000" b="0" i="0" dirty="0">
                <a:effectLst/>
                <a:latin typeface="Times New Roman" panose="02020603050405020304" pitchFamily="18" charset="0"/>
                <a:cs typeface="Times New Roman" panose="02020603050405020304" pitchFamily="18" charset="0"/>
              </a:rPr>
              <a:t> </a:t>
            </a:r>
            <a:r>
              <a:rPr lang="en-GB" sz="4000" b="0" i="0" dirty="0" err="1">
                <a:effectLst/>
                <a:latin typeface="Times New Roman" panose="02020603050405020304" pitchFamily="18" charset="0"/>
                <a:cs typeface="Times New Roman" panose="02020603050405020304" pitchFamily="18" charset="0"/>
              </a:rPr>
              <a:t>Đông</a:t>
            </a:r>
            <a:r>
              <a:rPr lang="en-GB" sz="4000" b="0" i="0" dirty="0">
                <a:effectLst/>
                <a:latin typeface="Times New Roman" panose="02020603050405020304" pitchFamily="18" charset="0"/>
                <a:cs typeface="Times New Roman" panose="02020603050405020304" pitchFamily="18" charset="0"/>
              </a:rPr>
              <a:t> Nam Á (ASEAN) </a:t>
            </a:r>
            <a:r>
              <a:rPr lang="en-GB" sz="4000" b="0" i="0" dirty="0" err="1">
                <a:effectLst/>
                <a:latin typeface="Times New Roman" panose="02020603050405020304" pitchFamily="18" charset="0"/>
                <a:cs typeface="Times New Roman" panose="02020603050405020304" pitchFamily="18" charset="0"/>
              </a:rPr>
              <a:t>cuối</a:t>
            </a:r>
            <a:r>
              <a:rPr lang="en-GB" sz="4000" b="0" i="0" dirty="0">
                <a:effectLst/>
                <a:latin typeface="Times New Roman" panose="02020603050405020304" pitchFamily="18" charset="0"/>
                <a:cs typeface="Times New Roman" panose="02020603050405020304" pitchFamily="18" charset="0"/>
              </a:rPr>
              <a:t> </a:t>
            </a:r>
            <a:r>
              <a:rPr lang="en-GB" sz="4000" b="0" i="0" dirty="0" err="1">
                <a:effectLst/>
                <a:latin typeface="Times New Roman" panose="02020603050405020304" pitchFamily="18" charset="0"/>
                <a:cs typeface="Times New Roman" panose="02020603050405020304" pitchFamily="18" charset="0"/>
              </a:rPr>
              <a:t>cùng</a:t>
            </a:r>
            <a:r>
              <a:rPr lang="en-GB" sz="4000" b="0" i="0" dirty="0">
                <a:effectLst/>
                <a:latin typeface="Times New Roman" panose="02020603050405020304" pitchFamily="18" charset="0"/>
                <a:cs typeface="Times New Roman" panose="02020603050405020304" pitchFamily="18" charset="0"/>
              </a:rPr>
              <a:t> </a:t>
            </a:r>
            <a:r>
              <a:rPr lang="en-GB" sz="4000" b="0" i="0" dirty="0" err="1">
                <a:effectLst/>
                <a:latin typeface="Times New Roman" panose="02020603050405020304" pitchFamily="18" charset="0"/>
                <a:cs typeface="Times New Roman" panose="02020603050405020304" pitchFamily="18" charset="0"/>
              </a:rPr>
              <a:t>cũng</a:t>
            </a:r>
            <a:r>
              <a:rPr lang="en-GB" sz="4000" b="0" i="0" dirty="0">
                <a:effectLst/>
                <a:latin typeface="Times New Roman" panose="02020603050405020304" pitchFamily="18" charset="0"/>
                <a:cs typeface="Times New Roman" panose="02020603050405020304" pitchFamily="18" charset="0"/>
              </a:rPr>
              <a:t> </a:t>
            </a:r>
            <a:r>
              <a:rPr lang="en-GB" sz="4000" b="0" i="0" dirty="0" err="1">
                <a:effectLst/>
                <a:latin typeface="Times New Roman" panose="02020603050405020304" pitchFamily="18" charset="0"/>
                <a:cs typeface="Times New Roman" panose="02020603050405020304" pitchFamily="18" charset="0"/>
              </a:rPr>
              <a:t>đã</a:t>
            </a:r>
            <a:r>
              <a:rPr lang="en-GB" sz="4000" b="0" i="0" dirty="0">
                <a:effectLst/>
                <a:latin typeface="Times New Roman" panose="02020603050405020304" pitchFamily="18" charset="0"/>
                <a:cs typeface="Times New Roman" panose="02020603050405020304" pitchFamily="18" charset="0"/>
              </a:rPr>
              <a:t> </a:t>
            </a:r>
            <a:r>
              <a:rPr lang="en-GB" sz="4000" b="0" i="0" dirty="0" err="1">
                <a:effectLst/>
                <a:latin typeface="Times New Roman" panose="02020603050405020304" pitchFamily="18" charset="0"/>
                <a:cs typeface="Times New Roman" panose="02020603050405020304" pitchFamily="18" charset="0"/>
              </a:rPr>
              <a:t>nhất</a:t>
            </a:r>
            <a:r>
              <a:rPr lang="en-GB" sz="4000" b="0" i="0" dirty="0">
                <a:effectLst/>
                <a:latin typeface="Times New Roman" panose="02020603050405020304" pitchFamily="18" charset="0"/>
                <a:cs typeface="Times New Roman" panose="02020603050405020304" pitchFamily="18" charset="0"/>
              </a:rPr>
              <a:t> </a:t>
            </a:r>
            <a:r>
              <a:rPr lang="en-GB" sz="4000" b="0" i="0" dirty="0" err="1">
                <a:effectLst/>
                <a:latin typeface="Times New Roman" panose="02020603050405020304" pitchFamily="18" charset="0"/>
                <a:cs typeface="Times New Roman" panose="02020603050405020304" pitchFamily="18" charset="0"/>
              </a:rPr>
              <a:t>trí</a:t>
            </a:r>
            <a:r>
              <a:rPr lang="en-GB" sz="4000" b="0" i="0" dirty="0">
                <a:effectLst/>
                <a:latin typeface="Times New Roman" panose="02020603050405020304" pitchFamily="18" charset="0"/>
                <a:cs typeface="Times New Roman" panose="02020603050405020304" pitchFamily="18" charset="0"/>
              </a:rPr>
              <a:t> </a:t>
            </a:r>
            <a:r>
              <a:rPr lang="en-GB" sz="4000" b="0" i="0" dirty="0" err="1">
                <a:effectLst/>
                <a:latin typeface="Times New Roman" panose="02020603050405020304" pitchFamily="18" charset="0"/>
                <a:cs typeface="Times New Roman" panose="02020603050405020304" pitchFamily="18" charset="0"/>
              </a:rPr>
              <a:t>về</a:t>
            </a:r>
            <a:r>
              <a:rPr lang="en-GB" sz="4000" b="0" i="0" dirty="0">
                <a:effectLst/>
                <a:latin typeface="Times New Roman" panose="02020603050405020304" pitchFamily="18" charset="0"/>
                <a:cs typeface="Times New Roman" panose="02020603050405020304" pitchFamily="18" charset="0"/>
              </a:rPr>
              <a:t> </a:t>
            </a:r>
            <a:r>
              <a:rPr lang="en-GB" sz="4000" b="0" i="0" dirty="0" err="1">
                <a:effectLst/>
                <a:latin typeface="Times New Roman" panose="02020603050405020304" pitchFamily="18" charset="0"/>
                <a:cs typeface="Times New Roman" panose="02020603050405020304" pitchFamily="18" charset="0"/>
              </a:rPr>
              <a:t>nguyên</a:t>
            </a:r>
            <a:r>
              <a:rPr lang="en-GB" sz="4000" b="0" i="0" dirty="0">
                <a:effectLst/>
                <a:latin typeface="Times New Roman" panose="02020603050405020304" pitchFamily="18" charset="0"/>
                <a:cs typeface="Times New Roman" panose="02020603050405020304" pitchFamily="18" charset="0"/>
              </a:rPr>
              <a:t> </a:t>
            </a:r>
            <a:r>
              <a:rPr lang="en-GB" sz="4000" b="0" i="0" dirty="0" err="1">
                <a:effectLst/>
                <a:latin typeface="Times New Roman" panose="02020603050405020304" pitchFamily="18" charset="0"/>
                <a:cs typeface="Times New Roman" panose="02020603050405020304" pitchFamily="18" charset="0"/>
              </a:rPr>
              <a:t>tắc</a:t>
            </a:r>
            <a:r>
              <a:rPr lang="en-GB" sz="4000" b="0" i="0" dirty="0">
                <a:effectLst/>
                <a:latin typeface="Times New Roman" panose="02020603050405020304" pitchFamily="18" charset="0"/>
                <a:cs typeface="Times New Roman" panose="02020603050405020304" pitchFamily="18" charset="0"/>
              </a:rPr>
              <a:t> </a:t>
            </a:r>
            <a:r>
              <a:rPr lang="en-GB" sz="4000" b="0" i="0" dirty="0" err="1">
                <a:effectLst/>
                <a:latin typeface="Times New Roman" panose="02020603050405020304" pitchFamily="18" charset="0"/>
                <a:cs typeface="Times New Roman" panose="02020603050405020304" pitchFamily="18" charset="0"/>
              </a:rPr>
              <a:t>để</a:t>
            </a:r>
            <a:r>
              <a:rPr lang="en-GB" sz="4000" b="0" i="0" dirty="0">
                <a:effectLst/>
                <a:latin typeface="Times New Roman" panose="02020603050405020304" pitchFamily="18" charset="0"/>
                <a:cs typeface="Times New Roman" panose="02020603050405020304" pitchFamily="18" charset="0"/>
              </a:rPr>
              <a:t> </a:t>
            </a:r>
            <a:r>
              <a:rPr lang="en-GB" sz="4000" b="0" i="0" dirty="0" err="1">
                <a:effectLst/>
                <a:latin typeface="Times New Roman" panose="02020603050405020304" pitchFamily="18" charset="0"/>
                <a:cs typeface="Times New Roman" panose="02020603050405020304" pitchFamily="18" charset="0"/>
              </a:rPr>
              <a:t>kết</a:t>
            </a:r>
            <a:r>
              <a:rPr lang="en-GB" sz="4000" b="0" i="0" dirty="0">
                <a:effectLst/>
                <a:latin typeface="Times New Roman" panose="02020603050405020304" pitchFamily="18" charset="0"/>
                <a:cs typeface="Times New Roman" panose="02020603050405020304" pitchFamily="18" charset="0"/>
              </a:rPr>
              <a:t> </a:t>
            </a:r>
            <a:r>
              <a:rPr lang="en-GB" sz="4000" b="0" i="0" dirty="0" err="1">
                <a:effectLst/>
                <a:latin typeface="Times New Roman" panose="02020603050405020304" pitchFamily="18" charset="0"/>
                <a:cs typeface="Times New Roman" panose="02020603050405020304" pitchFamily="18" charset="0"/>
              </a:rPr>
              <a:t>nạp</a:t>
            </a:r>
            <a:r>
              <a:rPr lang="en-GB" sz="4000" b="0" i="0" dirty="0">
                <a:effectLst/>
                <a:latin typeface="Times New Roman" panose="02020603050405020304" pitchFamily="18" charset="0"/>
                <a:cs typeface="Times New Roman" panose="02020603050405020304" pitchFamily="18" charset="0"/>
              </a:rPr>
              <a:t> </a:t>
            </a:r>
            <a:r>
              <a:rPr lang="en-GB" sz="4000" dirty="0" err="1">
                <a:latin typeface="Times New Roman" panose="02020603050405020304" pitchFamily="18" charset="0"/>
                <a:cs typeface="Times New Roman" panose="02020603050405020304" pitchFamily="18" charset="0"/>
              </a:rPr>
              <a:t>Đông</a:t>
            </a:r>
            <a:r>
              <a:rPr lang="en-GB" sz="4000" dirty="0">
                <a:latin typeface="Times New Roman" panose="02020603050405020304" pitchFamily="18" charset="0"/>
                <a:cs typeface="Times New Roman" panose="02020603050405020304" pitchFamily="18" charset="0"/>
              </a:rPr>
              <a:t> Timor</a:t>
            </a:r>
            <a:r>
              <a:rPr lang="en-GB" sz="4000" b="0" i="0" dirty="0">
                <a:effectLst/>
                <a:latin typeface="Times New Roman" panose="02020603050405020304" pitchFamily="18" charset="0"/>
                <a:cs typeface="Times New Roman" panose="02020603050405020304" pitchFamily="18" charset="0"/>
              </a:rPr>
              <a:t> </a:t>
            </a:r>
            <a:r>
              <a:rPr lang="en-GB" sz="4000" b="0" i="0" dirty="0" err="1">
                <a:effectLst/>
                <a:latin typeface="Times New Roman" panose="02020603050405020304" pitchFamily="18" charset="0"/>
                <a:cs typeface="Times New Roman" panose="02020603050405020304" pitchFamily="18" charset="0"/>
              </a:rPr>
              <a:t>vào</a:t>
            </a:r>
            <a:r>
              <a:rPr lang="en-GB" sz="4000" b="0" i="0" dirty="0">
                <a:effectLst/>
                <a:latin typeface="Times New Roman" panose="02020603050405020304" pitchFamily="18" charset="0"/>
                <a:cs typeface="Times New Roman" panose="02020603050405020304" pitchFamily="18" charset="0"/>
              </a:rPr>
              <a:t> ASEAN, </a:t>
            </a:r>
            <a:r>
              <a:rPr lang="en-GB" sz="4000" b="0" i="0" dirty="0" err="1">
                <a:effectLst/>
                <a:latin typeface="Times New Roman" panose="02020603050405020304" pitchFamily="18" charset="0"/>
                <a:cs typeface="Times New Roman" panose="02020603050405020304" pitchFamily="18" charset="0"/>
              </a:rPr>
              <a:t>trở</a:t>
            </a:r>
            <a:r>
              <a:rPr lang="en-GB" sz="4000" b="0" i="0" dirty="0">
                <a:effectLst/>
                <a:latin typeface="Times New Roman" panose="02020603050405020304" pitchFamily="18" charset="0"/>
                <a:cs typeface="Times New Roman" panose="02020603050405020304" pitchFamily="18" charset="0"/>
              </a:rPr>
              <a:t> </a:t>
            </a:r>
            <a:r>
              <a:rPr lang="en-GB" sz="4000" b="0" i="0" dirty="0" err="1">
                <a:effectLst/>
                <a:latin typeface="Times New Roman" panose="02020603050405020304" pitchFamily="18" charset="0"/>
                <a:cs typeface="Times New Roman" panose="02020603050405020304" pitchFamily="18" charset="0"/>
              </a:rPr>
              <a:t>thành</a:t>
            </a:r>
            <a:r>
              <a:rPr lang="en-GB" sz="4000" b="0" i="0" dirty="0">
                <a:effectLst/>
                <a:latin typeface="Times New Roman" panose="02020603050405020304" pitchFamily="18" charset="0"/>
                <a:cs typeface="Times New Roman" panose="02020603050405020304" pitchFamily="18" charset="0"/>
              </a:rPr>
              <a:t> </a:t>
            </a:r>
            <a:r>
              <a:rPr lang="en-GB" sz="4000" b="0" i="0" dirty="0" err="1">
                <a:effectLst/>
                <a:latin typeface="Times New Roman" panose="02020603050405020304" pitchFamily="18" charset="0"/>
                <a:cs typeface="Times New Roman" panose="02020603050405020304" pitchFamily="18" charset="0"/>
              </a:rPr>
              <a:t>thành</a:t>
            </a:r>
            <a:r>
              <a:rPr lang="en-GB" sz="4000" b="0" i="0" dirty="0">
                <a:effectLst/>
                <a:latin typeface="Times New Roman" panose="02020603050405020304" pitchFamily="18" charset="0"/>
                <a:cs typeface="Times New Roman" panose="02020603050405020304" pitchFamily="18" charset="0"/>
              </a:rPr>
              <a:t> </a:t>
            </a:r>
            <a:r>
              <a:rPr lang="en-GB" sz="4000" b="0" i="0" dirty="0" err="1">
                <a:effectLst/>
                <a:latin typeface="Times New Roman" panose="02020603050405020304" pitchFamily="18" charset="0"/>
                <a:cs typeface="Times New Roman" panose="02020603050405020304" pitchFamily="18" charset="0"/>
              </a:rPr>
              <a:t>viên</a:t>
            </a:r>
            <a:r>
              <a:rPr lang="en-GB" sz="4000" b="0" i="0" dirty="0">
                <a:effectLst/>
                <a:latin typeface="Times New Roman" panose="02020603050405020304" pitchFamily="18" charset="0"/>
                <a:cs typeface="Times New Roman" panose="02020603050405020304" pitchFamily="18" charset="0"/>
              </a:rPr>
              <a:t> </a:t>
            </a:r>
            <a:r>
              <a:rPr lang="en-GB" sz="4000" b="0" i="0" dirty="0" err="1">
                <a:effectLst/>
                <a:latin typeface="Times New Roman" panose="02020603050405020304" pitchFamily="18" charset="0"/>
                <a:cs typeface="Times New Roman" panose="02020603050405020304" pitchFamily="18" charset="0"/>
              </a:rPr>
              <a:t>thứ</a:t>
            </a:r>
            <a:r>
              <a:rPr lang="en-GB" sz="4000" b="0" i="0" dirty="0">
                <a:effectLst/>
                <a:latin typeface="Times New Roman" panose="02020603050405020304" pitchFamily="18" charset="0"/>
                <a:cs typeface="Times New Roman" panose="02020603050405020304" pitchFamily="18" charset="0"/>
              </a:rPr>
              <a:t> 11 </a:t>
            </a:r>
            <a:r>
              <a:rPr lang="en-GB" sz="4000" b="0" i="0" dirty="0" err="1">
                <a:effectLst/>
                <a:latin typeface="Times New Roman" panose="02020603050405020304" pitchFamily="18" charset="0"/>
                <a:cs typeface="Times New Roman" panose="02020603050405020304" pitchFamily="18" charset="0"/>
              </a:rPr>
              <a:t>của</a:t>
            </a:r>
            <a:r>
              <a:rPr lang="en-GB" sz="4000" b="0" i="0" dirty="0">
                <a:effectLst/>
                <a:latin typeface="Times New Roman" panose="02020603050405020304" pitchFamily="18" charset="0"/>
                <a:cs typeface="Times New Roman" panose="02020603050405020304" pitchFamily="18" charset="0"/>
              </a:rPr>
              <a:t> </a:t>
            </a:r>
            <a:r>
              <a:rPr lang="en-GB" sz="4000" b="0" i="0" dirty="0" err="1">
                <a:effectLst/>
                <a:latin typeface="Times New Roman" panose="02020603050405020304" pitchFamily="18" charset="0"/>
                <a:cs typeface="Times New Roman" panose="02020603050405020304" pitchFamily="18" charset="0"/>
              </a:rPr>
              <a:t>khối</a:t>
            </a:r>
            <a:r>
              <a:rPr lang="en-GB" sz="4000" b="0" i="0" dirty="0">
                <a:effectLst/>
                <a:latin typeface="Times New Roman" panose="02020603050405020304" pitchFamily="18" charset="0"/>
                <a:cs typeface="Times New Roman" panose="02020603050405020304" pitchFamily="18" charset="0"/>
              </a:rPr>
              <a:t>.</a:t>
            </a:r>
            <a:endParaRPr lang="en-GB"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2087824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1BCA7E4-723F-CE3A-D6AC-10A90C71E3AB}"/>
              </a:ext>
            </a:extLst>
          </p:cNvPr>
          <p:cNvSpPr/>
          <p:nvPr/>
        </p:nvSpPr>
        <p:spPr>
          <a:xfrm>
            <a:off x="2432657" y="2344524"/>
            <a:ext cx="7326685" cy="1600438"/>
          </a:xfrm>
          <a:prstGeom prst="rect">
            <a:avLst/>
          </a:prstGeom>
          <a:noFill/>
        </p:spPr>
        <p:txBody>
          <a:bodyPr wrap="none" lIns="121920" tIns="60960" rIns="121920" bIns="6096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9600" b="1" i="0" u="none" strike="noStrike" kern="0" cap="none" spc="0" normalizeH="0" baseline="0" noProof="0" dirty="0">
                <a:ln w="0"/>
                <a:gradFill>
                  <a:gsLst>
                    <a:gs pos="0">
                      <a:srgbClr val="504E31">
                        <a:lumMod val="50000"/>
                      </a:srgbClr>
                    </a:gs>
                    <a:gs pos="50000">
                      <a:srgbClr val="504E31"/>
                    </a:gs>
                    <a:gs pos="100000">
                      <a:srgbClr val="504E31">
                        <a:lumMod val="60000"/>
                        <a:lumOff val="40000"/>
                      </a:srgbClr>
                    </a:gs>
                  </a:gsLst>
                  <a:lin ang="5400000"/>
                </a:gra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sym typeface="Arial"/>
              </a:rPr>
              <a:t>LUYỆN TẬP</a:t>
            </a:r>
          </a:p>
        </p:txBody>
      </p:sp>
    </p:spTree>
    <p:extLst>
      <p:ext uri="{BB962C8B-B14F-4D97-AF65-F5344CB8AC3E}">
        <p14:creationId xmlns:p14="http://schemas.microsoft.com/office/powerpoint/2010/main" val="39095847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3000" fill="hold" grpId="0" nodeType="withEffect">
                                  <p:stCondLst>
                                    <p:cond delay="0"/>
                                  </p:stCondLst>
                                  <p:iterate type="lt">
                                    <p:tmPct val="10000"/>
                                  </p:iterate>
                                  <p:childTnLst>
                                    <p:animMotion origin="layout" path="M 0 -1.97531E-6 L 0 -0.07222 " pathEditMode="relative" rAng="0" ptsTypes="AA">
                                      <p:cBhvr>
                                        <p:cTn id="6" dur="250" accel="50000" decel="50000" autoRev="1" fill="hold">
                                          <p:stCondLst>
                                            <p:cond delay="0"/>
                                          </p:stCondLst>
                                        </p:cTn>
                                        <p:tgtEl>
                                          <p:spTgt spid="3"/>
                                        </p:tgtEl>
                                        <p:attrNameLst>
                                          <p:attrName>ppt_x</p:attrName>
                                          <p:attrName>ppt_y</p:attrName>
                                        </p:attrNameLst>
                                      </p:cBhvr>
                                      <p:rCtr x="0" y="-3611"/>
                                    </p:animMotion>
                                    <p:animRot by="1500000">
                                      <p:cBhvr>
                                        <p:cTn id="7" dur="125" fill="hold">
                                          <p:stCondLst>
                                            <p:cond delay="0"/>
                                          </p:stCondLst>
                                        </p:cTn>
                                        <p:tgtEl>
                                          <p:spTgt spid="3"/>
                                        </p:tgtEl>
                                        <p:attrNameLst>
                                          <p:attrName>r</p:attrName>
                                        </p:attrNameLst>
                                      </p:cBhvr>
                                    </p:animRot>
                                    <p:animRot by="-1500000">
                                      <p:cBhvr>
                                        <p:cTn id="8" dur="125" fill="hold">
                                          <p:stCondLst>
                                            <p:cond delay="125"/>
                                          </p:stCondLst>
                                        </p:cTn>
                                        <p:tgtEl>
                                          <p:spTgt spid="3"/>
                                        </p:tgtEl>
                                        <p:attrNameLst>
                                          <p:attrName>r</p:attrName>
                                        </p:attrNameLst>
                                      </p:cBhvr>
                                    </p:animRot>
                                    <p:animRot by="-1500000">
                                      <p:cBhvr>
                                        <p:cTn id="9" dur="125" fill="hold">
                                          <p:stCondLst>
                                            <p:cond delay="250"/>
                                          </p:stCondLst>
                                        </p:cTn>
                                        <p:tgtEl>
                                          <p:spTgt spid="3"/>
                                        </p:tgtEl>
                                        <p:attrNameLst>
                                          <p:attrName>r</p:attrName>
                                        </p:attrNameLst>
                                      </p:cBhvr>
                                    </p:animRot>
                                    <p:animRot by="1500000">
                                      <p:cBhvr>
                                        <p:cTn id="10" dur="125" fill="hold">
                                          <p:stCondLst>
                                            <p:cond delay="375"/>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FF2E5"/>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C7FB6BC8-F3AB-704C-8398-874F700F07E7}"/>
              </a:ext>
            </a:extLst>
          </p:cNvPr>
          <p:cNvGrpSpPr/>
          <p:nvPr/>
        </p:nvGrpSpPr>
        <p:grpSpPr>
          <a:xfrm>
            <a:off x="5588000" y="990601"/>
            <a:ext cx="5791200" cy="5529500"/>
            <a:chOff x="4191000" y="742950"/>
            <a:chExt cx="4343400" cy="4147125"/>
          </a:xfrm>
        </p:grpSpPr>
        <p:sp>
          <p:nvSpPr>
            <p:cNvPr id="3" name="Google Shape;305;p35">
              <a:extLst>
                <a:ext uri="{FF2B5EF4-FFF2-40B4-BE49-F238E27FC236}">
                  <a16:creationId xmlns:a16="http://schemas.microsoft.com/office/drawing/2014/main" id="{8F045E48-FDC0-6C42-828A-80B89FE753A6}"/>
                </a:ext>
              </a:extLst>
            </p:cNvPr>
            <p:cNvSpPr/>
            <p:nvPr/>
          </p:nvSpPr>
          <p:spPr>
            <a:xfrm>
              <a:off x="4191000" y="742950"/>
              <a:ext cx="4343400" cy="4110588"/>
            </a:xfrm>
            <a:custGeom>
              <a:avLst/>
              <a:gdLst/>
              <a:ahLst/>
              <a:cxnLst/>
              <a:rect l="l" t="t" r="r" b="b"/>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rgbClr val="000000"/>
            </a:solidFill>
            <a:ln w="19050" cap="flat" cmpd="sng">
              <a:solidFill>
                <a:srgbClr val="FFFF00"/>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pic>
          <p:nvPicPr>
            <p:cNvPr id="4" name="Picture 3">
              <a:extLst>
                <a:ext uri="{FF2B5EF4-FFF2-40B4-BE49-F238E27FC236}">
                  <a16:creationId xmlns:a16="http://schemas.microsoft.com/office/drawing/2014/main" id="{8F337A21-FF54-4A4E-BA59-EBE58E44E40E}"/>
                </a:ext>
              </a:extLst>
            </p:cNvPr>
            <p:cNvPicPr>
              <a:picLocks noChangeAspect="1"/>
            </p:cNvPicPr>
            <p:nvPr/>
          </p:nvPicPr>
          <p:blipFill>
            <a:blip r:embed="rId2"/>
            <a:stretch>
              <a:fillRect/>
            </a:stretch>
          </p:blipFill>
          <p:spPr>
            <a:xfrm>
              <a:off x="6019800" y="4251900"/>
              <a:ext cx="638175" cy="638175"/>
            </a:xfrm>
            <a:prstGeom prst="rect">
              <a:avLst/>
            </a:prstGeom>
          </p:spPr>
        </p:pic>
      </p:grpSp>
      <p:pic>
        <p:nvPicPr>
          <p:cNvPr id="6" name="Picture 5">
            <a:extLst>
              <a:ext uri="{FF2B5EF4-FFF2-40B4-BE49-F238E27FC236}">
                <a16:creationId xmlns:a16="http://schemas.microsoft.com/office/drawing/2014/main" id="{E130E840-E55E-F646-A685-1930081D11BC}"/>
              </a:ext>
            </a:extLst>
          </p:cNvPr>
          <p:cNvPicPr>
            <a:picLocks noChangeAspect="1"/>
          </p:cNvPicPr>
          <p:nvPr/>
        </p:nvPicPr>
        <p:blipFill>
          <a:blip r:embed="rId3"/>
          <a:stretch>
            <a:fillRect/>
          </a:stretch>
        </p:blipFill>
        <p:spPr>
          <a:xfrm flipH="1">
            <a:off x="1405243" y="1371600"/>
            <a:ext cx="3775635" cy="4971636"/>
          </a:xfrm>
          <a:prstGeom prst="rect">
            <a:avLst/>
          </a:prstGeom>
        </p:spPr>
      </p:pic>
      <p:pic>
        <p:nvPicPr>
          <p:cNvPr id="9" name="Picture 8">
            <a:extLst>
              <a:ext uri="{FF2B5EF4-FFF2-40B4-BE49-F238E27FC236}">
                <a16:creationId xmlns:a16="http://schemas.microsoft.com/office/drawing/2014/main" id="{AB370C12-5E4E-A84E-B5E9-CB7C46A272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39327" y="1267326"/>
            <a:ext cx="5336674" cy="4090737"/>
          </a:xfrm>
          <a:prstGeom prst="rect">
            <a:avLst/>
          </a:prstGeom>
        </p:spPr>
      </p:pic>
      <p:sp>
        <p:nvSpPr>
          <p:cNvPr id="2" name="Rectangle 1">
            <a:extLst>
              <a:ext uri="{FF2B5EF4-FFF2-40B4-BE49-F238E27FC236}">
                <a16:creationId xmlns:a16="http://schemas.microsoft.com/office/drawing/2014/main" id="{720D3FBD-C7E3-B140-89DF-6CB72EC5818B}"/>
              </a:ext>
            </a:extLst>
          </p:cNvPr>
          <p:cNvSpPr/>
          <p:nvPr/>
        </p:nvSpPr>
        <p:spPr>
          <a:xfrm>
            <a:off x="6246448" y="4529729"/>
            <a:ext cx="4474303" cy="923330"/>
          </a:xfrm>
          <a:prstGeom prst="rect">
            <a:avLst/>
          </a:prstGeom>
          <a:noFill/>
        </p:spPr>
        <p:txBody>
          <a:bodyPr wrap="none" lIns="91440" tIns="45720" rIns="91440" bIns="45720">
            <a:spAutoFit/>
          </a:bodyPr>
          <a:lstStyle/>
          <a:p>
            <a:pPr algn="ctr"/>
            <a:r>
              <a:rPr lang="en-US" sz="5400" b="0" cap="none" spc="0" dirty="0" err="1">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Hộp</a:t>
            </a:r>
            <a:r>
              <a:rPr lang="en-US" sz="5400" b="0" cap="none" spc="0" dirty="0">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5400" b="0" cap="none" spc="0" dirty="0" err="1">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quà</a:t>
            </a:r>
            <a:r>
              <a:rPr lang="en-US" sz="5400" b="0" cap="none" spc="0" dirty="0">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5400" b="0" cap="none" spc="0" dirty="0" err="1">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bí</a:t>
            </a:r>
            <a:r>
              <a:rPr lang="en-US" sz="5400" b="0" cap="none" spc="0" dirty="0">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5400" b="0" cap="none" spc="0" dirty="0" err="1">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mật</a:t>
            </a:r>
            <a:endParaRPr lang="en-US" sz="5400" b="0" cap="none" spc="0" dirty="0">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418102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50000">
                                          <p:cBhvr additive="base">
                                            <p:cTn id="7" dur="500" fill="hold"/>
                                            <p:tgtEl>
                                              <p:spTgt spid="7"/>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14:bounceEnd="50000">
                                          <p:cBhvr additive="base">
                                            <p:cTn id="11" dur="500" fill="hold"/>
                                            <p:tgtEl>
                                              <p:spTgt spid="6"/>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6"/>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6" presetClass="entr" presetSubtype="37"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outVertic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6" presetClass="entr" presetSubtype="37"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outVertic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3817" y="5199754"/>
            <a:ext cx="1320033" cy="1320033"/>
          </a:xfrm>
          <a:prstGeom prst="rect">
            <a:avLst/>
          </a:prstGeom>
        </p:spPr>
      </p:pic>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0" y="571500"/>
            <a:ext cx="7620000" cy="5715000"/>
          </a:xfrm>
          <a:prstGeom prst="rect">
            <a:avLst/>
          </a:prstGeom>
        </p:spPr>
      </p:pic>
      <p:sp>
        <p:nvSpPr>
          <p:cNvPr id="12" name="Snip Diagonal Corner Rectangle 11"/>
          <p:cNvSpPr/>
          <p:nvPr/>
        </p:nvSpPr>
        <p:spPr>
          <a:xfrm>
            <a:off x="1493553" y="1128938"/>
            <a:ext cx="9375819" cy="1875151"/>
          </a:xfrm>
          <a:prstGeom prst="snip2DiagRect">
            <a:avLst>
              <a:gd name="adj1" fmla="val 0"/>
              <a:gd name="adj2" fmla="val 24222"/>
            </a:avLst>
          </a:prstGeom>
          <a:solidFill>
            <a:schemeClr val="accent3">
              <a:lumMod val="20000"/>
              <a:lumOff val="80000"/>
            </a:scheme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kumimoji="0" lang="en-US" sz="4800" b="1" i="0"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sym typeface="Arial"/>
              </a:rPr>
              <a:t>Câu</a:t>
            </a:r>
            <a:r>
              <a:rPr kumimoji="0" lang="en-US" sz="48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Arial"/>
              </a:rPr>
              <a:t> 1. </a:t>
            </a:r>
            <a:r>
              <a:rPr kumimoji="0" lang="en-US" sz="4800" b="1" i="0"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sym typeface="Arial"/>
              </a:rPr>
              <a:t>Khởi</a:t>
            </a:r>
            <a:r>
              <a:rPr kumimoji="0" lang="en-US" sz="4800" b="1" i="0" u="none" strike="noStrike" kern="1200" cap="none" spc="0" normalizeH="0" noProof="0" dirty="0">
                <a:ln>
                  <a:noFill/>
                </a:ln>
                <a:solidFill>
                  <a:srgbClr val="C00000"/>
                </a:solidFill>
                <a:effectLst/>
                <a:uLnTx/>
                <a:uFillTx/>
                <a:latin typeface="Times New Roman" panose="02020603050405020304" pitchFamily="18" charset="0"/>
                <a:cs typeface="Times New Roman" panose="02020603050405020304" pitchFamily="18" charset="0"/>
                <a:sym typeface="Arial"/>
              </a:rPr>
              <a:t> </a:t>
            </a:r>
            <a:r>
              <a:rPr kumimoji="0" lang="en-US" sz="4800" b="1" i="0" u="none" strike="noStrike" kern="1200" cap="none" spc="0" normalizeH="0" noProof="0" dirty="0" err="1">
                <a:ln>
                  <a:noFill/>
                </a:ln>
                <a:solidFill>
                  <a:srgbClr val="C00000"/>
                </a:solidFill>
                <a:effectLst/>
                <a:uLnTx/>
                <a:uFillTx/>
                <a:latin typeface="Times New Roman" panose="02020603050405020304" pitchFamily="18" charset="0"/>
                <a:cs typeface="Times New Roman" panose="02020603050405020304" pitchFamily="18" charset="0"/>
                <a:sym typeface="Arial"/>
              </a:rPr>
              <a:t>nghĩa</a:t>
            </a:r>
            <a:r>
              <a:rPr kumimoji="0" lang="en-US" sz="4800" b="1" i="0" u="none" strike="noStrike" kern="1200" cap="none" spc="0" normalizeH="0" noProof="0" dirty="0">
                <a:ln>
                  <a:noFill/>
                </a:ln>
                <a:solidFill>
                  <a:srgbClr val="C00000"/>
                </a:solidFill>
                <a:effectLst/>
                <a:uLnTx/>
                <a:uFillTx/>
                <a:latin typeface="Times New Roman" panose="02020603050405020304" pitchFamily="18" charset="0"/>
                <a:cs typeface="Times New Roman" panose="02020603050405020304" pitchFamily="18" charset="0"/>
                <a:sym typeface="Arial"/>
              </a:rPr>
              <a:t> Ong </a:t>
            </a:r>
            <a:r>
              <a:rPr kumimoji="0" lang="en-US" sz="4800" b="1" i="0" u="none" strike="noStrike" kern="1200" cap="none" spc="0" normalizeH="0" noProof="0" dirty="0" err="1">
                <a:ln>
                  <a:noFill/>
                </a:ln>
                <a:solidFill>
                  <a:srgbClr val="C00000"/>
                </a:solidFill>
                <a:effectLst/>
                <a:uLnTx/>
                <a:uFillTx/>
                <a:latin typeface="Times New Roman" panose="02020603050405020304" pitchFamily="18" charset="0"/>
                <a:cs typeface="Times New Roman" panose="02020603050405020304" pitchFamily="18" charset="0"/>
                <a:sym typeface="Arial"/>
              </a:rPr>
              <a:t>Kẹo</a:t>
            </a:r>
            <a:r>
              <a:rPr kumimoji="0" lang="en-US" sz="4800" b="1" i="0" u="none" strike="noStrike" kern="1200" cap="none" spc="0" normalizeH="0" noProof="0" dirty="0">
                <a:ln>
                  <a:noFill/>
                </a:ln>
                <a:solidFill>
                  <a:srgbClr val="C00000"/>
                </a:solidFill>
                <a:effectLst/>
                <a:uLnTx/>
                <a:uFillTx/>
                <a:latin typeface="Times New Roman" panose="02020603050405020304" pitchFamily="18" charset="0"/>
                <a:cs typeface="Times New Roman" panose="02020603050405020304" pitchFamily="18" charset="0"/>
                <a:sym typeface="Arial"/>
              </a:rPr>
              <a:t> ở </a:t>
            </a:r>
            <a:r>
              <a:rPr kumimoji="0" lang="en-US" sz="4800" b="1" i="0" u="none" strike="noStrike" kern="1200" cap="none" spc="0" normalizeH="0" noProof="0" dirty="0" err="1">
                <a:ln>
                  <a:noFill/>
                </a:ln>
                <a:solidFill>
                  <a:srgbClr val="C00000"/>
                </a:solidFill>
                <a:effectLst/>
                <a:uLnTx/>
                <a:uFillTx/>
                <a:latin typeface="Times New Roman" panose="02020603050405020304" pitchFamily="18" charset="0"/>
                <a:cs typeface="Times New Roman" panose="02020603050405020304" pitchFamily="18" charset="0"/>
                <a:sym typeface="Arial"/>
              </a:rPr>
              <a:t>nước</a:t>
            </a:r>
            <a:r>
              <a:rPr kumimoji="0" lang="en-US" sz="4800" b="1" i="0" u="none" strike="noStrike" kern="1200" cap="none" spc="0" normalizeH="0" noProof="0" dirty="0">
                <a:ln>
                  <a:noFill/>
                </a:ln>
                <a:solidFill>
                  <a:srgbClr val="C00000"/>
                </a:solidFill>
                <a:effectLst/>
                <a:uLnTx/>
                <a:uFillTx/>
                <a:latin typeface="Times New Roman" panose="02020603050405020304" pitchFamily="18" charset="0"/>
                <a:cs typeface="Times New Roman" panose="02020603050405020304" pitchFamily="18" charset="0"/>
                <a:sym typeface="Arial"/>
              </a:rPr>
              <a:t> </a:t>
            </a:r>
            <a:r>
              <a:rPr kumimoji="0" lang="en-US" sz="4800" b="1" i="0" u="none" strike="noStrike" kern="1200" cap="none" spc="0" normalizeH="0" noProof="0" dirty="0" err="1">
                <a:ln>
                  <a:noFill/>
                </a:ln>
                <a:solidFill>
                  <a:srgbClr val="C00000"/>
                </a:solidFill>
                <a:effectLst/>
                <a:uLnTx/>
                <a:uFillTx/>
                <a:latin typeface="Times New Roman" panose="02020603050405020304" pitchFamily="18" charset="0"/>
                <a:cs typeface="Times New Roman" panose="02020603050405020304" pitchFamily="18" charset="0"/>
                <a:sym typeface="Arial"/>
              </a:rPr>
              <a:t>nào</a:t>
            </a:r>
            <a:r>
              <a:rPr lang="vi-VN" sz="4800" b="1" dirty="0">
                <a:solidFill>
                  <a:srgbClr val="C00000"/>
                </a:solidFill>
                <a:latin typeface="Times New Roman" panose="02020603050405020304" pitchFamily="18" charset="0"/>
                <a:cs typeface="Times New Roman" panose="02020603050405020304" pitchFamily="18" charset="0"/>
                <a:sym typeface="Arial"/>
              </a:rPr>
              <a:t>?</a:t>
            </a:r>
            <a:endParaRPr kumimoji="0" lang="en-US" sz="48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Arial"/>
            </a:endParaRPr>
          </a:p>
        </p:txBody>
      </p:sp>
      <p:sp>
        <p:nvSpPr>
          <p:cNvPr id="5" name="Rectangle 4"/>
          <p:cNvSpPr/>
          <p:nvPr/>
        </p:nvSpPr>
        <p:spPr>
          <a:xfrm>
            <a:off x="2060229" y="4320421"/>
            <a:ext cx="7955280" cy="1439743"/>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5400" b="1" dirty="0" err="1">
                <a:solidFill>
                  <a:srgbClr val="000000"/>
                </a:solidFill>
                <a:latin typeface="Times New Roman" panose="02020603050405020304" pitchFamily="18" charset="0"/>
                <a:cs typeface="Times New Roman" panose="02020603050405020304" pitchFamily="18" charset="0"/>
                <a:sym typeface="Arial"/>
              </a:rPr>
              <a:t>Lào</a:t>
            </a:r>
            <a:endParaRPr kumimoji="0" lang="en-US" sz="54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endParaRPr>
          </a:p>
        </p:txBody>
      </p:sp>
      <p:sp>
        <p:nvSpPr>
          <p:cNvPr id="15" name="Rectangle 14"/>
          <p:cNvSpPr/>
          <p:nvPr/>
        </p:nvSpPr>
        <p:spPr>
          <a:xfrm>
            <a:off x="2176505" y="3013504"/>
            <a:ext cx="7839004" cy="830997"/>
          </a:xfrm>
          <a:prstGeom prst="rect">
            <a:avLst/>
          </a:prstGeom>
          <a:noFill/>
        </p:spPr>
        <p:txBody>
          <a:bodyPr wrap="none" lIns="91440" tIns="45720" rIns="91440" bIns="4572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Bạn</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được</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tặng</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1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tràng</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vỗ</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tay</a:t>
            </a:r>
            <a:endPar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p:txBody>
      </p:sp>
    </p:spTree>
    <p:extLst>
      <p:ext uri="{BB962C8B-B14F-4D97-AF65-F5344CB8AC3E}">
        <p14:creationId xmlns:p14="http://schemas.microsoft.com/office/powerpoint/2010/main" val="8785756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3817" y="5199754"/>
            <a:ext cx="1320033" cy="1320033"/>
          </a:xfrm>
          <a:prstGeom prst="rect">
            <a:avLst/>
          </a:prstGeom>
        </p:spPr>
      </p:pic>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0" y="571500"/>
            <a:ext cx="7620000" cy="5715000"/>
          </a:xfrm>
          <a:prstGeom prst="rect">
            <a:avLst/>
          </a:prstGeom>
        </p:spPr>
      </p:pic>
      <p:sp>
        <p:nvSpPr>
          <p:cNvPr id="12" name="Snip Diagonal Corner Rectangle 11"/>
          <p:cNvSpPr/>
          <p:nvPr/>
        </p:nvSpPr>
        <p:spPr>
          <a:xfrm>
            <a:off x="1493553" y="1128938"/>
            <a:ext cx="9375819" cy="1875151"/>
          </a:xfrm>
          <a:prstGeom prst="snip2DiagRect">
            <a:avLst>
              <a:gd name="adj1" fmla="val 0"/>
              <a:gd name="adj2" fmla="val 24222"/>
            </a:avLst>
          </a:prstGeom>
          <a:solidFill>
            <a:schemeClr val="accent6">
              <a:lumMod val="20000"/>
              <a:lumOff val="8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kumimoji="0" lang="vi-VN" sz="48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sym typeface="Arial"/>
              </a:rPr>
              <a:t>Câu 2. </a:t>
            </a:r>
            <a:r>
              <a:rPr lang="vi-VN" sz="4800" b="1" dirty="0">
                <a:solidFill>
                  <a:srgbClr val="0000FF"/>
                </a:solidFill>
                <a:latin typeface="Times New Roman" panose="02020603050405020304" pitchFamily="18" charset="0"/>
                <a:cs typeface="Times New Roman" panose="02020603050405020304" pitchFamily="18" charset="0"/>
                <a:sym typeface="Arial"/>
              </a:rPr>
              <a:t> </a:t>
            </a:r>
            <a:r>
              <a:rPr lang="en-GB" sz="4800" b="1" dirty="0" err="1">
                <a:solidFill>
                  <a:srgbClr val="0000FF"/>
                </a:solidFill>
                <a:latin typeface="Times New Roman" panose="02020603050405020304" pitchFamily="18" charset="0"/>
                <a:cs typeface="Times New Roman" panose="02020603050405020304" pitchFamily="18" charset="0"/>
                <a:sym typeface="Arial"/>
              </a:rPr>
              <a:t>Thuộc</a:t>
            </a:r>
            <a:r>
              <a:rPr lang="en-GB" sz="4800" b="1" dirty="0">
                <a:solidFill>
                  <a:srgbClr val="0000FF"/>
                </a:solidFill>
                <a:latin typeface="Times New Roman" panose="02020603050405020304" pitchFamily="18" charset="0"/>
                <a:cs typeface="Times New Roman" panose="02020603050405020304" pitchFamily="18" charset="0"/>
                <a:sym typeface="Arial"/>
              </a:rPr>
              <a:t> </a:t>
            </a:r>
            <a:r>
              <a:rPr lang="en-GB" sz="4800" b="1" dirty="0" err="1">
                <a:solidFill>
                  <a:srgbClr val="0000FF"/>
                </a:solidFill>
                <a:latin typeface="Times New Roman" panose="02020603050405020304" pitchFamily="18" charset="0"/>
                <a:cs typeface="Times New Roman" panose="02020603050405020304" pitchFamily="18" charset="0"/>
                <a:sym typeface="Arial"/>
              </a:rPr>
              <a:t>địa</a:t>
            </a:r>
            <a:r>
              <a:rPr lang="en-GB" sz="4800" b="1" dirty="0">
                <a:solidFill>
                  <a:srgbClr val="0000FF"/>
                </a:solidFill>
                <a:latin typeface="Times New Roman" panose="02020603050405020304" pitchFamily="18" charset="0"/>
                <a:cs typeface="Times New Roman" panose="02020603050405020304" pitchFamily="18" charset="0"/>
                <a:sym typeface="Arial"/>
              </a:rPr>
              <a:t> </a:t>
            </a:r>
            <a:r>
              <a:rPr lang="en-GB" sz="4800" b="1" dirty="0" err="1">
                <a:solidFill>
                  <a:srgbClr val="0000FF"/>
                </a:solidFill>
                <a:latin typeface="Times New Roman" panose="02020603050405020304" pitchFamily="18" charset="0"/>
                <a:cs typeface="Times New Roman" panose="02020603050405020304" pitchFamily="18" charset="0"/>
                <a:sym typeface="Arial"/>
              </a:rPr>
              <a:t>của</a:t>
            </a:r>
            <a:r>
              <a:rPr lang="en-GB" sz="4800" b="1" dirty="0">
                <a:solidFill>
                  <a:srgbClr val="0000FF"/>
                </a:solidFill>
                <a:latin typeface="Times New Roman" panose="02020603050405020304" pitchFamily="18" charset="0"/>
                <a:cs typeface="Times New Roman" panose="02020603050405020304" pitchFamily="18" charset="0"/>
                <a:sym typeface="Arial"/>
              </a:rPr>
              <a:t> </a:t>
            </a:r>
            <a:r>
              <a:rPr lang="en-GB" sz="4800" b="1" dirty="0" err="1">
                <a:solidFill>
                  <a:srgbClr val="0000FF"/>
                </a:solidFill>
                <a:latin typeface="Times New Roman" panose="02020603050405020304" pitchFamily="18" charset="0"/>
                <a:cs typeface="Times New Roman" panose="02020603050405020304" pitchFamily="18" charset="0"/>
                <a:sym typeface="Arial"/>
              </a:rPr>
              <a:t>Pháp</a:t>
            </a:r>
            <a:r>
              <a:rPr lang="en-GB" sz="4800" b="1" dirty="0">
                <a:solidFill>
                  <a:srgbClr val="0000FF"/>
                </a:solidFill>
                <a:latin typeface="Times New Roman" panose="02020603050405020304" pitchFamily="18" charset="0"/>
                <a:cs typeface="Times New Roman" panose="02020603050405020304" pitchFamily="18" charset="0"/>
                <a:sym typeface="Arial"/>
              </a:rPr>
              <a:t> ở </a:t>
            </a:r>
            <a:r>
              <a:rPr lang="en-GB" sz="4800" b="1" dirty="0" err="1">
                <a:solidFill>
                  <a:srgbClr val="0000FF"/>
                </a:solidFill>
                <a:latin typeface="Times New Roman" panose="02020603050405020304" pitchFamily="18" charset="0"/>
                <a:cs typeface="Times New Roman" panose="02020603050405020304" pitchFamily="18" charset="0"/>
                <a:sym typeface="Arial"/>
              </a:rPr>
              <a:t>Đông</a:t>
            </a:r>
            <a:r>
              <a:rPr lang="en-GB" sz="4800" b="1" dirty="0">
                <a:solidFill>
                  <a:srgbClr val="0000FF"/>
                </a:solidFill>
                <a:latin typeface="Times New Roman" panose="02020603050405020304" pitchFamily="18" charset="0"/>
                <a:cs typeface="Times New Roman" panose="02020603050405020304" pitchFamily="18" charset="0"/>
                <a:sym typeface="Arial"/>
              </a:rPr>
              <a:t> Nam Á</a:t>
            </a:r>
            <a:r>
              <a:rPr lang="vi-VN" sz="4800" b="1" dirty="0">
                <a:solidFill>
                  <a:srgbClr val="0000FF"/>
                </a:solidFill>
                <a:latin typeface="Times New Roman" panose="02020603050405020304" pitchFamily="18" charset="0"/>
                <a:cs typeface="Times New Roman" panose="02020603050405020304" pitchFamily="18" charset="0"/>
                <a:sym typeface="Arial"/>
              </a:rPr>
              <a:t>?</a:t>
            </a:r>
            <a:endParaRPr kumimoji="0" lang="en-US" sz="4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endParaRPr>
          </a:p>
        </p:txBody>
      </p:sp>
      <p:sp>
        <p:nvSpPr>
          <p:cNvPr id="5" name="Rectangle 4"/>
          <p:cNvSpPr/>
          <p:nvPr/>
        </p:nvSpPr>
        <p:spPr>
          <a:xfrm>
            <a:off x="2203823" y="3834738"/>
            <a:ext cx="7955280" cy="1439743"/>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4800" b="1" dirty="0" err="1">
                <a:solidFill>
                  <a:prstClr val="white"/>
                </a:solidFill>
                <a:latin typeface="Times New Roman" panose="02020603050405020304" pitchFamily="18" charset="0"/>
                <a:cs typeface="Times New Roman" panose="02020603050405020304" pitchFamily="18" charset="0"/>
                <a:sym typeface="Arial"/>
              </a:rPr>
              <a:t>Việt</a:t>
            </a:r>
            <a:r>
              <a:rPr lang="en-US" sz="4800" b="1" dirty="0">
                <a:solidFill>
                  <a:prstClr val="white"/>
                </a:solidFill>
                <a:latin typeface="Times New Roman" panose="02020603050405020304" pitchFamily="18" charset="0"/>
                <a:cs typeface="Times New Roman" panose="02020603050405020304" pitchFamily="18" charset="0"/>
                <a:sym typeface="Arial"/>
              </a:rPr>
              <a:t> Nam, </a:t>
            </a:r>
            <a:r>
              <a:rPr lang="en-US" sz="4800" b="1" dirty="0" err="1">
                <a:solidFill>
                  <a:prstClr val="white"/>
                </a:solidFill>
                <a:latin typeface="Times New Roman" panose="02020603050405020304" pitchFamily="18" charset="0"/>
                <a:cs typeface="Times New Roman" panose="02020603050405020304" pitchFamily="18" charset="0"/>
                <a:sym typeface="Arial"/>
              </a:rPr>
              <a:t>Lào</a:t>
            </a:r>
            <a:r>
              <a:rPr lang="en-US" sz="4800" b="1" dirty="0">
                <a:solidFill>
                  <a:prstClr val="white"/>
                </a:solidFill>
                <a:latin typeface="Times New Roman" panose="02020603050405020304" pitchFamily="18" charset="0"/>
                <a:cs typeface="Times New Roman" panose="02020603050405020304" pitchFamily="18" charset="0"/>
                <a:sym typeface="Arial"/>
              </a:rPr>
              <a:t>, Cam-</a:t>
            </a:r>
            <a:r>
              <a:rPr lang="en-US" sz="4800" b="1" dirty="0" err="1">
                <a:solidFill>
                  <a:prstClr val="white"/>
                </a:solidFill>
                <a:latin typeface="Times New Roman" panose="02020603050405020304" pitchFamily="18" charset="0"/>
                <a:cs typeface="Times New Roman" panose="02020603050405020304" pitchFamily="18" charset="0"/>
                <a:sym typeface="Arial"/>
              </a:rPr>
              <a:t>pu</a:t>
            </a:r>
            <a:r>
              <a:rPr lang="en-US" sz="4800" b="1" dirty="0">
                <a:solidFill>
                  <a:prstClr val="white"/>
                </a:solidFill>
                <a:latin typeface="Times New Roman" panose="02020603050405020304" pitchFamily="18" charset="0"/>
                <a:cs typeface="Times New Roman" panose="02020603050405020304" pitchFamily="18" charset="0"/>
                <a:sym typeface="Arial"/>
              </a:rPr>
              <a:t>-chia</a:t>
            </a:r>
            <a:endParaRPr kumimoji="0" lang="en-US" sz="48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endParaRPr>
          </a:p>
        </p:txBody>
      </p:sp>
      <p:sp>
        <p:nvSpPr>
          <p:cNvPr id="15" name="Rectangle 14"/>
          <p:cNvSpPr/>
          <p:nvPr/>
        </p:nvSpPr>
        <p:spPr>
          <a:xfrm>
            <a:off x="2852170" y="3013504"/>
            <a:ext cx="6487673" cy="830997"/>
          </a:xfrm>
          <a:prstGeom prst="rect">
            <a:avLst/>
          </a:prstGeom>
          <a:noFill/>
        </p:spPr>
        <p:txBody>
          <a:bodyPr wrap="none" lIns="91440" tIns="45720" rIns="91440" bIns="4572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Bạn</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được</a:t>
            </a:r>
            <a:r>
              <a:rPr kumimoji="0" lang="en-US" sz="48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8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cộng</a:t>
            </a:r>
            <a:r>
              <a:rPr kumimoji="0" lang="en-US" sz="48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0,5 </a:t>
            </a:r>
            <a:r>
              <a:rPr kumimoji="0" lang="en-US" sz="48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điểm</a:t>
            </a:r>
            <a:endPar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p:txBody>
      </p:sp>
    </p:spTree>
    <p:extLst>
      <p:ext uri="{BB962C8B-B14F-4D97-AF65-F5344CB8AC3E}">
        <p14:creationId xmlns:p14="http://schemas.microsoft.com/office/powerpoint/2010/main" val="20987349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3817" y="5199754"/>
            <a:ext cx="1320033" cy="1320033"/>
          </a:xfrm>
          <a:prstGeom prst="rect">
            <a:avLst/>
          </a:prstGeom>
        </p:spPr>
      </p:pic>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0" y="571500"/>
            <a:ext cx="7620000" cy="5715000"/>
          </a:xfrm>
          <a:prstGeom prst="rect">
            <a:avLst/>
          </a:prstGeom>
        </p:spPr>
      </p:pic>
      <p:sp>
        <p:nvSpPr>
          <p:cNvPr id="12" name="Snip Diagonal Corner Rectangle 11"/>
          <p:cNvSpPr/>
          <p:nvPr/>
        </p:nvSpPr>
        <p:spPr>
          <a:xfrm>
            <a:off x="990600" y="762000"/>
            <a:ext cx="10210800" cy="1875151"/>
          </a:xfrm>
          <a:prstGeom prst="snip2DiagRect">
            <a:avLst>
              <a:gd name="adj1" fmla="val 0"/>
              <a:gd name="adj2" fmla="val 24222"/>
            </a:avLst>
          </a:prstGeom>
          <a:solidFill>
            <a:schemeClr val="accent5">
              <a:lumMod val="20000"/>
              <a:lumOff val="8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kumimoji="0" lang="vi-VN" sz="40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Câu 3</a:t>
            </a:r>
            <a:r>
              <a:rPr kumimoji="0" lang="en-GB" sz="40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Ai</a:t>
            </a:r>
            <a:r>
              <a:rPr kumimoji="0" lang="en-GB" sz="40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GB" sz="40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là</a:t>
            </a:r>
            <a:r>
              <a:rPr kumimoji="0" lang="en-GB" sz="40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GB" sz="40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người</a:t>
            </a:r>
            <a:r>
              <a:rPr kumimoji="0" lang="en-GB" sz="40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GB" sz="40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lãnh</a:t>
            </a:r>
            <a:r>
              <a:rPr kumimoji="0" lang="en-GB" sz="40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GB" sz="40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đạo</a:t>
            </a:r>
            <a:r>
              <a:rPr kumimoji="0" lang="en-GB" sz="40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GB" sz="40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cuộc</a:t>
            </a:r>
            <a:r>
              <a:rPr kumimoji="0" lang="en-GB" sz="40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GB" sz="40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đấu</a:t>
            </a:r>
            <a:r>
              <a:rPr kumimoji="0" lang="en-GB" sz="40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GB" sz="40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tranh</a:t>
            </a:r>
            <a:r>
              <a:rPr kumimoji="0" lang="en-GB" sz="40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GB" sz="40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giải</a:t>
            </a:r>
            <a:r>
              <a:rPr kumimoji="0" lang="en-GB" sz="40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GB" sz="40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phóng</a:t>
            </a:r>
            <a:r>
              <a:rPr kumimoji="0" lang="en-GB" sz="40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GB" sz="40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dân</a:t>
            </a:r>
            <a:r>
              <a:rPr kumimoji="0" lang="en-GB" sz="40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GB" sz="40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tộc</a:t>
            </a:r>
            <a:r>
              <a:rPr kumimoji="0" lang="en-GB" sz="40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GB" sz="40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theo</a:t>
            </a:r>
            <a:r>
              <a:rPr kumimoji="0" lang="en-GB" sz="40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GB" sz="40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đường</a:t>
            </a:r>
            <a:r>
              <a:rPr kumimoji="0" lang="en-GB" sz="40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GB" sz="40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lối</a:t>
            </a:r>
            <a:r>
              <a:rPr kumimoji="0" lang="en-GB" sz="40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GB" sz="40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ôn</a:t>
            </a:r>
            <a:r>
              <a:rPr kumimoji="0" lang="en-GB" sz="40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GB" sz="40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hòa</a:t>
            </a:r>
            <a:r>
              <a:rPr lang="vi-VN" sz="4000" b="1" dirty="0">
                <a:solidFill>
                  <a:srgbClr val="002060"/>
                </a:solidFill>
                <a:latin typeface="Times New Roman" panose="02020603050405020304" pitchFamily="18" charset="0"/>
                <a:cs typeface="Times New Roman" panose="02020603050405020304" pitchFamily="18" charset="0"/>
                <a:sym typeface="Arial"/>
              </a:rPr>
              <a:t>?</a:t>
            </a:r>
            <a:endPar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endParaRPr>
          </a:p>
        </p:txBody>
      </p:sp>
      <p:sp>
        <p:nvSpPr>
          <p:cNvPr id="5" name="Rectangle 4"/>
          <p:cNvSpPr/>
          <p:nvPr/>
        </p:nvSpPr>
        <p:spPr>
          <a:xfrm>
            <a:off x="2203823" y="3834738"/>
            <a:ext cx="7955280" cy="1439743"/>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377">
              <a:defRPr/>
            </a:pPr>
            <a:r>
              <a:rPr kumimoji="0" lang="en-US" sz="54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Hô</a:t>
            </a:r>
            <a:r>
              <a:rPr lang="en-US" sz="5400" b="1" dirty="0">
                <a:solidFill>
                  <a:srgbClr val="002060"/>
                </a:solidFill>
                <a:latin typeface="Times New Roman" panose="02020603050405020304" pitchFamily="18" charset="0"/>
                <a:cs typeface="Times New Roman" panose="02020603050405020304" pitchFamily="18" charset="0"/>
                <a:sym typeface="Arial"/>
              </a:rPr>
              <a:t>-</a:t>
            </a:r>
            <a:r>
              <a:rPr kumimoji="0" lang="en-US" sz="54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xê</a:t>
            </a:r>
            <a:r>
              <a:rPr kumimoji="0" lang="en-US" sz="54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Ri-</a:t>
            </a:r>
            <a:r>
              <a:rPr kumimoji="0" lang="en-US" sz="54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xan</a:t>
            </a:r>
            <a:r>
              <a:rPr kumimoji="0" lang="en-US" sz="54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endParaRPr kumimoji="0" lang="en-US" sz="54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endParaRPr>
          </a:p>
        </p:txBody>
      </p:sp>
      <p:sp>
        <p:nvSpPr>
          <p:cNvPr id="15" name="Rectangle 14"/>
          <p:cNvSpPr/>
          <p:nvPr/>
        </p:nvSpPr>
        <p:spPr>
          <a:xfrm>
            <a:off x="2885091" y="3013502"/>
            <a:ext cx="6684579" cy="707886"/>
          </a:xfrm>
          <a:prstGeom prst="rect">
            <a:avLst/>
          </a:prstGeom>
          <a:noFill/>
        </p:spPr>
        <p:txBody>
          <a:bodyPr wrap="square" lIns="91440" tIns="45720" rIns="91440" bIns="4572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Bạn</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được</a:t>
            </a:r>
            <a:r>
              <a:rPr kumimoji="0" lang="en-US" sz="40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0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cộng</a:t>
            </a:r>
            <a:r>
              <a:rPr kumimoji="0" lang="en-US" sz="40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1 </a:t>
            </a:r>
            <a:r>
              <a:rPr kumimoji="0" lang="en-US" sz="40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điểm</a:t>
            </a:r>
            <a:endPar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p:txBody>
      </p:sp>
    </p:spTree>
    <p:extLst>
      <p:ext uri="{BB962C8B-B14F-4D97-AF65-F5344CB8AC3E}">
        <p14:creationId xmlns:p14="http://schemas.microsoft.com/office/powerpoint/2010/main" val="26973089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3817" y="5199754"/>
            <a:ext cx="1320033" cy="1320033"/>
          </a:xfrm>
          <a:prstGeom prst="rect">
            <a:avLst/>
          </a:prstGeom>
        </p:spPr>
      </p:pic>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0" y="571500"/>
            <a:ext cx="7620000" cy="5715000"/>
          </a:xfrm>
          <a:prstGeom prst="rect">
            <a:avLst/>
          </a:prstGeom>
        </p:spPr>
      </p:pic>
      <p:sp>
        <p:nvSpPr>
          <p:cNvPr id="12" name="Snip Diagonal Corner Rectangle 11"/>
          <p:cNvSpPr/>
          <p:nvPr/>
        </p:nvSpPr>
        <p:spPr>
          <a:xfrm>
            <a:off x="1493553" y="1128938"/>
            <a:ext cx="9375819" cy="1875151"/>
          </a:xfrm>
          <a:prstGeom prst="snip2DiagRect">
            <a:avLst>
              <a:gd name="adj1" fmla="val 0"/>
              <a:gd name="adj2" fmla="val 24222"/>
            </a:avLst>
          </a:prstGeom>
          <a:solidFill>
            <a:schemeClr val="accent6">
              <a:lumMod val="20000"/>
              <a:lumOff val="8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kumimoji="0" lang="en-US" sz="40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sym typeface="Arial"/>
              </a:rPr>
              <a:t>Câu</a:t>
            </a:r>
            <a:r>
              <a:rPr kumimoji="0" lang="en-US" sz="40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sym typeface="Arial"/>
              </a:rPr>
              <a:t> 4. </a:t>
            </a:r>
            <a:r>
              <a:rPr lang="en-US" sz="4000" b="1" dirty="0" err="1">
                <a:solidFill>
                  <a:srgbClr val="C00000"/>
                </a:solidFill>
                <a:latin typeface="Times New Roman" panose="02020603050405020304" pitchFamily="18" charset="0"/>
                <a:cs typeface="Times New Roman" panose="02020603050405020304" pitchFamily="18" charset="0"/>
                <a:sym typeface="Arial"/>
              </a:rPr>
              <a:t>Một</a:t>
            </a:r>
            <a:r>
              <a:rPr lang="en-US" sz="4000" b="1" dirty="0">
                <a:solidFill>
                  <a:srgbClr val="C00000"/>
                </a:solidFill>
                <a:latin typeface="Times New Roman" panose="02020603050405020304" pitchFamily="18" charset="0"/>
                <a:cs typeface="Times New Roman" panose="02020603050405020304" pitchFamily="18" charset="0"/>
                <a:sym typeface="Arial"/>
              </a:rPr>
              <a:t> </a:t>
            </a:r>
            <a:r>
              <a:rPr lang="en-US" sz="4000" b="1" dirty="0" err="1">
                <a:solidFill>
                  <a:srgbClr val="C00000"/>
                </a:solidFill>
                <a:latin typeface="Times New Roman" panose="02020603050405020304" pitchFamily="18" charset="0"/>
                <a:cs typeface="Times New Roman" panose="02020603050405020304" pitchFamily="18" charset="0"/>
                <a:sym typeface="Arial"/>
              </a:rPr>
              <a:t>tư</a:t>
            </a:r>
            <a:r>
              <a:rPr lang="en-US" sz="4000" b="1" dirty="0">
                <a:solidFill>
                  <a:srgbClr val="C00000"/>
                </a:solidFill>
                <a:latin typeface="Times New Roman" panose="02020603050405020304" pitchFamily="18" charset="0"/>
                <a:cs typeface="Times New Roman" panose="02020603050405020304" pitchFamily="18" charset="0"/>
                <a:sym typeface="Arial"/>
              </a:rPr>
              <a:t> </a:t>
            </a:r>
            <a:r>
              <a:rPr lang="en-US" sz="4000" b="1" dirty="0" err="1">
                <a:solidFill>
                  <a:srgbClr val="C00000"/>
                </a:solidFill>
                <a:latin typeface="Times New Roman" panose="02020603050405020304" pitchFamily="18" charset="0"/>
                <a:cs typeface="Times New Roman" panose="02020603050405020304" pitchFamily="18" charset="0"/>
                <a:sym typeface="Arial"/>
              </a:rPr>
              <a:t>tưởng</a:t>
            </a:r>
            <a:r>
              <a:rPr lang="en-US" sz="4000" b="1" dirty="0">
                <a:solidFill>
                  <a:srgbClr val="C00000"/>
                </a:solidFill>
                <a:latin typeface="Times New Roman" panose="02020603050405020304" pitchFamily="18" charset="0"/>
                <a:cs typeface="Times New Roman" panose="02020603050405020304" pitchFamily="18" charset="0"/>
                <a:sym typeface="Arial"/>
              </a:rPr>
              <a:t> </a:t>
            </a:r>
            <a:r>
              <a:rPr lang="en-US" sz="4000" b="1" dirty="0" err="1">
                <a:solidFill>
                  <a:srgbClr val="C00000"/>
                </a:solidFill>
                <a:latin typeface="Times New Roman" panose="02020603050405020304" pitchFamily="18" charset="0"/>
                <a:cs typeface="Times New Roman" panose="02020603050405020304" pitchFamily="18" charset="0"/>
                <a:sym typeface="Arial"/>
              </a:rPr>
              <a:t>mới</a:t>
            </a:r>
            <a:r>
              <a:rPr lang="en-US" sz="4000" b="1" dirty="0">
                <a:solidFill>
                  <a:srgbClr val="C00000"/>
                </a:solidFill>
                <a:latin typeface="Times New Roman" panose="02020603050405020304" pitchFamily="18" charset="0"/>
                <a:cs typeface="Times New Roman" panose="02020603050405020304" pitchFamily="18" charset="0"/>
                <a:sym typeface="Arial"/>
              </a:rPr>
              <a:t> </a:t>
            </a:r>
            <a:r>
              <a:rPr lang="en-US" sz="4000" b="1" dirty="0" err="1">
                <a:solidFill>
                  <a:srgbClr val="C00000"/>
                </a:solidFill>
                <a:latin typeface="Times New Roman" panose="02020603050405020304" pitchFamily="18" charset="0"/>
                <a:cs typeface="Times New Roman" panose="02020603050405020304" pitchFamily="18" charset="0"/>
                <a:sym typeface="Arial"/>
              </a:rPr>
              <a:t>được</a:t>
            </a:r>
            <a:r>
              <a:rPr lang="en-US" sz="4000" b="1" dirty="0">
                <a:solidFill>
                  <a:srgbClr val="C00000"/>
                </a:solidFill>
                <a:latin typeface="Times New Roman" panose="02020603050405020304" pitchFamily="18" charset="0"/>
                <a:cs typeface="Times New Roman" panose="02020603050405020304" pitchFamily="18" charset="0"/>
                <a:sym typeface="Arial"/>
              </a:rPr>
              <a:t> </a:t>
            </a:r>
            <a:r>
              <a:rPr lang="en-US" sz="4000" b="1" dirty="0" err="1">
                <a:solidFill>
                  <a:srgbClr val="C00000"/>
                </a:solidFill>
                <a:latin typeface="Times New Roman" panose="02020603050405020304" pitchFamily="18" charset="0"/>
                <a:cs typeface="Times New Roman" panose="02020603050405020304" pitchFamily="18" charset="0"/>
                <a:sym typeface="Arial"/>
              </a:rPr>
              <a:t>truyền</a:t>
            </a:r>
            <a:r>
              <a:rPr lang="en-US" sz="4000" b="1" dirty="0">
                <a:solidFill>
                  <a:srgbClr val="C00000"/>
                </a:solidFill>
                <a:latin typeface="Times New Roman" panose="02020603050405020304" pitchFamily="18" charset="0"/>
                <a:cs typeface="Times New Roman" panose="02020603050405020304" pitchFamily="18" charset="0"/>
                <a:sym typeface="Arial"/>
              </a:rPr>
              <a:t> </a:t>
            </a:r>
            <a:r>
              <a:rPr lang="en-US" sz="4000" b="1" dirty="0" err="1">
                <a:solidFill>
                  <a:srgbClr val="C00000"/>
                </a:solidFill>
                <a:latin typeface="Times New Roman" panose="02020603050405020304" pitchFamily="18" charset="0"/>
                <a:cs typeface="Times New Roman" panose="02020603050405020304" pitchFamily="18" charset="0"/>
                <a:sym typeface="Arial"/>
              </a:rPr>
              <a:t>bá</a:t>
            </a:r>
            <a:r>
              <a:rPr lang="en-US" sz="4000" b="1" dirty="0">
                <a:solidFill>
                  <a:srgbClr val="C00000"/>
                </a:solidFill>
                <a:latin typeface="Times New Roman" panose="02020603050405020304" pitchFamily="18" charset="0"/>
                <a:cs typeface="Times New Roman" panose="02020603050405020304" pitchFamily="18" charset="0"/>
                <a:sym typeface="Arial"/>
              </a:rPr>
              <a:t> </a:t>
            </a:r>
            <a:r>
              <a:rPr lang="en-US" sz="4000" b="1" dirty="0" err="1">
                <a:solidFill>
                  <a:srgbClr val="C00000"/>
                </a:solidFill>
                <a:latin typeface="Times New Roman" panose="02020603050405020304" pitchFamily="18" charset="0"/>
                <a:cs typeface="Times New Roman" panose="02020603050405020304" pitchFamily="18" charset="0"/>
                <a:sym typeface="Arial"/>
              </a:rPr>
              <a:t>trong</a:t>
            </a:r>
            <a:r>
              <a:rPr lang="en-US" sz="4000" b="1" dirty="0">
                <a:solidFill>
                  <a:srgbClr val="C00000"/>
                </a:solidFill>
                <a:latin typeface="Times New Roman" panose="02020603050405020304" pitchFamily="18" charset="0"/>
                <a:cs typeface="Times New Roman" panose="02020603050405020304" pitchFamily="18" charset="0"/>
                <a:sym typeface="Arial"/>
              </a:rPr>
              <a:t> </a:t>
            </a:r>
            <a:r>
              <a:rPr lang="en-US" sz="4000" b="1" dirty="0" err="1">
                <a:solidFill>
                  <a:srgbClr val="C00000"/>
                </a:solidFill>
                <a:latin typeface="Times New Roman" panose="02020603050405020304" pitchFamily="18" charset="0"/>
                <a:cs typeface="Times New Roman" panose="02020603050405020304" pitchFamily="18" charset="0"/>
                <a:sym typeface="Arial"/>
              </a:rPr>
              <a:t>phong</a:t>
            </a:r>
            <a:r>
              <a:rPr lang="en-US" sz="4000" b="1" dirty="0">
                <a:solidFill>
                  <a:srgbClr val="C00000"/>
                </a:solidFill>
                <a:latin typeface="Times New Roman" panose="02020603050405020304" pitchFamily="18" charset="0"/>
                <a:cs typeface="Times New Roman" panose="02020603050405020304" pitchFamily="18" charset="0"/>
                <a:sym typeface="Arial"/>
              </a:rPr>
              <a:t> </a:t>
            </a:r>
            <a:r>
              <a:rPr lang="en-US" sz="4000" b="1" dirty="0" err="1">
                <a:solidFill>
                  <a:srgbClr val="C00000"/>
                </a:solidFill>
                <a:latin typeface="Times New Roman" panose="02020603050405020304" pitchFamily="18" charset="0"/>
                <a:cs typeface="Times New Roman" panose="02020603050405020304" pitchFamily="18" charset="0"/>
                <a:sym typeface="Arial"/>
              </a:rPr>
              <a:t>trào</a:t>
            </a:r>
            <a:r>
              <a:rPr lang="en-US" sz="4000" b="1" dirty="0">
                <a:solidFill>
                  <a:srgbClr val="C00000"/>
                </a:solidFill>
                <a:latin typeface="Times New Roman" panose="02020603050405020304" pitchFamily="18" charset="0"/>
                <a:cs typeface="Times New Roman" panose="02020603050405020304" pitchFamily="18" charset="0"/>
                <a:sym typeface="Arial"/>
              </a:rPr>
              <a:t> </a:t>
            </a:r>
            <a:r>
              <a:rPr lang="en-US" sz="4000" b="1" dirty="0" err="1">
                <a:solidFill>
                  <a:srgbClr val="C00000"/>
                </a:solidFill>
                <a:latin typeface="Times New Roman" panose="02020603050405020304" pitchFamily="18" charset="0"/>
                <a:cs typeface="Times New Roman" panose="02020603050405020304" pitchFamily="18" charset="0"/>
                <a:sym typeface="Arial"/>
              </a:rPr>
              <a:t>giải</a:t>
            </a:r>
            <a:r>
              <a:rPr lang="en-US" sz="4000" b="1" dirty="0">
                <a:solidFill>
                  <a:srgbClr val="C00000"/>
                </a:solidFill>
                <a:latin typeface="Times New Roman" panose="02020603050405020304" pitchFamily="18" charset="0"/>
                <a:cs typeface="Times New Roman" panose="02020603050405020304" pitchFamily="18" charset="0"/>
                <a:sym typeface="Arial"/>
              </a:rPr>
              <a:t> </a:t>
            </a:r>
            <a:r>
              <a:rPr lang="en-US" sz="4000" b="1" dirty="0" err="1">
                <a:solidFill>
                  <a:srgbClr val="C00000"/>
                </a:solidFill>
                <a:latin typeface="Times New Roman" panose="02020603050405020304" pitchFamily="18" charset="0"/>
                <a:cs typeface="Times New Roman" panose="02020603050405020304" pitchFamily="18" charset="0"/>
                <a:sym typeface="Arial"/>
              </a:rPr>
              <a:t>phóng</a:t>
            </a:r>
            <a:r>
              <a:rPr lang="en-US" sz="4000" b="1" dirty="0">
                <a:solidFill>
                  <a:srgbClr val="C00000"/>
                </a:solidFill>
                <a:latin typeface="Times New Roman" panose="02020603050405020304" pitchFamily="18" charset="0"/>
                <a:cs typeface="Times New Roman" panose="02020603050405020304" pitchFamily="18" charset="0"/>
                <a:sym typeface="Arial"/>
              </a:rPr>
              <a:t> </a:t>
            </a:r>
            <a:r>
              <a:rPr lang="en-US" sz="4000" b="1" dirty="0" err="1">
                <a:solidFill>
                  <a:srgbClr val="C00000"/>
                </a:solidFill>
                <a:latin typeface="Times New Roman" panose="02020603050405020304" pitchFamily="18" charset="0"/>
                <a:cs typeface="Times New Roman" panose="02020603050405020304" pitchFamily="18" charset="0"/>
                <a:sym typeface="Arial"/>
              </a:rPr>
              <a:t>dân</a:t>
            </a:r>
            <a:r>
              <a:rPr lang="en-US" sz="4000" b="1" dirty="0">
                <a:solidFill>
                  <a:srgbClr val="C00000"/>
                </a:solidFill>
                <a:latin typeface="Times New Roman" panose="02020603050405020304" pitchFamily="18" charset="0"/>
                <a:cs typeface="Times New Roman" panose="02020603050405020304" pitchFamily="18" charset="0"/>
                <a:sym typeface="Arial"/>
              </a:rPr>
              <a:t> </a:t>
            </a:r>
            <a:r>
              <a:rPr lang="en-US" sz="4000" b="1" dirty="0" err="1">
                <a:solidFill>
                  <a:srgbClr val="C00000"/>
                </a:solidFill>
                <a:latin typeface="Times New Roman" panose="02020603050405020304" pitchFamily="18" charset="0"/>
                <a:cs typeface="Times New Roman" panose="02020603050405020304" pitchFamily="18" charset="0"/>
                <a:sym typeface="Arial"/>
              </a:rPr>
              <a:t>tộc</a:t>
            </a:r>
            <a:r>
              <a:rPr lang="en-US" sz="4000" b="1" dirty="0">
                <a:solidFill>
                  <a:srgbClr val="C00000"/>
                </a:solidFill>
                <a:latin typeface="Times New Roman" panose="02020603050405020304" pitchFamily="18" charset="0"/>
                <a:cs typeface="Times New Roman" panose="02020603050405020304" pitchFamily="18" charset="0"/>
                <a:sym typeface="Arial"/>
              </a:rPr>
              <a:t> </a:t>
            </a:r>
            <a:r>
              <a:rPr lang="en-US" sz="4000" b="1" dirty="0" err="1">
                <a:solidFill>
                  <a:srgbClr val="C00000"/>
                </a:solidFill>
                <a:latin typeface="Times New Roman" panose="02020603050405020304" pitchFamily="18" charset="0"/>
                <a:cs typeface="Times New Roman" panose="02020603050405020304" pitchFamily="18" charset="0"/>
                <a:sym typeface="Arial"/>
              </a:rPr>
              <a:t>đầu</a:t>
            </a:r>
            <a:r>
              <a:rPr lang="en-US" sz="4000" b="1" dirty="0">
                <a:solidFill>
                  <a:srgbClr val="C00000"/>
                </a:solidFill>
                <a:latin typeface="Times New Roman" panose="02020603050405020304" pitchFamily="18" charset="0"/>
                <a:cs typeface="Times New Roman" panose="02020603050405020304" pitchFamily="18" charset="0"/>
                <a:sym typeface="Arial"/>
              </a:rPr>
              <a:t> TK XX</a:t>
            </a:r>
            <a:r>
              <a:rPr lang="vi-VN" sz="4000" b="1" dirty="0">
                <a:solidFill>
                  <a:srgbClr val="C00000"/>
                </a:solidFill>
                <a:latin typeface="Times New Roman" panose="02020603050405020304" pitchFamily="18" charset="0"/>
                <a:cs typeface="Times New Roman" panose="02020603050405020304" pitchFamily="18" charset="0"/>
                <a:sym typeface="Arial"/>
              </a:rPr>
              <a:t>?</a:t>
            </a:r>
            <a:endParaRPr kumimoji="0" lang="en-US" sz="40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5" name="Rectangle 4"/>
          <p:cNvSpPr/>
          <p:nvPr/>
        </p:nvSpPr>
        <p:spPr>
          <a:xfrm>
            <a:off x="2203823" y="3834738"/>
            <a:ext cx="7955280" cy="1439743"/>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kumimoji="0" lang="vi-VN" sz="36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lang="en-GB" sz="4400" b="1" noProof="0" dirty="0" err="1">
                <a:solidFill>
                  <a:srgbClr val="002060"/>
                </a:solidFill>
                <a:latin typeface="Times New Roman" panose="02020603050405020304" pitchFamily="18" charset="0"/>
                <a:cs typeface="Times New Roman" panose="02020603050405020304" pitchFamily="18" charset="0"/>
                <a:sym typeface="Arial"/>
              </a:rPr>
              <a:t>Chủ</a:t>
            </a:r>
            <a:r>
              <a:rPr lang="en-GB" sz="4400" b="1" noProof="0" dirty="0">
                <a:solidFill>
                  <a:srgbClr val="002060"/>
                </a:solidFill>
                <a:latin typeface="Times New Roman" panose="02020603050405020304" pitchFamily="18" charset="0"/>
                <a:cs typeface="Times New Roman" panose="02020603050405020304" pitchFamily="18" charset="0"/>
                <a:sym typeface="Arial"/>
              </a:rPr>
              <a:t> </a:t>
            </a:r>
            <a:r>
              <a:rPr lang="en-GB" sz="4400" b="1" noProof="0" dirty="0" err="1">
                <a:solidFill>
                  <a:srgbClr val="002060"/>
                </a:solidFill>
                <a:latin typeface="Times New Roman" panose="02020603050405020304" pitchFamily="18" charset="0"/>
                <a:cs typeface="Times New Roman" panose="02020603050405020304" pitchFamily="18" charset="0"/>
                <a:sym typeface="Arial"/>
              </a:rPr>
              <a:t>nghĩa</a:t>
            </a:r>
            <a:r>
              <a:rPr lang="en-GB" sz="4400" b="1" noProof="0" dirty="0">
                <a:solidFill>
                  <a:srgbClr val="002060"/>
                </a:solidFill>
                <a:latin typeface="Times New Roman" panose="02020603050405020304" pitchFamily="18" charset="0"/>
                <a:cs typeface="Times New Roman" panose="02020603050405020304" pitchFamily="18" charset="0"/>
                <a:sym typeface="Arial"/>
              </a:rPr>
              <a:t> </a:t>
            </a:r>
            <a:r>
              <a:rPr lang="en-GB" sz="4400" b="1" noProof="0" dirty="0" err="1">
                <a:solidFill>
                  <a:srgbClr val="002060"/>
                </a:solidFill>
                <a:latin typeface="Times New Roman" panose="02020603050405020304" pitchFamily="18" charset="0"/>
                <a:cs typeface="Times New Roman" panose="02020603050405020304" pitchFamily="18" charset="0"/>
                <a:sym typeface="Arial"/>
              </a:rPr>
              <a:t>Mác</a:t>
            </a:r>
            <a:endParaRPr kumimoji="0" lang="en-US" sz="44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endParaRPr>
          </a:p>
        </p:txBody>
      </p:sp>
      <p:sp>
        <p:nvSpPr>
          <p:cNvPr id="15" name="Rectangle 14"/>
          <p:cNvSpPr/>
          <p:nvPr/>
        </p:nvSpPr>
        <p:spPr>
          <a:xfrm>
            <a:off x="1379013" y="3013504"/>
            <a:ext cx="9433994" cy="830997"/>
          </a:xfrm>
          <a:prstGeom prst="rect">
            <a:avLst/>
          </a:prstGeom>
          <a:noFill/>
        </p:spPr>
        <p:txBody>
          <a:bodyPr wrap="none" lIns="91440" tIns="45720" rIns="91440" bIns="4572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Bạn</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được</a:t>
            </a:r>
            <a:r>
              <a:rPr kumimoji="0" lang="en-US" sz="48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8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tặng</a:t>
            </a:r>
            <a:r>
              <a:rPr kumimoji="0" lang="en-US" sz="48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1 </a:t>
            </a:r>
            <a:r>
              <a:rPr kumimoji="0" lang="en-US" sz="48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món</a:t>
            </a:r>
            <a:r>
              <a:rPr kumimoji="0" lang="en-US" sz="48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8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quà</a:t>
            </a:r>
            <a:r>
              <a:rPr kumimoji="0" lang="en-US" sz="48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8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bất</a:t>
            </a:r>
            <a:r>
              <a:rPr kumimoji="0" lang="en-US" sz="48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8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ngờ</a:t>
            </a:r>
            <a:r>
              <a:rPr kumimoji="0" lang="en-US" sz="48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endPar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p:txBody>
      </p:sp>
    </p:spTree>
    <p:extLst>
      <p:ext uri="{BB962C8B-B14F-4D97-AF65-F5344CB8AC3E}">
        <p14:creationId xmlns:p14="http://schemas.microsoft.com/office/powerpoint/2010/main" val="16815160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4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A598400-8BCF-B974-CF0F-8D8A3BA88B0F}"/>
              </a:ext>
            </a:extLst>
          </p:cNvPr>
          <p:cNvSpPr/>
          <p:nvPr/>
        </p:nvSpPr>
        <p:spPr>
          <a:xfrm>
            <a:off x="2438400" y="1447800"/>
            <a:ext cx="6848991" cy="1600438"/>
          </a:xfrm>
          <a:prstGeom prst="rect">
            <a:avLst/>
          </a:prstGeom>
          <a:noFill/>
        </p:spPr>
        <p:txBody>
          <a:bodyPr wrap="none" lIns="121920" tIns="60960" rIns="121920" bIns="6096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9600" b="1" i="0" u="none" strike="noStrike" kern="0" cap="none" spc="0" normalizeH="0" baseline="0" noProof="0" dirty="0">
                <a:ln w="0"/>
                <a:gradFill>
                  <a:gsLst>
                    <a:gs pos="0">
                      <a:srgbClr val="504E31">
                        <a:lumMod val="50000"/>
                      </a:srgbClr>
                    </a:gs>
                    <a:gs pos="50000">
                      <a:srgbClr val="504E31"/>
                    </a:gs>
                    <a:gs pos="100000">
                      <a:srgbClr val="504E31">
                        <a:lumMod val="60000"/>
                        <a:lumOff val="40000"/>
                      </a:srgbClr>
                    </a:gs>
                  </a:gsLst>
                  <a:lin ang="5400000"/>
                </a:gra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sym typeface="Arial"/>
              </a:rPr>
              <a:t>VẬN DỤNG</a:t>
            </a:r>
          </a:p>
        </p:txBody>
      </p:sp>
    </p:spTree>
    <p:extLst>
      <p:ext uri="{BB962C8B-B14F-4D97-AF65-F5344CB8AC3E}">
        <p14:creationId xmlns:p14="http://schemas.microsoft.com/office/powerpoint/2010/main" val="3174561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3000" fill="hold" grpId="0" nodeType="withEffect">
                                  <p:stCondLst>
                                    <p:cond delay="0"/>
                                  </p:stCondLst>
                                  <p:iterate type="lt">
                                    <p:tmPct val="10000"/>
                                  </p:iterate>
                                  <p:childTnLst>
                                    <p:animMotion origin="layout" path="M 6.25E-7 2.22222E-6 L 6.25E-7 -0.07222 " pathEditMode="relative" rAng="0" ptsTypes="AA">
                                      <p:cBhvr>
                                        <p:cTn id="6" dur="250" accel="50000" decel="50000" autoRev="1" fill="hold">
                                          <p:stCondLst>
                                            <p:cond delay="0"/>
                                          </p:stCondLst>
                                        </p:cTn>
                                        <p:tgtEl>
                                          <p:spTgt spid="4"/>
                                        </p:tgtEl>
                                        <p:attrNameLst>
                                          <p:attrName>ppt_x</p:attrName>
                                          <p:attrName>ppt_y</p:attrName>
                                        </p:attrNameLst>
                                      </p:cBhvr>
                                      <p:rCtr x="0" y="-3611"/>
                                    </p:animMotion>
                                    <p:animRot by="1500000">
                                      <p:cBhvr>
                                        <p:cTn id="7" dur="125" fill="hold">
                                          <p:stCondLst>
                                            <p:cond delay="0"/>
                                          </p:stCondLst>
                                        </p:cTn>
                                        <p:tgtEl>
                                          <p:spTgt spid="4"/>
                                        </p:tgtEl>
                                        <p:attrNameLst>
                                          <p:attrName>r</p:attrName>
                                        </p:attrNameLst>
                                      </p:cBhvr>
                                    </p:animRot>
                                    <p:animRot by="-1500000">
                                      <p:cBhvr>
                                        <p:cTn id="8" dur="125" fill="hold">
                                          <p:stCondLst>
                                            <p:cond delay="125"/>
                                          </p:stCondLst>
                                        </p:cTn>
                                        <p:tgtEl>
                                          <p:spTgt spid="4"/>
                                        </p:tgtEl>
                                        <p:attrNameLst>
                                          <p:attrName>r</p:attrName>
                                        </p:attrNameLst>
                                      </p:cBhvr>
                                    </p:animRot>
                                    <p:animRot by="-1500000">
                                      <p:cBhvr>
                                        <p:cTn id="9" dur="125" fill="hold">
                                          <p:stCondLst>
                                            <p:cond delay="250"/>
                                          </p:stCondLst>
                                        </p:cTn>
                                        <p:tgtEl>
                                          <p:spTgt spid="4"/>
                                        </p:tgtEl>
                                        <p:attrNameLst>
                                          <p:attrName>r</p:attrName>
                                        </p:attrNameLst>
                                      </p:cBhvr>
                                    </p:animRot>
                                    <p:animRot by="1500000">
                                      <p:cBhvr>
                                        <p:cTn id="10" dur="125" fill="hold">
                                          <p:stCondLst>
                                            <p:cond delay="375"/>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7979032-3288-1E28-1489-457F079A6B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14067" y="190500"/>
            <a:ext cx="6288577" cy="6324600"/>
          </a:xfrm>
          <a:prstGeom prst="rect">
            <a:avLst/>
          </a:prstGeom>
        </p:spPr>
      </p:pic>
      <p:sp>
        <p:nvSpPr>
          <p:cNvPr id="8" name="Rectangle: Rounded Corners 7">
            <a:extLst>
              <a:ext uri="{FF2B5EF4-FFF2-40B4-BE49-F238E27FC236}">
                <a16:creationId xmlns:a16="http://schemas.microsoft.com/office/drawing/2014/main" id="{2EFDD05E-F894-C493-E33D-07FE9F62C380}"/>
              </a:ext>
            </a:extLst>
          </p:cNvPr>
          <p:cNvSpPr/>
          <p:nvPr/>
        </p:nvSpPr>
        <p:spPr>
          <a:xfrm rot="21272051">
            <a:off x="5982400" y="1385304"/>
            <a:ext cx="5291332" cy="4267200"/>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GB" sz="4000" dirty="0" err="1">
                <a:solidFill>
                  <a:schemeClr val="tx1"/>
                </a:solidFill>
                <a:latin typeface="Times New Roman" panose="02020603050405020304" pitchFamily="18" charset="0"/>
                <a:cs typeface="Times New Roman" panose="02020603050405020304" pitchFamily="18" charset="0"/>
              </a:rPr>
              <a:t>Sưu</a:t>
            </a:r>
            <a:r>
              <a:rPr lang="en-GB" sz="4000" dirty="0">
                <a:solidFill>
                  <a:schemeClr val="tx1"/>
                </a:solidFill>
                <a:latin typeface="Times New Roman" panose="02020603050405020304" pitchFamily="18" charset="0"/>
                <a:cs typeface="Times New Roman" panose="02020603050405020304" pitchFamily="18" charset="0"/>
              </a:rPr>
              <a:t> </a:t>
            </a:r>
            <a:r>
              <a:rPr lang="en-GB" sz="4000" dirty="0" err="1">
                <a:solidFill>
                  <a:schemeClr val="tx1"/>
                </a:solidFill>
                <a:latin typeface="Times New Roman" panose="02020603050405020304" pitchFamily="18" charset="0"/>
                <a:cs typeface="Times New Roman" panose="02020603050405020304" pitchFamily="18" charset="0"/>
              </a:rPr>
              <a:t>tầm</a:t>
            </a:r>
            <a:r>
              <a:rPr lang="en-GB" sz="4000" dirty="0">
                <a:solidFill>
                  <a:schemeClr val="tx1"/>
                </a:solidFill>
                <a:latin typeface="Times New Roman" panose="02020603050405020304" pitchFamily="18" charset="0"/>
                <a:cs typeface="Times New Roman" panose="02020603050405020304" pitchFamily="18" charset="0"/>
              </a:rPr>
              <a:t> </a:t>
            </a:r>
            <a:r>
              <a:rPr lang="en-GB" sz="4000" dirty="0" err="1">
                <a:solidFill>
                  <a:schemeClr val="tx1"/>
                </a:solidFill>
                <a:latin typeface="Times New Roman" panose="02020603050405020304" pitchFamily="18" charset="0"/>
                <a:cs typeface="Times New Roman" panose="02020603050405020304" pitchFamily="18" charset="0"/>
              </a:rPr>
              <a:t>thông</a:t>
            </a:r>
            <a:r>
              <a:rPr lang="en-GB" sz="4000" dirty="0">
                <a:solidFill>
                  <a:schemeClr val="tx1"/>
                </a:solidFill>
                <a:latin typeface="Times New Roman" panose="02020603050405020304" pitchFamily="18" charset="0"/>
                <a:cs typeface="Times New Roman" panose="02020603050405020304" pitchFamily="18" charset="0"/>
              </a:rPr>
              <a:t> tin </a:t>
            </a:r>
            <a:r>
              <a:rPr lang="en-GB" sz="4000" dirty="0" err="1">
                <a:solidFill>
                  <a:schemeClr val="tx1"/>
                </a:solidFill>
                <a:latin typeface="Times New Roman" panose="02020603050405020304" pitchFamily="18" charset="0"/>
                <a:cs typeface="Times New Roman" panose="02020603050405020304" pitchFamily="18" charset="0"/>
              </a:rPr>
              <a:t>về</a:t>
            </a:r>
            <a:r>
              <a:rPr lang="en-GB" sz="4000" dirty="0">
                <a:solidFill>
                  <a:schemeClr val="tx1"/>
                </a:solidFill>
                <a:latin typeface="Times New Roman" panose="02020603050405020304" pitchFamily="18" charset="0"/>
                <a:cs typeface="Times New Roman" panose="02020603050405020304" pitchFamily="18" charset="0"/>
              </a:rPr>
              <a:t> </a:t>
            </a:r>
            <a:r>
              <a:rPr lang="en-GB" sz="4000" dirty="0" err="1">
                <a:solidFill>
                  <a:schemeClr val="tx1"/>
                </a:solidFill>
                <a:latin typeface="Times New Roman" panose="02020603050405020304" pitchFamily="18" charset="0"/>
                <a:cs typeface="Times New Roman" panose="02020603050405020304" pitchFamily="18" charset="0"/>
              </a:rPr>
              <a:t>một</a:t>
            </a:r>
            <a:r>
              <a:rPr lang="en-GB" sz="4000" dirty="0">
                <a:solidFill>
                  <a:schemeClr val="tx1"/>
                </a:solidFill>
                <a:latin typeface="Times New Roman" panose="02020603050405020304" pitchFamily="18" charset="0"/>
                <a:cs typeface="Times New Roman" panose="02020603050405020304" pitchFamily="18" charset="0"/>
              </a:rPr>
              <a:t> </a:t>
            </a:r>
            <a:r>
              <a:rPr lang="en-GB" sz="4000" dirty="0" err="1">
                <a:solidFill>
                  <a:schemeClr val="tx1"/>
                </a:solidFill>
                <a:latin typeface="Times New Roman" panose="02020603050405020304" pitchFamily="18" charset="0"/>
                <a:cs typeface="Times New Roman" panose="02020603050405020304" pitchFamily="18" charset="0"/>
              </a:rPr>
              <a:t>nhân</a:t>
            </a:r>
            <a:r>
              <a:rPr lang="en-GB" sz="4000" dirty="0">
                <a:solidFill>
                  <a:schemeClr val="tx1"/>
                </a:solidFill>
                <a:latin typeface="Times New Roman" panose="02020603050405020304" pitchFamily="18" charset="0"/>
                <a:cs typeface="Times New Roman" panose="02020603050405020304" pitchFamily="18" charset="0"/>
              </a:rPr>
              <a:t> </a:t>
            </a:r>
            <a:r>
              <a:rPr lang="en-GB" sz="4000" dirty="0" err="1">
                <a:solidFill>
                  <a:schemeClr val="tx1"/>
                </a:solidFill>
                <a:latin typeface="Times New Roman" panose="02020603050405020304" pitchFamily="18" charset="0"/>
                <a:cs typeface="Times New Roman" panose="02020603050405020304" pitchFamily="18" charset="0"/>
              </a:rPr>
              <a:t>vật</a:t>
            </a:r>
            <a:r>
              <a:rPr lang="en-GB" sz="4000" dirty="0">
                <a:solidFill>
                  <a:schemeClr val="tx1"/>
                </a:solidFill>
                <a:latin typeface="Times New Roman" panose="02020603050405020304" pitchFamily="18" charset="0"/>
                <a:cs typeface="Times New Roman" panose="02020603050405020304" pitchFamily="18" charset="0"/>
              </a:rPr>
              <a:t> </a:t>
            </a:r>
            <a:r>
              <a:rPr lang="en-GB" sz="4000" dirty="0" err="1">
                <a:solidFill>
                  <a:schemeClr val="tx1"/>
                </a:solidFill>
                <a:latin typeface="Times New Roman" panose="02020603050405020304" pitchFamily="18" charset="0"/>
                <a:cs typeface="Times New Roman" panose="02020603050405020304" pitchFamily="18" charset="0"/>
              </a:rPr>
              <a:t>lịch</a:t>
            </a:r>
            <a:r>
              <a:rPr lang="en-GB" sz="4000" dirty="0">
                <a:solidFill>
                  <a:schemeClr val="tx1"/>
                </a:solidFill>
                <a:latin typeface="Times New Roman" panose="02020603050405020304" pitchFamily="18" charset="0"/>
                <a:cs typeface="Times New Roman" panose="02020603050405020304" pitchFamily="18" charset="0"/>
              </a:rPr>
              <a:t> </a:t>
            </a:r>
            <a:r>
              <a:rPr lang="en-GB" sz="4000" dirty="0" err="1">
                <a:solidFill>
                  <a:schemeClr val="tx1"/>
                </a:solidFill>
                <a:latin typeface="Times New Roman" panose="02020603050405020304" pitchFamily="18" charset="0"/>
                <a:cs typeface="Times New Roman" panose="02020603050405020304" pitchFamily="18" charset="0"/>
              </a:rPr>
              <a:t>sử</a:t>
            </a:r>
            <a:r>
              <a:rPr lang="en-GB" sz="4000" dirty="0">
                <a:solidFill>
                  <a:schemeClr val="tx1"/>
                </a:solidFill>
                <a:latin typeface="Times New Roman" panose="02020603050405020304" pitchFamily="18" charset="0"/>
                <a:cs typeface="Times New Roman" panose="02020603050405020304" pitchFamily="18" charset="0"/>
              </a:rPr>
              <a:t> </a:t>
            </a:r>
            <a:r>
              <a:rPr lang="en-GB" sz="4000" dirty="0" err="1">
                <a:solidFill>
                  <a:schemeClr val="tx1"/>
                </a:solidFill>
                <a:latin typeface="Times New Roman" panose="02020603050405020304" pitchFamily="18" charset="0"/>
                <a:cs typeface="Times New Roman" panose="02020603050405020304" pitchFamily="18" charset="0"/>
              </a:rPr>
              <a:t>đã</a:t>
            </a:r>
            <a:r>
              <a:rPr lang="en-GB" sz="4000" dirty="0">
                <a:solidFill>
                  <a:schemeClr val="tx1"/>
                </a:solidFill>
                <a:latin typeface="Times New Roman" panose="02020603050405020304" pitchFamily="18" charset="0"/>
                <a:cs typeface="Times New Roman" panose="02020603050405020304" pitchFamily="18" charset="0"/>
              </a:rPr>
              <a:t> </a:t>
            </a:r>
            <a:r>
              <a:rPr lang="en-GB" sz="4000" dirty="0" err="1">
                <a:solidFill>
                  <a:schemeClr val="tx1"/>
                </a:solidFill>
                <a:latin typeface="Times New Roman" panose="02020603050405020304" pitchFamily="18" charset="0"/>
                <a:cs typeface="Times New Roman" panose="02020603050405020304" pitchFamily="18" charset="0"/>
              </a:rPr>
              <a:t>lãnh</a:t>
            </a:r>
            <a:r>
              <a:rPr lang="en-GB" sz="4000" dirty="0">
                <a:solidFill>
                  <a:schemeClr val="tx1"/>
                </a:solidFill>
                <a:latin typeface="Times New Roman" panose="02020603050405020304" pitchFamily="18" charset="0"/>
                <a:cs typeface="Times New Roman" panose="02020603050405020304" pitchFamily="18" charset="0"/>
              </a:rPr>
              <a:t> </a:t>
            </a:r>
            <a:r>
              <a:rPr lang="en-GB" sz="4000" dirty="0" err="1">
                <a:solidFill>
                  <a:schemeClr val="tx1"/>
                </a:solidFill>
                <a:latin typeface="Times New Roman" panose="02020603050405020304" pitchFamily="18" charset="0"/>
                <a:cs typeface="Times New Roman" panose="02020603050405020304" pitchFamily="18" charset="0"/>
              </a:rPr>
              <a:t>đạo</a:t>
            </a:r>
            <a:r>
              <a:rPr lang="en-GB" sz="4000" dirty="0">
                <a:solidFill>
                  <a:schemeClr val="tx1"/>
                </a:solidFill>
                <a:latin typeface="Times New Roman" panose="02020603050405020304" pitchFamily="18" charset="0"/>
                <a:cs typeface="Times New Roman" panose="02020603050405020304" pitchFamily="18" charset="0"/>
              </a:rPr>
              <a:t> </a:t>
            </a:r>
            <a:r>
              <a:rPr lang="en-GB" sz="4000" dirty="0" err="1">
                <a:solidFill>
                  <a:schemeClr val="tx1"/>
                </a:solidFill>
                <a:latin typeface="Times New Roman" panose="02020603050405020304" pitchFamily="18" charset="0"/>
                <a:cs typeface="Times New Roman" panose="02020603050405020304" pitchFamily="18" charset="0"/>
              </a:rPr>
              <a:t>phong</a:t>
            </a:r>
            <a:r>
              <a:rPr lang="en-GB" sz="4000" dirty="0">
                <a:solidFill>
                  <a:schemeClr val="tx1"/>
                </a:solidFill>
                <a:latin typeface="Times New Roman" panose="02020603050405020304" pitchFamily="18" charset="0"/>
                <a:cs typeface="Times New Roman" panose="02020603050405020304" pitchFamily="18" charset="0"/>
              </a:rPr>
              <a:t> </a:t>
            </a:r>
            <a:r>
              <a:rPr lang="en-GB" sz="4000" dirty="0" err="1">
                <a:solidFill>
                  <a:schemeClr val="tx1"/>
                </a:solidFill>
                <a:latin typeface="Times New Roman" panose="02020603050405020304" pitchFamily="18" charset="0"/>
                <a:cs typeface="Times New Roman" panose="02020603050405020304" pitchFamily="18" charset="0"/>
              </a:rPr>
              <a:t>trào</a:t>
            </a:r>
            <a:r>
              <a:rPr lang="en-GB" sz="4000" dirty="0">
                <a:solidFill>
                  <a:schemeClr val="tx1"/>
                </a:solidFill>
                <a:latin typeface="Times New Roman" panose="02020603050405020304" pitchFamily="18" charset="0"/>
                <a:cs typeface="Times New Roman" panose="02020603050405020304" pitchFamily="18" charset="0"/>
              </a:rPr>
              <a:t> </a:t>
            </a:r>
            <a:r>
              <a:rPr lang="en-GB" sz="4000" dirty="0" err="1">
                <a:solidFill>
                  <a:schemeClr val="tx1"/>
                </a:solidFill>
                <a:latin typeface="Times New Roman" panose="02020603050405020304" pitchFamily="18" charset="0"/>
                <a:cs typeface="Times New Roman" panose="02020603050405020304" pitchFamily="18" charset="0"/>
              </a:rPr>
              <a:t>giải</a:t>
            </a:r>
            <a:r>
              <a:rPr lang="en-GB" sz="4000" dirty="0">
                <a:solidFill>
                  <a:schemeClr val="tx1"/>
                </a:solidFill>
                <a:latin typeface="Times New Roman" panose="02020603050405020304" pitchFamily="18" charset="0"/>
                <a:cs typeface="Times New Roman" panose="02020603050405020304" pitchFamily="18" charset="0"/>
              </a:rPr>
              <a:t> </a:t>
            </a:r>
            <a:r>
              <a:rPr lang="en-GB" sz="4000" dirty="0" err="1">
                <a:solidFill>
                  <a:schemeClr val="tx1"/>
                </a:solidFill>
                <a:latin typeface="Times New Roman" panose="02020603050405020304" pitchFamily="18" charset="0"/>
                <a:cs typeface="Times New Roman" panose="02020603050405020304" pitchFamily="18" charset="0"/>
              </a:rPr>
              <a:t>phóng</a:t>
            </a:r>
            <a:r>
              <a:rPr lang="en-GB" sz="4000" dirty="0">
                <a:solidFill>
                  <a:schemeClr val="tx1"/>
                </a:solidFill>
                <a:latin typeface="Times New Roman" panose="02020603050405020304" pitchFamily="18" charset="0"/>
                <a:cs typeface="Times New Roman" panose="02020603050405020304" pitchFamily="18" charset="0"/>
              </a:rPr>
              <a:t> </a:t>
            </a:r>
            <a:r>
              <a:rPr lang="en-GB" sz="4000" dirty="0" err="1">
                <a:solidFill>
                  <a:schemeClr val="tx1"/>
                </a:solidFill>
                <a:latin typeface="Times New Roman" panose="02020603050405020304" pitchFamily="18" charset="0"/>
                <a:cs typeface="Times New Roman" panose="02020603050405020304" pitchFamily="18" charset="0"/>
              </a:rPr>
              <a:t>dân</a:t>
            </a:r>
            <a:r>
              <a:rPr lang="en-GB" sz="4000" dirty="0">
                <a:solidFill>
                  <a:schemeClr val="tx1"/>
                </a:solidFill>
                <a:latin typeface="Times New Roman" panose="02020603050405020304" pitchFamily="18" charset="0"/>
                <a:cs typeface="Times New Roman" panose="02020603050405020304" pitchFamily="18" charset="0"/>
              </a:rPr>
              <a:t> </a:t>
            </a:r>
            <a:r>
              <a:rPr lang="en-GB" sz="4000" dirty="0" err="1">
                <a:solidFill>
                  <a:schemeClr val="tx1"/>
                </a:solidFill>
                <a:latin typeface="Times New Roman" panose="02020603050405020304" pitchFamily="18" charset="0"/>
                <a:cs typeface="Times New Roman" panose="02020603050405020304" pitchFamily="18" charset="0"/>
              </a:rPr>
              <a:t>tộc</a:t>
            </a:r>
            <a:r>
              <a:rPr lang="en-GB" sz="4000" dirty="0">
                <a:solidFill>
                  <a:schemeClr val="tx1"/>
                </a:solidFill>
                <a:latin typeface="Times New Roman" panose="02020603050405020304" pitchFamily="18" charset="0"/>
                <a:cs typeface="Times New Roman" panose="02020603050405020304" pitchFamily="18" charset="0"/>
              </a:rPr>
              <a:t> </a:t>
            </a:r>
            <a:r>
              <a:rPr lang="en-GB" sz="4000" dirty="0" err="1">
                <a:solidFill>
                  <a:schemeClr val="tx1"/>
                </a:solidFill>
                <a:latin typeface="Times New Roman" panose="02020603050405020304" pitchFamily="18" charset="0"/>
                <a:cs typeface="Times New Roman" panose="02020603050405020304" pitchFamily="18" charset="0"/>
              </a:rPr>
              <a:t>của</a:t>
            </a:r>
            <a:r>
              <a:rPr lang="en-GB" sz="4000" dirty="0">
                <a:solidFill>
                  <a:schemeClr val="tx1"/>
                </a:solidFill>
                <a:latin typeface="Times New Roman" panose="02020603050405020304" pitchFamily="18" charset="0"/>
                <a:cs typeface="Times New Roman" panose="02020603050405020304" pitchFamily="18" charset="0"/>
              </a:rPr>
              <a:t> </a:t>
            </a:r>
            <a:r>
              <a:rPr lang="en-GB" sz="4000" dirty="0" err="1">
                <a:solidFill>
                  <a:schemeClr val="tx1"/>
                </a:solidFill>
                <a:latin typeface="Times New Roman" panose="02020603050405020304" pitchFamily="18" charset="0"/>
                <a:cs typeface="Times New Roman" panose="02020603050405020304" pitchFamily="18" charset="0"/>
              </a:rPr>
              <a:t>một</a:t>
            </a:r>
            <a:r>
              <a:rPr lang="en-GB" sz="4000" dirty="0">
                <a:solidFill>
                  <a:schemeClr val="tx1"/>
                </a:solidFill>
                <a:latin typeface="Times New Roman" panose="02020603050405020304" pitchFamily="18" charset="0"/>
                <a:cs typeface="Times New Roman" panose="02020603050405020304" pitchFamily="18" charset="0"/>
              </a:rPr>
              <a:t> </a:t>
            </a:r>
            <a:r>
              <a:rPr lang="en-GB" sz="4000" dirty="0" err="1">
                <a:solidFill>
                  <a:schemeClr val="tx1"/>
                </a:solidFill>
                <a:latin typeface="Times New Roman" panose="02020603050405020304" pitchFamily="18" charset="0"/>
                <a:cs typeface="Times New Roman" panose="02020603050405020304" pitchFamily="18" charset="0"/>
              </a:rPr>
              <a:t>nước</a:t>
            </a:r>
            <a:r>
              <a:rPr lang="en-GB" sz="4000" dirty="0">
                <a:solidFill>
                  <a:schemeClr val="tx1"/>
                </a:solidFill>
                <a:latin typeface="Times New Roman" panose="02020603050405020304" pitchFamily="18" charset="0"/>
                <a:cs typeface="Times New Roman" panose="02020603050405020304" pitchFamily="18" charset="0"/>
              </a:rPr>
              <a:t> </a:t>
            </a:r>
            <a:r>
              <a:rPr lang="en-GB" sz="4000" dirty="0" err="1">
                <a:solidFill>
                  <a:schemeClr val="tx1"/>
                </a:solidFill>
                <a:latin typeface="Times New Roman" panose="02020603050405020304" pitchFamily="18" charset="0"/>
                <a:cs typeface="Times New Roman" panose="02020603050405020304" pitchFamily="18" charset="0"/>
              </a:rPr>
              <a:t>trong</a:t>
            </a:r>
            <a:r>
              <a:rPr lang="en-GB" sz="4000" dirty="0">
                <a:solidFill>
                  <a:schemeClr val="tx1"/>
                </a:solidFill>
                <a:latin typeface="Times New Roman" panose="02020603050405020304" pitchFamily="18" charset="0"/>
                <a:cs typeface="Times New Roman" panose="02020603050405020304" pitchFamily="18" charset="0"/>
              </a:rPr>
              <a:t> </a:t>
            </a:r>
            <a:r>
              <a:rPr lang="en-GB" sz="4000" dirty="0" err="1">
                <a:solidFill>
                  <a:schemeClr val="tx1"/>
                </a:solidFill>
                <a:latin typeface="Times New Roman" panose="02020603050405020304" pitchFamily="18" charset="0"/>
                <a:cs typeface="Times New Roman" panose="02020603050405020304" pitchFamily="18" charset="0"/>
              </a:rPr>
              <a:t>khu</a:t>
            </a:r>
            <a:r>
              <a:rPr lang="en-GB" sz="4000" dirty="0">
                <a:solidFill>
                  <a:schemeClr val="tx1"/>
                </a:solidFill>
                <a:latin typeface="Times New Roman" panose="02020603050405020304" pitchFamily="18" charset="0"/>
                <a:cs typeface="Times New Roman" panose="02020603050405020304" pitchFamily="18" charset="0"/>
              </a:rPr>
              <a:t> </a:t>
            </a:r>
            <a:r>
              <a:rPr lang="en-GB" sz="4000" dirty="0" err="1">
                <a:solidFill>
                  <a:schemeClr val="tx1"/>
                </a:solidFill>
                <a:latin typeface="Times New Roman" panose="02020603050405020304" pitchFamily="18" charset="0"/>
                <a:cs typeface="Times New Roman" panose="02020603050405020304" pitchFamily="18" charset="0"/>
              </a:rPr>
              <a:t>vực</a:t>
            </a:r>
            <a:r>
              <a:rPr lang="en-GB" sz="4000" dirty="0">
                <a:solidFill>
                  <a:schemeClr val="tx1"/>
                </a:solidFill>
                <a:latin typeface="Times New Roman" panose="02020603050405020304" pitchFamily="18" charset="0"/>
                <a:cs typeface="Times New Roman" panose="02020603050405020304" pitchFamily="18" charset="0"/>
              </a:rPr>
              <a:t> </a:t>
            </a:r>
            <a:r>
              <a:rPr lang="en-GB" sz="4000" dirty="0" err="1">
                <a:solidFill>
                  <a:schemeClr val="tx1"/>
                </a:solidFill>
                <a:latin typeface="Times New Roman" panose="02020603050405020304" pitchFamily="18" charset="0"/>
                <a:cs typeface="Times New Roman" panose="02020603050405020304" pitchFamily="18" charset="0"/>
              </a:rPr>
              <a:t>Đông</a:t>
            </a:r>
            <a:r>
              <a:rPr lang="en-GB" sz="4000" dirty="0">
                <a:solidFill>
                  <a:schemeClr val="tx1"/>
                </a:solidFill>
                <a:latin typeface="Times New Roman" panose="02020603050405020304" pitchFamily="18" charset="0"/>
                <a:cs typeface="Times New Roman" panose="02020603050405020304" pitchFamily="18" charset="0"/>
              </a:rPr>
              <a:t> Nam Á </a:t>
            </a:r>
            <a:r>
              <a:rPr lang="en-GB" sz="4000" dirty="0" err="1">
                <a:solidFill>
                  <a:schemeClr val="tx1"/>
                </a:solidFill>
                <a:latin typeface="Times New Roman" panose="02020603050405020304" pitchFamily="18" charset="0"/>
                <a:cs typeface="Times New Roman" panose="02020603050405020304" pitchFamily="18" charset="0"/>
              </a:rPr>
              <a:t>từ</a:t>
            </a:r>
            <a:r>
              <a:rPr lang="en-GB" sz="4000" dirty="0">
                <a:solidFill>
                  <a:schemeClr val="tx1"/>
                </a:solidFill>
                <a:latin typeface="Times New Roman" panose="02020603050405020304" pitchFamily="18" charset="0"/>
                <a:cs typeface="Times New Roman" panose="02020603050405020304" pitchFamily="18" charset="0"/>
              </a:rPr>
              <a:t> </a:t>
            </a:r>
            <a:r>
              <a:rPr lang="en-GB" sz="4000" dirty="0" err="1">
                <a:solidFill>
                  <a:schemeClr val="tx1"/>
                </a:solidFill>
                <a:latin typeface="Times New Roman" panose="02020603050405020304" pitchFamily="18" charset="0"/>
                <a:cs typeface="Times New Roman" panose="02020603050405020304" pitchFamily="18" charset="0"/>
              </a:rPr>
              <a:t>nửa</a:t>
            </a:r>
            <a:r>
              <a:rPr lang="en-GB" sz="4000" dirty="0">
                <a:solidFill>
                  <a:schemeClr val="tx1"/>
                </a:solidFill>
                <a:latin typeface="Times New Roman" panose="02020603050405020304" pitchFamily="18" charset="0"/>
                <a:cs typeface="Times New Roman" panose="02020603050405020304" pitchFamily="18" charset="0"/>
              </a:rPr>
              <a:t> </a:t>
            </a:r>
            <a:r>
              <a:rPr lang="en-GB" sz="4000" dirty="0" err="1">
                <a:solidFill>
                  <a:schemeClr val="tx1"/>
                </a:solidFill>
                <a:latin typeface="Times New Roman" panose="02020603050405020304" pitchFamily="18" charset="0"/>
                <a:cs typeface="Times New Roman" panose="02020603050405020304" pitchFamily="18" charset="0"/>
              </a:rPr>
              <a:t>sau</a:t>
            </a:r>
            <a:r>
              <a:rPr lang="en-GB" sz="4000" dirty="0">
                <a:solidFill>
                  <a:schemeClr val="tx1"/>
                </a:solidFill>
                <a:latin typeface="Times New Roman" panose="02020603050405020304" pitchFamily="18" charset="0"/>
                <a:cs typeface="Times New Roman" panose="02020603050405020304" pitchFamily="18" charset="0"/>
              </a:rPr>
              <a:t> TK XIX </a:t>
            </a:r>
            <a:r>
              <a:rPr lang="en-GB" sz="4000" dirty="0" err="1">
                <a:solidFill>
                  <a:schemeClr val="tx1"/>
                </a:solidFill>
                <a:latin typeface="Times New Roman" panose="02020603050405020304" pitchFamily="18" charset="0"/>
                <a:cs typeface="Times New Roman" panose="02020603050405020304" pitchFamily="18" charset="0"/>
              </a:rPr>
              <a:t>đến</a:t>
            </a:r>
            <a:r>
              <a:rPr lang="en-GB" sz="4000" dirty="0">
                <a:solidFill>
                  <a:schemeClr val="tx1"/>
                </a:solidFill>
                <a:latin typeface="Times New Roman" panose="02020603050405020304" pitchFamily="18" charset="0"/>
                <a:cs typeface="Times New Roman" panose="02020603050405020304" pitchFamily="18" charset="0"/>
              </a:rPr>
              <a:t> </a:t>
            </a:r>
            <a:r>
              <a:rPr lang="en-GB" sz="4000" dirty="0" err="1">
                <a:solidFill>
                  <a:schemeClr val="tx1"/>
                </a:solidFill>
                <a:latin typeface="Times New Roman" panose="02020603050405020304" pitchFamily="18" charset="0"/>
                <a:cs typeface="Times New Roman" panose="02020603050405020304" pitchFamily="18" charset="0"/>
              </a:rPr>
              <a:t>đầu</a:t>
            </a:r>
            <a:r>
              <a:rPr lang="en-GB" sz="4000" dirty="0">
                <a:solidFill>
                  <a:schemeClr val="tx1"/>
                </a:solidFill>
                <a:latin typeface="Times New Roman" panose="02020603050405020304" pitchFamily="18" charset="0"/>
                <a:cs typeface="Times New Roman" panose="02020603050405020304" pitchFamily="18" charset="0"/>
              </a:rPr>
              <a:t> TK XX</a:t>
            </a:r>
          </a:p>
        </p:txBody>
      </p:sp>
      <p:pic>
        <p:nvPicPr>
          <p:cNvPr id="10" name="Picture 9">
            <a:extLst>
              <a:ext uri="{FF2B5EF4-FFF2-40B4-BE49-F238E27FC236}">
                <a16:creationId xmlns:a16="http://schemas.microsoft.com/office/drawing/2014/main" id="{7933841C-B9E3-6CEB-637F-FAAE37CB86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4400" y="1409700"/>
            <a:ext cx="4038600" cy="4038600"/>
          </a:xfrm>
          <a:prstGeom prst="rect">
            <a:avLst/>
          </a:prstGeom>
        </p:spPr>
      </p:pic>
      <p:pic>
        <p:nvPicPr>
          <p:cNvPr id="12" name="Picture 11">
            <a:extLst>
              <a:ext uri="{FF2B5EF4-FFF2-40B4-BE49-F238E27FC236}">
                <a16:creationId xmlns:a16="http://schemas.microsoft.com/office/drawing/2014/main" id="{892FB2EB-1E4F-FF3C-3A4D-B22DD8652D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6689" y="326830"/>
            <a:ext cx="4750004" cy="1273370"/>
          </a:xfrm>
          <a:prstGeom prst="rect">
            <a:avLst/>
          </a:prstGeom>
        </p:spPr>
      </p:pic>
    </p:spTree>
    <p:extLst>
      <p:ext uri="{BB962C8B-B14F-4D97-AF65-F5344CB8AC3E}">
        <p14:creationId xmlns:p14="http://schemas.microsoft.com/office/powerpoint/2010/main" val="40605363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2E5"/>
        </a:solidFill>
        <a:effectLst/>
      </p:bgPr>
    </p:bg>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2"/>
          <a:srcRect/>
          <a:stretch>
            <a:fillRect/>
          </a:stretch>
        </p:blipFill>
        <p:spPr bwMode="auto">
          <a:xfrm>
            <a:off x="1524001" y="0"/>
            <a:ext cx="9117965" cy="6858000"/>
          </a:xfrm>
          <a:prstGeom prst="ellipse">
            <a:avLst/>
          </a:prstGeom>
          <a:ln>
            <a:noFill/>
          </a:ln>
          <a:effectLst>
            <a:softEdge rad="112500"/>
          </a:effectLst>
        </p:spPr>
      </p:pic>
      <p:sp>
        <p:nvSpPr>
          <p:cNvPr id="3" name="Rectangle 2"/>
          <p:cNvSpPr/>
          <p:nvPr/>
        </p:nvSpPr>
        <p:spPr>
          <a:xfrm>
            <a:off x="3733800" y="6211669"/>
            <a:ext cx="5549789" cy="646331"/>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r>
              <a:rPr lang="en-US" sz="3600" b="1" dirty="0" err="1">
                <a:latin typeface="Times New Roman" panose="02020603050405020304" pitchFamily="18" charset="0"/>
                <a:cs typeface="Times New Roman" panose="02020603050405020304" pitchFamily="18" charset="0"/>
              </a:rPr>
              <a:t>Đền</a:t>
            </a:r>
            <a:r>
              <a:rPr lang="en-US" sz="3600" b="1" dirty="0">
                <a:latin typeface="Times New Roman" panose="02020603050405020304" pitchFamily="18" charset="0"/>
                <a:cs typeface="Times New Roman" panose="02020603050405020304" pitchFamily="18" charset="0"/>
              </a:rPr>
              <a:t> Angkor - Cam-</a:t>
            </a:r>
            <a:r>
              <a:rPr lang="en-US" sz="3600" b="1" dirty="0" err="1">
                <a:latin typeface="Times New Roman" panose="02020603050405020304" pitchFamily="18" charset="0"/>
                <a:cs typeface="Times New Roman" panose="02020603050405020304" pitchFamily="18" charset="0"/>
              </a:rPr>
              <a:t>pu</a:t>
            </a:r>
            <a:r>
              <a:rPr lang="en-US" sz="3600" b="1" dirty="0">
                <a:latin typeface="Times New Roman" panose="02020603050405020304" pitchFamily="18" charset="0"/>
                <a:cs typeface="Times New Roman" panose="02020603050405020304" pitchFamily="18" charset="0"/>
              </a:rPr>
              <a:t>-chia</a:t>
            </a:r>
          </a:p>
        </p:txBody>
      </p:sp>
      <p:pic>
        <p:nvPicPr>
          <p:cNvPr id="4" name="Picture 6" descr="C:\Users\ASUS\Desktop\235px-Flag_of_Cambodia.svg.png"/>
          <p:cNvPicPr>
            <a:picLocks noChangeAspect="1" noChangeArrowheads="1"/>
          </p:cNvPicPr>
          <p:nvPr/>
        </p:nvPicPr>
        <p:blipFill>
          <a:blip r:embed="rId3"/>
          <a:srcRect/>
          <a:stretch>
            <a:fillRect/>
          </a:stretch>
        </p:blipFill>
        <p:spPr bwMode="auto">
          <a:xfrm>
            <a:off x="0" y="0"/>
            <a:ext cx="2363470" cy="1654810"/>
          </a:xfrm>
          <a:prstGeom prst="rect">
            <a:avLst/>
          </a:prstGeom>
          <a:noFill/>
          <a:ln>
            <a:solidFill>
              <a:schemeClr val="tx1"/>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par>
                                <p:cTn id="8" presetID="3"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linds(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941"/>
        <p:cNvGrpSpPr/>
        <p:nvPr/>
      </p:nvGrpSpPr>
      <p:grpSpPr>
        <a:xfrm>
          <a:off x="0" y="0"/>
          <a:ext cx="0" cy="0"/>
          <a:chOff x="0" y="0"/>
          <a:chExt cx="0" cy="0"/>
        </a:xfrm>
      </p:grpSpPr>
      <p:grpSp>
        <p:nvGrpSpPr>
          <p:cNvPr id="8" name="Google Shape;1933;p41">
            <a:extLst>
              <a:ext uri="{FF2B5EF4-FFF2-40B4-BE49-F238E27FC236}">
                <a16:creationId xmlns:a16="http://schemas.microsoft.com/office/drawing/2014/main" id="{A0B9DED2-059E-509C-184A-70EFEBD6B18D}"/>
              </a:ext>
            </a:extLst>
          </p:cNvPr>
          <p:cNvGrpSpPr/>
          <p:nvPr/>
        </p:nvGrpSpPr>
        <p:grpSpPr>
          <a:xfrm>
            <a:off x="817912" y="923758"/>
            <a:ext cx="11217977" cy="5940462"/>
            <a:chOff x="1453903" y="1165075"/>
            <a:chExt cx="6253425" cy="2814287"/>
          </a:xfrm>
        </p:grpSpPr>
        <p:sp>
          <p:nvSpPr>
            <p:cNvPr id="9" name="Google Shape;1934;p41">
              <a:extLst>
                <a:ext uri="{FF2B5EF4-FFF2-40B4-BE49-F238E27FC236}">
                  <a16:creationId xmlns:a16="http://schemas.microsoft.com/office/drawing/2014/main" id="{4E96936C-39AE-5907-CAFD-1899EA6C7BE0}"/>
                </a:ext>
              </a:extLst>
            </p:cNvPr>
            <p:cNvSpPr/>
            <p:nvPr/>
          </p:nvSpPr>
          <p:spPr>
            <a:xfrm>
              <a:off x="1530028" y="1241262"/>
              <a:ext cx="6177300" cy="2738100"/>
            </a:xfrm>
            <a:prstGeom prst="roundRect">
              <a:avLst>
                <a:gd name="adj" fmla="val 11620"/>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mn-ea"/>
                <a:cs typeface="+mn-cs"/>
              </a:endParaRPr>
            </a:p>
          </p:txBody>
        </p:sp>
        <p:sp>
          <p:nvSpPr>
            <p:cNvPr id="10" name="Google Shape;1935;p41">
              <a:extLst>
                <a:ext uri="{FF2B5EF4-FFF2-40B4-BE49-F238E27FC236}">
                  <a16:creationId xmlns:a16="http://schemas.microsoft.com/office/drawing/2014/main" id="{87877C67-7FFA-99FA-ECB1-E264A94EA88B}"/>
                </a:ext>
              </a:extLst>
            </p:cNvPr>
            <p:cNvSpPr/>
            <p:nvPr/>
          </p:nvSpPr>
          <p:spPr>
            <a:xfrm>
              <a:off x="1453903" y="1165075"/>
              <a:ext cx="6177156" cy="2738065"/>
            </a:xfrm>
            <a:prstGeom prst="roundRect">
              <a:avLst>
                <a:gd name="adj" fmla="val 11620"/>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mn-ea"/>
                <a:cs typeface="+mn-cs"/>
              </a:endParaRPr>
            </a:p>
          </p:txBody>
        </p:sp>
      </p:grpSp>
      <p:pic>
        <p:nvPicPr>
          <p:cNvPr id="15" name="Picture 14">
            <a:extLst>
              <a:ext uri="{FF2B5EF4-FFF2-40B4-BE49-F238E27FC236}">
                <a16:creationId xmlns:a16="http://schemas.microsoft.com/office/drawing/2014/main" id="{8CD3F3AE-1326-6D5D-1C15-4EA5EEE9B3A5}"/>
              </a:ext>
            </a:extLst>
          </p:cNvPr>
          <p:cNvPicPr>
            <a:picLocks noChangeAspect="1"/>
          </p:cNvPicPr>
          <p:nvPr/>
        </p:nvPicPr>
        <p:blipFill>
          <a:blip r:embed="rId3"/>
          <a:stretch>
            <a:fillRect/>
          </a:stretch>
        </p:blipFill>
        <p:spPr>
          <a:xfrm>
            <a:off x="841239" y="1581203"/>
            <a:ext cx="1346200" cy="1193800"/>
          </a:xfrm>
          <a:prstGeom prst="rect">
            <a:avLst/>
          </a:prstGeom>
        </p:spPr>
      </p:pic>
      <p:pic>
        <p:nvPicPr>
          <p:cNvPr id="21" name="Picture 20">
            <a:extLst>
              <a:ext uri="{FF2B5EF4-FFF2-40B4-BE49-F238E27FC236}">
                <a16:creationId xmlns:a16="http://schemas.microsoft.com/office/drawing/2014/main" id="{A56B12D8-1530-A5E9-D06B-2250356EBBD7}"/>
              </a:ext>
            </a:extLst>
          </p:cNvPr>
          <p:cNvPicPr>
            <a:picLocks noChangeAspect="1"/>
          </p:cNvPicPr>
          <p:nvPr/>
        </p:nvPicPr>
        <p:blipFill>
          <a:blip r:embed="rId4"/>
          <a:stretch>
            <a:fillRect/>
          </a:stretch>
        </p:blipFill>
        <p:spPr>
          <a:xfrm>
            <a:off x="783701" y="3463900"/>
            <a:ext cx="1358900" cy="1193800"/>
          </a:xfrm>
          <a:prstGeom prst="rect">
            <a:avLst/>
          </a:prstGeom>
        </p:spPr>
      </p:pic>
      <p:sp>
        <p:nvSpPr>
          <p:cNvPr id="2" name="矩形 3">
            <a:extLst>
              <a:ext uri="{FF2B5EF4-FFF2-40B4-BE49-F238E27FC236}">
                <a16:creationId xmlns:a16="http://schemas.microsoft.com/office/drawing/2014/main" id="{9C9131A6-C610-4DB6-A6EB-CB06D656656D}"/>
              </a:ext>
            </a:extLst>
          </p:cNvPr>
          <p:cNvSpPr>
            <a:spLocks noChangeArrowheads="1"/>
          </p:cNvSpPr>
          <p:nvPr/>
        </p:nvSpPr>
        <p:spPr bwMode="auto">
          <a:xfrm>
            <a:off x="3386198" y="85270"/>
            <a:ext cx="5711825"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4400" b="1" i="0" u="none" strike="noStrike" kern="1200" cap="none" spc="0" normalizeH="0" baseline="0" noProof="0" dirty="0">
                <a:ln>
                  <a:noFill/>
                </a:ln>
                <a:solidFill>
                  <a:srgbClr val="FF0000"/>
                </a:solidFill>
                <a:effectLst/>
                <a:uLnTx/>
                <a:uFillTx/>
                <a:latin typeface="Times New Roman" panose="02020603050405020304" pitchFamily="18" charset="0"/>
                <a:ea typeface="方正清刻本悦宋简体"/>
                <a:cs typeface="Times New Roman" panose="02020603050405020304" pitchFamily="18" charset="0"/>
              </a:rPr>
              <a:t>H</a:t>
            </a:r>
            <a:r>
              <a:rPr kumimoji="0" lang="vi-VN" altLang="zh-CN" sz="4400" b="1" i="0" u="none" strike="noStrike" kern="1200" cap="none" spc="0" normalizeH="0" baseline="0" noProof="0" dirty="0">
                <a:ln>
                  <a:noFill/>
                </a:ln>
                <a:solidFill>
                  <a:srgbClr val="FF0000"/>
                </a:solidFill>
                <a:effectLst/>
                <a:uLnTx/>
                <a:uFillTx/>
                <a:latin typeface="Times New Roman" panose="02020603050405020304" pitchFamily="18" charset="0"/>
                <a:ea typeface="方正清刻本悦宋简体"/>
                <a:cs typeface="Times New Roman" panose="02020603050405020304" pitchFamily="18" charset="0"/>
              </a:rPr>
              <a:t>ư</a:t>
            </a:r>
            <a:r>
              <a:rPr kumimoji="0" lang="en-SG" altLang="zh-CN" sz="4400" b="1" i="0" u="none" strike="noStrike" kern="1200" cap="none" spc="0" normalizeH="0" baseline="0" noProof="0" dirty="0" err="1">
                <a:ln>
                  <a:noFill/>
                </a:ln>
                <a:solidFill>
                  <a:srgbClr val="FF0000"/>
                </a:solidFill>
                <a:effectLst/>
                <a:uLnTx/>
                <a:uFillTx/>
                <a:latin typeface="Times New Roman" panose="02020603050405020304" pitchFamily="18" charset="0"/>
                <a:ea typeface="方正清刻本悦宋简体"/>
                <a:cs typeface="Times New Roman" panose="02020603050405020304" pitchFamily="18" charset="0"/>
              </a:rPr>
              <a:t>ớng</a:t>
            </a:r>
            <a:r>
              <a:rPr kumimoji="0" lang="en-SG" altLang="zh-CN" sz="4400" b="1" i="0" u="none" strike="noStrike" kern="1200" cap="none" spc="0" normalizeH="0" baseline="0" noProof="0" dirty="0">
                <a:ln>
                  <a:noFill/>
                </a:ln>
                <a:solidFill>
                  <a:srgbClr val="FF0000"/>
                </a:solidFill>
                <a:effectLst/>
                <a:uLnTx/>
                <a:uFillTx/>
                <a:latin typeface="Times New Roman" panose="02020603050405020304" pitchFamily="18" charset="0"/>
                <a:ea typeface="方正清刻本悦宋简体"/>
                <a:cs typeface="Times New Roman" panose="02020603050405020304" pitchFamily="18" charset="0"/>
              </a:rPr>
              <a:t> </a:t>
            </a:r>
            <a:r>
              <a:rPr kumimoji="0" lang="en-SG" altLang="zh-CN" sz="4400" b="1" i="0" u="none" strike="noStrike" kern="1200" cap="none" spc="0" normalizeH="0" baseline="0" noProof="0" dirty="0" err="1">
                <a:ln>
                  <a:noFill/>
                </a:ln>
                <a:solidFill>
                  <a:srgbClr val="FF0000"/>
                </a:solidFill>
                <a:effectLst/>
                <a:uLnTx/>
                <a:uFillTx/>
                <a:latin typeface="Times New Roman" panose="02020603050405020304" pitchFamily="18" charset="0"/>
                <a:ea typeface="方正清刻本悦宋简体"/>
                <a:cs typeface="Times New Roman" panose="02020603050405020304" pitchFamily="18" charset="0"/>
              </a:rPr>
              <a:t>dẫn</a:t>
            </a:r>
            <a:r>
              <a:rPr kumimoji="0" lang="en-SG" altLang="zh-CN" sz="4400" b="1" i="0" u="none" strike="noStrike" kern="1200" cap="none" spc="0" normalizeH="0" baseline="0" noProof="0" dirty="0">
                <a:ln>
                  <a:noFill/>
                </a:ln>
                <a:solidFill>
                  <a:srgbClr val="FF0000"/>
                </a:solidFill>
                <a:effectLst/>
                <a:uLnTx/>
                <a:uFillTx/>
                <a:latin typeface="Times New Roman" panose="02020603050405020304" pitchFamily="18" charset="0"/>
                <a:ea typeface="方正清刻本悦宋简体"/>
                <a:cs typeface="Times New Roman" panose="02020603050405020304" pitchFamily="18" charset="0"/>
              </a:rPr>
              <a:t> </a:t>
            </a:r>
            <a:r>
              <a:rPr kumimoji="0" lang="en-SG" altLang="zh-CN" sz="4400" b="1" i="0" u="none" strike="noStrike" kern="1200" cap="none" spc="0" normalizeH="0" baseline="0" noProof="0" dirty="0" err="1">
                <a:ln>
                  <a:noFill/>
                </a:ln>
                <a:solidFill>
                  <a:srgbClr val="FF0000"/>
                </a:solidFill>
                <a:effectLst/>
                <a:uLnTx/>
                <a:uFillTx/>
                <a:latin typeface="Times New Roman" panose="02020603050405020304" pitchFamily="18" charset="0"/>
                <a:ea typeface="方正清刻本悦宋简体"/>
                <a:cs typeface="Times New Roman" panose="02020603050405020304" pitchFamily="18" charset="0"/>
              </a:rPr>
              <a:t>tự</a:t>
            </a:r>
            <a:r>
              <a:rPr kumimoji="0" lang="en-SG" altLang="zh-CN" sz="4400" b="1" i="0" u="none" strike="noStrike" kern="1200" cap="none" spc="0" normalizeH="0" baseline="0" noProof="0" dirty="0">
                <a:ln>
                  <a:noFill/>
                </a:ln>
                <a:solidFill>
                  <a:srgbClr val="FF0000"/>
                </a:solidFill>
                <a:effectLst/>
                <a:uLnTx/>
                <a:uFillTx/>
                <a:latin typeface="Times New Roman" panose="02020603050405020304" pitchFamily="18" charset="0"/>
                <a:ea typeface="方正清刻本悦宋简体"/>
                <a:cs typeface="Times New Roman" panose="02020603050405020304" pitchFamily="18" charset="0"/>
              </a:rPr>
              <a:t> </a:t>
            </a:r>
            <a:r>
              <a:rPr kumimoji="0" lang="en-SG" altLang="zh-CN" sz="4400" b="1" i="0" u="none" strike="noStrike" kern="1200" cap="none" spc="0" normalizeH="0" baseline="0" noProof="0" dirty="0" err="1">
                <a:ln>
                  <a:noFill/>
                </a:ln>
                <a:solidFill>
                  <a:srgbClr val="FF0000"/>
                </a:solidFill>
                <a:effectLst/>
                <a:uLnTx/>
                <a:uFillTx/>
                <a:latin typeface="Times New Roman" panose="02020603050405020304" pitchFamily="18" charset="0"/>
                <a:ea typeface="方正清刻本悦宋简体"/>
                <a:cs typeface="Times New Roman" panose="02020603050405020304" pitchFamily="18" charset="0"/>
              </a:rPr>
              <a:t>học</a:t>
            </a:r>
            <a:endParaRPr kumimoji="0" lang="zh-CN" alt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方正清刻本悦宋简体"/>
              <a:cs typeface="Times New Roman" panose="02020603050405020304" pitchFamily="18" charset="0"/>
            </a:endParaRPr>
          </a:p>
        </p:txBody>
      </p:sp>
      <p:sp>
        <p:nvSpPr>
          <p:cNvPr id="3" name="TextBox 24">
            <a:extLst>
              <a:ext uri="{FF2B5EF4-FFF2-40B4-BE49-F238E27FC236}">
                <a16:creationId xmlns:a16="http://schemas.microsoft.com/office/drawing/2014/main" id="{937F6DEF-5CA9-0BAB-4224-25BCF8334AA0}"/>
              </a:ext>
            </a:extLst>
          </p:cNvPr>
          <p:cNvSpPr txBox="1"/>
          <p:nvPr/>
        </p:nvSpPr>
        <p:spPr>
          <a:xfrm>
            <a:off x="1752600" y="1679516"/>
            <a:ext cx="4116387" cy="769441"/>
          </a:xfrm>
          <a:prstGeom prst="rect">
            <a:avLst/>
          </a:prstGeom>
          <a:noFill/>
        </p:spPr>
        <p:txBody>
          <a:bodyPr wrap="square">
            <a:spAutoFit/>
          </a:bodyPr>
          <a:lstStyle/>
          <a:p>
            <a:pPr marL="0" marR="0" lvl="0" indent="0" algn="ctr" defTabSz="914377" rtl="0" eaLnBrk="0" fontAlgn="base" latinLnBrk="0" hangingPunct="0">
              <a:lnSpc>
                <a:spcPct val="100000"/>
              </a:lnSpc>
              <a:spcBef>
                <a:spcPct val="0"/>
              </a:spcBef>
              <a:spcAft>
                <a:spcPct val="0"/>
              </a:spcAft>
              <a:buClrTx/>
              <a:buSzTx/>
              <a:buFontTx/>
              <a:buNone/>
              <a:tabLst/>
              <a:defRPr/>
            </a:pP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方正清刻本悦宋简体" panose="02000000000000000000" pitchFamily="2" charset="-122"/>
                <a:cs typeface="Times New Roman" panose="02020603050405020304" pitchFamily="18" charset="0"/>
                <a:sym typeface="+mn-ea"/>
              </a:rPr>
              <a:t>Ôn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方正清刻本悦宋简体" panose="02000000000000000000" pitchFamily="2" charset="-122"/>
                <a:cs typeface="Times New Roman" panose="02020603050405020304" pitchFamily="18" charset="0"/>
                <a:sym typeface="+mn-ea"/>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方正清刻本悦宋简体" panose="02000000000000000000" pitchFamily="2" charset="-122"/>
                <a:cs typeface="Times New Roman" panose="02020603050405020304" pitchFamily="18" charset="0"/>
                <a:sym typeface="+mn-ea"/>
              </a:rPr>
              <a:t>lại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方正清刻本悦宋简体" panose="02000000000000000000" pitchFamily="2" charset="-122"/>
                <a:cs typeface="Times New Roman" panose="02020603050405020304" pitchFamily="18" charset="0"/>
                <a:sym typeface="+mn-ea"/>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方正清刻本悦宋简体" panose="02000000000000000000" pitchFamily="2" charset="-122"/>
                <a:cs typeface="Times New Roman" panose="02020603050405020304" pitchFamily="18" charset="0"/>
                <a:sym typeface="+mn-ea"/>
              </a:rPr>
              <a:t>bài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方正清刻本悦宋简体" panose="02000000000000000000" pitchFamily="2" charset="-122"/>
                <a:cs typeface="Times New Roman" panose="02020603050405020304" pitchFamily="18" charset="0"/>
                <a:sym typeface="+mn-ea"/>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方正清刻本悦宋简体" panose="02000000000000000000" pitchFamily="2" charset="-122"/>
                <a:cs typeface="Times New Roman" panose="02020603050405020304" pitchFamily="18" charset="0"/>
                <a:sym typeface="+mn-ea"/>
              </a:rPr>
              <a:t>cũ</a:t>
            </a:r>
            <a:endParaRPr kumimoji="0" lang="id-ID" sz="4400" b="1" i="0" u="none" strike="noStrike" kern="1200" cap="none" spc="800" normalizeH="0" baseline="0" noProof="0" dirty="0">
              <a:ln>
                <a:noFill/>
              </a:ln>
              <a:solidFill>
                <a:srgbClr val="000000"/>
              </a:solidFill>
              <a:effectLst/>
              <a:uLnTx/>
              <a:uFillTx/>
              <a:latin typeface="Times New Roman" panose="02020603050405020304" pitchFamily="18" charset="0"/>
              <a:ea typeface="方正清刻本悦宋简体" panose="02000000000000000000" pitchFamily="2" charset="-122"/>
              <a:cs typeface="Times New Roman" panose="02020603050405020304" pitchFamily="18" charset="0"/>
            </a:endParaRPr>
          </a:p>
        </p:txBody>
      </p:sp>
      <p:sp>
        <p:nvSpPr>
          <p:cNvPr id="7" name="TextBox 21">
            <a:extLst>
              <a:ext uri="{FF2B5EF4-FFF2-40B4-BE49-F238E27FC236}">
                <a16:creationId xmlns:a16="http://schemas.microsoft.com/office/drawing/2014/main" id="{5982D3C1-195C-8FFC-9BBD-90C1CA522F14}"/>
              </a:ext>
            </a:extLst>
          </p:cNvPr>
          <p:cNvSpPr txBox="1">
            <a:spLocks noChangeArrowheads="1"/>
          </p:cNvSpPr>
          <p:nvPr/>
        </p:nvSpPr>
        <p:spPr bwMode="auto">
          <a:xfrm>
            <a:off x="2279161" y="3397460"/>
            <a:ext cx="868680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Chuẩn</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bị</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bài</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a:t>
            </a:r>
            <a:r>
              <a:rPr kumimoji="0" lang="en-US" altLang="en-US" sz="4400" b="0" i="0" u="none" strike="noStrike" kern="1200" cap="none" spc="0" normalizeH="0" noProof="0" dirty="0">
                <a:ln>
                  <a:noFill/>
                </a:ln>
                <a:solidFill>
                  <a:srgbClr val="000000"/>
                </a:solidFill>
                <a:effectLst/>
                <a:uLnTx/>
                <a:uFillTx/>
                <a:latin typeface="Times New Roman" panose="02020603050405020304" pitchFamily="18" charset="0"/>
                <a:ea typeface="+mn-ea"/>
                <a:cs typeface="+mn-cs"/>
              </a:rPr>
              <a:t> </a:t>
            </a:r>
            <a:r>
              <a:rPr kumimoji="0" lang="en-US" altLang="en-US" sz="4400" b="0" i="0" u="none" strike="noStrike" kern="1200" cap="none" spc="0" normalizeH="0" noProof="0" dirty="0" err="1">
                <a:ln>
                  <a:noFill/>
                </a:ln>
                <a:solidFill>
                  <a:srgbClr val="000000"/>
                </a:solidFill>
                <a:effectLst/>
                <a:uLnTx/>
                <a:uFillTx/>
                <a:latin typeface="Times New Roman" panose="02020603050405020304" pitchFamily="18" charset="0"/>
                <a:ea typeface="+mn-ea"/>
                <a:cs typeface="+mn-cs"/>
              </a:rPr>
              <a:t>Bài</a:t>
            </a:r>
            <a:r>
              <a:rPr kumimoji="0" lang="en-US" altLang="en-US" sz="4400" b="0" i="0" u="none" strike="noStrike" kern="1200" cap="none" spc="0" normalizeH="0" noProof="0" dirty="0">
                <a:ln>
                  <a:noFill/>
                </a:ln>
                <a:solidFill>
                  <a:srgbClr val="000000"/>
                </a:solidFill>
                <a:effectLst/>
                <a:uLnTx/>
                <a:uFillTx/>
                <a:latin typeface="Times New Roman" panose="02020603050405020304" pitchFamily="18" charset="0"/>
                <a:ea typeface="+mn-ea"/>
                <a:cs typeface="+mn-cs"/>
              </a:rPr>
              <a:t> 19 </a:t>
            </a:r>
            <a:r>
              <a:rPr kumimoji="0" lang="en-US" altLang="en-US" sz="4400" b="0" i="0" u="none" strike="noStrike" kern="1200" cap="none" spc="0" normalizeH="0" noProof="0" dirty="0" err="1">
                <a:ln>
                  <a:noFill/>
                </a:ln>
                <a:solidFill>
                  <a:srgbClr val="000000"/>
                </a:solidFill>
                <a:effectLst/>
                <a:uLnTx/>
                <a:uFillTx/>
                <a:latin typeface="Times New Roman" panose="02020603050405020304" pitchFamily="18" charset="0"/>
                <a:ea typeface="+mn-ea"/>
                <a:cs typeface="+mn-cs"/>
              </a:rPr>
              <a:t>Việt</a:t>
            </a:r>
            <a:r>
              <a:rPr kumimoji="0" lang="en-US" altLang="en-US" sz="4400" b="0" i="0" u="none" strike="noStrike" kern="1200" cap="none" spc="0" normalizeH="0" noProof="0" dirty="0">
                <a:ln>
                  <a:noFill/>
                </a:ln>
                <a:solidFill>
                  <a:srgbClr val="000000"/>
                </a:solidFill>
                <a:effectLst/>
                <a:uLnTx/>
                <a:uFillTx/>
                <a:latin typeface="Times New Roman" panose="02020603050405020304" pitchFamily="18" charset="0"/>
                <a:ea typeface="+mn-ea"/>
                <a:cs typeface="+mn-cs"/>
              </a:rPr>
              <a:t> Nam </a:t>
            </a:r>
            <a:r>
              <a:rPr kumimoji="0" lang="en-US" altLang="en-US" sz="4400" b="0" i="0" u="none" strike="noStrike" kern="1200" cap="none" spc="0" normalizeH="0" noProof="0" dirty="0" err="1">
                <a:ln>
                  <a:noFill/>
                </a:ln>
                <a:solidFill>
                  <a:srgbClr val="000000"/>
                </a:solidFill>
                <a:effectLst/>
                <a:uLnTx/>
                <a:uFillTx/>
                <a:latin typeface="Times New Roman" panose="02020603050405020304" pitchFamily="18" charset="0"/>
                <a:ea typeface="+mn-ea"/>
                <a:cs typeface="+mn-cs"/>
              </a:rPr>
              <a:t>nửa</a:t>
            </a:r>
            <a:r>
              <a:rPr kumimoji="0" lang="en-US" altLang="en-US" sz="4400" b="0" i="0" u="none" strike="noStrike" kern="1200" cap="none" spc="0" normalizeH="0" noProof="0" dirty="0">
                <a:ln>
                  <a:noFill/>
                </a:ln>
                <a:solidFill>
                  <a:srgbClr val="000000"/>
                </a:solidFill>
                <a:effectLst/>
                <a:uLnTx/>
                <a:uFillTx/>
                <a:latin typeface="Times New Roman" panose="02020603050405020304" pitchFamily="18" charset="0"/>
                <a:ea typeface="+mn-ea"/>
                <a:cs typeface="+mn-cs"/>
              </a:rPr>
              <a:t> </a:t>
            </a:r>
            <a:r>
              <a:rPr kumimoji="0" lang="en-US" altLang="en-US" sz="4400" b="0" i="0" u="none" strike="noStrike" kern="1200" cap="none" spc="0" normalizeH="0" noProof="0" dirty="0" err="1">
                <a:ln>
                  <a:noFill/>
                </a:ln>
                <a:solidFill>
                  <a:srgbClr val="000000"/>
                </a:solidFill>
                <a:effectLst/>
                <a:uLnTx/>
                <a:uFillTx/>
                <a:latin typeface="Times New Roman" panose="02020603050405020304" pitchFamily="18" charset="0"/>
                <a:ea typeface="+mn-ea"/>
                <a:cs typeface="+mn-cs"/>
              </a:rPr>
              <a:t>đầu</a:t>
            </a:r>
            <a:r>
              <a:rPr kumimoji="0" lang="en-US" altLang="en-US" sz="4400" b="0" i="0" u="none" strike="noStrike" kern="1200" cap="none" spc="0" normalizeH="0" noProof="0" dirty="0">
                <a:ln>
                  <a:noFill/>
                </a:ln>
                <a:solidFill>
                  <a:srgbClr val="000000"/>
                </a:solidFill>
                <a:effectLst/>
                <a:uLnTx/>
                <a:uFillTx/>
                <a:latin typeface="Times New Roman" panose="02020603050405020304" pitchFamily="18" charset="0"/>
                <a:ea typeface="+mn-ea"/>
                <a:cs typeface="+mn-cs"/>
              </a:rPr>
              <a:t> TK XIX</a:t>
            </a:r>
            <a:endParaRPr kumimoji="0" lang="en-US" alt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strVal val="#ppt_w*0.70"/>
                                          </p:val>
                                        </p:tav>
                                        <p:tav tm="100000">
                                          <p:val>
                                            <p:strVal val="#ppt_w"/>
                                          </p:val>
                                        </p:tav>
                                      </p:tavLst>
                                    </p:anim>
                                    <p:anim calcmode="lin" valueType="num">
                                      <p:cBhvr>
                                        <p:cTn id="8" dur="1000" fill="hold"/>
                                        <p:tgtEl>
                                          <p:spTgt spid="15"/>
                                        </p:tgtEl>
                                        <p:attrNameLst>
                                          <p:attrName>ppt_h</p:attrName>
                                        </p:attrNameLst>
                                      </p:cBhvr>
                                      <p:tavLst>
                                        <p:tav tm="0">
                                          <p:val>
                                            <p:strVal val="#ppt_h"/>
                                          </p:val>
                                        </p:tav>
                                        <p:tav tm="100000">
                                          <p:val>
                                            <p:strVal val="#ppt_h"/>
                                          </p:val>
                                        </p:tav>
                                      </p:tavLst>
                                    </p:anim>
                                    <p:animEffect transition="in" filter="fade">
                                      <p:cBhvr>
                                        <p:cTn id="9" dur="1000"/>
                                        <p:tgtEl>
                                          <p:spTgt spid="15"/>
                                        </p:tgtEl>
                                      </p:cBhvr>
                                    </p:animEffect>
                                  </p:childTnLst>
                                </p:cTn>
                              </p:par>
                              <p:par>
                                <p:cTn id="10" presetID="55" presetClass="entr" presetSubtype="0"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1000" fill="hold"/>
                                        <p:tgtEl>
                                          <p:spTgt spid="21"/>
                                        </p:tgtEl>
                                        <p:attrNameLst>
                                          <p:attrName>ppt_w</p:attrName>
                                        </p:attrNameLst>
                                      </p:cBhvr>
                                      <p:tavLst>
                                        <p:tav tm="0">
                                          <p:val>
                                            <p:strVal val="#ppt_w*0.70"/>
                                          </p:val>
                                        </p:tav>
                                        <p:tav tm="100000">
                                          <p:val>
                                            <p:strVal val="#ppt_w"/>
                                          </p:val>
                                        </p:tav>
                                      </p:tavLst>
                                    </p:anim>
                                    <p:anim calcmode="lin" valueType="num">
                                      <p:cBhvr>
                                        <p:cTn id="13" dur="1000" fill="hold"/>
                                        <p:tgtEl>
                                          <p:spTgt spid="21"/>
                                        </p:tgtEl>
                                        <p:attrNameLst>
                                          <p:attrName>ppt_h</p:attrName>
                                        </p:attrNameLst>
                                      </p:cBhvr>
                                      <p:tavLst>
                                        <p:tav tm="0">
                                          <p:val>
                                            <p:strVal val="#ppt_h"/>
                                          </p:val>
                                        </p:tav>
                                        <p:tav tm="100000">
                                          <p:val>
                                            <p:strVal val="#ppt_h"/>
                                          </p:val>
                                        </p:tav>
                                      </p:tavLst>
                                    </p:anim>
                                    <p:animEffect transition="in" filter="fade">
                                      <p:cBhvr>
                                        <p:cTn id="14" dur="1000"/>
                                        <p:tgtEl>
                                          <p:spTgt spid="21"/>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randombar(horizontal)">
                                      <p:cBhvr>
                                        <p:cTn id="17" dur="500"/>
                                        <p:tgtEl>
                                          <p:spTgt spid="3"/>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up)">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2E5"/>
        </a:solidFill>
        <a:effectLst/>
      </p:bgPr>
    </p:bg>
    <p:spTree>
      <p:nvGrpSpPr>
        <p:cNvPr id="1" name=""/>
        <p:cNvGrpSpPr/>
        <p:nvPr/>
      </p:nvGrpSpPr>
      <p:grpSpPr>
        <a:xfrm>
          <a:off x="0" y="0"/>
          <a:ext cx="0" cy="0"/>
          <a:chOff x="0" y="0"/>
          <a:chExt cx="0" cy="0"/>
        </a:xfrm>
      </p:grpSpPr>
      <p:pic>
        <p:nvPicPr>
          <p:cNvPr id="3073" name="Picture 1"/>
          <p:cNvPicPr>
            <a:picLocks noChangeAspect="1" noChangeArrowheads="1"/>
          </p:cNvPicPr>
          <p:nvPr/>
        </p:nvPicPr>
        <p:blipFill>
          <a:blip r:embed="rId2"/>
          <a:srcRect/>
          <a:stretch>
            <a:fillRect/>
          </a:stretch>
        </p:blipFill>
        <p:spPr bwMode="auto">
          <a:xfrm>
            <a:off x="1529714" y="0"/>
            <a:ext cx="9138285" cy="6348730"/>
          </a:xfrm>
          <a:prstGeom prst="ellipse">
            <a:avLst/>
          </a:prstGeom>
          <a:ln>
            <a:noFill/>
          </a:ln>
          <a:effectLst>
            <a:softEdge rad="112500"/>
          </a:effectLst>
        </p:spPr>
      </p:pic>
      <p:sp>
        <p:nvSpPr>
          <p:cNvPr id="3" name="Rectangle 2"/>
          <p:cNvSpPr/>
          <p:nvPr/>
        </p:nvSpPr>
        <p:spPr>
          <a:xfrm>
            <a:off x="2438401" y="6248401"/>
            <a:ext cx="7126605" cy="583565"/>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r>
              <a:rPr lang="en-US" sz="3200" b="1" dirty="0" err="1">
                <a:latin typeface="Times New Roman" panose="02020603050405020304" pitchFamily="18" charset="0"/>
                <a:cs typeface="Times New Roman" panose="02020603050405020304" pitchFamily="18" charset="0"/>
              </a:rPr>
              <a:t>Chùa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Wat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Ratchanaddaram</a:t>
            </a:r>
            <a:r>
              <a:rPr lang="en-US" sz="3200" b="1" dirty="0">
                <a:latin typeface="Times New Roman" panose="02020603050405020304" pitchFamily="18" charset="0"/>
                <a:cs typeface="Times New Roman" panose="02020603050405020304" pitchFamily="18" charset="0"/>
              </a:rPr>
              <a:t> – </a:t>
            </a:r>
            <a:r>
              <a:rPr lang="en-US" sz="3200" b="1" dirty="0" err="1">
                <a:latin typeface="Times New Roman" panose="02020603050405020304" pitchFamily="18" charset="0"/>
                <a:cs typeface="Times New Roman" panose="02020603050405020304" pitchFamily="18" charset="0"/>
              </a:rPr>
              <a:t>Thái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Lan</a:t>
            </a:r>
          </a:p>
        </p:txBody>
      </p:sp>
      <p:pic>
        <p:nvPicPr>
          <p:cNvPr id="4" name="Picture 7" descr="C:\Users\ASUS\Desktop\1577347717_bieu-tuong-quoc-gia-thai-lan-gia-re.jpg"/>
          <p:cNvPicPr>
            <a:picLocks noChangeAspect="1" noChangeArrowheads="1"/>
          </p:cNvPicPr>
          <p:nvPr/>
        </p:nvPicPr>
        <p:blipFill>
          <a:blip r:embed="rId3" cstate="print"/>
          <a:srcRect/>
          <a:stretch>
            <a:fillRect/>
          </a:stretch>
        </p:blipFill>
        <p:spPr bwMode="auto">
          <a:xfrm>
            <a:off x="0" y="0"/>
            <a:ext cx="2413635" cy="1651635"/>
          </a:xfrm>
          <a:prstGeom prst="rect">
            <a:avLst/>
          </a:prstGeom>
          <a:noFill/>
          <a:ln>
            <a:solidFill>
              <a:schemeClr val="tx1"/>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par>
                                <p:cTn id="8" presetID="3"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linds(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2E5"/>
        </a:solidFill>
        <a:effectLst/>
      </p:bgPr>
    </p:bg>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2"/>
          <a:srcRect/>
          <a:stretch>
            <a:fillRect/>
          </a:stretch>
        </p:blipFill>
        <p:spPr bwMode="auto">
          <a:xfrm>
            <a:off x="1524001" y="1"/>
            <a:ext cx="9073515" cy="6208395"/>
          </a:xfrm>
          <a:prstGeom prst="ellipse">
            <a:avLst/>
          </a:prstGeom>
          <a:ln>
            <a:noFill/>
          </a:ln>
          <a:effectLst>
            <a:softEdge rad="112500"/>
          </a:effectLst>
        </p:spPr>
      </p:pic>
      <p:sp>
        <p:nvSpPr>
          <p:cNvPr id="3" name="Rectangle 2"/>
          <p:cNvSpPr/>
          <p:nvPr/>
        </p:nvSpPr>
        <p:spPr>
          <a:xfrm>
            <a:off x="3962401" y="6248401"/>
            <a:ext cx="5413661" cy="584775"/>
          </a:xfrm>
          <a:prstGeom prst="rect">
            <a:avLst/>
          </a:prstGeom>
        </p:spPr>
        <p:style>
          <a:lnRef idx="2">
            <a:schemeClr val="accent4"/>
          </a:lnRef>
          <a:fillRef idx="1">
            <a:schemeClr val="lt1"/>
          </a:fillRef>
          <a:effectRef idx="0">
            <a:schemeClr val="accent4"/>
          </a:effectRef>
          <a:fontRef idx="minor">
            <a:schemeClr val="dk1"/>
          </a:fontRef>
        </p:style>
        <p:txBody>
          <a:bodyPr wrap="none">
            <a:spAutoFit/>
          </a:bodyPr>
          <a:lstStyle/>
          <a:p>
            <a:r>
              <a:rPr lang="en-US" sz="3200" b="1" dirty="0" err="1">
                <a:latin typeface="Times New Roman" panose="02020603050405020304" pitchFamily="18" charset="0"/>
                <a:cs typeface="Times New Roman" panose="02020603050405020304" pitchFamily="18" charset="0"/>
              </a:rPr>
              <a:t>Chùa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Shwedagon</a:t>
            </a:r>
            <a:r>
              <a:rPr lang="en-US" sz="3200" b="1" dirty="0">
                <a:latin typeface="Times New Roman" panose="02020603050405020304" pitchFamily="18" charset="0"/>
                <a:cs typeface="Times New Roman" panose="02020603050405020304" pitchFamily="18" charset="0"/>
              </a:rPr>
              <a:t> - Mi-an-ma</a:t>
            </a:r>
          </a:p>
        </p:txBody>
      </p:sp>
      <p:pic>
        <p:nvPicPr>
          <p:cNvPr id="4" name="Picture 11" descr="C:\Users\ASUS\Desktop\225px-Flag_of_Myanmar.svg.png"/>
          <p:cNvPicPr>
            <a:picLocks noChangeAspect="1" noChangeArrowheads="1"/>
          </p:cNvPicPr>
          <p:nvPr/>
        </p:nvPicPr>
        <p:blipFill>
          <a:blip r:embed="rId3"/>
          <a:srcRect/>
          <a:stretch>
            <a:fillRect/>
          </a:stretch>
        </p:blipFill>
        <p:spPr bwMode="auto">
          <a:xfrm>
            <a:off x="0" y="0"/>
            <a:ext cx="2084070" cy="1322070"/>
          </a:xfrm>
          <a:prstGeom prst="rect">
            <a:avLst/>
          </a:prstGeom>
          <a:noFill/>
          <a:ln>
            <a:solidFill>
              <a:schemeClr val="tx1"/>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2E5"/>
        </a:solidFill>
        <a:effectLst/>
      </p:bgPr>
    </p:bg>
    <p:spTree>
      <p:nvGrpSpPr>
        <p:cNvPr id="1" name=""/>
        <p:cNvGrpSpPr/>
        <p:nvPr/>
      </p:nvGrpSpPr>
      <p:grpSpPr>
        <a:xfrm>
          <a:off x="0" y="0"/>
          <a:ext cx="0" cy="0"/>
          <a:chOff x="0" y="0"/>
          <a:chExt cx="0" cy="0"/>
        </a:xfrm>
      </p:grpSpPr>
      <p:pic>
        <p:nvPicPr>
          <p:cNvPr id="48130" name="Picture 2"/>
          <p:cNvPicPr>
            <a:picLocks noChangeAspect="1" noChangeArrowheads="1"/>
          </p:cNvPicPr>
          <p:nvPr/>
        </p:nvPicPr>
        <p:blipFill rotWithShape="1">
          <a:blip r:embed="rId2"/>
          <a:srcRect b="11913"/>
          <a:stretch/>
        </p:blipFill>
        <p:spPr bwMode="auto">
          <a:xfrm>
            <a:off x="1524000" y="0"/>
            <a:ext cx="8797290" cy="6019800"/>
          </a:xfrm>
          <a:prstGeom prst="rect">
            <a:avLst/>
          </a:prstGeom>
          <a:ln/>
        </p:spPr>
        <p:style>
          <a:lnRef idx="2">
            <a:schemeClr val="accent1"/>
          </a:lnRef>
          <a:fillRef idx="1">
            <a:schemeClr val="lt1"/>
          </a:fillRef>
          <a:effectRef idx="0">
            <a:schemeClr val="accent1"/>
          </a:effectRef>
          <a:fontRef idx="minor">
            <a:schemeClr val="dk1"/>
          </a:fontRef>
        </p:style>
      </p:pic>
      <p:pic>
        <p:nvPicPr>
          <p:cNvPr id="3" name="Picture 13" descr="C:\Users\ASUS\Desktop\225px-Flag_of_Indonesia.svg.png"/>
          <p:cNvPicPr>
            <a:picLocks noChangeAspect="1" noChangeArrowheads="1"/>
          </p:cNvPicPr>
          <p:nvPr/>
        </p:nvPicPr>
        <p:blipFill>
          <a:blip r:embed="rId3"/>
          <a:srcRect/>
          <a:stretch>
            <a:fillRect/>
          </a:stretch>
        </p:blipFill>
        <p:spPr bwMode="auto">
          <a:xfrm>
            <a:off x="4588" y="5469"/>
            <a:ext cx="1828800" cy="1042480"/>
          </a:xfrm>
          <a:prstGeom prst="rect">
            <a:avLst/>
          </a:prstGeom>
          <a:noFill/>
          <a:ln>
            <a:solidFill>
              <a:schemeClr val="tx1"/>
            </a:solidFill>
          </a:ln>
        </p:spPr>
      </p:pic>
      <p:sp>
        <p:nvSpPr>
          <p:cNvPr id="2" name="Rectangle 1">
            <a:extLst>
              <a:ext uri="{FF2B5EF4-FFF2-40B4-BE49-F238E27FC236}">
                <a16:creationId xmlns:a16="http://schemas.microsoft.com/office/drawing/2014/main" id="{B96DAF89-36EF-6405-A4BB-A25931C24FAC}"/>
              </a:ext>
            </a:extLst>
          </p:cNvPr>
          <p:cNvSpPr/>
          <p:nvPr/>
        </p:nvSpPr>
        <p:spPr>
          <a:xfrm>
            <a:off x="2133600" y="6172200"/>
            <a:ext cx="7162800" cy="4572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GB" sz="3200" dirty="0" err="1">
                <a:solidFill>
                  <a:schemeClr val="tx1"/>
                </a:solidFill>
                <a:latin typeface="Times New Roman" panose="02020603050405020304" pitchFamily="18" charset="0"/>
                <a:cs typeface="Times New Roman" panose="02020603050405020304" pitchFamily="18" charset="0"/>
              </a:rPr>
              <a:t>Đài</a:t>
            </a:r>
            <a:r>
              <a:rPr lang="en-GB" sz="3200" dirty="0">
                <a:solidFill>
                  <a:schemeClr val="tx1"/>
                </a:solidFill>
                <a:latin typeface="Times New Roman" panose="02020603050405020304" pitchFamily="18" charset="0"/>
                <a:cs typeface="Times New Roman" panose="02020603050405020304" pitchFamily="18" charset="0"/>
              </a:rPr>
              <a:t> </a:t>
            </a:r>
            <a:r>
              <a:rPr lang="en-GB" sz="3200" dirty="0" err="1">
                <a:solidFill>
                  <a:schemeClr val="tx1"/>
                </a:solidFill>
                <a:latin typeface="Times New Roman" panose="02020603050405020304" pitchFamily="18" charset="0"/>
                <a:cs typeface="Times New Roman" panose="02020603050405020304" pitchFamily="18" charset="0"/>
              </a:rPr>
              <a:t>tưởng</a:t>
            </a:r>
            <a:r>
              <a:rPr lang="en-GB" sz="3200" dirty="0">
                <a:solidFill>
                  <a:schemeClr val="tx1"/>
                </a:solidFill>
                <a:latin typeface="Times New Roman" panose="02020603050405020304" pitchFamily="18" charset="0"/>
                <a:cs typeface="Times New Roman" panose="02020603050405020304" pitchFamily="18" charset="0"/>
              </a:rPr>
              <a:t> </a:t>
            </a:r>
            <a:r>
              <a:rPr lang="en-GB" sz="3200" dirty="0" err="1">
                <a:solidFill>
                  <a:schemeClr val="tx1"/>
                </a:solidFill>
                <a:latin typeface="Times New Roman" panose="02020603050405020304" pitchFamily="18" charset="0"/>
                <a:cs typeface="Times New Roman" panose="02020603050405020304" pitchFamily="18" charset="0"/>
              </a:rPr>
              <a:t>niệm</a:t>
            </a:r>
            <a:r>
              <a:rPr lang="en-GB" sz="3200" dirty="0">
                <a:solidFill>
                  <a:schemeClr val="tx1"/>
                </a:solidFill>
                <a:latin typeface="Times New Roman" panose="02020603050405020304" pitchFamily="18" charset="0"/>
                <a:cs typeface="Times New Roman" panose="02020603050405020304" pitchFamily="18" charset="0"/>
              </a:rPr>
              <a:t> Monas </a:t>
            </a:r>
            <a:r>
              <a:rPr lang="en-US" sz="3200" b="1" dirty="0">
                <a:solidFill>
                  <a:prstClr val="black"/>
                </a:solidFill>
                <a:latin typeface="Times New Roman" panose="02020603050405020304" pitchFamily="18" charset="0"/>
                <a:cs typeface="Times New Roman" panose="02020603050405020304" pitchFamily="18" charset="0"/>
              </a:rPr>
              <a:t> –</a:t>
            </a:r>
            <a:r>
              <a:rPr lang="en-GB" sz="3200" dirty="0">
                <a:solidFill>
                  <a:schemeClr val="tx1"/>
                </a:solidFill>
                <a:latin typeface="Times New Roman" panose="02020603050405020304" pitchFamily="18" charset="0"/>
                <a:cs typeface="Times New Roman" panose="02020603050405020304" pitchFamily="18" charset="0"/>
              </a:rPr>
              <a:t> In - </a:t>
            </a:r>
            <a:r>
              <a:rPr lang="en-GB" sz="3200" dirty="0" err="1">
                <a:solidFill>
                  <a:schemeClr val="tx1"/>
                </a:solidFill>
                <a:latin typeface="Times New Roman" panose="02020603050405020304" pitchFamily="18" charset="0"/>
                <a:cs typeface="Times New Roman" panose="02020603050405020304" pitchFamily="18" charset="0"/>
              </a:rPr>
              <a:t>đô</a:t>
            </a:r>
            <a:r>
              <a:rPr lang="en-GB" sz="3200" dirty="0">
                <a:solidFill>
                  <a:schemeClr val="tx1"/>
                </a:solidFill>
                <a:latin typeface="Times New Roman" panose="02020603050405020304" pitchFamily="18" charset="0"/>
                <a:cs typeface="Times New Roman" panose="02020603050405020304" pitchFamily="18" charset="0"/>
              </a:rPr>
              <a:t>- </a:t>
            </a:r>
            <a:r>
              <a:rPr lang="en-GB" sz="3200" dirty="0" err="1">
                <a:solidFill>
                  <a:schemeClr val="tx1"/>
                </a:solidFill>
                <a:latin typeface="Times New Roman" panose="02020603050405020304" pitchFamily="18" charset="0"/>
                <a:cs typeface="Times New Roman" panose="02020603050405020304" pitchFamily="18" charset="0"/>
              </a:rPr>
              <a:t>nê</a:t>
            </a:r>
            <a:r>
              <a:rPr lang="en-GB" sz="3200" dirty="0">
                <a:solidFill>
                  <a:schemeClr val="tx1"/>
                </a:solidFill>
                <a:latin typeface="Times New Roman" panose="02020603050405020304" pitchFamily="18" charset="0"/>
                <a:cs typeface="Times New Roman" panose="02020603050405020304" pitchFamily="18" charset="0"/>
              </a:rPr>
              <a:t> -xi- 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2E5"/>
        </a:solidFill>
        <a:effectLst/>
      </p:bgPr>
    </p:bg>
    <p:spTree>
      <p:nvGrpSpPr>
        <p:cNvPr id="1" name=""/>
        <p:cNvGrpSpPr/>
        <p:nvPr/>
      </p:nvGrpSpPr>
      <p:grpSpPr>
        <a:xfrm>
          <a:off x="0" y="0"/>
          <a:ext cx="0" cy="0"/>
          <a:chOff x="0" y="0"/>
          <a:chExt cx="0" cy="0"/>
        </a:xfrm>
      </p:grpSpPr>
      <p:pic>
        <p:nvPicPr>
          <p:cNvPr id="49154" name="Picture 2"/>
          <p:cNvPicPr>
            <a:picLocks noChangeAspect="1" noChangeArrowheads="1"/>
          </p:cNvPicPr>
          <p:nvPr/>
        </p:nvPicPr>
        <p:blipFill>
          <a:blip r:embed="rId2"/>
          <a:srcRect/>
          <a:stretch>
            <a:fillRect/>
          </a:stretch>
        </p:blipFill>
        <p:spPr bwMode="auto">
          <a:xfrm>
            <a:off x="1524000" y="0"/>
            <a:ext cx="9066530" cy="6452870"/>
          </a:xfrm>
          <a:prstGeom prst="ellipse">
            <a:avLst/>
          </a:prstGeom>
          <a:ln>
            <a:noFill/>
          </a:ln>
          <a:effectLst>
            <a:softEdge rad="112500"/>
          </a:effectLst>
        </p:spPr>
      </p:pic>
      <p:sp>
        <p:nvSpPr>
          <p:cNvPr id="3" name="Rectangle 2"/>
          <p:cNvSpPr/>
          <p:nvPr/>
        </p:nvSpPr>
        <p:spPr>
          <a:xfrm>
            <a:off x="3200401" y="6248401"/>
            <a:ext cx="6387261" cy="584775"/>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r>
              <a:rPr lang="vi-VN" sz="3200" b="1" dirty="0">
                <a:latin typeface="Times New Roman" panose="02020603050405020304" pitchFamily="18" charset="0"/>
                <a:cs typeface="Times New Roman" panose="02020603050405020304" pitchFamily="18" charset="0"/>
              </a:rPr>
              <a:t>T</a:t>
            </a:r>
            <a:r>
              <a:rPr lang="en-US" sz="3200" b="1" dirty="0" err="1">
                <a:latin typeface="Times New Roman" panose="02020603050405020304" pitchFamily="18" charset="0"/>
                <a:cs typeface="Times New Roman" panose="02020603050405020304" pitchFamily="18" charset="0"/>
              </a:rPr>
              <a:t>òa</a:t>
            </a:r>
            <a:r>
              <a:rPr lang="en-US" sz="3200" b="1" dirty="0">
                <a:latin typeface="Times New Roman" panose="02020603050405020304" pitchFamily="18" charset="0"/>
                <a:cs typeface="Times New Roman" panose="02020603050405020304" pitchFamily="18" charset="0"/>
              </a:rPr>
              <a:t> t</a:t>
            </a:r>
            <a:r>
              <a:rPr lang="vi-VN" sz="3200" b="1" dirty="0">
                <a:latin typeface="Times New Roman" panose="02020603050405020304" pitchFamily="18" charset="0"/>
                <a:cs typeface="Times New Roman" panose="02020603050405020304" pitchFamily="18" charset="0"/>
              </a:rPr>
              <a:t>háp đôi Petrona</a:t>
            </a:r>
            <a:r>
              <a:rPr lang="en-US" sz="3200" b="1" dirty="0">
                <a:latin typeface="Times New Roman" panose="02020603050405020304" pitchFamily="18" charset="0"/>
                <a:cs typeface="Times New Roman" panose="02020603050405020304" pitchFamily="18" charset="0"/>
              </a:rPr>
              <a:t>s – Ma-</a:t>
            </a:r>
            <a:r>
              <a:rPr lang="en-US" sz="3200" b="1" dirty="0" err="1">
                <a:latin typeface="Times New Roman" panose="02020603050405020304" pitchFamily="18" charset="0"/>
                <a:cs typeface="Times New Roman" panose="02020603050405020304" pitchFamily="18" charset="0"/>
              </a:rPr>
              <a:t>lai</a:t>
            </a:r>
            <a:r>
              <a:rPr lang="en-US" sz="3200" b="1" dirty="0">
                <a:latin typeface="Times New Roman" panose="02020603050405020304" pitchFamily="18" charset="0"/>
                <a:cs typeface="Times New Roman" panose="02020603050405020304" pitchFamily="18" charset="0"/>
              </a:rPr>
              <a:t>-</a:t>
            </a:r>
            <a:r>
              <a:rPr lang="en-US" sz="3200" b="1" dirty="0" err="1">
                <a:latin typeface="Times New Roman" panose="02020603050405020304" pitchFamily="18" charset="0"/>
                <a:cs typeface="Times New Roman" panose="02020603050405020304" pitchFamily="18" charset="0"/>
              </a:rPr>
              <a:t>si</a:t>
            </a:r>
            <a:r>
              <a:rPr lang="en-US" sz="3200" b="1" dirty="0">
                <a:latin typeface="Times New Roman" panose="02020603050405020304" pitchFamily="18" charset="0"/>
                <a:cs typeface="Times New Roman" panose="02020603050405020304" pitchFamily="18" charset="0"/>
              </a:rPr>
              <a:t>-a</a:t>
            </a:r>
          </a:p>
        </p:txBody>
      </p:sp>
      <p:pic>
        <p:nvPicPr>
          <p:cNvPr id="6" name="Picture 15" descr="C:\Users\ASUS\Desktop\1200px-Flag_of_Malaysia.svg.png"/>
          <p:cNvPicPr>
            <a:picLocks noChangeAspect="1" noChangeArrowheads="1"/>
          </p:cNvPicPr>
          <p:nvPr/>
        </p:nvPicPr>
        <p:blipFill>
          <a:blip r:embed="rId3" cstate="print"/>
          <a:srcRect/>
          <a:stretch>
            <a:fillRect/>
          </a:stretch>
        </p:blipFill>
        <p:spPr bwMode="auto">
          <a:xfrm>
            <a:off x="0" y="0"/>
            <a:ext cx="2291862" cy="1295400"/>
          </a:xfrm>
          <a:prstGeom prst="rect">
            <a:avLst/>
          </a:prstGeom>
          <a:noFill/>
          <a:ln>
            <a:solidFill>
              <a:schemeClr val="tx1"/>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par>
                                <p:cTn id="8" presetID="3"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linds(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quot;/&gt;&lt;property id=&quot;20307&quot; value=&quot;260&quot;/&gt;&lt;/object&gt;&lt;object type=&quot;3&quot; unique_id=&quot;10005&quot;&gt;&lt;property id=&quot;20148&quot; value=&quot;5&quot;/&gt;&lt;property id=&quot;20300&quot; value=&quot;Slide 2&quot;/&gt;&lt;property id=&quot;20307&quot; value=&quot;298&quot;/&gt;&lt;/object&gt;&lt;object type=&quot;3&quot; unique_id=&quot;10006&quot;&gt;&lt;property id=&quot;20148&quot; value=&quot;5&quot;/&gt;&lt;property id=&quot;20300&quot; value=&quot;Slide 3&quot;/&gt;&lt;property id=&quot;20307&quot; value=&quot;331&quot;/&gt;&lt;/object&gt;&lt;object type=&quot;3&quot; unique_id=&quot;10007&quot;&gt;&lt;property id=&quot;20148&quot; value=&quot;5&quot;/&gt;&lt;property id=&quot;20300&quot; value=&quot;Slide 4&quot;/&gt;&lt;property id=&quot;20307&quot; value=&quot;316&quot;/&gt;&lt;/object&gt;&lt;object type=&quot;3&quot; unique_id=&quot;10008&quot;&gt;&lt;property id=&quot;20148&quot; value=&quot;5&quot;/&gt;&lt;property id=&quot;20300&quot; value=&quot;Slide 5&quot;/&gt;&lt;property id=&quot;20307&quot; value=&quot;317&quot;/&gt;&lt;/object&gt;&lt;object type=&quot;3&quot; unique_id=&quot;10009&quot;&gt;&lt;property id=&quot;20148&quot; value=&quot;5&quot;/&gt;&lt;property id=&quot;20300&quot; value=&quot;Slide 6&quot;/&gt;&lt;property id=&quot;20307&quot; value=&quot;319&quot;/&gt;&lt;/object&gt;&lt;object type=&quot;3&quot; unique_id=&quot;10010&quot;&gt;&lt;property id=&quot;20148&quot; value=&quot;5&quot;/&gt;&lt;property id=&quot;20300&quot; value=&quot;Slide 7&quot;/&gt;&lt;property id=&quot;20307&quot; value=&quot;320&quot;/&gt;&lt;/object&gt;&lt;object type=&quot;3&quot; unique_id=&quot;10011&quot;&gt;&lt;property id=&quot;20148&quot; value=&quot;5&quot;/&gt;&lt;property id=&quot;20300&quot; value=&quot;Slide 8&quot;/&gt;&lt;property id=&quot;20307&quot; value=&quot;324&quot;/&gt;&lt;/object&gt;&lt;object type=&quot;3&quot; unique_id=&quot;10012&quot;&gt;&lt;property id=&quot;20148&quot; value=&quot;5&quot;/&gt;&lt;property id=&quot;20300&quot; value=&quot;Slide 9&quot;/&gt;&lt;property id=&quot;20307&quot; value=&quot;325&quot;/&gt;&lt;/object&gt;&lt;object type=&quot;3&quot; unique_id=&quot;10013&quot;&gt;&lt;property id=&quot;20148&quot; value=&quot;5&quot;/&gt;&lt;property id=&quot;20300&quot; value=&quot;Slide 10&quot;/&gt;&lt;property id=&quot;20307&quot; value=&quot;322&quot;/&gt;&lt;/object&gt;&lt;object type=&quot;3&quot; unique_id=&quot;10014&quot;&gt;&lt;property id=&quot;20148&quot; value=&quot;5&quot;/&gt;&lt;property id=&quot;20300&quot; value=&quot;Slide 11&quot;/&gt;&lt;property id=&quot;20307&quot; value=&quot;323&quot;/&gt;&lt;/object&gt;&lt;object type=&quot;3&quot; unique_id=&quot;10015&quot;&gt;&lt;property id=&quot;20148&quot; value=&quot;5&quot;/&gt;&lt;property id=&quot;20300&quot; value=&quot;Slide 12&quot;/&gt;&lt;property id=&quot;20307&quot; value=&quot;326&quot;/&gt;&lt;/object&gt;&lt;object type=&quot;3&quot; unique_id=&quot;10016&quot;&gt;&lt;property id=&quot;20148&quot; value=&quot;5&quot;/&gt;&lt;property id=&quot;20300&quot; value=&quot;Slide 13&quot;/&gt;&lt;property id=&quot;20307&quot; value=&quot;329&quot;/&gt;&lt;/object&gt;&lt;object type=&quot;3&quot; unique_id=&quot;10017&quot;&gt;&lt;property id=&quot;20148&quot; value=&quot;5&quot;/&gt;&lt;property id=&quot;20300&quot; value=&quot;Slide 14&quot;/&gt;&lt;property id=&quot;20307&quot; value=&quot;327&quot;/&gt;&lt;/object&gt;&lt;object type=&quot;3&quot; unique_id=&quot;10018&quot;&gt;&lt;property id=&quot;20148&quot; value=&quot;5&quot;/&gt;&lt;property id=&quot;20300&quot; value=&quot;Slide 15&quot;/&gt;&lt;property id=&quot;20307&quot; value=&quot;300&quot;/&gt;&lt;/object&gt;&lt;object type=&quot;3&quot; unique_id=&quot;10019&quot;&gt;&lt;property id=&quot;20148&quot; value=&quot;5&quot;/&gt;&lt;property id=&quot;20300&quot; value=&quot;Slide 16 - &amp;quot;Câu hỏi&amp;quot;&quot;/&gt;&lt;property id=&quot;20307&quot; value=&quot;263&quot;/&gt;&lt;/object&gt;&lt;object type=&quot;3&quot; unique_id=&quot;10020&quot;&gt;&lt;property id=&quot;20148&quot; value=&quot;5&quot;/&gt;&lt;property id=&quot;20300&quot; value=&quot;Slide 17&quot;/&gt;&lt;property id=&quot;20307&quot; value=&quot;285&quot;/&gt;&lt;/object&gt;&lt;object type=&quot;3&quot; unique_id=&quot;10021&quot;&gt;&lt;property id=&quot;20148&quot; value=&quot;5&quot;/&gt;&lt;property id=&quot;20300&quot; value=&quot;Slide 18 - &amp;quot;Câu hỏi&amp;quot;&quot;/&gt;&lt;property id=&quot;20307&quot; value=&quot;264&quot;/&gt;&lt;/object&gt;&lt;object type=&quot;3&quot; unique_id=&quot;10022&quot;&gt;&lt;property id=&quot;20148&quot; value=&quot;5&quot;/&gt;&lt;property id=&quot;20300&quot; value=&quot;Slide 19&quot;/&gt;&lt;property id=&quot;20307&quot; value=&quot;302&quot;/&gt;&lt;/object&gt;&lt;object type=&quot;3&quot; unique_id=&quot;10023&quot;&gt;&lt;property id=&quot;20148&quot; value=&quot;5&quot;/&gt;&lt;property id=&quot;20300&quot; value=&quot;Slide 20&quot;/&gt;&lt;property id=&quot;20307&quot; value=&quot;289&quot;/&gt;&lt;/object&gt;&lt;object type=&quot;3&quot; unique_id=&quot;10024&quot;&gt;&lt;property id=&quot;20148&quot; value=&quot;5&quot;/&gt;&lt;property id=&quot;20300&quot; value=&quot;Slide 21 - &amp;quot;Câu hỏi&amp;quot;&quot;/&gt;&lt;property id=&quot;20307&quot; value=&quot;273&quot;/&gt;&lt;/object&gt;&lt;object type=&quot;3&quot; unique_id=&quot;10025&quot;&gt;&lt;property id=&quot;20148&quot; value=&quot;5&quot;/&gt;&lt;property id=&quot;20300&quot; value=&quot;Slide 22&quot;/&gt;&lt;property id=&quot;20307&quot; value=&quot;333&quot;/&gt;&lt;/object&gt;&lt;object type=&quot;3&quot; unique_id=&quot;10026&quot;&gt;&lt;property id=&quot;20148&quot; value=&quot;5&quot;/&gt;&lt;property id=&quot;20300&quot; value=&quot;Slide 23 - &amp;quot;Câu hỏi&amp;quot;&quot;/&gt;&lt;property id=&quot;20307&quot; value=&quot;291&quot;/&gt;&lt;/object&gt;&lt;object type=&quot;3&quot; unique_id=&quot;10027&quot;&gt;&lt;property id=&quot;20148&quot; value=&quot;5&quot;/&gt;&lt;property id=&quot;20300&quot; value=&quot;Slide 24&quot;/&gt;&lt;property id=&quot;20307&quot; value=&quot;290&quot;/&gt;&lt;/object&gt;&lt;object type=&quot;3&quot; unique_id=&quot;10028&quot;&gt;&lt;property id=&quot;20148&quot; value=&quot;5&quot;/&gt;&lt;property id=&quot;20300&quot; value=&quot;Slide 25&quot;/&gt;&lt;property id=&quot;20307&quot; value=&quot;304&quot;/&gt;&lt;/object&gt;&lt;object type=&quot;3&quot; unique_id=&quot;10029&quot;&gt;&lt;property id=&quot;20148&quot; value=&quot;5&quot;/&gt;&lt;property id=&quot;20300&quot; value=&quot;Slide 26&quot;/&gt;&lt;property id=&quot;20307&quot; value=&quot;335&quot;/&gt;&lt;/object&gt;&lt;object type=&quot;3&quot; unique_id=&quot;10030&quot;&gt;&lt;property id=&quot;20148&quot; value=&quot;5&quot;/&gt;&lt;property id=&quot;20300&quot; value=&quot;Slide 27 - &amp;quot;Câu  hỏi&amp;quot;&quot;/&gt;&lt;property id=&quot;20307&quot; value=&quot;305&quot;/&gt;&lt;/object&gt;&lt;object type=&quot;3&quot; unique_id=&quot;10031&quot;&gt;&lt;property id=&quot;20148&quot; value=&quot;5&quot;/&gt;&lt;property id=&quot;20300&quot; value=&quot;Slide 28&quot;/&gt;&lt;property id=&quot;20307&quot; value=&quot;282&quot;/&gt;&lt;/object&gt;&lt;object type=&quot;3&quot; unique_id=&quot;10032&quot;&gt;&lt;property id=&quot;20148&quot; value=&quot;5&quot;/&gt;&lt;property id=&quot;20300&quot; value=&quot;Slide 29 - &amp;quot;Câu hỏi&amp;quot;&quot;/&gt;&lt;property id=&quot;20307&quot; value=&quot;306&quot;/&gt;&lt;/object&gt;&lt;object type=&quot;3&quot; unique_id=&quot;10033&quot;&gt;&lt;property id=&quot;20148&quot; value=&quot;5&quot;/&gt;&lt;property id=&quot;20300&quot; value=&quot;Slide 30&quot;/&gt;&lt;property id=&quot;20307&quot; value=&quot;311&quot;/&gt;&lt;/object&gt;&lt;object type=&quot;3&quot; unique_id=&quot;10034&quot;&gt;&lt;property id=&quot;20148&quot; value=&quot;5&quot;/&gt;&lt;property id=&quot;20300&quot; value=&quot;Slide 31&quot;/&gt;&lt;property id=&quot;20307&quot; value=&quot;309&quot;/&gt;&lt;/object&gt;&lt;object type=&quot;3&quot; unique_id=&quot;10036&quot;&gt;&lt;property id=&quot;20148&quot; value=&quot;5&quot;/&gt;&lt;property id=&quot;20300&quot; value=&quot;Slide 32&quot;/&gt;&lt;property id=&quot;20307&quot; value=&quot;332&quot;/&gt;&lt;/object&gt;&lt;object type=&quot;3&quot; unique_id=&quot;10247&quot;&gt;&lt;property id=&quot;20148&quot; value=&quot;5&quot;/&gt;&lt;property id=&quot;20300&quot; value=&quot;Slide 33&quot;/&gt;&lt;property id=&quot;20307&quot; value=&quot;336&quot;/&gt;&lt;/object&gt;&lt;/object&gt;&lt;/object&gt;&lt;/database&gt;"/>
  <p:tag name="SECTOMILLISECCONVERTED" val="1"/>
  <p:tag name="INKNOELEADERBOARD" val="276259101"/>
</p:tagLst>
</file>

<file path=ppt/tags/tag2.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Other"/>
  <p:tag name="MH_ORDER" val="2"/>
</p:tagLst>
</file>

<file path=ppt/tags/tag3.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Other"/>
  <p:tag name="MH_ORDER" val="4"/>
</p:tagLst>
</file>

<file path=ppt/tags/tag4.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SubTitle"/>
  <p:tag name="MH_ORDER" val="2"/>
</p:tagLst>
</file>

<file path=ppt/tags/tag5.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Other"/>
  <p:tag name="MH_ORDER" val="5"/>
</p:tagLst>
</file>

<file path=ppt/tags/tag6.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Other"/>
  <p:tag name="MH_ORDER" val="1"/>
</p:tagLst>
</file>

<file path=ppt/tags/tag7.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SubTitle"/>
  <p:tag name="MH_ORDER"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Indian Independence Day Activities for Kids by Slidesgo">
  <a:themeElements>
    <a:clrScheme name="Simple Light">
      <a:dk1>
        <a:srgbClr val="000000"/>
      </a:dk1>
      <a:lt1>
        <a:srgbClr val="FFFFFF"/>
      </a:lt1>
      <a:dk2>
        <a:srgbClr val="EBE6DB"/>
      </a:dk2>
      <a:lt2>
        <a:srgbClr val="FAD95A"/>
      </a:lt2>
      <a:accent1>
        <a:srgbClr val="FF8728"/>
      </a:accent1>
      <a:accent2>
        <a:srgbClr val="00BC39"/>
      </a:accent2>
      <a:accent3>
        <a:srgbClr val="46C3CD"/>
      </a:accent3>
      <a:accent4>
        <a:srgbClr val="186493"/>
      </a:accent4>
      <a:accent5>
        <a:srgbClr val="7D55D2"/>
      </a:accent5>
      <a:accent6>
        <a:srgbClr val="D84A8D"/>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nguage Arts Subject for High School - 9th Grade: Grammar by Slidesgo">
  <a:themeElements>
    <a:clrScheme name="Simple Light">
      <a:dk1>
        <a:srgbClr val="000000"/>
      </a:dk1>
      <a:lt1>
        <a:srgbClr val="FFE8DE"/>
      </a:lt1>
      <a:dk2>
        <a:srgbClr val="F4DED4"/>
      </a:dk2>
      <a:lt2>
        <a:srgbClr val="119B9B"/>
      </a:lt2>
      <a:accent1>
        <a:srgbClr val="F1C232"/>
      </a:accent1>
      <a:accent2>
        <a:srgbClr val="FFEBA5"/>
      </a:accent2>
      <a:accent3>
        <a:srgbClr val="E24747"/>
      </a:accent3>
      <a:accent4>
        <a:srgbClr val="FFFFFF"/>
      </a:accent4>
      <a:accent5>
        <a:srgbClr val="FAFAFA"/>
      </a:accent5>
      <a:accent6>
        <a:srgbClr val="FAFAFA"/>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Language Arts for High School - 9th Grade: POV and Narrative Voice by Slidesgo">
  <a:themeElements>
    <a:clrScheme name="Simple Light">
      <a:dk1>
        <a:srgbClr val="783F04"/>
      </a:dk1>
      <a:lt1>
        <a:srgbClr val="FFFFFF"/>
      </a:lt1>
      <a:dk2>
        <a:srgbClr val="C24445"/>
      </a:dk2>
      <a:lt2>
        <a:srgbClr val="FFFFFF"/>
      </a:lt2>
      <a:accent1>
        <a:srgbClr val="D3A245"/>
      </a:accent1>
      <a:accent2>
        <a:srgbClr val="72627C"/>
      </a:accent2>
      <a:accent3>
        <a:srgbClr val="FFFFFF"/>
      </a:accent3>
      <a:accent4>
        <a:srgbClr val="FFFFFF"/>
      </a:accent4>
      <a:accent5>
        <a:srgbClr val="FFFFFF"/>
      </a:accent5>
      <a:accent6>
        <a:srgbClr val="FFFFFF"/>
      </a:accent6>
      <a:hlink>
        <a:srgbClr val="783F0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Minimalist Aesthetic Slideshow by Slidesgo">
  <a:themeElements>
    <a:clrScheme name="Simple Light">
      <a:dk1>
        <a:srgbClr val="6D5B57"/>
      </a:dk1>
      <a:lt1>
        <a:srgbClr val="F2E1D8"/>
      </a:lt1>
      <a:dk2>
        <a:srgbClr val="595959"/>
      </a:dk2>
      <a:lt2>
        <a:srgbClr val="B08980"/>
      </a:lt2>
      <a:accent1>
        <a:srgbClr val="6D5B57"/>
      </a:accent1>
      <a:accent2>
        <a:srgbClr val="F2E1D8"/>
      </a:accent2>
      <a:accent3>
        <a:srgbClr val="595959"/>
      </a:accent3>
      <a:accent4>
        <a:srgbClr val="B08980"/>
      </a:accent4>
      <a:accent5>
        <a:srgbClr val="F2E1D8"/>
      </a:accent5>
      <a:accent6>
        <a:srgbClr val="595959"/>
      </a:accent6>
      <a:hlink>
        <a:srgbClr val="59595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1893</TotalTime>
  <Words>1396</Words>
  <Application>Microsoft Office PowerPoint</Application>
  <PresentationFormat>Widescreen</PresentationFormat>
  <Paragraphs>136</Paragraphs>
  <Slides>50</Slides>
  <Notes>4</Notes>
  <HiddenSlides>0</HiddenSlides>
  <MMClips>1</MMClips>
  <ScaleCrop>false</ScaleCrop>
  <HeadingPairs>
    <vt:vector size="6" baseType="variant">
      <vt:variant>
        <vt:lpstr>Fonts Used</vt:lpstr>
      </vt:variant>
      <vt:variant>
        <vt:i4>22</vt:i4>
      </vt:variant>
      <vt:variant>
        <vt:lpstr>Theme</vt:lpstr>
      </vt:variant>
      <vt:variant>
        <vt:i4>8</vt:i4>
      </vt:variant>
      <vt:variant>
        <vt:lpstr>Slide Titles</vt:lpstr>
      </vt:variant>
      <vt:variant>
        <vt:i4>50</vt:i4>
      </vt:variant>
    </vt:vector>
  </HeadingPairs>
  <TitlesOfParts>
    <vt:vector size="80" baseType="lpstr">
      <vt:lpstr>等线</vt:lpstr>
      <vt:lpstr>#9Slide05 Pattaya</vt:lpstr>
      <vt:lpstr>Anaheim</vt:lpstr>
      <vt:lpstr>Aref Ruqaa</vt:lpstr>
      <vt:lpstr>Arial</vt:lpstr>
      <vt:lpstr>Bebas Neue</vt:lpstr>
      <vt:lpstr>Calibri</vt:lpstr>
      <vt:lpstr>Calibri Light</vt:lpstr>
      <vt:lpstr>Englebert</vt:lpstr>
      <vt:lpstr>Josefin Sans</vt:lpstr>
      <vt:lpstr>Montserrat Alternates</vt:lpstr>
      <vt:lpstr>Nunito</vt:lpstr>
      <vt:lpstr>Open Sans</vt:lpstr>
      <vt:lpstr>Oxygen</vt:lpstr>
      <vt:lpstr>Oxygen Light</vt:lpstr>
      <vt:lpstr>Poiret One</vt:lpstr>
      <vt:lpstr>Poppins</vt:lpstr>
      <vt:lpstr>Raleway</vt:lpstr>
      <vt:lpstr>Redressed</vt:lpstr>
      <vt:lpstr>Times New Roman</vt:lpstr>
      <vt:lpstr>Wingdings</vt:lpstr>
      <vt:lpstr>方正清刻本悦宋简体</vt:lpstr>
      <vt:lpstr>Office Theme</vt:lpstr>
      <vt:lpstr>Indian Independence Day Activities for Kids by Slidesgo</vt:lpstr>
      <vt:lpstr>Language Arts Subject for High School - 9th Grade: Grammar by Slidesgo</vt:lpstr>
      <vt:lpstr>Language Arts for High School - 9th Grade: POV and Narrative Voice by Slidesgo</vt:lpstr>
      <vt:lpstr>2_Office Theme</vt:lpstr>
      <vt:lpstr>3_Office Theme</vt:lpstr>
      <vt:lpstr>Minimalist Aesthetic Slideshow by Slidesgo</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Em hiểu thế nào là thuộc địa ? So sánh nước phụ thuộc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Là tổ chức liên kết của khu vực Đông Nam Á, được tạo dựng với mục tiêu thúc đẩy tăng trưởng kinh tế, ủng hộ hòa bình khu vực, và phát triển văn hóa giữa các thành viên.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VnTeach.Com</dc:creator>
  <cp:keywords>VnTeach.Com</cp:keywords>
  <cp:lastModifiedBy>Administrator</cp:lastModifiedBy>
  <cp:revision>56</cp:revision>
  <dcterms:created xsi:type="dcterms:W3CDTF">2006-08-16T00:00:00Z</dcterms:created>
  <dcterms:modified xsi:type="dcterms:W3CDTF">2025-03-01T09:10:00Z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062435868EC44D2C9269379766D8CD52</vt:lpwstr>
  </property>
  <property fmtid="{D5CDD505-2E9C-101B-9397-08002B2CF9AE}" pid="3" name="KSOProductBuildVer">
    <vt:lpwstr>1033-11.2.0.11373</vt:lpwstr>
  </property>
</Properties>
</file>