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22"/>
  </p:notesMasterIdLst>
  <p:sldIdLst>
    <p:sldId id="468" r:id="rId3"/>
    <p:sldId id="260" r:id="rId4"/>
    <p:sldId id="489" r:id="rId5"/>
    <p:sldId id="486" r:id="rId6"/>
    <p:sldId id="477" r:id="rId7"/>
    <p:sldId id="497" r:id="rId8"/>
    <p:sldId id="487" r:id="rId9"/>
    <p:sldId id="490" r:id="rId10"/>
    <p:sldId id="491" r:id="rId11"/>
    <p:sldId id="492" r:id="rId12"/>
    <p:sldId id="493" r:id="rId13"/>
    <p:sldId id="496" r:id="rId14"/>
    <p:sldId id="264" r:id="rId15"/>
    <p:sldId id="265" r:id="rId16"/>
    <p:sldId id="274" r:id="rId17"/>
    <p:sldId id="494" r:id="rId18"/>
    <p:sldId id="275" r:id="rId19"/>
    <p:sldId id="478" r:id="rId20"/>
    <p:sldId id="273" r:id="rId2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83BE24-D1F0-4ABA-9B15-122CA4A7D3E5}" v="218" dt="2024-03-08T03:29:07.7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1"/>
  </p:normalViewPr>
  <p:slideViewPr>
    <p:cSldViewPr snapToGrid="0" snapToObjects="1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ích Hợp Xã Hội Lịch Sử - Địa Lí Đại học" userId="3af8c7282a4ac312" providerId="LiveId" clId="{2983BE24-D1F0-4ABA-9B15-122CA4A7D3E5}"/>
    <pc:docChg chg="undo custSel addSld delSld modSld sldOrd delMainMaster">
      <pc:chgData name="Tích Hợp Xã Hội Lịch Sử - Địa Lí Đại học" userId="3af8c7282a4ac312" providerId="LiveId" clId="{2983BE24-D1F0-4ABA-9B15-122CA4A7D3E5}" dt="2024-03-08T03:29:07.706" v="451"/>
      <pc:docMkLst>
        <pc:docMk/>
      </pc:docMkLst>
      <pc:sldChg chg="delSp modSp mod delAnim">
        <pc:chgData name="Tích Hợp Xã Hội Lịch Sử - Địa Lí Đại học" userId="3af8c7282a4ac312" providerId="LiveId" clId="{2983BE24-D1F0-4ABA-9B15-122CA4A7D3E5}" dt="2024-03-08T03:29:07.706" v="451"/>
        <pc:sldMkLst>
          <pc:docMk/>
          <pc:sldMk cId="1660956121" sldId="264"/>
        </pc:sldMkLst>
        <pc:spChg chg="del">
          <ac:chgData name="Tích Hợp Xã Hội Lịch Sử - Địa Lí Đại học" userId="3af8c7282a4ac312" providerId="LiveId" clId="{2983BE24-D1F0-4ABA-9B15-122CA4A7D3E5}" dt="2024-03-04T02:31:42.024" v="369" actId="478"/>
          <ac:spMkLst>
            <pc:docMk/>
            <pc:sldMk cId="1660956121" sldId="264"/>
            <ac:spMk id="3" creationId="{00000000-0000-0000-0000-000000000000}"/>
          </ac:spMkLst>
        </pc:spChg>
        <pc:spChg chg="mod">
          <ac:chgData name="Tích Hợp Xã Hội Lịch Sử - Địa Lí Đại học" userId="3af8c7282a4ac312" providerId="LiveId" clId="{2983BE24-D1F0-4ABA-9B15-122CA4A7D3E5}" dt="2024-03-06T03:40:34.265" v="436" actId="1076"/>
          <ac:spMkLst>
            <pc:docMk/>
            <pc:sldMk cId="1660956121" sldId="264"/>
            <ac:spMk id="5" creationId="{00000000-0000-0000-0000-000000000000}"/>
          </ac:spMkLst>
        </pc:spChg>
        <pc:spChg chg="mod">
          <ac:chgData name="Tích Hợp Xã Hội Lịch Sử - Địa Lí Đại học" userId="3af8c7282a4ac312" providerId="LiveId" clId="{2983BE24-D1F0-4ABA-9B15-122CA4A7D3E5}" dt="2024-03-08T03:29:07.706" v="451"/>
          <ac:spMkLst>
            <pc:docMk/>
            <pc:sldMk cId="1660956121" sldId="264"/>
            <ac:spMk id="11" creationId="{00000000-0000-0000-0000-000000000000}"/>
          </ac:spMkLst>
        </pc:spChg>
        <pc:spChg chg="mod">
          <ac:chgData name="Tích Hợp Xã Hội Lịch Sử - Địa Lí Đại học" userId="3af8c7282a4ac312" providerId="LiveId" clId="{2983BE24-D1F0-4ABA-9B15-122CA4A7D3E5}" dt="2024-03-06T03:40:30.771" v="435" actId="403"/>
          <ac:spMkLst>
            <pc:docMk/>
            <pc:sldMk cId="1660956121" sldId="264"/>
            <ac:spMk id="13" creationId="{00000000-0000-0000-0000-000000000000}"/>
          </ac:spMkLst>
        </pc:spChg>
        <pc:graphicFrameChg chg="del">
          <ac:chgData name="Tích Hợp Xã Hội Lịch Sử - Địa Lí Đại học" userId="3af8c7282a4ac312" providerId="LiveId" clId="{2983BE24-D1F0-4ABA-9B15-122CA4A7D3E5}" dt="2024-03-04T02:31:44.037" v="370" actId="478"/>
          <ac:graphicFrameMkLst>
            <pc:docMk/>
            <pc:sldMk cId="1660956121" sldId="264"/>
            <ac:graphicFrameMk id="2" creationId="{00000000-0000-0000-0000-000000000000}"/>
          </ac:graphicFrameMkLst>
        </pc:graphicFrameChg>
        <pc:picChg chg="del">
          <ac:chgData name="Tích Hợp Xã Hội Lịch Sử - Địa Lí Đại học" userId="3af8c7282a4ac312" providerId="LiveId" clId="{2983BE24-D1F0-4ABA-9B15-122CA4A7D3E5}" dt="2024-03-04T02:31:40.530" v="368" actId="478"/>
          <ac:picMkLst>
            <pc:docMk/>
            <pc:sldMk cId="1660956121" sldId="264"/>
            <ac:picMk id="12" creationId="{00000000-0000-0000-0000-000000000000}"/>
          </ac:picMkLst>
        </pc:picChg>
        <pc:cxnChg chg="del">
          <ac:chgData name="Tích Hợp Xã Hội Lịch Sử - Địa Lí Đại học" userId="3af8c7282a4ac312" providerId="LiveId" clId="{2983BE24-D1F0-4ABA-9B15-122CA4A7D3E5}" dt="2024-03-04T02:31:47.333" v="371" actId="478"/>
          <ac:cxnSpMkLst>
            <pc:docMk/>
            <pc:sldMk cId="1660956121" sldId="264"/>
            <ac:cxnSpMk id="6" creationId="{00000000-0000-0000-0000-000000000000}"/>
          </ac:cxnSpMkLst>
        </pc:cxnChg>
      </pc:sldChg>
      <pc:sldChg chg="delSp modSp mod delAnim">
        <pc:chgData name="Tích Hợp Xã Hội Lịch Sử - Địa Lí Đại học" userId="3af8c7282a4ac312" providerId="LiveId" clId="{2983BE24-D1F0-4ABA-9B15-122CA4A7D3E5}" dt="2024-03-06T03:49:12.323" v="443"/>
        <pc:sldMkLst>
          <pc:docMk/>
          <pc:sldMk cId="756383407" sldId="265"/>
        </pc:sldMkLst>
        <pc:spChg chg="mod">
          <ac:chgData name="Tích Hợp Xã Hội Lịch Sử - Địa Lí Đại học" userId="3af8c7282a4ac312" providerId="LiveId" clId="{2983BE24-D1F0-4ABA-9B15-122CA4A7D3E5}" dt="2024-03-06T03:49:12.323" v="443"/>
          <ac:spMkLst>
            <pc:docMk/>
            <pc:sldMk cId="756383407" sldId="265"/>
            <ac:spMk id="2" creationId="{00000000-0000-0000-0000-000000000000}"/>
          </ac:spMkLst>
        </pc:spChg>
        <pc:spChg chg="mod">
          <ac:chgData name="Tích Hợp Xã Hội Lịch Sử - Địa Lí Đại học" userId="3af8c7282a4ac312" providerId="LiveId" clId="{2983BE24-D1F0-4ABA-9B15-122CA4A7D3E5}" dt="2024-03-06T03:49:05.045" v="437" actId="403"/>
          <ac:spMkLst>
            <pc:docMk/>
            <pc:sldMk cId="756383407" sldId="265"/>
            <ac:spMk id="3" creationId="{00000000-0000-0000-0000-000000000000}"/>
          </ac:spMkLst>
        </pc:spChg>
        <pc:spChg chg="del">
          <ac:chgData name="Tích Hợp Xã Hội Lịch Sử - Địa Lí Đại học" userId="3af8c7282a4ac312" providerId="LiveId" clId="{2983BE24-D1F0-4ABA-9B15-122CA4A7D3E5}" dt="2024-03-04T02:48:58.345" v="387" actId="478"/>
          <ac:spMkLst>
            <pc:docMk/>
            <pc:sldMk cId="756383407" sldId="265"/>
            <ac:spMk id="21" creationId="{00000000-0000-0000-0000-000000000000}"/>
          </ac:spMkLst>
        </pc:spChg>
        <pc:spChg chg="del">
          <ac:chgData name="Tích Hợp Xã Hội Lịch Sử - Địa Lí Đại học" userId="3af8c7282a4ac312" providerId="LiveId" clId="{2983BE24-D1F0-4ABA-9B15-122CA4A7D3E5}" dt="2024-03-04T02:48:57.058" v="386" actId="478"/>
          <ac:spMkLst>
            <pc:docMk/>
            <pc:sldMk cId="756383407" sldId="265"/>
            <ac:spMk id="23" creationId="{00000000-0000-0000-0000-000000000000}"/>
          </ac:spMkLst>
        </pc:spChg>
        <pc:spChg chg="del">
          <ac:chgData name="Tích Hợp Xã Hội Lịch Sử - Địa Lí Đại học" userId="3af8c7282a4ac312" providerId="LiveId" clId="{2983BE24-D1F0-4ABA-9B15-122CA4A7D3E5}" dt="2024-03-04T02:48:56.282" v="385" actId="478"/>
          <ac:spMkLst>
            <pc:docMk/>
            <pc:sldMk cId="756383407" sldId="265"/>
            <ac:spMk id="24" creationId="{00000000-0000-0000-0000-000000000000}"/>
          </ac:spMkLst>
        </pc:spChg>
        <pc:spChg chg="del">
          <ac:chgData name="Tích Hợp Xã Hội Lịch Sử - Địa Lí Đại học" userId="3af8c7282a4ac312" providerId="LiveId" clId="{2983BE24-D1F0-4ABA-9B15-122CA4A7D3E5}" dt="2024-03-04T02:48:56.282" v="385" actId="478"/>
          <ac:spMkLst>
            <pc:docMk/>
            <pc:sldMk cId="756383407" sldId="265"/>
            <ac:spMk id="25" creationId="{00000000-0000-0000-0000-000000000000}"/>
          </ac:spMkLst>
        </pc:spChg>
        <pc:spChg chg="mod">
          <ac:chgData name="Tích Hợp Xã Hội Lịch Sử - Địa Lí Đại học" userId="3af8c7282a4ac312" providerId="LiveId" clId="{2983BE24-D1F0-4ABA-9B15-122CA4A7D3E5}" dt="2024-03-06T03:49:07.494" v="438" actId="1076"/>
          <ac:spMkLst>
            <pc:docMk/>
            <pc:sldMk cId="756383407" sldId="265"/>
            <ac:spMk id="26" creationId="{00000000-0000-0000-0000-000000000000}"/>
          </ac:spMkLst>
        </pc:spChg>
        <pc:picChg chg="del">
          <ac:chgData name="Tích Hợp Xã Hội Lịch Sử - Địa Lí Đại học" userId="3af8c7282a4ac312" providerId="LiveId" clId="{2983BE24-D1F0-4ABA-9B15-122CA4A7D3E5}" dt="2024-03-04T02:48:59.716" v="389" actId="478"/>
          <ac:picMkLst>
            <pc:docMk/>
            <pc:sldMk cId="756383407" sldId="265"/>
            <ac:picMk id="19" creationId="{00000000-0000-0000-0000-000000000000}"/>
          </ac:picMkLst>
        </pc:picChg>
        <pc:picChg chg="del">
          <ac:chgData name="Tích Hợp Xã Hội Lịch Sử - Địa Lí Đại học" userId="3af8c7282a4ac312" providerId="LiveId" clId="{2983BE24-D1F0-4ABA-9B15-122CA4A7D3E5}" dt="2024-03-04T02:48:59.096" v="388" actId="478"/>
          <ac:picMkLst>
            <pc:docMk/>
            <pc:sldMk cId="756383407" sldId="265"/>
            <ac:picMk id="22" creationId="{00000000-0000-0000-0000-000000000000}"/>
          </ac:picMkLst>
        </pc:picChg>
        <pc:cxnChg chg="del">
          <ac:chgData name="Tích Hợp Xã Hội Lịch Sử - Địa Lí Đại học" userId="3af8c7282a4ac312" providerId="LiveId" clId="{2983BE24-D1F0-4ABA-9B15-122CA4A7D3E5}" dt="2024-03-04T02:49:01.289" v="390" actId="478"/>
          <ac:cxnSpMkLst>
            <pc:docMk/>
            <pc:sldMk cId="756383407" sldId="265"/>
            <ac:cxnSpMk id="6" creationId="{00000000-0000-0000-0000-000000000000}"/>
          </ac:cxnSpMkLst>
        </pc:cxnChg>
      </pc:sldChg>
      <pc:sldChg chg="addSp delSp modSp mod setBg delAnim modAnim">
        <pc:chgData name="Tích Hợp Xã Hội Lịch Sử - Địa Lí Đại học" userId="3af8c7282a4ac312" providerId="LiveId" clId="{2983BE24-D1F0-4ABA-9B15-122CA4A7D3E5}" dt="2024-02-21T06:52:14.295" v="88"/>
        <pc:sldMkLst>
          <pc:docMk/>
          <pc:sldMk cId="1213160045" sldId="274"/>
        </pc:sldMkLst>
        <pc:spChg chg="mod">
          <ac:chgData name="Tích Hợp Xã Hội Lịch Sử - Địa Lí Đại học" userId="3af8c7282a4ac312" providerId="LiveId" clId="{2983BE24-D1F0-4ABA-9B15-122CA4A7D3E5}" dt="2024-02-21T06:51:54.154" v="85" actId="26606"/>
          <ac:spMkLst>
            <pc:docMk/>
            <pc:sldMk cId="1213160045" sldId="274"/>
            <ac:spMk id="4" creationId="{00000000-0000-0000-0000-000000000000}"/>
          </ac:spMkLst>
        </pc:spChg>
        <pc:spChg chg="add">
          <ac:chgData name="Tích Hợp Xã Hội Lịch Sử - Địa Lí Đại học" userId="3af8c7282a4ac312" providerId="LiveId" clId="{2983BE24-D1F0-4ABA-9B15-122CA4A7D3E5}" dt="2024-02-21T06:51:54.154" v="85" actId="26606"/>
          <ac:spMkLst>
            <pc:docMk/>
            <pc:sldMk cId="1213160045" sldId="274"/>
            <ac:spMk id="6" creationId="{AC477752-ACCA-41C1-9B1D-D0CED1F9CBDD}"/>
          </ac:spMkLst>
        </pc:spChg>
        <pc:spChg chg="add del">
          <ac:chgData name="Tích Hợp Xã Hội Lịch Sử - Địa Lí Đại học" userId="3af8c7282a4ac312" providerId="LiveId" clId="{2983BE24-D1F0-4ABA-9B15-122CA4A7D3E5}" dt="2024-02-21T06:51:50.342" v="84" actId="26606"/>
          <ac:spMkLst>
            <pc:docMk/>
            <pc:sldMk cId="1213160045" sldId="274"/>
            <ac:spMk id="9" creationId="{D4771268-CB57-404A-9271-370EB28F6090}"/>
          </ac:spMkLst>
        </pc:spChg>
        <pc:picChg chg="add mod">
          <ac:chgData name="Tích Hợp Xã Hội Lịch Sử - Địa Lí Đại học" userId="3af8c7282a4ac312" providerId="LiveId" clId="{2983BE24-D1F0-4ABA-9B15-122CA4A7D3E5}" dt="2024-02-21T06:52:09.810" v="87" actId="27614"/>
          <ac:picMkLst>
            <pc:docMk/>
            <pc:sldMk cId="1213160045" sldId="274"/>
            <ac:picMk id="3" creationId="{E7F1C297-ED33-45DD-DB93-B45CB99D1FEA}"/>
          </ac:picMkLst>
        </pc:picChg>
        <pc:picChg chg="del">
          <ac:chgData name="Tích Hợp Xã Hội Lịch Sử - Địa Lí Đại học" userId="3af8c7282a4ac312" providerId="LiveId" clId="{2983BE24-D1F0-4ABA-9B15-122CA4A7D3E5}" dt="2024-02-21T06:51:41.654" v="81" actId="478"/>
          <ac:picMkLst>
            <pc:docMk/>
            <pc:sldMk cId="1213160045" sldId="274"/>
            <ac:picMk id="7" creationId="{00000000-0000-0000-0000-000000000000}"/>
          </ac:picMkLst>
        </pc:picChg>
      </pc:sldChg>
      <pc:sldChg chg="del">
        <pc:chgData name="Tích Hợp Xã Hội Lịch Sử - Địa Lí Đại học" userId="3af8c7282a4ac312" providerId="LiveId" clId="{2983BE24-D1F0-4ABA-9B15-122CA4A7D3E5}" dt="2024-02-21T06:54:41.376" v="204" actId="47"/>
        <pc:sldMkLst>
          <pc:docMk/>
          <pc:sldMk cId="1429283405" sldId="276"/>
        </pc:sldMkLst>
      </pc:sldChg>
      <pc:sldChg chg="ord">
        <pc:chgData name="Tích Hợp Xã Hội Lịch Sử - Địa Lí Đại học" userId="3af8c7282a4ac312" providerId="LiveId" clId="{2983BE24-D1F0-4ABA-9B15-122CA4A7D3E5}" dt="2024-02-21T06:55:21.879" v="207"/>
        <pc:sldMkLst>
          <pc:docMk/>
          <pc:sldMk cId="1912679490" sldId="478"/>
        </pc:sldMkLst>
      </pc:sldChg>
      <pc:sldChg chg="del">
        <pc:chgData name="Tích Hợp Xã Hội Lịch Sử - Địa Lí Đại học" userId="3af8c7282a4ac312" providerId="LiveId" clId="{2983BE24-D1F0-4ABA-9B15-122CA4A7D3E5}" dt="2024-02-21T06:55:09.235" v="205" actId="47"/>
        <pc:sldMkLst>
          <pc:docMk/>
          <pc:sldMk cId="873366577" sldId="479"/>
        </pc:sldMkLst>
      </pc:sldChg>
      <pc:sldChg chg="del">
        <pc:chgData name="Tích Hợp Xã Hội Lịch Sử - Địa Lí Đại học" userId="3af8c7282a4ac312" providerId="LiveId" clId="{2983BE24-D1F0-4ABA-9B15-122CA4A7D3E5}" dt="2024-02-21T06:55:09.235" v="205" actId="47"/>
        <pc:sldMkLst>
          <pc:docMk/>
          <pc:sldMk cId="4257722295" sldId="480"/>
        </pc:sldMkLst>
      </pc:sldChg>
      <pc:sldChg chg="del">
        <pc:chgData name="Tích Hợp Xã Hội Lịch Sử - Địa Lí Đại học" userId="3af8c7282a4ac312" providerId="LiveId" clId="{2983BE24-D1F0-4ABA-9B15-122CA4A7D3E5}" dt="2024-02-21T06:55:09.235" v="205" actId="47"/>
        <pc:sldMkLst>
          <pc:docMk/>
          <pc:sldMk cId="915431057" sldId="481"/>
        </pc:sldMkLst>
      </pc:sldChg>
      <pc:sldChg chg="ord">
        <pc:chgData name="Tích Hợp Xã Hội Lịch Sử - Địa Lí Đại học" userId="3af8c7282a4ac312" providerId="LiveId" clId="{2983BE24-D1F0-4ABA-9B15-122CA4A7D3E5}" dt="2024-02-21T06:58:28.170" v="213"/>
        <pc:sldMkLst>
          <pc:docMk/>
          <pc:sldMk cId="3392460951" sldId="483"/>
        </pc:sldMkLst>
      </pc:sldChg>
      <pc:sldChg chg="del">
        <pc:chgData name="Tích Hợp Xã Hội Lịch Sử - Địa Lí Đại học" userId="3af8c7282a4ac312" providerId="LiveId" clId="{2983BE24-D1F0-4ABA-9B15-122CA4A7D3E5}" dt="2024-02-21T06:57:52.106" v="209" actId="2696"/>
        <pc:sldMkLst>
          <pc:docMk/>
          <pc:sldMk cId="237516766" sldId="484"/>
        </pc:sldMkLst>
      </pc:sldChg>
      <pc:sldChg chg="modSp">
        <pc:chgData name="Tích Hợp Xã Hội Lịch Sử - Địa Lí Đại học" userId="3af8c7282a4ac312" providerId="LiveId" clId="{2983BE24-D1F0-4ABA-9B15-122CA4A7D3E5}" dt="2024-03-06T03:21:17.414" v="421" actId="1076"/>
        <pc:sldMkLst>
          <pc:docMk/>
          <pc:sldMk cId="3803486028" sldId="487"/>
        </pc:sldMkLst>
        <pc:spChg chg="mod">
          <ac:chgData name="Tích Hợp Xã Hội Lịch Sử - Địa Lí Đại học" userId="3af8c7282a4ac312" providerId="LiveId" clId="{2983BE24-D1F0-4ABA-9B15-122CA4A7D3E5}" dt="2024-03-06T03:21:14.107" v="420" actId="1076"/>
          <ac:spMkLst>
            <pc:docMk/>
            <pc:sldMk cId="3803486028" sldId="487"/>
            <ac:spMk id="5" creationId="{AA83B8A0-EF3F-8C82-0608-9C7931E64C7C}"/>
          </ac:spMkLst>
        </pc:spChg>
        <pc:spChg chg="mod">
          <ac:chgData name="Tích Hợp Xã Hội Lịch Sử - Địa Lí Đại học" userId="3af8c7282a4ac312" providerId="LiveId" clId="{2983BE24-D1F0-4ABA-9B15-122CA4A7D3E5}" dt="2024-03-06T03:21:11.020" v="419" actId="403"/>
          <ac:spMkLst>
            <pc:docMk/>
            <pc:sldMk cId="3803486028" sldId="487"/>
            <ac:spMk id="6" creationId="{15846952-5A7A-AF9E-28D9-5B37AE18730F}"/>
          </ac:spMkLst>
        </pc:spChg>
        <pc:spChg chg="mod">
          <ac:chgData name="Tích Hợp Xã Hội Lịch Sử - Địa Lí Đại học" userId="3af8c7282a4ac312" providerId="LiveId" clId="{2983BE24-D1F0-4ABA-9B15-122CA4A7D3E5}" dt="2024-03-06T03:21:17.414" v="421" actId="1076"/>
          <ac:spMkLst>
            <pc:docMk/>
            <pc:sldMk cId="3803486028" sldId="487"/>
            <ac:spMk id="7" creationId="{46982380-F268-616F-9FBC-963B65A0E6C3}"/>
          </ac:spMkLst>
        </pc:spChg>
      </pc:sldChg>
      <pc:sldChg chg="modSp">
        <pc:chgData name="Tích Hợp Xã Hội Lịch Sử - Địa Lí Đại học" userId="3af8c7282a4ac312" providerId="LiveId" clId="{2983BE24-D1F0-4ABA-9B15-122CA4A7D3E5}" dt="2024-03-06T03:28:19.698" v="425" actId="1076"/>
        <pc:sldMkLst>
          <pc:docMk/>
          <pc:sldMk cId="2768185154" sldId="492"/>
        </pc:sldMkLst>
        <pc:spChg chg="mod">
          <ac:chgData name="Tích Hợp Xã Hội Lịch Sử - Địa Lí Đại học" userId="3af8c7282a4ac312" providerId="LiveId" clId="{2983BE24-D1F0-4ABA-9B15-122CA4A7D3E5}" dt="2024-03-06T03:28:15.345" v="423" actId="403"/>
          <ac:spMkLst>
            <pc:docMk/>
            <pc:sldMk cId="2768185154" sldId="492"/>
            <ac:spMk id="3" creationId="{B9EC8C82-355B-E06B-35B5-80C2AAFCE12C}"/>
          </ac:spMkLst>
        </pc:spChg>
        <pc:spChg chg="mod">
          <ac:chgData name="Tích Hợp Xã Hội Lịch Sử - Địa Lí Đại học" userId="3af8c7282a4ac312" providerId="LiveId" clId="{2983BE24-D1F0-4ABA-9B15-122CA4A7D3E5}" dt="2024-03-06T03:28:19.698" v="425" actId="1076"/>
          <ac:spMkLst>
            <pc:docMk/>
            <pc:sldMk cId="2768185154" sldId="492"/>
            <ac:spMk id="5" creationId="{5F1E90E0-5003-44D4-F819-52AEA48F9F85}"/>
          </ac:spMkLst>
        </pc:spChg>
        <pc:spChg chg="mod">
          <ac:chgData name="Tích Hợp Xã Hội Lịch Sử - Địa Lí Đại học" userId="3af8c7282a4ac312" providerId="LiveId" clId="{2983BE24-D1F0-4ABA-9B15-122CA4A7D3E5}" dt="2024-03-06T03:28:17.990" v="424" actId="1076"/>
          <ac:spMkLst>
            <pc:docMk/>
            <pc:sldMk cId="2768185154" sldId="492"/>
            <ac:spMk id="6" creationId="{DC441B1A-02E7-CBF9-44FF-300200CA924F}"/>
          </ac:spMkLst>
        </pc:spChg>
      </pc:sldChg>
      <pc:sldChg chg="addSp modSp mod modAnim">
        <pc:chgData name="Tích Hợp Xã Hội Lịch Sử - Địa Lí Đại học" userId="3af8c7282a4ac312" providerId="LiveId" clId="{2983BE24-D1F0-4ABA-9B15-122CA4A7D3E5}" dt="2024-02-21T06:46:35.423" v="36" actId="20577"/>
        <pc:sldMkLst>
          <pc:docMk/>
          <pc:sldMk cId="252207628" sldId="493"/>
        </pc:sldMkLst>
        <pc:spChg chg="add mod">
          <ac:chgData name="Tích Hợp Xã Hội Lịch Sử - Địa Lí Đại học" userId="3af8c7282a4ac312" providerId="LiveId" clId="{2983BE24-D1F0-4ABA-9B15-122CA4A7D3E5}" dt="2024-02-21T06:46:30.912" v="35" actId="207"/>
          <ac:spMkLst>
            <pc:docMk/>
            <pc:sldMk cId="252207628" sldId="493"/>
            <ac:spMk id="2" creationId="{E0CFAFC6-4F7C-77A5-A2A0-1B4B7D9B44FB}"/>
          </ac:spMkLst>
        </pc:spChg>
        <pc:spChg chg="add mod">
          <ac:chgData name="Tích Hợp Xã Hội Lịch Sử - Địa Lí Đại học" userId="3af8c7282a4ac312" providerId="LiveId" clId="{2983BE24-D1F0-4ABA-9B15-122CA4A7D3E5}" dt="2024-02-21T06:46:30.912" v="35" actId="207"/>
          <ac:spMkLst>
            <pc:docMk/>
            <pc:sldMk cId="252207628" sldId="493"/>
            <ac:spMk id="3" creationId="{6CDF1E9F-8216-2DE4-30B4-6DD4A2D3B771}"/>
          </ac:spMkLst>
        </pc:spChg>
        <pc:spChg chg="add mod">
          <ac:chgData name="Tích Hợp Xã Hội Lịch Sử - Địa Lí Đại học" userId="3af8c7282a4ac312" providerId="LiveId" clId="{2983BE24-D1F0-4ABA-9B15-122CA4A7D3E5}" dt="2024-02-21T06:46:35.423" v="36" actId="20577"/>
          <ac:spMkLst>
            <pc:docMk/>
            <pc:sldMk cId="252207628" sldId="493"/>
            <ac:spMk id="5" creationId="{03146C3F-0180-5F4C-7A70-3986DE2558A3}"/>
          </ac:spMkLst>
        </pc:spChg>
      </pc:sldChg>
      <pc:sldChg chg="addSp modSp mod ord modAnim">
        <pc:chgData name="Tích Hợp Xã Hội Lịch Sử - Địa Lí Đại học" userId="3af8c7282a4ac312" providerId="LiveId" clId="{2983BE24-D1F0-4ABA-9B15-122CA4A7D3E5}" dt="2024-02-21T06:54:39.853" v="203"/>
        <pc:sldMkLst>
          <pc:docMk/>
          <pc:sldMk cId="3510728391" sldId="494"/>
        </pc:sldMkLst>
        <pc:spChg chg="add mod">
          <ac:chgData name="Tích Hợp Xã Hội Lịch Sử - Địa Lí Đại học" userId="3af8c7282a4ac312" providerId="LiveId" clId="{2983BE24-D1F0-4ABA-9B15-122CA4A7D3E5}" dt="2024-02-21T06:53:07.280" v="154" actId="1037"/>
          <ac:spMkLst>
            <pc:docMk/>
            <pc:sldMk cId="3510728391" sldId="494"/>
            <ac:spMk id="2" creationId="{6E99ABB0-5F5D-7051-3495-7BF2BD2BA49C}"/>
          </ac:spMkLst>
        </pc:spChg>
        <pc:spChg chg="add mod">
          <ac:chgData name="Tích Hợp Xã Hội Lịch Sử - Địa Lí Đại học" userId="3af8c7282a4ac312" providerId="LiveId" clId="{2983BE24-D1F0-4ABA-9B15-122CA4A7D3E5}" dt="2024-02-21T06:53:07.280" v="154" actId="1037"/>
          <ac:spMkLst>
            <pc:docMk/>
            <pc:sldMk cId="3510728391" sldId="494"/>
            <ac:spMk id="5" creationId="{8B0B6CF1-F8EF-79C2-8798-3DE2557ABA19}"/>
          </ac:spMkLst>
        </pc:spChg>
        <pc:spChg chg="add mod">
          <ac:chgData name="Tích Hợp Xã Hội Lịch Sử - Địa Lí Đại học" userId="3af8c7282a4ac312" providerId="LiveId" clId="{2983BE24-D1F0-4ABA-9B15-122CA4A7D3E5}" dt="2024-02-21T06:53:07.280" v="154" actId="1037"/>
          <ac:spMkLst>
            <pc:docMk/>
            <pc:sldMk cId="3510728391" sldId="494"/>
            <ac:spMk id="7" creationId="{4DB4871A-C13E-4A20-1B35-EA599D1C2F2E}"/>
          </ac:spMkLst>
        </pc:spChg>
        <pc:spChg chg="add mod">
          <ac:chgData name="Tích Hợp Xã Hội Lịch Sử - Địa Lí Đại học" userId="3af8c7282a4ac312" providerId="LiveId" clId="{2983BE24-D1F0-4ABA-9B15-122CA4A7D3E5}" dt="2024-02-21T06:53:07.280" v="154" actId="1037"/>
          <ac:spMkLst>
            <pc:docMk/>
            <pc:sldMk cId="3510728391" sldId="494"/>
            <ac:spMk id="9" creationId="{58929775-4315-E7FF-FE9B-BFB05197F0A3}"/>
          </ac:spMkLst>
        </pc:spChg>
        <pc:spChg chg="add mod">
          <ac:chgData name="Tích Hợp Xã Hội Lịch Sử - Địa Lí Đại học" userId="3af8c7282a4ac312" providerId="LiveId" clId="{2983BE24-D1F0-4ABA-9B15-122CA4A7D3E5}" dt="2024-02-21T06:54:05.759" v="160" actId="14100"/>
          <ac:spMkLst>
            <pc:docMk/>
            <pc:sldMk cId="3510728391" sldId="494"/>
            <ac:spMk id="11" creationId="{40871D07-CC7F-A57B-5F18-F7A474CFAE08}"/>
          </ac:spMkLst>
        </pc:spChg>
        <pc:spChg chg="add mod">
          <ac:chgData name="Tích Hợp Xã Hội Lịch Sử - Địa Lí Đại học" userId="3af8c7282a4ac312" providerId="LiveId" clId="{2983BE24-D1F0-4ABA-9B15-122CA4A7D3E5}" dt="2024-02-21T06:54:25.542" v="201" actId="1036"/>
          <ac:spMkLst>
            <pc:docMk/>
            <pc:sldMk cId="3510728391" sldId="494"/>
            <ac:spMk id="13" creationId="{3AC02C6E-8D7F-84D0-7F0A-430F9B53C442}"/>
          </ac:spMkLst>
        </pc:spChg>
        <pc:spChg chg="add mod">
          <ac:chgData name="Tích Hợp Xã Hội Lịch Sử - Địa Lí Đại học" userId="3af8c7282a4ac312" providerId="LiveId" clId="{2983BE24-D1F0-4ABA-9B15-122CA4A7D3E5}" dt="2024-02-21T06:54:21.450" v="192" actId="1036"/>
          <ac:spMkLst>
            <pc:docMk/>
            <pc:sldMk cId="3510728391" sldId="494"/>
            <ac:spMk id="15" creationId="{FEB41401-BE00-E800-1F5F-392547B5F7EA}"/>
          </ac:spMkLst>
        </pc:spChg>
        <pc:spChg chg="add mod">
          <ac:chgData name="Tích Hợp Xã Hội Lịch Sử - Địa Lí Đại học" userId="3af8c7282a4ac312" providerId="LiveId" clId="{2983BE24-D1F0-4ABA-9B15-122CA4A7D3E5}" dt="2024-02-21T06:54:17.745" v="190" actId="1036"/>
          <ac:spMkLst>
            <pc:docMk/>
            <pc:sldMk cId="3510728391" sldId="494"/>
            <ac:spMk id="17" creationId="{707C7DE5-FA72-A922-4B5B-BB1434532D9A}"/>
          </ac:spMkLst>
        </pc:spChg>
        <pc:spChg chg="add mod">
          <ac:chgData name="Tích Hợp Xã Hội Lịch Sử - Địa Lí Đại học" userId="3af8c7282a4ac312" providerId="LiveId" clId="{2983BE24-D1F0-4ABA-9B15-122CA4A7D3E5}" dt="2024-02-21T06:54:12.088" v="176" actId="1035"/>
          <ac:spMkLst>
            <pc:docMk/>
            <pc:sldMk cId="3510728391" sldId="494"/>
            <ac:spMk id="19" creationId="{9E8DED95-43E9-F869-C7C1-E8BF6FA5448E}"/>
          </ac:spMkLst>
        </pc:spChg>
        <pc:cxnChg chg="add mod">
          <ac:chgData name="Tích Hợp Xã Hội Lịch Sử - Địa Lí Đại học" userId="3af8c7282a4ac312" providerId="LiveId" clId="{2983BE24-D1F0-4ABA-9B15-122CA4A7D3E5}" dt="2024-02-21T06:53:07.280" v="154" actId="1037"/>
          <ac:cxnSpMkLst>
            <pc:docMk/>
            <pc:sldMk cId="3510728391" sldId="494"/>
            <ac:cxnSpMk id="3" creationId="{B85E55F4-5F8E-DB98-987F-C0DCBCB19997}"/>
          </ac:cxnSpMkLst>
        </pc:cxnChg>
        <pc:cxnChg chg="add mod">
          <ac:chgData name="Tích Hợp Xã Hội Lịch Sử - Địa Lí Đại học" userId="3af8c7282a4ac312" providerId="LiveId" clId="{2983BE24-D1F0-4ABA-9B15-122CA4A7D3E5}" dt="2024-02-21T06:53:07.280" v="154" actId="1037"/>
          <ac:cxnSpMkLst>
            <pc:docMk/>
            <pc:sldMk cId="3510728391" sldId="494"/>
            <ac:cxnSpMk id="6" creationId="{9B05B2B9-7C3F-D237-5312-97B9030EF10B}"/>
          </ac:cxnSpMkLst>
        </pc:cxnChg>
        <pc:cxnChg chg="add mod">
          <ac:chgData name="Tích Hợp Xã Hội Lịch Sử - Địa Lí Đại học" userId="3af8c7282a4ac312" providerId="LiveId" clId="{2983BE24-D1F0-4ABA-9B15-122CA4A7D3E5}" dt="2024-02-21T06:53:07.280" v="154" actId="1037"/>
          <ac:cxnSpMkLst>
            <pc:docMk/>
            <pc:sldMk cId="3510728391" sldId="494"/>
            <ac:cxnSpMk id="8" creationId="{19C0FF03-57C0-9D80-B233-8DEDB9B09E06}"/>
          </ac:cxnSpMkLst>
        </pc:cxnChg>
        <pc:cxnChg chg="add mod">
          <ac:chgData name="Tích Hợp Xã Hội Lịch Sử - Địa Lí Đại học" userId="3af8c7282a4ac312" providerId="LiveId" clId="{2983BE24-D1F0-4ABA-9B15-122CA4A7D3E5}" dt="2024-02-21T06:54:05.759" v="160" actId="14100"/>
          <ac:cxnSpMkLst>
            <pc:docMk/>
            <pc:sldMk cId="3510728391" sldId="494"/>
            <ac:cxnSpMk id="10" creationId="{D30640A1-E05F-3CF5-659B-F1231F165051}"/>
          </ac:cxnSpMkLst>
        </pc:cxnChg>
        <pc:cxnChg chg="add mod">
          <ac:chgData name="Tích Hợp Xã Hội Lịch Sử - Địa Lí Đại học" userId="3af8c7282a4ac312" providerId="LiveId" clId="{2983BE24-D1F0-4ABA-9B15-122CA4A7D3E5}" dt="2024-02-21T06:54:25.542" v="201" actId="1036"/>
          <ac:cxnSpMkLst>
            <pc:docMk/>
            <pc:sldMk cId="3510728391" sldId="494"/>
            <ac:cxnSpMk id="12" creationId="{34E9BA07-EE38-B7D5-9C5A-D8B95743B86C}"/>
          </ac:cxnSpMkLst>
        </pc:cxnChg>
        <pc:cxnChg chg="add mod">
          <ac:chgData name="Tích Hợp Xã Hội Lịch Sử - Địa Lí Đại học" userId="3af8c7282a4ac312" providerId="LiveId" clId="{2983BE24-D1F0-4ABA-9B15-122CA4A7D3E5}" dt="2024-02-21T06:54:21.450" v="192" actId="1036"/>
          <ac:cxnSpMkLst>
            <pc:docMk/>
            <pc:sldMk cId="3510728391" sldId="494"/>
            <ac:cxnSpMk id="14" creationId="{0BEB5EE7-9218-22B3-F117-58385B7AAC42}"/>
          </ac:cxnSpMkLst>
        </pc:cxnChg>
        <pc:cxnChg chg="add mod">
          <ac:chgData name="Tích Hợp Xã Hội Lịch Sử - Địa Lí Đại học" userId="3af8c7282a4ac312" providerId="LiveId" clId="{2983BE24-D1F0-4ABA-9B15-122CA4A7D3E5}" dt="2024-02-21T06:54:17.745" v="190" actId="1036"/>
          <ac:cxnSpMkLst>
            <pc:docMk/>
            <pc:sldMk cId="3510728391" sldId="494"/>
            <ac:cxnSpMk id="16" creationId="{52C6443F-F4F2-FE47-7124-BF4EF6088681}"/>
          </ac:cxnSpMkLst>
        </pc:cxnChg>
        <pc:cxnChg chg="add mod">
          <ac:chgData name="Tích Hợp Xã Hội Lịch Sử - Địa Lí Đại học" userId="3af8c7282a4ac312" providerId="LiveId" clId="{2983BE24-D1F0-4ABA-9B15-122CA4A7D3E5}" dt="2024-02-21T06:53:07.280" v="154" actId="1037"/>
          <ac:cxnSpMkLst>
            <pc:docMk/>
            <pc:sldMk cId="3510728391" sldId="494"/>
            <ac:cxnSpMk id="18" creationId="{15A06C53-7FC3-69CD-23F0-5718D12C3A64}"/>
          </ac:cxnSpMkLst>
        </pc:cxnChg>
      </pc:sldChg>
      <pc:sldChg chg="del">
        <pc:chgData name="Tích Hợp Xã Hội Lịch Sử - Địa Lí Đại học" userId="3af8c7282a4ac312" providerId="LiveId" clId="{2983BE24-D1F0-4ABA-9B15-122CA4A7D3E5}" dt="2024-02-21T06:55:48.478" v="208" actId="47"/>
        <pc:sldMkLst>
          <pc:docMk/>
          <pc:sldMk cId="4124196013" sldId="495"/>
        </pc:sldMkLst>
      </pc:sldChg>
      <pc:sldChg chg="addSp delSp modSp add mod ord modAnim">
        <pc:chgData name="Tích Hợp Xã Hội Lịch Sử - Địa Lí Đại học" userId="3af8c7282a4ac312" providerId="LiveId" clId="{2983BE24-D1F0-4ABA-9B15-122CA4A7D3E5}" dt="2024-03-04T03:14:42.213" v="417" actId="255"/>
        <pc:sldMkLst>
          <pc:docMk/>
          <pc:sldMk cId="2608610936" sldId="496"/>
        </pc:sldMkLst>
        <pc:spChg chg="add del mod">
          <ac:chgData name="Tích Hợp Xã Hội Lịch Sử - Địa Lí Đại học" userId="3af8c7282a4ac312" providerId="LiveId" clId="{2983BE24-D1F0-4ABA-9B15-122CA4A7D3E5}" dt="2024-02-21T06:47:14.350" v="77" actId="478"/>
          <ac:spMkLst>
            <pc:docMk/>
            <pc:sldMk cId="2608610936" sldId="496"/>
            <ac:spMk id="2" creationId="{9D1707CB-BAD9-7A7B-9BF1-96503B881335}"/>
          </ac:spMkLst>
        </pc:spChg>
        <pc:spChg chg="del">
          <ac:chgData name="Tích Hợp Xã Hội Lịch Sử - Địa Lí Đại học" userId="3af8c7282a4ac312" providerId="LiveId" clId="{2983BE24-D1F0-4ABA-9B15-122CA4A7D3E5}" dt="2024-02-21T06:46:59.538" v="40" actId="478"/>
          <ac:spMkLst>
            <pc:docMk/>
            <pc:sldMk cId="2608610936" sldId="496"/>
            <ac:spMk id="3" creationId="{F5E4D9A6-5148-3EFB-A9FD-9D18D6B46473}"/>
          </ac:spMkLst>
        </pc:spChg>
        <pc:spChg chg="del">
          <ac:chgData name="Tích Hợp Xã Hội Lịch Sử - Địa Lí Đại học" userId="3af8c7282a4ac312" providerId="LiveId" clId="{2983BE24-D1F0-4ABA-9B15-122CA4A7D3E5}" dt="2024-02-21T06:46:59.538" v="40" actId="478"/>
          <ac:spMkLst>
            <pc:docMk/>
            <pc:sldMk cId="2608610936" sldId="496"/>
            <ac:spMk id="5" creationId="{56E02288-544B-D671-BBC0-C99BF895A6E9}"/>
          </ac:spMkLst>
        </pc:spChg>
        <pc:spChg chg="del">
          <ac:chgData name="Tích Hợp Xã Hội Lịch Sử - Địa Lí Đại học" userId="3af8c7282a4ac312" providerId="LiveId" clId="{2983BE24-D1F0-4ABA-9B15-122CA4A7D3E5}" dt="2024-02-21T06:46:59.538" v="40" actId="478"/>
          <ac:spMkLst>
            <pc:docMk/>
            <pc:sldMk cId="2608610936" sldId="496"/>
            <ac:spMk id="6" creationId="{C7132D7A-4A94-E485-DD32-3B90B81F8284}"/>
          </ac:spMkLst>
        </pc:spChg>
        <pc:spChg chg="mod">
          <ac:chgData name="Tích Hợp Xã Hội Lịch Sử - Địa Lí Đại học" userId="3af8c7282a4ac312" providerId="LiveId" clId="{2983BE24-D1F0-4ABA-9B15-122CA4A7D3E5}" dt="2024-02-21T06:47:11.430" v="76" actId="20577"/>
          <ac:spMkLst>
            <pc:docMk/>
            <pc:sldMk cId="2608610936" sldId="496"/>
            <ac:spMk id="7" creationId="{A64283E5-49DB-5BBA-72C9-CF965507C676}"/>
          </ac:spMkLst>
        </pc:spChg>
        <pc:spChg chg="add mod">
          <ac:chgData name="Tích Hợp Xã Hội Lịch Sử - Địa Lí Đại học" userId="3af8c7282a4ac312" providerId="LiveId" clId="{2983BE24-D1F0-4ABA-9B15-122CA4A7D3E5}" dt="2024-03-04T03:14:42.213" v="417" actId="255"/>
          <ac:spMkLst>
            <pc:docMk/>
            <pc:sldMk cId="2608610936" sldId="496"/>
            <ac:spMk id="9" creationId="{AAA0C332-6BD9-7B51-99EB-1D5097E62E68}"/>
          </ac:spMkLst>
        </pc:spChg>
        <pc:spChg chg="add mod">
          <ac:chgData name="Tích Hợp Xã Hội Lịch Sử - Địa Lí Đại học" userId="3af8c7282a4ac312" providerId="LiveId" clId="{2983BE24-D1F0-4ABA-9B15-122CA4A7D3E5}" dt="2024-03-04T03:14:15.851" v="413" actId="1076"/>
          <ac:spMkLst>
            <pc:docMk/>
            <pc:sldMk cId="2608610936" sldId="496"/>
            <ac:spMk id="10" creationId="{A6B6E098-E057-4F67-E403-CF7FADC053A8}"/>
          </ac:spMkLst>
        </pc:spChg>
      </pc:sldChg>
      <pc:sldChg chg="addSp delSp modSp add mod modAnim">
        <pc:chgData name="Tích Hợp Xã Hội Lịch Sử - Địa Lí Đại học" userId="3af8c7282a4ac312" providerId="LiveId" clId="{2983BE24-D1F0-4ABA-9B15-122CA4A7D3E5}" dt="2024-02-21T07:03:00.912" v="366" actId="255"/>
        <pc:sldMkLst>
          <pc:docMk/>
          <pc:sldMk cId="2521170478" sldId="497"/>
        </pc:sldMkLst>
        <pc:spChg chg="del">
          <ac:chgData name="Tích Hợp Xã Hội Lịch Sử - Địa Lí Đại học" userId="3af8c7282a4ac312" providerId="LiveId" clId="{2983BE24-D1F0-4ABA-9B15-122CA4A7D3E5}" dt="2024-02-21T06:59:02.429" v="215" actId="478"/>
          <ac:spMkLst>
            <pc:docMk/>
            <pc:sldMk cId="2521170478" sldId="497"/>
            <ac:spMk id="7" creationId="{6601A48F-2CD2-A8B3-C7C2-2A3BD8CF2A48}"/>
          </ac:spMkLst>
        </pc:spChg>
        <pc:spChg chg="del">
          <ac:chgData name="Tích Hợp Xã Hội Lịch Sử - Địa Lí Đại học" userId="3af8c7282a4ac312" providerId="LiveId" clId="{2983BE24-D1F0-4ABA-9B15-122CA4A7D3E5}" dt="2024-02-21T06:59:02.429" v="215" actId="478"/>
          <ac:spMkLst>
            <pc:docMk/>
            <pc:sldMk cId="2521170478" sldId="497"/>
            <ac:spMk id="8" creationId="{BE4243BC-2A12-B2B4-EBA5-05D9BDD471FD}"/>
          </ac:spMkLst>
        </pc:spChg>
        <pc:spChg chg="del">
          <ac:chgData name="Tích Hợp Xã Hội Lịch Sử - Địa Lí Đại học" userId="3af8c7282a4ac312" providerId="LiveId" clId="{2983BE24-D1F0-4ABA-9B15-122CA4A7D3E5}" dt="2024-02-21T06:59:02.429" v="215" actId="478"/>
          <ac:spMkLst>
            <pc:docMk/>
            <pc:sldMk cId="2521170478" sldId="497"/>
            <ac:spMk id="9" creationId="{3DA9C71B-2166-2B96-849D-03097A0DC8BA}"/>
          </ac:spMkLst>
        </pc:spChg>
        <pc:spChg chg="del">
          <ac:chgData name="Tích Hợp Xã Hội Lịch Sử - Địa Lí Đại học" userId="3af8c7282a4ac312" providerId="LiveId" clId="{2983BE24-D1F0-4ABA-9B15-122CA4A7D3E5}" dt="2024-02-21T06:59:02.429" v="215" actId="478"/>
          <ac:spMkLst>
            <pc:docMk/>
            <pc:sldMk cId="2521170478" sldId="497"/>
            <ac:spMk id="10" creationId="{F5EE74E4-F63E-C213-D9D1-D5820C3211D4}"/>
          </ac:spMkLst>
        </pc:spChg>
        <pc:graphicFrameChg chg="add mod modGraphic">
          <ac:chgData name="Tích Hợp Xã Hội Lịch Sử - Địa Lí Đại học" userId="3af8c7282a4ac312" providerId="LiveId" clId="{2983BE24-D1F0-4ABA-9B15-122CA4A7D3E5}" dt="2024-02-21T07:03:00.912" v="366" actId="255"/>
          <ac:graphicFrameMkLst>
            <pc:docMk/>
            <pc:sldMk cId="2521170478" sldId="497"/>
            <ac:graphicFrameMk id="2" creationId="{446FD308-B6F4-9673-AC4E-9909EDCF2E98}"/>
          </ac:graphicFrameMkLst>
        </pc:graphicFrameChg>
      </pc:sldChg>
      <pc:sldChg chg="addSp delSp modSp new del">
        <pc:chgData name="Tích Hợp Xã Hội Lịch Sử - Địa Lí Đại học" userId="3af8c7282a4ac312" providerId="LiveId" clId="{2983BE24-D1F0-4ABA-9B15-122CA4A7D3E5}" dt="2024-02-21T07:03:08.040" v="367" actId="2696"/>
        <pc:sldMkLst>
          <pc:docMk/>
          <pc:sldMk cId="339237737" sldId="498"/>
        </pc:sldMkLst>
        <pc:spChg chg="del">
          <ac:chgData name="Tích Hợp Xã Hội Lịch Sử - Địa Lí Đại học" userId="3af8c7282a4ac312" providerId="LiveId" clId="{2983BE24-D1F0-4ABA-9B15-122CA4A7D3E5}" dt="2024-02-21T06:59:59.951" v="217" actId="12084"/>
          <ac:spMkLst>
            <pc:docMk/>
            <pc:sldMk cId="339237737" sldId="498"/>
            <ac:spMk id="2" creationId="{F4032E0C-6F36-9ADA-97EE-1A4E4B11C9F4}"/>
          </ac:spMkLst>
        </pc:spChg>
        <pc:graphicFrameChg chg="add mod">
          <ac:chgData name="Tích Hợp Xã Hội Lịch Sử - Địa Lí Đại học" userId="3af8c7282a4ac312" providerId="LiveId" clId="{2983BE24-D1F0-4ABA-9B15-122CA4A7D3E5}" dt="2024-02-21T07:00:08.671" v="219" actId="20577"/>
          <ac:graphicFrameMkLst>
            <pc:docMk/>
            <pc:sldMk cId="339237737" sldId="498"/>
            <ac:graphicFrameMk id="4" creationId="{3F78CEAA-D4B2-867E-558A-79AE5A5A09F7}"/>
          </ac:graphicFrameMkLst>
        </pc:graphicFrameChg>
      </pc:sldChg>
      <pc:sldMasterChg chg="del delSldLayout">
        <pc:chgData name="Tích Hợp Xã Hội Lịch Sử - Địa Lí Đại học" userId="3af8c7282a4ac312" providerId="LiveId" clId="{2983BE24-D1F0-4ABA-9B15-122CA4A7D3E5}" dt="2024-02-21T06:57:52.106" v="209" actId="2696"/>
        <pc:sldMasterMkLst>
          <pc:docMk/>
          <pc:sldMasterMk cId="3486432336" sldId="2147483697"/>
        </pc:sldMasterMkLst>
        <pc:sldLayoutChg chg="del">
          <pc:chgData name="Tích Hợp Xã Hội Lịch Sử - Địa Lí Đại học" userId="3af8c7282a4ac312" providerId="LiveId" clId="{2983BE24-D1F0-4ABA-9B15-122CA4A7D3E5}" dt="2024-02-21T06:57:52.106" v="209" actId="2696"/>
          <pc:sldLayoutMkLst>
            <pc:docMk/>
            <pc:sldMasterMk cId="3486432336" sldId="2147483697"/>
            <pc:sldLayoutMk cId="281785632" sldId="2147483698"/>
          </pc:sldLayoutMkLst>
        </pc:sldLayoutChg>
        <pc:sldLayoutChg chg="del">
          <pc:chgData name="Tích Hợp Xã Hội Lịch Sử - Địa Lí Đại học" userId="3af8c7282a4ac312" providerId="LiveId" clId="{2983BE24-D1F0-4ABA-9B15-122CA4A7D3E5}" dt="2024-02-21T06:57:52.106" v="209" actId="2696"/>
          <pc:sldLayoutMkLst>
            <pc:docMk/>
            <pc:sldMasterMk cId="3486432336" sldId="2147483697"/>
            <pc:sldLayoutMk cId="2079224553" sldId="2147483699"/>
          </pc:sldLayoutMkLst>
        </pc:sldLayoutChg>
        <pc:sldLayoutChg chg="del">
          <pc:chgData name="Tích Hợp Xã Hội Lịch Sử - Địa Lí Đại học" userId="3af8c7282a4ac312" providerId="LiveId" clId="{2983BE24-D1F0-4ABA-9B15-122CA4A7D3E5}" dt="2024-02-21T06:57:52.106" v="209" actId="2696"/>
          <pc:sldLayoutMkLst>
            <pc:docMk/>
            <pc:sldMasterMk cId="3486432336" sldId="2147483697"/>
            <pc:sldLayoutMk cId="1245302046" sldId="2147483700"/>
          </pc:sldLayoutMkLst>
        </pc:sldLayoutChg>
        <pc:sldLayoutChg chg="del">
          <pc:chgData name="Tích Hợp Xã Hội Lịch Sử - Địa Lí Đại học" userId="3af8c7282a4ac312" providerId="LiveId" clId="{2983BE24-D1F0-4ABA-9B15-122CA4A7D3E5}" dt="2024-02-21T06:57:52.106" v="209" actId="2696"/>
          <pc:sldLayoutMkLst>
            <pc:docMk/>
            <pc:sldMasterMk cId="3486432336" sldId="2147483697"/>
            <pc:sldLayoutMk cId="2894560571" sldId="2147483701"/>
          </pc:sldLayoutMkLst>
        </pc:sldLayoutChg>
        <pc:sldLayoutChg chg="del">
          <pc:chgData name="Tích Hợp Xã Hội Lịch Sử - Địa Lí Đại học" userId="3af8c7282a4ac312" providerId="LiveId" clId="{2983BE24-D1F0-4ABA-9B15-122CA4A7D3E5}" dt="2024-02-21T06:57:52.106" v="209" actId="2696"/>
          <pc:sldLayoutMkLst>
            <pc:docMk/>
            <pc:sldMasterMk cId="3486432336" sldId="2147483697"/>
            <pc:sldLayoutMk cId="330621295" sldId="2147483702"/>
          </pc:sldLayoutMkLst>
        </pc:sldLayoutChg>
        <pc:sldLayoutChg chg="del">
          <pc:chgData name="Tích Hợp Xã Hội Lịch Sử - Địa Lí Đại học" userId="3af8c7282a4ac312" providerId="LiveId" clId="{2983BE24-D1F0-4ABA-9B15-122CA4A7D3E5}" dt="2024-02-21T06:57:52.106" v="209" actId="2696"/>
          <pc:sldLayoutMkLst>
            <pc:docMk/>
            <pc:sldMasterMk cId="3486432336" sldId="2147483697"/>
            <pc:sldLayoutMk cId="641005667" sldId="2147483703"/>
          </pc:sldLayoutMkLst>
        </pc:sldLayoutChg>
        <pc:sldLayoutChg chg="del">
          <pc:chgData name="Tích Hợp Xã Hội Lịch Sử - Địa Lí Đại học" userId="3af8c7282a4ac312" providerId="LiveId" clId="{2983BE24-D1F0-4ABA-9B15-122CA4A7D3E5}" dt="2024-02-21T06:57:52.106" v="209" actId="2696"/>
          <pc:sldLayoutMkLst>
            <pc:docMk/>
            <pc:sldMasterMk cId="3486432336" sldId="2147483697"/>
            <pc:sldLayoutMk cId="3180572244" sldId="2147483704"/>
          </pc:sldLayoutMkLst>
        </pc:sldLayoutChg>
        <pc:sldLayoutChg chg="del">
          <pc:chgData name="Tích Hợp Xã Hội Lịch Sử - Địa Lí Đại học" userId="3af8c7282a4ac312" providerId="LiveId" clId="{2983BE24-D1F0-4ABA-9B15-122CA4A7D3E5}" dt="2024-02-21T06:57:52.106" v="209" actId="2696"/>
          <pc:sldLayoutMkLst>
            <pc:docMk/>
            <pc:sldMasterMk cId="3486432336" sldId="2147483697"/>
            <pc:sldLayoutMk cId="1076449917" sldId="2147483705"/>
          </pc:sldLayoutMkLst>
        </pc:sldLayoutChg>
        <pc:sldLayoutChg chg="del">
          <pc:chgData name="Tích Hợp Xã Hội Lịch Sử - Địa Lí Đại học" userId="3af8c7282a4ac312" providerId="LiveId" clId="{2983BE24-D1F0-4ABA-9B15-122CA4A7D3E5}" dt="2024-02-21T06:57:52.106" v="209" actId="2696"/>
          <pc:sldLayoutMkLst>
            <pc:docMk/>
            <pc:sldMasterMk cId="3486432336" sldId="2147483697"/>
            <pc:sldLayoutMk cId="1861663972" sldId="2147483706"/>
          </pc:sldLayoutMkLst>
        </pc:sldLayoutChg>
        <pc:sldLayoutChg chg="del">
          <pc:chgData name="Tích Hợp Xã Hội Lịch Sử - Địa Lí Đại học" userId="3af8c7282a4ac312" providerId="LiveId" clId="{2983BE24-D1F0-4ABA-9B15-122CA4A7D3E5}" dt="2024-02-21T06:57:52.106" v="209" actId="2696"/>
          <pc:sldLayoutMkLst>
            <pc:docMk/>
            <pc:sldMasterMk cId="3486432336" sldId="2147483697"/>
            <pc:sldLayoutMk cId="1268685889" sldId="2147483707"/>
          </pc:sldLayoutMkLst>
        </pc:sldLayoutChg>
        <pc:sldLayoutChg chg="del">
          <pc:chgData name="Tích Hợp Xã Hội Lịch Sử - Địa Lí Đại học" userId="3af8c7282a4ac312" providerId="LiveId" clId="{2983BE24-D1F0-4ABA-9B15-122CA4A7D3E5}" dt="2024-02-21T06:57:52.106" v="209" actId="2696"/>
          <pc:sldLayoutMkLst>
            <pc:docMk/>
            <pc:sldMasterMk cId="3486432336" sldId="2147483697"/>
            <pc:sldLayoutMk cId="2463695564" sldId="2147483708"/>
          </pc:sldLayoutMkLst>
        </pc:sldLayoutChg>
        <pc:sldLayoutChg chg="del">
          <pc:chgData name="Tích Hợp Xã Hội Lịch Sử - Địa Lí Đại học" userId="3af8c7282a4ac312" providerId="LiveId" clId="{2983BE24-D1F0-4ABA-9B15-122CA4A7D3E5}" dt="2024-02-21T06:57:52.106" v="209" actId="2696"/>
          <pc:sldLayoutMkLst>
            <pc:docMk/>
            <pc:sldMasterMk cId="3486432336" sldId="2147483697"/>
            <pc:sldLayoutMk cId="574544820" sldId="214748370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53BA5-3127-4174-8F73-E6113E6D8EB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7A1C8-DF45-4936-917F-65080219A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6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E2599-44C4-D643-876A-DCCD126C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FBF85-8D17-B449-9364-6A610C840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F574E-A9F2-9948-909E-094DA875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2/17/2025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AA14D-2BF8-EF4B-95B1-5B46B7C7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2A47D-3E6F-2543-B23C-A7408A22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843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84C07-046F-044B-AFF6-483F6CC6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B0D8DF-4750-E846-9BC7-134BAF616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A96DB-ACF7-804A-BBFB-91D4C4FF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2/17/2025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45A9F-2D64-774D-B5D2-47E7B8F9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417E7-F316-D142-9CB8-D22E3B83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174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51CE6A-56C0-AB43-8E92-2AFBED7F9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993075-B871-FC4E-A49E-FE858DF3B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69CB9-FE3C-9B43-9913-8D7A7B3B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2/17/2025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4929B-6707-7C47-80A0-7BE9DA13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7D01F-406E-2240-A715-5BDB687D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4664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A2068-4FAD-4BF6-94F3-BD4A57486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6D049-AE04-4C05-81C9-D28BC4BA5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F79E3-04B6-4427-B35F-D891E18D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22E37-B93B-4BA6-964B-E7D99B8D05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C8CBF-3DAF-4899-B938-5C27BC754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A70CC-7D0A-49AF-9A19-054050BB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34E72-E748-4FB9-8A9E-0F7139EF3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726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6FBF-1AAC-4F21-9627-84352793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A391A-035D-4908-9416-480DB4D32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F73DB-3DF2-4F88-B9EE-60B04C0A5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22E37-B93B-4BA6-964B-E7D99B8D05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B4BA8-B736-4DFA-A9C5-876BA77A7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BBA53-C8C2-46E9-A631-765C876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34E72-E748-4FB9-8A9E-0F7139EF3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480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A9BA5-52AA-43B7-A4DD-901FBF563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732AD-EFEA-449F-8907-5697D11BA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78883-D90C-4085-980E-5B4AF55EF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22E37-B93B-4BA6-964B-E7D99B8D05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AF0D6-6E0C-4FBD-8BC2-B2CD0318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6F743-FD25-41FC-95C1-61BBE2C1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34E72-E748-4FB9-8A9E-0F7139EF3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076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283B6-E1C0-4C42-9B60-1624983E3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955C-CF10-4D89-9276-95F261523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F8771-CCD3-43F0-80CC-39B433A32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17CCD-6BE3-4406-BE00-018A4FD99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22E37-B93B-4BA6-964B-E7D99B8D05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100ED-C744-41E3-B9E4-CEEC4A548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44E3E-B798-4AE0-BCAA-0E7A3D2D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34E72-E748-4FB9-8A9E-0F7139EF3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11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D6DC-3E4A-4293-84FF-810AB560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D2DDF-5C12-4881-BE2F-0BD0892D1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B3CB3-7A7E-4CC3-A953-914484B08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B7201-4470-4DDF-BAC4-E4E9611F0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F026F5-4F8B-4702-9DEF-129E2E52A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CF4561-699F-4A80-A197-566FAC30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22E37-B93B-4BA6-964B-E7D99B8D05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7C54B7-F6F1-447A-ACE2-5D3AAE8B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358C16-57F3-48BA-B569-95ABBD3D3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34E72-E748-4FB9-8A9E-0F7139EF3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92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5DAE8-059E-4CCC-B8B3-43009E407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552E15-305D-45C2-8C10-76459E15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22E37-B93B-4BA6-964B-E7D99B8D05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9F7124-68DB-473C-9F96-F3E5841E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06368-3144-4BAC-9815-CFF9E886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34E72-E748-4FB9-8A9E-0F7139EF3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569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E524B8-D24E-43DB-BD57-26D4B3E7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22E37-B93B-4BA6-964B-E7D99B8D05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12BAA-8D58-411B-B1E6-1EBCB8CC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828FC-888A-4F95-B899-BDBD97EC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34E72-E748-4FB9-8A9E-0F7139EF3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931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24B1C-62C5-4443-AE56-E3F8FF3D5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97DFE-4D39-4531-995D-6766BD570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71979-8419-4CED-811C-F6DF9B6D2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0A780-C210-4C85-8DD2-D4497210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22E37-B93B-4BA6-964B-E7D99B8D05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31DE4-A5FB-4416-BA51-400FFB4CC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6F3AC-8EB1-4643-A167-663C01B1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34E72-E748-4FB9-8A9E-0F7139EF3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60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6DA8-7BAA-5D42-83CA-84AE827A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0F7A1-EB62-934F-B9A7-CA57B557F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B9DFD-C8D3-3C44-B0D5-7BF6616A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2/17/2025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704E4-185E-3E4F-BEBC-2A76647B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6325F-0762-694E-AAD1-9A2FD043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C93CA4E-8F35-F040-9D8E-0C4304313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37" b="7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65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34E3-A734-4B6C-9EEA-B3F9B5AF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E6A0A-EAE6-4BEF-A081-4C8A5F880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A5D80-948A-49FB-BDBA-D5C0F290E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1B745-805D-42F2-8729-141CC7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22E37-B93B-4BA6-964B-E7D99B8D05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01DE9-7330-45E4-911D-04AED5679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F7A9D-055A-420B-8E48-F0A0DD45E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34E72-E748-4FB9-8A9E-0F7139EF3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661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432A8-483D-474D-8F3B-20151A5C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03712-A27D-4BD1-BC3B-B7FBFB06B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C9F16-BBC7-4D6C-B50D-8B0AA563D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22E37-B93B-4BA6-964B-E7D99B8D05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BD170-0780-4B0F-B5B4-D22EFE076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50735-0355-4721-AE72-860C0F03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34E72-E748-4FB9-8A9E-0F7139EF3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491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D574F-1C9C-49AD-9E55-4F9045F64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EE4A7-B6D9-4FB2-9279-6B117A579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B5694-C11D-4470-B798-2616221CE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22E37-B93B-4BA6-964B-E7D99B8D05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C386A-C419-4D13-AFCF-F4094840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CD1B6-E702-4CB7-99F0-3892773B5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34E72-E748-4FB9-8A9E-0F7139EF3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38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F388E-3BCF-1F47-84AC-D783E5EF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75079-0FC1-AC4E-B65E-9508171A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D3914-6327-4C4F-BD6B-CF1A8F3A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2/17/2025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B2FE8-8625-3C43-9014-5A431ABC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126B7-FB7A-6C4D-B6E8-7A7AD3D3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999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6F8E-EF19-3B49-B8C6-451E99BA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F8868-5C82-8F44-843E-13ACC75C2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A4B59-2DF0-2D4D-81DC-4B5D1BEDA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BDB5D-AC0A-A24B-886F-29826BC4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2/17/2025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3ED2E-7511-8144-97D6-45497E29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5F0DF-67F8-5C49-987A-535B0A67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671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B8C6B-11E7-5347-901B-A4FA2A91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ABDFF-3AD9-B94B-8D98-B4AED079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4D1E3-70D4-CB40-9DE6-D0C3E4827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97218-4E18-C446-89E6-B367A43A0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5BB46D-CB89-5A45-AC0F-37D1AF15F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0AEACF-67F4-7140-A45C-1DB7529C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2/17/2025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BCC459-C0FB-5243-BDEF-C5C4A1DC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3583BC-8C88-D94A-A827-1CF1BD2E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470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A60C-1523-BC43-8DFD-4824BE20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5F2415-FB33-0643-B3CC-94377FCB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2/17/2025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66C06D-B3AF-4147-9D18-DD421936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72309-C4D9-CC4C-B4E0-28A37FF0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136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FBCE91-98BD-7F42-9EB2-03387EAB5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2/17/2025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E85E20-1072-844A-A4FB-EC5E6A48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D6AFA-FE69-C640-9E37-4A778F1C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136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FF024-E972-4641-BBDC-75D947E3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7420A-E054-FE40-AA4C-27C03367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7CE29-67C0-1740-AEE1-B4A33F436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06563-8279-914A-B5DE-C03AE1A1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2/17/2025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A42F0-05AB-3246-B134-957CE5ED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4F9F4-5931-F84A-BCD5-37E44A1A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759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9EA94-4E31-2440-8789-7CE2AEA2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07E50E-4F25-CA48-8CFD-CFA9AB257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C266F-1DFC-EC43-8DB7-3F761E64C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3482F-2AF9-6540-B7FE-7DBCA984A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2/17/2025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CD735-9E52-874D-94CA-8F326ADA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E8648-DEB3-654A-9F9F-055C776C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059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4EA24-9EF0-7C42-A209-DF3B945D5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6266B-73D1-2C46-91BC-C9122C54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6082A-8886-654E-9F84-D814F579D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18BF-1DEF-AF45-856A-D94288752618}" type="datetimeFigureOut">
              <a:rPr lang="x-none" smtClean="0"/>
              <a:t>2/17/2025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36F96-BFA6-7F4D-B33D-B6226CF3A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691A1-6AC7-844A-8F98-B580B30E2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350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282DF7-9D98-4CDE-BCA3-C2D64691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C396A-D56A-4CF3-B633-ACFE9B098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934C6-D532-4315-9EBF-C458B5104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22E37-B93B-4BA6-964B-E7D99B8D05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70234-8F1A-4EC9-90FE-B0A698C5B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6A9B-ABD5-4737-9A43-B65E2F1A0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34E72-E748-4FB9-8A9E-0F7139EF32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35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audio" Target="../media/audio2.wav"/><Relationship Id="rId7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HI%20HI\Downloads\Ch&#237;nh%20S&#225;ch%20Cai%20Tr&#7883;%20C&#7911;a%20C&#225;c%20Tri&#7873;u%20&#272;&#7841;i%20Phong%20Ki&#7871;n%20Ph&#432;&#417;ng%20B&#7855;c_%20L&#7883;ch%20S&#7917;%20Chanel%20_%20%233.mp4" TargetMode="External"/><Relationship Id="rId1" Type="http://schemas.microsoft.com/office/2007/relationships/media" Target="file:///C:\Users\HI%20HI\Downloads\Ch&#237;nh%20S&#225;ch%20Cai%20Tr&#7883;%20C&#7911;a%20C&#225;c%20Tri&#7873;u%20&#272;&#7841;i%20Phong%20Ki&#7871;n%20Ph&#432;&#417;ng%20B&#7855;c_%20L&#7883;ch%20S&#7917;%20Chanel%20_%20%233.mp4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0630DE-3053-475A-B4F2-B63EFE4D0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1" y="824971"/>
            <a:ext cx="10051138" cy="5182618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24028F1-D878-4FBC-9FA8-38AF25C032B7}"/>
              </a:ext>
            </a:extLst>
          </p:cNvPr>
          <p:cNvGraphicFramePr>
            <a:graphicFrameLocks noGrp="1"/>
          </p:cNvGraphicFramePr>
          <p:nvPr/>
        </p:nvGraphicFramePr>
        <p:xfrm>
          <a:off x="1070431" y="850411"/>
          <a:ext cx="10051138" cy="5182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5569">
                  <a:extLst>
                    <a:ext uri="{9D8B030D-6E8A-4147-A177-3AD203B41FA5}">
                      <a16:colId xmlns:a16="http://schemas.microsoft.com/office/drawing/2014/main" val="1461801790"/>
                    </a:ext>
                  </a:extLst>
                </a:gridCol>
                <a:gridCol w="5025569">
                  <a:extLst>
                    <a:ext uri="{9D8B030D-6E8A-4147-A177-3AD203B41FA5}">
                      <a16:colId xmlns:a16="http://schemas.microsoft.com/office/drawing/2014/main" val="2401906472"/>
                    </a:ext>
                  </a:extLst>
                </a:gridCol>
              </a:tblGrid>
              <a:tr h="25913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739799"/>
                  </a:ext>
                </a:extLst>
              </a:tr>
              <a:tr h="25913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27867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F1B2C0A-EC4E-48A1-A3BB-4D8060FA1D7E}"/>
              </a:ext>
            </a:extLst>
          </p:cNvPr>
          <p:cNvSpPr/>
          <p:nvPr/>
        </p:nvSpPr>
        <p:spPr>
          <a:xfrm>
            <a:off x="1054356" y="837907"/>
            <a:ext cx="5025569" cy="25759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B03C87-8016-4F2C-BE11-20419171810D}"/>
              </a:ext>
            </a:extLst>
          </p:cNvPr>
          <p:cNvSpPr/>
          <p:nvPr/>
        </p:nvSpPr>
        <p:spPr>
          <a:xfrm>
            <a:off x="6076871" y="834117"/>
            <a:ext cx="5025569" cy="25759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816BB2-5D10-4F22-950C-06A6152C101A}"/>
              </a:ext>
            </a:extLst>
          </p:cNvPr>
          <p:cNvSpPr/>
          <p:nvPr/>
        </p:nvSpPr>
        <p:spPr>
          <a:xfrm>
            <a:off x="1065648" y="3416976"/>
            <a:ext cx="5025569" cy="25759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186DE1-4033-44D5-9D00-8482C127B872}"/>
              </a:ext>
            </a:extLst>
          </p:cNvPr>
          <p:cNvSpPr/>
          <p:nvPr/>
        </p:nvSpPr>
        <p:spPr>
          <a:xfrm>
            <a:off x="6087238" y="3402337"/>
            <a:ext cx="5025569" cy="25759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5" action="ppaction://hlinksldjump"/>
            <a:extLst>
              <a:ext uri="{FF2B5EF4-FFF2-40B4-BE49-F238E27FC236}">
                <a16:creationId xmlns:a16="http://schemas.microsoft.com/office/drawing/2014/main" id="{4226751A-0CA7-445A-A0E1-BB8BB618B7E9}"/>
              </a:ext>
            </a:extLst>
          </p:cNvPr>
          <p:cNvSpPr txBox="1"/>
          <p:nvPr/>
        </p:nvSpPr>
        <p:spPr>
          <a:xfrm>
            <a:off x="1174811" y="837907"/>
            <a:ext cx="50094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1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id="{13ED8A59-08DF-46C7-B198-CA57242AC73B}"/>
              </a:ext>
            </a:extLst>
          </p:cNvPr>
          <p:cNvSpPr txBox="1"/>
          <p:nvPr/>
        </p:nvSpPr>
        <p:spPr>
          <a:xfrm>
            <a:off x="6091084" y="730019"/>
            <a:ext cx="496931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2" name="TextBox 11">
            <a:hlinkClick r:id="rId7" action="ppaction://hlinksldjump"/>
            <a:extLst>
              <a:ext uri="{FF2B5EF4-FFF2-40B4-BE49-F238E27FC236}">
                <a16:creationId xmlns:a16="http://schemas.microsoft.com/office/drawing/2014/main" id="{D0D3075A-1906-463A-A181-B32D77EA1D28}"/>
              </a:ext>
            </a:extLst>
          </p:cNvPr>
          <p:cNvSpPr txBox="1"/>
          <p:nvPr/>
        </p:nvSpPr>
        <p:spPr>
          <a:xfrm>
            <a:off x="1263116" y="3472127"/>
            <a:ext cx="50255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3" name="TextBox 12">
            <a:hlinkClick r:id="rId8" action="ppaction://hlinksldjump"/>
            <a:extLst>
              <a:ext uri="{FF2B5EF4-FFF2-40B4-BE49-F238E27FC236}">
                <a16:creationId xmlns:a16="http://schemas.microsoft.com/office/drawing/2014/main" id="{4506A57A-E9F3-419D-B033-6B8E4030806B}"/>
              </a:ext>
            </a:extLst>
          </p:cNvPr>
          <p:cNvSpPr txBox="1"/>
          <p:nvPr/>
        </p:nvSpPr>
        <p:spPr>
          <a:xfrm>
            <a:off x="5956416" y="3346072"/>
            <a:ext cx="50255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C5DF56-EFEF-4FC4-8BCF-7A209BDCA61E}"/>
              </a:ext>
            </a:extLst>
          </p:cNvPr>
          <p:cNvSpPr txBox="1"/>
          <p:nvPr/>
        </p:nvSpPr>
        <p:spPr>
          <a:xfrm>
            <a:off x="-16075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 LẬT MẢNH GHÉP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D13667-0240-4F14-BFAB-DFBBE38BBFC2}"/>
              </a:ext>
            </a:extLst>
          </p:cNvPr>
          <p:cNvSpPr txBox="1"/>
          <p:nvPr/>
        </p:nvSpPr>
        <p:spPr>
          <a:xfrm>
            <a:off x="3169329" y="6216047"/>
            <a:ext cx="7847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MỴ CHÂU VÀ TRỌNG THỦY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2664CE-F705-482F-A94A-3343E9665D4B}"/>
              </a:ext>
            </a:extLst>
          </p:cNvPr>
          <p:cNvSpPr txBox="1"/>
          <p:nvPr/>
        </p:nvSpPr>
        <p:spPr>
          <a:xfrm>
            <a:off x="112213" y="6262213"/>
            <a:ext cx="3308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BỨC TRANH</a:t>
            </a:r>
          </a:p>
        </p:txBody>
      </p:sp>
    </p:spTree>
    <p:extLst>
      <p:ext uri="{BB962C8B-B14F-4D97-AF65-F5344CB8AC3E}">
        <p14:creationId xmlns:p14="http://schemas.microsoft.com/office/powerpoint/2010/main" val="353187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65E972-DC0F-C039-6AD3-961A9ECF2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ndscape with mountains and sun&#10;&#10;Description automatically generated">
            <a:extLst>
              <a:ext uri="{FF2B5EF4-FFF2-40B4-BE49-F238E27FC236}">
                <a16:creationId xmlns:a16="http://schemas.microsoft.com/office/drawing/2014/main" id="{B02228B5-5064-8AF8-3642-0146AC7BC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15805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B9EC8C82-355B-E06B-35B5-80C2AAFCE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381" y="2259111"/>
            <a:ext cx="10955805" cy="165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3200" dirty="0">
                <a:cs typeface="Times New Roman" panose="02020603050405020304" pitchFamily="18" charset="0"/>
              </a:rPr>
              <a:t>    </a:t>
            </a:r>
            <a:r>
              <a:rPr lang="en-US" altLang="en-US" sz="3600" dirty="0"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cs typeface="Times New Roman" panose="02020603050405020304" pitchFamily="18" charset="0"/>
              </a:rPr>
              <a:t>Nhà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Hán</a:t>
            </a:r>
            <a:r>
              <a:rPr lang="en-US" altLang="en-US" sz="3600" dirty="0"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cs typeface="Times New Roman" panose="02020603050405020304" pitchFamily="18" charset="0"/>
              </a:rPr>
              <a:t>chiếm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ruộng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đất</a:t>
            </a:r>
            <a:r>
              <a:rPr lang="en-US" altLang="en-US" sz="3600" dirty="0"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cs typeface="Times New Roman" panose="02020603050405020304" pitchFamily="18" charset="0"/>
              </a:rPr>
              <a:t>bắt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dân</a:t>
            </a:r>
            <a:r>
              <a:rPr lang="en-US" altLang="en-US" sz="3600" dirty="0">
                <a:cs typeface="Times New Roman" panose="02020603050405020304" pitchFamily="18" charset="0"/>
              </a:rPr>
              <a:t> ta </a:t>
            </a:r>
            <a:r>
              <a:rPr lang="en-US" altLang="en-US" sz="3600" dirty="0" err="1">
                <a:cs typeface="Times New Roman" panose="02020603050405020304" pitchFamily="18" charset="0"/>
              </a:rPr>
              <a:t>cống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nạp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sản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vật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quý</a:t>
            </a:r>
            <a:r>
              <a:rPr lang="en-US" altLang="en-US" sz="3600" dirty="0"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cs typeface="Times New Roman" panose="02020603050405020304" pitchFamily="18" charset="0"/>
              </a:rPr>
              <a:t>giữ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độc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quyền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về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muối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sắt</a:t>
            </a:r>
            <a:r>
              <a:rPr lang="en-US" altLang="en-US" sz="36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1E90E0-5003-44D4-F819-52AEA48F9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49" y="4096364"/>
            <a:ext cx="112236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3600" dirty="0">
                <a:cs typeface="Times New Roman" panose="02020603050405020304" pitchFamily="18" charset="0"/>
              </a:rPr>
              <a:t>    - </a:t>
            </a:r>
            <a:r>
              <a:rPr lang="en-US" altLang="en-US" sz="3600" dirty="0" err="1">
                <a:cs typeface="Times New Roman" panose="02020603050405020304" pitchFamily="18" charset="0"/>
              </a:rPr>
              <a:t>Nhà</a:t>
            </a:r>
            <a:r>
              <a:rPr lang="en-US" altLang="en-US" sz="3600" dirty="0">
                <a:cs typeface="Times New Roman" panose="02020603050405020304" pitchFamily="18" charset="0"/>
              </a:rPr>
              <a:t> Ngô </a:t>
            </a:r>
            <a:r>
              <a:rPr lang="en-US" altLang="en-US" sz="3600" dirty="0" err="1"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nhà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Lương</a:t>
            </a:r>
            <a:r>
              <a:rPr lang="en-US" altLang="en-US" sz="3600" dirty="0"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cs typeface="Times New Roman" panose="02020603050405020304" pitchFamily="18" charset="0"/>
              </a:rPr>
              <a:t>siết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chặt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ách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cai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trị</a:t>
            </a:r>
            <a:r>
              <a:rPr lang="en-US" altLang="en-US" sz="3600" dirty="0"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cs typeface="Times New Roman" panose="02020603050405020304" pitchFamily="18" charset="0"/>
              </a:rPr>
              <a:t>đặt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thêm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nhiều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thứ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thuế</a:t>
            </a:r>
            <a:r>
              <a:rPr lang="en-US" altLang="en-US" sz="3600" dirty="0"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441B1A-02E7-CBF9-44FF-300200CA9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381" y="5609178"/>
            <a:ext cx="112489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cs typeface="Times New Roman" panose="02020603050405020304" pitchFamily="18" charset="0"/>
              </a:rPr>
              <a:t>    </a:t>
            </a:r>
            <a:r>
              <a:rPr lang="en-US" altLang="en-US" sz="3600" dirty="0"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cs typeface="Times New Roman" panose="02020603050405020304" pitchFamily="18" charset="0"/>
              </a:rPr>
              <a:t>Nhà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cs typeface="Times New Roman" panose="02020603050405020304" pitchFamily="18" charset="0"/>
              </a:rPr>
              <a:t>tăng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thuế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khóa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lao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dịch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cs typeface="Times New Roman" panose="02020603050405020304" pitchFamily="18" charset="0"/>
              </a:rPr>
              <a:t>nặng</a:t>
            </a:r>
            <a:r>
              <a:rPr lang="en-US" altLang="en-US" sz="3600" dirty="0"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cs typeface="Times New Roman" panose="02020603050405020304" pitchFamily="18" charset="0"/>
              </a:rPr>
              <a:t>nề.</a:t>
            </a:r>
            <a:endParaRPr lang="en-US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E7BBFB0-E66F-63FE-9C9B-9BE694B74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475" y="1305024"/>
            <a:ext cx="54075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C00000"/>
                </a:solidFill>
              </a:rPr>
              <a:t>2. Chính sách bóc lột về kinh tế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A66626-2DAF-5164-F6CF-EB43EB626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993" y="123871"/>
            <a:ext cx="94120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SÁCH CAI TRỊ CỦA CÁC TRIỀU ĐẠI PHONG KIẾN PHƯƠNG BẮC</a:t>
            </a:r>
            <a:endParaRPr lang="en-US" altLang="en-US" sz="32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8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2B5498-82EC-9D05-115B-2A40CAD43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ndscape with mountains and sun&#10;&#10;Description automatically generated">
            <a:extLst>
              <a:ext uri="{FF2B5EF4-FFF2-40B4-BE49-F238E27FC236}">
                <a16:creationId xmlns:a16="http://schemas.microsoft.com/office/drawing/2014/main" id="{99B2BC62-2E72-5CCD-267C-7DF873D80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15805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2" name="AutoShape 9">
            <a:extLst>
              <a:ext uri="{FF2B5EF4-FFF2-40B4-BE49-F238E27FC236}">
                <a16:creationId xmlns:a16="http://schemas.microsoft.com/office/drawing/2014/main" id="{E0CFAFC6-4F7C-77A5-A2A0-1B4B7D9B4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182418"/>
            <a:ext cx="11440510" cy="13716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2060"/>
                </a:solidFill>
              </a:rPr>
              <a:t>ND1: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Chính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quyền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đô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hộ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mở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trường</a:t>
            </a:r>
            <a:r>
              <a:rPr lang="en-US" altLang="en-US" sz="2800" dirty="0">
                <a:solidFill>
                  <a:srgbClr val="002060"/>
                </a:solidFill>
              </a:rPr>
              <a:t> học, </a:t>
            </a:r>
            <a:r>
              <a:rPr lang="en-US" altLang="en-US" sz="2800" dirty="0" err="1">
                <a:solidFill>
                  <a:srgbClr val="002060"/>
                </a:solidFill>
              </a:rPr>
              <a:t>truyền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bá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Nho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</a:p>
          <a:p>
            <a:pPr algn="ctr" eaLnBrk="1" hangingPunct="1"/>
            <a:r>
              <a:rPr lang="en-US" altLang="en-US" sz="2800" dirty="0" err="1">
                <a:solidFill>
                  <a:srgbClr val="002060"/>
                </a:solidFill>
              </a:rPr>
              <a:t>giáo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dạy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chữ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Hán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người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Việt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nhằm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mục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đích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gì</a:t>
            </a:r>
            <a:r>
              <a:rPr lang="en-US" alt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id="{6CDF1E9F-8216-2DE4-30B4-6DD4A2D3B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" y="3266092"/>
            <a:ext cx="11440511" cy="9906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2060"/>
                </a:solidFill>
              </a:rPr>
              <a:t>ND2: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Tại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sao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chính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quyền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phong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kiến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phương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Bắc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thực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</a:p>
          <a:p>
            <a:pPr algn="ctr" eaLnBrk="1" hangingPunct="1"/>
            <a:r>
              <a:rPr lang="en-US" altLang="en-US" sz="2800" dirty="0" err="1">
                <a:solidFill>
                  <a:srgbClr val="002060"/>
                </a:solidFill>
              </a:rPr>
              <a:t>hiện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chính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sách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đồng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hóa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dân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tộc</a:t>
            </a:r>
            <a:r>
              <a:rPr lang="en-US" alt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03146C3F-0180-5F4C-7A70-3986DE255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" y="4876800"/>
            <a:ext cx="11440511" cy="9906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2060"/>
                </a:solidFill>
              </a:rPr>
              <a:t>ND3:</a:t>
            </a:r>
            <a:r>
              <a:rPr lang="en-US" altLang="en-US" sz="2800" dirty="0">
                <a:solidFill>
                  <a:srgbClr val="002060"/>
                </a:solidFill>
              </a:rPr>
              <a:t> Trong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chính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sách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văn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hóa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xã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hội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chính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</a:p>
          <a:p>
            <a:pPr algn="ctr" eaLnBrk="1" hangingPunct="1"/>
            <a:r>
              <a:rPr lang="en-US" altLang="en-US" sz="2800" dirty="0" err="1">
                <a:solidFill>
                  <a:srgbClr val="002060"/>
                </a:solidFill>
              </a:rPr>
              <a:t>quyền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đô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hộ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chính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sách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thâm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độc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nhất</a:t>
            </a:r>
            <a:r>
              <a:rPr lang="en-US" altLang="en-US" sz="2800" dirty="0">
                <a:solidFill>
                  <a:srgbClr val="002060"/>
                </a:solidFill>
              </a:rPr>
              <a:t>? </a:t>
            </a:r>
            <a:r>
              <a:rPr lang="en-US" altLang="en-US" sz="2800" dirty="0" err="1">
                <a:solidFill>
                  <a:srgbClr val="002060"/>
                </a:solidFill>
              </a:rPr>
              <a:t>Vì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sao</a:t>
            </a:r>
            <a:r>
              <a:rPr lang="en-US" altLang="en-US" sz="28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20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70BD7B-E563-27B9-EC8A-3BE31290A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ndscape with mountains and sun&#10;&#10;Description automatically generated">
            <a:extLst>
              <a:ext uri="{FF2B5EF4-FFF2-40B4-BE49-F238E27FC236}">
                <a16:creationId xmlns:a16="http://schemas.microsoft.com/office/drawing/2014/main" id="{C5B25D1F-7B2A-B9A4-7913-1818B6BD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15805"/>
          <a:stretch/>
        </p:blipFill>
        <p:spPr>
          <a:xfrm>
            <a:off x="1" y="-127581"/>
            <a:ext cx="12192000" cy="6857989"/>
          </a:xfrm>
          <a:prstGeom prst="rect">
            <a:avLst/>
          </a:prstGeom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id="{A64283E5-49DB-5BBA-72C9-CF965507C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475" y="1305024"/>
            <a:ext cx="54075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C00000"/>
                </a:solidFill>
              </a:rPr>
              <a:t>3. Chính sách đồng hóa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D54884-B5A1-18E8-F379-131796FA9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993" y="123871"/>
            <a:ext cx="94120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SÁCH CAI TRỊ CỦA CÁC TRIỀU ĐẠI PHONG KIẾN PHƯƠNG BẮC</a:t>
            </a:r>
            <a:endParaRPr lang="en-US" altLang="en-US" sz="32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A0C332-6BD9-7B51-99EB-1D5097E62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475" y="1566634"/>
            <a:ext cx="1179260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Aft>
                <a:spcPts val="1000"/>
              </a:spcAft>
            </a:pP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   -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sz="4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hực</a:t>
            </a:r>
            <a:r>
              <a:rPr lang="en-US" altLang="en-US" sz="4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ta.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B6E098-E057-4F67-E403-CF7FADC05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18" y="3844799"/>
            <a:ext cx="11956393" cy="182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3600" dirty="0"/>
              <a:t>    </a:t>
            </a:r>
            <a:r>
              <a:rPr lang="en-US" altLang="en-US" sz="4000" dirty="0"/>
              <a:t>- </a:t>
            </a:r>
            <a:r>
              <a:rPr lang="en-US" altLang="en-US" sz="4000" dirty="0" err="1"/>
              <a:t>Nho</a:t>
            </a:r>
            <a:r>
              <a:rPr lang="en-US" altLang="en-US" sz="4000" dirty="0"/>
              <a:t> </a:t>
            </a:r>
            <a:r>
              <a:rPr lang="en-US" altLang="en-US" sz="4000" dirty="0" err="1"/>
              <a:t>giáo</a:t>
            </a:r>
            <a:r>
              <a:rPr lang="en-US" altLang="en-US" sz="4000" dirty="0"/>
              <a:t>, </a:t>
            </a:r>
            <a:r>
              <a:rPr lang="en-US" altLang="en-US" sz="4000" dirty="0" err="1"/>
              <a:t>tư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tưởng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lễ</a:t>
            </a:r>
            <a:r>
              <a:rPr lang="en-US" altLang="en-US" sz="4000" dirty="0"/>
              <a:t> </a:t>
            </a:r>
            <a:r>
              <a:rPr lang="en-US" altLang="en-US" sz="4000" dirty="0" err="1"/>
              <a:t>giáo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phong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kiến</a:t>
            </a:r>
            <a:r>
              <a:rPr lang="en-US" altLang="en-US" sz="4000" dirty="0"/>
              <a:t> Trung </a:t>
            </a:r>
            <a:r>
              <a:rPr lang="en-US" altLang="en-US" sz="4000" dirty="0" err="1"/>
              <a:t>Quốc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được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truyền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vào</a:t>
            </a:r>
            <a:r>
              <a:rPr lang="en-US" altLang="en-US" sz="4000" dirty="0"/>
              <a:t> </a:t>
            </a:r>
            <a:r>
              <a:rPr lang="en-US" altLang="en-US" sz="4000" dirty="0" err="1"/>
              <a:t>Việt</a:t>
            </a:r>
            <a:r>
              <a:rPr lang="en-US" altLang="en-US" sz="4000" dirty="0"/>
              <a:t> Nam, </a:t>
            </a:r>
            <a:r>
              <a:rPr lang="en-US" altLang="en-US" sz="4000" dirty="0" err="1"/>
              <a:t>nhưng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còn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hạn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chế</a:t>
            </a:r>
            <a:r>
              <a:rPr lang="en-US" alt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61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65426"/>
            <a:ext cx="9569936" cy="4793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NHỮNG CHUYỂN BIẾN VỀ KINH TẾ, VĂN HÓA, XÃ HỘI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09673" y="709809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0802" y="1211593"/>
            <a:ext cx="9440718" cy="689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3172" y="2494766"/>
            <a:ext cx="956927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11365" y="4349269"/>
            <a:ext cx="9579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Buôn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ea typeface="Calibri" panose="020F0502020204030204" pitchFamily="34" charset="0"/>
              </a:rPr>
              <a:t>hóa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chợ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chợ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phiên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095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1" y="158044"/>
            <a:ext cx="9558213" cy="416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NHỮNG CHUYỂN BIẾN VỀ KINH TẾ, VĂN HÓA, XÃ HỘI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439334" y="639996"/>
            <a:ext cx="4538134" cy="4591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4280" y="1239321"/>
            <a:ext cx="9484734" cy="1326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7621" y="2705655"/>
            <a:ext cx="9039694" cy="1326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cướp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39334" y="4433889"/>
            <a:ext cx="9484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Mâu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thuẫn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tộc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lật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đổ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ách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đô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hộ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giành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quyền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638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AC477752-ACCA-41C1-9B1D-D0CED1F9CB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38200" y="347664"/>
            <a:ext cx="6163624" cy="13064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LUYỆN TẬP</a:t>
            </a:r>
            <a:endParaRPr lang="en-US" sz="5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 screenshot of a chat&#10;&#10;Description automatically generated">
            <a:extLst>
              <a:ext uri="{FF2B5EF4-FFF2-40B4-BE49-F238E27FC236}">
                <a16:creationId xmlns:a16="http://schemas.microsoft.com/office/drawing/2014/main" id="{E7F1C297-ED33-45DD-DB93-B45CB99D1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2943"/>
            <a:ext cx="10512547" cy="44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6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996DE9-4AA4-6CBE-6E05-9DD65E5AC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ndscape with mountains and sun&#10;&#10;Description automatically generated">
            <a:extLst>
              <a:ext uri="{FF2B5EF4-FFF2-40B4-BE49-F238E27FC236}">
                <a16:creationId xmlns:a16="http://schemas.microsoft.com/office/drawing/2014/main" id="{85A1E91D-F40C-201E-7404-576F4F463B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15805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E99ABB0-5F5D-7051-3495-7BF2BD2BA49C}"/>
              </a:ext>
            </a:extLst>
          </p:cNvPr>
          <p:cNvSpPr/>
          <p:nvPr/>
        </p:nvSpPr>
        <p:spPr>
          <a:xfrm>
            <a:off x="173798" y="2039815"/>
            <a:ext cx="1266092" cy="20984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85E55F4-5F8E-DB98-987F-C0DCBCB19997}"/>
              </a:ext>
            </a:extLst>
          </p:cNvPr>
          <p:cNvCxnSpPr>
            <a:endCxn id="5" idx="1"/>
          </p:cNvCxnSpPr>
          <p:nvPr/>
        </p:nvCxnSpPr>
        <p:spPr>
          <a:xfrm flipV="1">
            <a:off x="1439890" y="1436077"/>
            <a:ext cx="1090245" cy="16529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8B0B6CF1-F8EF-79C2-8798-3DE2557ABA19}"/>
              </a:ext>
            </a:extLst>
          </p:cNvPr>
          <p:cNvSpPr/>
          <p:nvPr/>
        </p:nvSpPr>
        <p:spPr>
          <a:xfrm>
            <a:off x="2530135" y="832338"/>
            <a:ext cx="1383323" cy="12074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05B2B9-7C3F-D237-5312-97B9030EF10B}"/>
              </a:ext>
            </a:extLst>
          </p:cNvPr>
          <p:cNvCxnSpPr>
            <a:stCxn id="2" idx="3"/>
            <a:endCxn id="7" idx="1"/>
          </p:cNvCxnSpPr>
          <p:nvPr/>
        </p:nvCxnSpPr>
        <p:spPr>
          <a:xfrm>
            <a:off x="1439890" y="3089031"/>
            <a:ext cx="1090246" cy="609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4DB4871A-C13E-4A20-1B35-EA599D1C2F2E}"/>
              </a:ext>
            </a:extLst>
          </p:cNvPr>
          <p:cNvSpPr/>
          <p:nvPr/>
        </p:nvSpPr>
        <p:spPr>
          <a:xfrm>
            <a:off x="2530136" y="3094892"/>
            <a:ext cx="1430216" cy="12074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C0FF03-57C0-9D80-B233-8DEDB9B09E06}"/>
              </a:ext>
            </a:extLst>
          </p:cNvPr>
          <p:cNvCxnSpPr>
            <a:endCxn id="9" idx="1"/>
          </p:cNvCxnSpPr>
          <p:nvPr/>
        </p:nvCxnSpPr>
        <p:spPr>
          <a:xfrm>
            <a:off x="1439890" y="3089031"/>
            <a:ext cx="1090246" cy="26728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58929775-4315-E7FF-FE9B-BFB05197F0A3}"/>
              </a:ext>
            </a:extLst>
          </p:cNvPr>
          <p:cNvSpPr/>
          <p:nvPr/>
        </p:nvSpPr>
        <p:spPr>
          <a:xfrm>
            <a:off x="2530136" y="5158153"/>
            <a:ext cx="1430216" cy="12074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0640A1-E05F-3CF5-659B-F1231F165051}"/>
              </a:ext>
            </a:extLst>
          </p:cNvPr>
          <p:cNvCxnSpPr>
            <a:cxnSpLocks/>
            <a:stCxn id="5" idx="3"/>
            <a:endCxn id="11" idx="1"/>
          </p:cNvCxnSpPr>
          <p:nvPr/>
        </p:nvCxnSpPr>
        <p:spPr>
          <a:xfrm flipV="1">
            <a:off x="3913458" y="620642"/>
            <a:ext cx="656494" cy="8154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40871D07-CC7F-A57B-5F18-F7A474CFAE08}"/>
              </a:ext>
            </a:extLst>
          </p:cNvPr>
          <p:cNvSpPr/>
          <p:nvPr/>
        </p:nvSpPr>
        <p:spPr>
          <a:xfrm>
            <a:off x="4569952" y="98285"/>
            <a:ext cx="7143827" cy="10447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4E9BA07-EE38-B7D5-9C5A-D8B95743B86C}"/>
              </a:ext>
            </a:extLst>
          </p:cNvPr>
          <p:cNvCxnSpPr>
            <a:cxnSpLocks/>
            <a:stCxn id="5" idx="3"/>
            <a:endCxn id="13" idx="1"/>
          </p:cNvCxnSpPr>
          <p:nvPr/>
        </p:nvCxnSpPr>
        <p:spPr>
          <a:xfrm>
            <a:off x="3913458" y="1436077"/>
            <a:ext cx="656494" cy="4232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3AC02C6E-8D7F-84D0-7F0A-430F9B53C442}"/>
              </a:ext>
            </a:extLst>
          </p:cNvPr>
          <p:cNvSpPr/>
          <p:nvPr/>
        </p:nvSpPr>
        <p:spPr>
          <a:xfrm>
            <a:off x="4569952" y="1355234"/>
            <a:ext cx="7143827" cy="10081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EB5EE7-9218-22B3-F117-58385B7AAC42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 flipV="1">
            <a:off x="3960352" y="3094183"/>
            <a:ext cx="609600" cy="6044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37">
            <a:extLst>
              <a:ext uri="{FF2B5EF4-FFF2-40B4-BE49-F238E27FC236}">
                <a16:creationId xmlns:a16="http://schemas.microsoft.com/office/drawing/2014/main" id="{FEB41401-BE00-E800-1F5F-392547B5F7EA}"/>
              </a:ext>
            </a:extLst>
          </p:cNvPr>
          <p:cNvSpPr/>
          <p:nvPr/>
        </p:nvSpPr>
        <p:spPr>
          <a:xfrm>
            <a:off x="4569952" y="2590091"/>
            <a:ext cx="7143827" cy="10081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2C6443F-F4F2-FE47-7124-BF4EF6088681}"/>
              </a:ext>
            </a:extLst>
          </p:cNvPr>
          <p:cNvCxnSpPr>
            <a:cxnSpLocks/>
            <a:stCxn id="7" idx="3"/>
            <a:endCxn id="17" idx="1"/>
          </p:cNvCxnSpPr>
          <p:nvPr/>
        </p:nvCxnSpPr>
        <p:spPr>
          <a:xfrm>
            <a:off x="3960352" y="3698631"/>
            <a:ext cx="609600" cy="7303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41">
            <a:extLst>
              <a:ext uri="{FF2B5EF4-FFF2-40B4-BE49-F238E27FC236}">
                <a16:creationId xmlns:a16="http://schemas.microsoft.com/office/drawing/2014/main" id="{707C7DE5-FA72-A922-4B5B-BB1434532D9A}"/>
              </a:ext>
            </a:extLst>
          </p:cNvPr>
          <p:cNvSpPr/>
          <p:nvPr/>
        </p:nvSpPr>
        <p:spPr>
          <a:xfrm>
            <a:off x="4569952" y="3924911"/>
            <a:ext cx="7143827" cy="10081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5A06C53-7FC3-69CD-23F0-5718D12C3A64}"/>
              </a:ext>
            </a:extLst>
          </p:cNvPr>
          <p:cNvCxnSpPr/>
          <p:nvPr/>
        </p:nvCxnSpPr>
        <p:spPr>
          <a:xfrm>
            <a:off x="3960352" y="5764818"/>
            <a:ext cx="633047" cy="29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50">
            <a:extLst>
              <a:ext uri="{FF2B5EF4-FFF2-40B4-BE49-F238E27FC236}">
                <a16:creationId xmlns:a16="http://schemas.microsoft.com/office/drawing/2014/main" id="{9E8DED95-43E9-F869-C7C1-E8BF6FA5448E}"/>
              </a:ext>
            </a:extLst>
          </p:cNvPr>
          <p:cNvSpPr/>
          <p:nvPr/>
        </p:nvSpPr>
        <p:spPr>
          <a:xfrm>
            <a:off x="4569952" y="5363106"/>
            <a:ext cx="7143827" cy="10081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072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1" y="158044"/>
            <a:ext cx="9558213" cy="416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Admin\Pictures\Screenshots\Screenshot (62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5" t="38329" r="30416" b="17522"/>
          <a:stretch/>
        </p:blipFill>
        <p:spPr bwMode="auto">
          <a:xfrm>
            <a:off x="1805352" y="729785"/>
            <a:ext cx="8804033" cy="5729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46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64D42-1A91-C44F-A499-950813D3F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DEE1A-0002-0F40-8118-C6B26896C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914454"/>
              </p:ext>
            </p:extLst>
          </p:nvPr>
        </p:nvGraphicFramePr>
        <p:xfrm>
          <a:off x="0" y="124350"/>
          <a:ext cx="12192000" cy="6609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113">
                  <a:extLst>
                    <a:ext uri="{9D8B030D-6E8A-4147-A177-3AD203B41FA5}">
                      <a16:colId xmlns:a16="http://schemas.microsoft.com/office/drawing/2014/main" val="1349902026"/>
                    </a:ext>
                  </a:extLst>
                </a:gridCol>
                <a:gridCol w="2117035">
                  <a:extLst>
                    <a:ext uri="{9D8B030D-6E8A-4147-A177-3AD203B41FA5}">
                      <a16:colId xmlns:a16="http://schemas.microsoft.com/office/drawing/2014/main" val="2154002870"/>
                    </a:ext>
                  </a:extLst>
                </a:gridCol>
                <a:gridCol w="3289852">
                  <a:extLst>
                    <a:ext uri="{9D8B030D-6E8A-4147-A177-3AD203B41FA5}">
                      <a16:colId xmlns:a16="http://schemas.microsoft.com/office/drawing/2014/main" val="270673768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977654110"/>
                    </a:ext>
                  </a:extLst>
                </a:gridCol>
              </a:tblGrid>
              <a:tr h="4728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793099"/>
                  </a:ext>
                </a:extLst>
              </a:tr>
              <a:tr h="609113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gộp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quận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Nam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quận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huyện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huyện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soát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huyện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Thuế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sang ở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lẫn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Xóa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xóa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xảo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quyệt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bạo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vể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246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679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53C941-41C4-3145-B1AC-B6DC66719B98}"/>
              </a:ext>
            </a:extLst>
          </p:cNvPr>
          <p:cNvSpPr txBox="1"/>
          <p:nvPr/>
        </p:nvSpPr>
        <p:spPr>
          <a:xfrm>
            <a:off x="1623647" y="2062302"/>
            <a:ext cx="8767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CẢM ƠN CÁC EM!</a:t>
            </a:r>
          </a:p>
          <a:p>
            <a:pPr algn="ctr"/>
            <a:r>
              <a:rPr lang="x-none" sz="6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206059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D2B3A0D6-08B2-9526-0FCC-3964AD3E9B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yellow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8A5F25AA-E4D9-1BE0-FE6E-33347AAAB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15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32F72F1-F17E-56C9-AA65-2AF24F4419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FBAC9D1-690F-FDB1-7D7E-60C1C6F326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2508F90-728D-D7EE-552D-419B9720A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AAC1DAD-3F2B-FD59-6F2D-ED0CFA41CB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9" name="Freeform: Shape 8">
              <a:extLst>
                <a:ext uri="{FF2B5EF4-FFF2-40B4-BE49-F238E27FC236}">
                  <a16:creationId xmlns:a16="http://schemas.microsoft.com/office/drawing/2014/main" id="{4A8A7273-5E95-317E-2B49-53BFB942DC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10" name="Picture 9" descr="tdongvang">
            <a:extLst>
              <a:ext uri="{FF2B5EF4-FFF2-40B4-BE49-F238E27FC236}">
                <a16:creationId xmlns:a16="http://schemas.microsoft.com/office/drawing/2014/main" id="{6EDEF5DE-E31D-4334-2BCD-9C24E9EA9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1"/>
            <a:ext cx="6248400" cy="6151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CE7009D-82FE-84FA-851F-B40449D7EE66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609600"/>
            <a:ext cx="4572000" cy="5638800"/>
            <a:chOff x="-144" y="240"/>
            <a:chExt cx="3274" cy="408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29AD9C4-9283-81FD-98D0-71BC3FDE2B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44" y="240"/>
              <a:ext cx="2784" cy="4080"/>
              <a:chOff x="-144" y="240"/>
              <a:chExt cx="2784" cy="4080"/>
            </a:xfrm>
          </p:grpSpPr>
          <p:grpSp>
            <p:nvGrpSpPr>
              <p:cNvPr id="14" name="Group 7">
                <a:extLst>
                  <a:ext uri="{FF2B5EF4-FFF2-40B4-BE49-F238E27FC236}">
                    <a16:creationId xmlns:a16="http://schemas.microsoft.com/office/drawing/2014/main" id="{CBBB409B-03D2-96DE-EA55-B5523E5DDE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44" y="240"/>
                <a:ext cx="2784" cy="4080"/>
                <a:chOff x="-144" y="240"/>
                <a:chExt cx="2784" cy="4080"/>
              </a:xfrm>
            </p:grpSpPr>
            <p:sp>
              <p:nvSpPr>
                <p:cNvPr id="16" name="Text Box 8">
                  <a:extLst>
                    <a:ext uri="{FF2B5EF4-FFF2-40B4-BE49-F238E27FC236}">
                      <a16:creationId xmlns:a16="http://schemas.microsoft.com/office/drawing/2014/main" id="{70B9806F-3820-C69D-102A-3BE6FC1A59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3" y="2208"/>
                  <a:ext cx="491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800" b="1">
                      <a:solidFill>
                        <a:srgbClr val="FF3300"/>
                      </a:solidFill>
                      <a:latin typeface="Bodoni MT Black" panose="02070A03080606020203" pitchFamily="18" charset="0"/>
                    </a:rPr>
                    <a:t>ĐÀ NẴNG</a:t>
                  </a:r>
                </a:p>
              </p:txBody>
            </p:sp>
            <p:grpSp>
              <p:nvGrpSpPr>
                <p:cNvPr id="17" name="Group 9">
                  <a:extLst>
                    <a:ext uri="{FF2B5EF4-FFF2-40B4-BE49-F238E27FC236}">
                      <a16:creationId xmlns:a16="http://schemas.microsoft.com/office/drawing/2014/main" id="{6F132762-03FE-5D51-A4FB-2078C21893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144" y="240"/>
                  <a:ext cx="2784" cy="4080"/>
                  <a:chOff x="-144" y="240"/>
                  <a:chExt cx="2784" cy="4080"/>
                </a:xfrm>
              </p:grpSpPr>
              <p:sp>
                <p:nvSpPr>
                  <p:cNvPr id="18" name="Text Box 10">
                    <a:extLst>
                      <a:ext uri="{FF2B5EF4-FFF2-40B4-BE49-F238E27FC236}">
                        <a16:creationId xmlns:a16="http://schemas.microsoft.com/office/drawing/2014/main" id="{9EF1071D-D897-89CF-8B36-92F9A3AC928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960"/>
                    <a:ext cx="607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sz="800">
                        <a:solidFill>
                          <a:srgbClr val="FF3300"/>
                        </a:solidFill>
                        <a:latin typeface="Bodoni MT Black" panose="02070A03080606020203" pitchFamily="18" charset="0"/>
                      </a:rPr>
                      <a:t>HẢI PHÒNG</a:t>
                    </a:r>
                  </a:p>
                </p:txBody>
              </p:sp>
              <p:grpSp>
                <p:nvGrpSpPr>
                  <p:cNvPr id="19" name="Group 11">
                    <a:extLst>
                      <a:ext uri="{FF2B5EF4-FFF2-40B4-BE49-F238E27FC236}">
                        <a16:creationId xmlns:a16="http://schemas.microsoft.com/office/drawing/2014/main" id="{38E855D8-CA27-C272-5B89-73783F5636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144" y="240"/>
                    <a:ext cx="2784" cy="4080"/>
                    <a:chOff x="-144" y="240"/>
                    <a:chExt cx="2784" cy="4080"/>
                  </a:xfrm>
                </p:grpSpPr>
                <p:sp>
                  <p:nvSpPr>
                    <p:cNvPr id="20" name="Text Box 12">
                      <a:extLst>
                        <a:ext uri="{FF2B5EF4-FFF2-40B4-BE49-F238E27FC236}">
                          <a16:creationId xmlns:a16="http://schemas.microsoft.com/office/drawing/2014/main" id="{AF3A3952-EEED-BC05-0217-C644ECBCE65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2" y="1440"/>
                      <a:ext cx="394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800" b="1">
                          <a:solidFill>
                            <a:srgbClr val="FF3300"/>
                          </a:solidFill>
                          <a:latin typeface="Bodoni MT Black" panose="02070A03080606020203" pitchFamily="18" charset="0"/>
                        </a:rPr>
                        <a:t>VINH</a:t>
                      </a:r>
                    </a:p>
                  </p:txBody>
                </p:sp>
                <p:grpSp>
                  <p:nvGrpSpPr>
                    <p:cNvPr id="21" name="Group 13">
                      <a:extLst>
                        <a:ext uri="{FF2B5EF4-FFF2-40B4-BE49-F238E27FC236}">
                          <a16:creationId xmlns:a16="http://schemas.microsoft.com/office/drawing/2014/main" id="{87BF0CF3-40FB-92D6-A26D-7825EB0FEAD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44" y="240"/>
                      <a:ext cx="2784" cy="4080"/>
                      <a:chOff x="-144" y="240"/>
                      <a:chExt cx="2784" cy="4080"/>
                    </a:xfrm>
                  </p:grpSpPr>
                  <p:grpSp>
                    <p:nvGrpSpPr>
                      <p:cNvPr id="22" name="Group 14">
                        <a:extLst>
                          <a:ext uri="{FF2B5EF4-FFF2-40B4-BE49-F238E27FC236}">
                            <a16:creationId xmlns:a16="http://schemas.microsoft.com/office/drawing/2014/main" id="{4A409416-8400-BB0F-A5C6-3CDD73F1468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44" y="240"/>
                        <a:ext cx="2784" cy="4080"/>
                        <a:chOff x="480" y="240"/>
                        <a:chExt cx="2784" cy="4080"/>
                      </a:xfrm>
                    </p:grpSpPr>
                    <p:grpSp>
                      <p:nvGrpSpPr>
                        <p:cNvPr id="24" name="Group 15">
                          <a:extLst>
                            <a:ext uri="{FF2B5EF4-FFF2-40B4-BE49-F238E27FC236}">
                              <a16:creationId xmlns:a16="http://schemas.microsoft.com/office/drawing/2014/main" id="{577F5D6F-FDFE-175D-7D80-DED33186E43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" y="240"/>
                          <a:ext cx="2784" cy="4080"/>
                          <a:chOff x="480" y="240"/>
                          <a:chExt cx="2784" cy="4080"/>
                        </a:xfrm>
                      </p:grpSpPr>
                      <p:grpSp>
                        <p:nvGrpSpPr>
                          <p:cNvPr id="26" name="Group 16">
                            <a:extLst>
                              <a:ext uri="{FF2B5EF4-FFF2-40B4-BE49-F238E27FC236}">
                                <a16:creationId xmlns:a16="http://schemas.microsoft.com/office/drawing/2014/main" id="{62520215-84DE-E08A-6AE7-5B5AB397536E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80" y="240"/>
                            <a:ext cx="2784" cy="4080"/>
                            <a:chOff x="480" y="240"/>
                            <a:chExt cx="2784" cy="4080"/>
                          </a:xfrm>
                        </p:grpSpPr>
                        <p:grpSp>
                          <p:nvGrpSpPr>
                            <p:cNvPr id="28" name="Group 17">
                              <a:extLst>
                                <a:ext uri="{FF2B5EF4-FFF2-40B4-BE49-F238E27FC236}">
                                  <a16:creationId xmlns:a16="http://schemas.microsoft.com/office/drawing/2014/main" id="{4DCDEEA2-3079-52F8-EE64-42A58E6B8207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80" y="240"/>
                              <a:ext cx="2784" cy="4080"/>
                              <a:chOff x="1248" y="240"/>
                              <a:chExt cx="2784" cy="4080"/>
                            </a:xfrm>
                          </p:grpSpPr>
                          <p:grpSp>
                            <p:nvGrpSpPr>
                              <p:cNvPr id="30" name="Group 18">
                                <a:extLst>
                                  <a:ext uri="{FF2B5EF4-FFF2-40B4-BE49-F238E27FC236}">
                                    <a16:creationId xmlns:a16="http://schemas.microsoft.com/office/drawing/2014/main" id="{74AF77A7-08E2-0FE9-1994-0D21BEE40CBF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248" y="240"/>
                                <a:ext cx="2784" cy="4080"/>
                                <a:chOff x="1248" y="240"/>
                                <a:chExt cx="2784" cy="4080"/>
                              </a:xfrm>
                            </p:grpSpPr>
                            <p:grpSp>
                              <p:nvGrpSpPr>
                                <p:cNvPr id="32" name="Group 19">
                                  <a:extLst>
                                    <a:ext uri="{FF2B5EF4-FFF2-40B4-BE49-F238E27FC236}">
                                      <a16:creationId xmlns:a16="http://schemas.microsoft.com/office/drawing/2014/main" id="{B0446C19-B1E9-6A67-7924-4DE97AD5170D}"/>
                                    </a:ext>
                                  </a:extLst>
                                </p:cNvPr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248" y="240"/>
                                  <a:ext cx="2784" cy="4080"/>
                                  <a:chOff x="1248" y="240"/>
                                  <a:chExt cx="2784" cy="4080"/>
                                </a:xfrm>
                              </p:grpSpPr>
                              <p:grpSp>
                                <p:nvGrpSpPr>
                                  <p:cNvPr id="34" name="Group 20">
                                    <a:extLst>
                                      <a:ext uri="{FF2B5EF4-FFF2-40B4-BE49-F238E27FC236}">
                                        <a16:creationId xmlns:a16="http://schemas.microsoft.com/office/drawing/2014/main" id="{F5E65C80-2F1C-039B-47B9-3363AD91010A}"/>
                                      </a:ext>
                                    </a:extLst>
                                  </p:cNvPr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248" y="240"/>
                                    <a:ext cx="2784" cy="4080"/>
                                    <a:chOff x="1056" y="288"/>
                                    <a:chExt cx="2304" cy="3840"/>
                                  </a:xfrm>
                                </p:grpSpPr>
                                <p:grpSp>
                                  <p:nvGrpSpPr>
                                    <p:cNvPr id="36" name="Group 21">
                                      <a:extLst>
                                        <a:ext uri="{FF2B5EF4-FFF2-40B4-BE49-F238E27FC236}">
                                          <a16:creationId xmlns:a16="http://schemas.microsoft.com/office/drawing/2014/main" id="{ACBA7E98-028C-79AC-7DC0-49DB8D09EC15}"/>
                                        </a:ext>
                                      </a:extLst>
                                    </p:cNvPr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056" y="288"/>
                                      <a:ext cx="2304" cy="3840"/>
                                      <a:chOff x="1056" y="288"/>
                                      <a:chExt cx="2304" cy="3840"/>
                                    </a:xfrm>
                                  </p:grpSpPr>
                                  <p:grpSp>
                                    <p:nvGrpSpPr>
                                      <p:cNvPr id="38" name="Group 22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0FF165DA-1EEE-B341-3980-A216471C4D49}"/>
                                          </a:ext>
                                        </a:extLst>
                                      </p:cNvPr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056" y="288"/>
                                        <a:ext cx="2304" cy="3840"/>
                                        <a:chOff x="1200" y="288"/>
                                        <a:chExt cx="2304" cy="3840"/>
                                      </a:xfrm>
                                    </p:grpSpPr>
                                    <p:grpSp>
                                      <p:nvGrpSpPr>
                                        <p:cNvPr id="40" name="Group 23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AEC4BBEE-2BF4-0E2C-D897-FEFB6F174B26}"/>
                                            </a:ext>
                                          </a:extLst>
                                        </p:cNvPr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200" y="288"/>
                                          <a:ext cx="2304" cy="3840"/>
                                          <a:chOff x="1200" y="288"/>
                                          <a:chExt cx="2304" cy="3840"/>
                                        </a:xfrm>
                                      </p:grpSpPr>
                                      <p:grpSp>
                                        <p:nvGrpSpPr>
                                          <p:cNvPr id="42" name="Group 24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C90B38A5-9FC6-03AA-8B65-EA4EE66DCB39}"/>
                                              </a:ext>
                                            </a:extLst>
                                          </p:cNvPr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200" y="288"/>
                                            <a:ext cx="2304" cy="3840"/>
                                            <a:chOff x="1200" y="288"/>
                                            <a:chExt cx="2304" cy="3840"/>
                                          </a:xfrm>
                                        </p:grpSpPr>
                                        <p:grpSp>
                                          <p:nvGrpSpPr>
                                            <p:cNvPr id="44" name="Group 25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075D15B4-26D0-46A6-1127-F2A9CC561112}"/>
                                                </a:ext>
                                              </a:extLst>
                                            </p:cNvPr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200" y="288"/>
                                              <a:ext cx="2304" cy="3840"/>
                                              <a:chOff x="1200" y="288"/>
                                              <a:chExt cx="2304" cy="3840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46" name="Group 26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A8E169D8-6003-44E9-180C-3013DFAEC2B8}"/>
                                                  </a:ext>
                                                </a:extLst>
                                              </p:cNvPr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1200" y="288"/>
                                                <a:ext cx="2304" cy="3840"/>
                                                <a:chOff x="1200" y="288"/>
                                                <a:chExt cx="2304" cy="3840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48" name="Group 27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207D1675-A945-DF8D-A42E-D2EE96E77A76}"/>
                                                    </a:ext>
                                                  </a:extLst>
                                                </p:cNvPr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1200" y="288"/>
                                                  <a:ext cx="2304" cy="3840"/>
                                                  <a:chOff x="1200" y="288"/>
                                                  <a:chExt cx="2304" cy="3840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50" name="Group 28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EC10282E-1AFA-242C-82A8-79656283FBF5}"/>
                                                      </a:ext>
                                                    </a:extLst>
                                                  </p:cNvPr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1200" y="288"/>
                                                    <a:ext cx="2304" cy="3840"/>
                                                    <a:chOff x="1200" y="288"/>
                                                    <a:chExt cx="2304" cy="3840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52" name="Group 29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1E543E24-7A7F-4EC2-120D-00E416FF7864}"/>
                                                        </a:ext>
                                                      </a:extLst>
                                                    </p:cNvPr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1200" y="288"/>
                                                      <a:ext cx="2304" cy="3840"/>
                                                      <a:chOff x="1200" y="288"/>
                                                      <a:chExt cx="2304" cy="3840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55" name="Group 30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401266CF-4CCC-D62D-9438-BB3AF3E67698}"/>
                                                          </a:ext>
                                                        </a:extLst>
                                                      </p:cNvPr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1200" y="288"/>
                                                        <a:ext cx="2304" cy="3840"/>
                                                        <a:chOff x="1200" y="288"/>
                                                        <a:chExt cx="2304" cy="3840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57" name="Freeform 31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0A8D8503-C634-F45C-47EB-D1D69815631D}"/>
                                                            </a:ext>
                                                          </a:extLst>
                                                        </p:cNvPr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1200" y="288"/>
                                                          <a:ext cx="2304" cy="384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1094 w 2339"/>
                                                            <a:gd name="T1" fmla="*/ 444 h 3833"/>
                                                            <a:gd name="T2" fmla="*/ 1028 w 2339"/>
                                                            <a:gd name="T3" fmla="*/ 183 h 3833"/>
                                                            <a:gd name="T4" fmla="*/ 919 w 2339"/>
                                                            <a:gd name="T5" fmla="*/ 128 h 3833"/>
                                                            <a:gd name="T6" fmla="*/ 744 w 2339"/>
                                                            <a:gd name="T7" fmla="*/ 46 h 3833"/>
                                                            <a:gd name="T8" fmla="*/ 609 w 2339"/>
                                                            <a:gd name="T9" fmla="*/ 64 h 3833"/>
                                                            <a:gd name="T10" fmla="*/ 498 w 2339"/>
                                                            <a:gd name="T11" fmla="*/ 165 h 3833"/>
                                                            <a:gd name="T12" fmla="*/ 383 w 2339"/>
                                                            <a:gd name="T13" fmla="*/ 183 h 3833"/>
                                                            <a:gd name="T14" fmla="*/ 305 w 2339"/>
                                                            <a:gd name="T15" fmla="*/ 201 h 3833"/>
                                                            <a:gd name="T16" fmla="*/ 132 w 2339"/>
                                                            <a:gd name="T17" fmla="*/ 156 h 3833"/>
                                                            <a:gd name="T18" fmla="*/ 33 w 2339"/>
                                                            <a:gd name="T19" fmla="*/ 334 h 3833"/>
                                                            <a:gd name="T20" fmla="*/ 168 w 2339"/>
                                                            <a:gd name="T21" fmla="*/ 425 h 3833"/>
                                                            <a:gd name="T22" fmla="*/ 305 w 2339"/>
                                                            <a:gd name="T23" fmla="*/ 691 h 3833"/>
                                                            <a:gd name="T24" fmla="*/ 427 w 2339"/>
                                                            <a:gd name="T25" fmla="*/ 672 h 3833"/>
                                                            <a:gd name="T26" fmla="*/ 531 w 2339"/>
                                                            <a:gd name="T27" fmla="*/ 718 h 3833"/>
                                                            <a:gd name="T28" fmla="*/ 596 w 2339"/>
                                                            <a:gd name="T29" fmla="*/ 896 h 3833"/>
                                                            <a:gd name="T30" fmla="*/ 525 w 2339"/>
                                                            <a:gd name="T31" fmla="*/ 1034 h 3833"/>
                                                            <a:gd name="T32" fmla="*/ 409 w 2339"/>
                                                            <a:gd name="T33" fmla="*/ 1061 h 3833"/>
                                                            <a:gd name="T34" fmla="*/ 583 w 2339"/>
                                                            <a:gd name="T35" fmla="*/ 1226 h 3833"/>
                                                            <a:gd name="T36" fmla="*/ 732 w 2339"/>
                                                            <a:gd name="T37" fmla="*/ 1450 h 3833"/>
                                                            <a:gd name="T38" fmla="*/ 899 w 2339"/>
                                                            <a:gd name="T39" fmla="*/ 1669 h 3833"/>
                                                            <a:gd name="T40" fmla="*/ 913 w 2339"/>
                                                            <a:gd name="T41" fmla="*/ 1724 h 3833"/>
                                                            <a:gd name="T42" fmla="*/ 977 w 2339"/>
                                                            <a:gd name="T43" fmla="*/ 1879 h 3833"/>
                                                            <a:gd name="T44" fmla="*/ 1107 w 2339"/>
                                                            <a:gd name="T45" fmla="*/ 1965 h 3833"/>
                                                            <a:gd name="T46" fmla="*/ 1152 w 2339"/>
                                                            <a:gd name="T47" fmla="*/ 2140 h 3833"/>
                                                            <a:gd name="T48" fmla="*/ 1178 w 2339"/>
                                                            <a:gd name="T49" fmla="*/ 2593 h 3833"/>
                                                            <a:gd name="T50" fmla="*/ 1146 w 2339"/>
                                                            <a:gd name="T51" fmla="*/ 2940 h 3833"/>
                                                            <a:gd name="T52" fmla="*/ 1074 w 2339"/>
                                                            <a:gd name="T53" fmla="*/ 3036 h 3833"/>
                                                            <a:gd name="T54" fmla="*/ 945 w 2339"/>
                                                            <a:gd name="T55" fmla="*/ 3079 h 3833"/>
                                                            <a:gd name="T56" fmla="*/ 840 w 2339"/>
                                                            <a:gd name="T57" fmla="*/ 3145 h 3833"/>
                                                            <a:gd name="T58" fmla="*/ 848 w 2339"/>
                                                            <a:gd name="T59" fmla="*/ 3292 h 3833"/>
                                                            <a:gd name="T60" fmla="*/ 802 w 2339"/>
                                                            <a:gd name="T61" fmla="*/ 3302 h 3833"/>
                                                            <a:gd name="T62" fmla="*/ 525 w 2339"/>
                                                            <a:gd name="T63" fmla="*/ 3439 h 3833"/>
                                                            <a:gd name="T64" fmla="*/ 622 w 2339"/>
                                                            <a:gd name="T65" fmla="*/ 3558 h 3833"/>
                                                            <a:gd name="T66" fmla="*/ 641 w 2339"/>
                                                            <a:gd name="T67" fmla="*/ 3955 h 3833"/>
                                                            <a:gd name="T68" fmla="*/ 739 w 2339"/>
                                                            <a:gd name="T69" fmla="*/ 3873 h 3833"/>
                                                            <a:gd name="T70" fmla="*/ 892 w 2339"/>
                                                            <a:gd name="T71" fmla="*/ 3695 h 3833"/>
                                                            <a:gd name="T72" fmla="*/ 983 w 2339"/>
                                                            <a:gd name="T73" fmla="*/ 3642 h 3833"/>
                                                            <a:gd name="T74" fmla="*/ 1062 w 2339"/>
                                                            <a:gd name="T75" fmla="*/ 3475 h 3833"/>
                                                            <a:gd name="T76" fmla="*/ 1396 w 2339"/>
                                                            <a:gd name="T77" fmla="*/ 3347 h 3833"/>
                                                            <a:gd name="T78" fmla="*/ 1526 w 2339"/>
                                                            <a:gd name="T79" fmla="*/ 3265 h 3833"/>
                                                            <a:gd name="T80" fmla="*/ 1584 w 2339"/>
                                                            <a:gd name="T81" fmla="*/ 3112 h 3833"/>
                                                            <a:gd name="T82" fmla="*/ 1617 w 2339"/>
                                                            <a:gd name="T83" fmla="*/ 2885 h 3833"/>
                                                            <a:gd name="T84" fmla="*/ 1579 w 2339"/>
                                                            <a:gd name="T85" fmla="*/ 2593 h 3833"/>
                                                            <a:gd name="T86" fmla="*/ 1436 w 2339"/>
                                                            <a:gd name="T87" fmla="*/ 2158 h 3833"/>
                                                            <a:gd name="T88" fmla="*/ 1312 w 2339"/>
                                                            <a:gd name="T89" fmla="*/ 1939 h 3833"/>
                                                            <a:gd name="T90" fmla="*/ 1087 w 2339"/>
                                                            <a:gd name="T91" fmla="*/ 1706 h 3833"/>
                                                            <a:gd name="T92" fmla="*/ 958 w 2339"/>
                                                            <a:gd name="T93" fmla="*/ 1550 h 3833"/>
                                                            <a:gd name="T94" fmla="*/ 913 w 2339"/>
                                                            <a:gd name="T95" fmla="*/ 1441 h 3833"/>
                                                            <a:gd name="T96" fmla="*/ 771 w 2339"/>
                                                            <a:gd name="T97" fmla="*/ 1235 h 3833"/>
                                                            <a:gd name="T98" fmla="*/ 827 w 2339"/>
                                                            <a:gd name="T99" fmla="*/ 1015 h 3833"/>
                                                            <a:gd name="T100" fmla="*/ 1035 w 2339"/>
                                                            <a:gd name="T101" fmla="*/ 654 h 3833"/>
                                                            <a:gd name="T102" fmla="*/ 1171 w 2339"/>
                                                            <a:gd name="T103" fmla="*/ 672 h 3833"/>
                                                            <a:gd name="T104" fmla="*/ 1223 w 2339"/>
                                                            <a:gd name="T105" fmla="*/ 572 h 3833"/>
                                                            <a:gd name="T106" fmla="*/ 0 60000 65536"/>
                                                            <a:gd name="T107" fmla="*/ 0 60000 65536"/>
                                                            <a:gd name="T108" fmla="*/ 0 60000 65536"/>
                                                            <a:gd name="T109" fmla="*/ 0 60000 65536"/>
                                                            <a:gd name="T110" fmla="*/ 0 60000 65536"/>
                                                            <a:gd name="T111" fmla="*/ 0 60000 65536"/>
                                                            <a:gd name="T112" fmla="*/ 0 60000 65536"/>
                                                            <a:gd name="T113" fmla="*/ 0 60000 65536"/>
                                                            <a:gd name="T114" fmla="*/ 0 60000 65536"/>
                                                            <a:gd name="T115" fmla="*/ 0 60000 65536"/>
                                                            <a:gd name="T116" fmla="*/ 0 60000 65536"/>
                                                            <a:gd name="T117" fmla="*/ 0 60000 65536"/>
                                                            <a:gd name="T118" fmla="*/ 0 60000 65536"/>
                                                            <a:gd name="T119" fmla="*/ 0 60000 65536"/>
                                                            <a:gd name="T120" fmla="*/ 0 60000 65536"/>
                                                            <a:gd name="T121" fmla="*/ 0 60000 65536"/>
                                                            <a:gd name="T122" fmla="*/ 0 60000 65536"/>
                                                            <a:gd name="T123" fmla="*/ 0 60000 65536"/>
                                                            <a:gd name="T124" fmla="*/ 0 60000 65536"/>
                                                            <a:gd name="T125" fmla="*/ 0 60000 65536"/>
                                                            <a:gd name="T126" fmla="*/ 0 60000 65536"/>
                                                            <a:gd name="T127" fmla="*/ 0 60000 65536"/>
                                                            <a:gd name="T128" fmla="*/ 0 60000 65536"/>
                                                            <a:gd name="T129" fmla="*/ 0 60000 65536"/>
                                                            <a:gd name="T130" fmla="*/ 0 60000 65536"/>
                                                            <a:gd name="T131" fmla="*/ 0 60000 65536"/>
                                                            <a:gd name="T132" fmla="*/ 0 60000 65536"/>
                                                            <a:gd name="T133" fmla="*/ 0 60000 65536"/>
                                                            <a:gd name="T134" fmla="*/ 0 60000 65536"/>
                                                            <a:gd name="T135" fmla="*/ 0 60000 65536"/>
                                                            <a:gd name="T136" fmla="*/ 0 60000 65536"/>
                                                            <a:gd name="T137" fmla="*/ 0 60000 65536"/>
                                                            <a:gd name="T138" fmla="*/ 0 60000 65536"/>
                                                            <a:gd name="T139" fmla="*/ 0 60000 65536"/>
                                                            <a:gd name="T140" fmla="*/ 0 60000 65536"/>
                                                            <a:gd name="T141" fmla="*/ 0 60000 65536"/>
                                                            <a:gd name="T142" fmla="*/ 0 60000 65536"/>
                                                            <a:gd name="T143" fmla="*/ 0 60000 65536"/>
                                                            <a:gd name="T144" fmla="*/ 0 60000 65536"/>
                                                            <a:gd name="T145" fmla="*/ 0 60000 65536"/>
                                                            <a:gd name="T146" fmla="*/ 0 60000 65536"/>
                                                            <a:gd name="T147" fmla="*/ 0 60000 65536"/>
                                                            <a:gd name="T148" fmla="*/ 0 60000 65536"/>
                                                            <a:gd name="T149" fmla="*/ 0 60000 65536"/>
                                                            <a:gd name="T150" fmla="*/ 0 60000 65536"/>
                                                            <a:gd name="T151" fmla="*/ 0 60000 65536"/>
                                                            <a:gd name="T152" fmla="*/ 0 60000 65536"/>
                                                            <a:gd name="T153" fmla="*/ 0 60000 65536"/>
                                                            <a:gd name="T154" fmla="*/ 0 60000 65536"/>
                                                            <a:gd name="T155" fmla="*/ 0 60000 65536"/>
                                                            <a:gd name="T156" fmla="*/ 0 60000 65536"/>
                                                            <a:gd name="T157" fmla="*/ 0 60000 65536"/>
                                                            <a:gd name="T158" fmla="*/ 0 60000 65536"/>
                                                            <a:gd name="T159" fmla="*/ 0 w 2339"/>
                                                            <a:gd name="T160" fmla="*/ 0 h 3833"/>
                                                            <a:gd name="T161" fmla="*/ 2339 w 2339"/>
                                                            <a:gd name="T162" fmla="*/ 3833 h 3833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106">
                                                              <a:pos x="T0" y="T1"/>
                                                            </a:cxn>
                                                            <a:cxn ang="T107">
                                                              <a:pos x="T2" y="T3"/>
                                                            </a:cxn>
                                                            <a:cxn ang="T108">
                                                              <a:pos x="T4" y="T5"/>
                                                            </a:cxn>
                                                            <a:cxn ang="T109">
                                                              <a:pos x="T6" y="T7"/>
                                                            </a:cxn>
                                                            <a:cxn ang="T110">
                                                              <a:pos x="T8" y="T9"/>
                                                            </a:cxn>
                                                            <a:cxn ang="T111">
                                                              <a:pos x="T10" y="T11"/>
                                                            </a:cxn>
                                                            <a:cxn ang="T112">
                                                              <a:pos x="T12" y="T13"/>
                                                            </a:cxn>
                                                            <a:cxn ang="T113">
                                                              <a:pos x="T14" y="T15"/>
                                                            </a:cxn>
                                                            <a:cxn ang="T114">
                                                              <a:pos x="T16" y="T17"/>
                                                            </a:cxn>
                                                            <a:cxn ang="T115">
                                                              <a:pos x="T18" y="T19"/>
                                                            </a:cxn>
                                                            <a:cxn ang="T116">
                                                              <a:pos x="T20" y="T21"/>
                                                            </a:cxn>
                                                            <a:cxn ang="T117">
                                                              <a:pos x="T22" y="T23"/>
                                                            </a:cxn>
                                                            <a:cxn ang="T118">
                                                              <a:pos x="T24" y="T25"/>
                                                            </a:cxn>
                                                            <a:cxn ang="T119">
                                                              <a:pos x="T26" y="T27"/>
                                                            </a:cxn>
                                                            <a:cxn ang="T120">
                                                              <a:pos x="T28" y="T29"/>
                                                            </a:cxn>
                                                            <a:cxn ang="T121">
                                                              <a:pos x="T30" y="T31"/>
                                                            </a:cxn>
                                                            <a:cxn ang="T122">
                                                              <a:pos x="T32" y="T33"/>
                                                            </a:cxn>
                                                            <a:cxn ang="T123">
                                                              <a:pos x="T34" y="T35"/>
                                                            </a:cxn>
                                                            <a:cxn ang="T124">
                                                              <a:pos x="T36" y="T37"/>
                                                            </a:cxn>
                                                            <a:cxn ang="T125">
                                                              <a:pos x="T38" y="T39"/>
                                                            </a:cxn>
                                                            <a:cxn ang="T126">
                                                              <a:pos x="T40" y="T41"/>
                                                            </a:cxn>
                                                            <a:cxn ang="T127">
                                                              <a:pos x="T42" y="T43"/>
                                                            </a:cxn>
                                                            <a:cxn ang="T128">
                                                              <a:pos x="T44" y="T45"/>
                                                            </a:cxn>
                                                            <a:cxn ang="T129">
                                                              <a:pos x="T46" y="T47"/>
                                                            </a:cxn>
                                                            <a:cxn ang="T130">
                                                              <a:pos x="T48" y="T49"/>
                                                            </a:cxn>
                                                            <a:cxn ang="T131">
                                                              <a:pos x="T50" y="T51"/>
                                                            </a:cxn>
                                                            <a:cxn ang="T132">
                                                              <a:pos x="T52" y="T53"/>
                                                            </a:cxn>
                                                            <a:cxn ang="T133">
                                                              <a:pos x="T54" y="T55"/>
                                                            </a:cxn>
                                                            <a:cxn ang="T134">
                                                              <a:pos x="T56" y="T57"/>
                                                            </a:cxn>
                                                            <a:cxn ang="T135">
                                                              <a:pos x="T58" y="T59"/>
                                                            </a:cxn>
                                                            <a:cxn ang="T136">
                                                              <a:pos x="T60" y="T61"/>
                                                            </a:cxn>
                                                            <a:cxn ang="T137">
                                                              <a:pos x="T62" y="T63"/>
                                                            </a:cxn>
                                                            <a:cxn ang="T138">
                                                              <a:pos x="T64" y="T65"/>
                                                            </a:cxn>
                                                            <a:cxn ang="T139">
                                                              <a:pos x="T66" y="T67"/>
                                                            </a:cxn>
                                                            <a:cxn ang="T140">
                                                              <a:pos x="T68" y="T69"/>
                                                            </a:cxn>
                                                            <a:cxn ang="T141">
                                                              <a:pos x="T70" y="T71"/>
                                                            </a:cxn>
                                                            <a:cxn ang="T142">
                                                              <a:pos x="T72" y="T73"/>
                                                            </a:cxn>
                                                            <a:cxn ang="T143">
                                                              <a:pos x="T74" y="T75"/>
                                                            </a:cxn>
                                                            <a:cxn ang="T144">
                                                              <a:pos x="T76" y="T77"/>
                                                            </a:cxn>
                                                            <a:cxn ang="T145">
                                                              <a:pos x="T78" y="T79"/>
                                                            </a:cxn>
                                                            <a:cxn ang="T146">
                                                              <a:pos x="T80" y="T81"/>
                                                            </a:cxn>
                                                            <a:cxn ang="T147">
                                                              <a:pos x="T82" y="T83"/>
                                                            </a:cxn>
                                                            <a:cxn ang="T148">
                                                              <a:pos x="T84" y="T85"/>
                                                            </a:cxn>
                                                            <a:cxn ang="T149">
                                                              <a:pos x="T86" y="T87"/>
                                                            </a:cxn>
                                                            <a:cxn ang="T150">
                                                              <a:pos x="T88" y="T89"/>
                                                            </a:cxn>
                                                            <a:cxn ang="T151">
                                                              <a:pos x="T90" y="T91"/>
                                                            </a:cxn>
                                                            <a:cxn ang="T152">
                                                              <a:pos x="T92" y="T93"/>
                                                            </a:cxn>
                                                            <a:cxn ang="T153">
                                                              <a:pos x="T94" y="T95"/>
                                                            </a:cxn>
                                                            <a:cxn ang="T154">
                                                              <a:pos x="T96" y="T97"/>
                                                            </a:cxn>
                                                            <a:cxn ang="T155">
                                                              <a:pos x="T98" y="T99"/>
                                                            </a:cxn>
                                                            <a:cxn ang="T156">
                                                              <a:pos x="T100" y="T101"/>
                                                            </a:cxn>
                                                            <a:cxn ang="T157">
                                                              <a:pos x="T102" y="T103"/>
                                                            </a:cxn>
                                                            <a:cxn ang="T158">
                                                              <a:pos x="T104" y="T105"/>
                                                            </a:cxn>
                                                          </a:cxnLst>
                                                          <a:rect l="T159" t="T160" r="T161" b="T162"/>
                                                          <a:pathLst>
                                                            <a:path w="2339" h="3833">
                                                              <a:moveTo>
                                                                <a:pt x="1848" y="494"/>
                                                              </a:moveTo>
                                                              <a:cubicBezTo>
                                                                <a:pt x="1809" y="433"/>
                                                                <a:pt x="1687" y="452"/>
                                                                <a:pt x="1629" y="448"/>
                                                              </a:cubicBezTo>
                                                              <a:cubicBezTo>
                                                                <a:pt x="1611" y="442"/>
                                                                <a:pt x="1592" y="436"/>
                                                                <a:pt x="1574" y="430"/>
                                                              </a:cubicBezTo>
                                                              <a:cubicBezTo>
                                                                <a:pt x="1565" y="427"/>
                                                                <a:pt x="1547" y="421"/>
                                                                <a:pt x="1547" y="421"/>
                                                              </a:cubicBezTo>
                                                              <a:cubicBezTo>
                                                                <a:pt x="1528" y="361"/>
                                                                <a:pt x="1487" y="365"/>
                                                                <a:pt x="1428" y="357"/>
                                                              </a:cubicBezTo>
                                                              <a:cubicBezTo>
                                                                <a:pt x="1449" y="293"/>
                                                                <a:pt x="1464" y="308"/>
                                                                <a:pt x="1419" y="293"/>
                                                              </a:cubicBezTo>
                                                              <a:cubicBezTo>
                                                                <a:pt x="1375" y="249"/>
                                                                <a:pt x="1394" y="224"/>
                                                                <a:pt x="1446" y="210"/>
                                                              </a:cubicBezTo>
                                                              <a:cubicBezTo>
                                                                <a:pt x="1449" y="201"/>
                                                                <a:pt x="1448" y="190"/>
                                                                <a:pt x="1455" y="183"/>
                                                              </a:cubicBezTo>
                                                              <a:cubicBezTo>
                                                                <a:pt x="1462" y="176"/>
                                                                <a:pt x="1480" y="183"/>
                                                                <a:pt x="1483" y="174"/>
                                                              </a:cubicBezTo>
                                                              <a:cubicBezTo>
                                                                <a:pt x="1486" y="166"/>
                                                                <a:pt x="1472" y="160"/>
                                                                <a:pt x="1464" y="156"/>
                                                              </a:cubicBezTo>
                                                              <a:cubicBezTo>
                                                                <a:pt x="1447" y="147"/>
                                                                <a:pt x="1429" y="139"/>
                                                                <a:pt x="1410" y="137"/>
                                                              </a:cubicBezTo>
                                                              <a:cubicBezTo>
                                                                <a:pt x="1373" y="134"/>
                                                                <a:pt x="1337" y="131"/>
                                                                <a:pt x="1300" y="128"/>
                                                              </a:cubicBezTo>
                                                              <a:cubicBezTo>
                                                                <a:pt x="1290" y="121"/>
                                                                <a:pt x="1260" y="99"/>
                                                                <a:pt x="1245" y="101"/>
                                                              </a:cubicBezTo>
                                                              <a:cubicBezTo>
                                                                <a:pt x="1226" y="103"/>
                                                                <a:pt x="1190" y="119"/>
                                                                <a:pt x="1190" y="119"/>
                                                              </a:cubicBezTo>
                                                              <a:cubicBezTo>
                                                                <a:pt x="1147" y="108"/>
                                                                <a:pt x="1141" y="107"/>
                                                                <a:pt x="1108" y="82"/>
                                                              </a:cubicBezTo>
                                                              <a:cubicBezTo>
                                                                <a:pt x="1090" y="69"/>
                                                                <a:pt x="1053" y="46"/>
                                                                <a:pt x="1053" y="46"/>
                                                              </a:cubicBezTo>
                                                              <a:cubicBezTo>
                                                                <a:pt x="1047" y="28"/>
                                                                <a:pt x="1045" y="0"/>
                                                                <a:pt x="1016" y="0"/>
                                                              </a:cubicBezTo>
                                                              <a:cubicBezTo>
                                                                <a:pt x="997" y="0"/>
                                                                <a:pt x="962" y="18"/>
                                                                <a:pt x="962" y="18"/>
                                                              </a:cubicBezTo>
                                                              <a:cubicBezTo>
                                                                <a:pt x="929" y="51"/>
                                                                <a:pt x="952" y="34"/>
                                                                <a:pt x="888" y="55"/>
                                                              </a:cubicBezTo>
                                                              <a:cubicBezTo>
                                                                <a:pt x="879" y="58"/>
                                                                <a:pt x="861" y="64"/>
                                                                <a:pt x="861" y="64"/>
                                                              </a:cubicBezTo>
                                                              <a:cubicBezTo>
                                                                <a:pt x="850" y="81"/>
                                                                <a:pt x="833" y="93"/>
                                                                <a:pt x="824" y="110"/>
                                                              </a:cubicBezTo>
                                                              <a:cubicBezTo>
                                                                <a:pt x="818" y="121"/>
                                                                <a:pt x="823" y="136"/>
                                                                <a:pt x="815" y="146"/>
                                                              </a:cubicBezTo>
                                                              <a:cubicBezTo>
                                                                <a:pt x="809" y="154"/>
                                                                <a:pt x="797" y="154"/>
                                                                <a:pt x="788" y="156"/>
                                                              </a:cubicBezTo>
                                                              <a:cubicBezTo>
                                                                <a:pt x="761" y="161"/>
                                                                <a:pt x="733" y="162"/>
                                                                <a:pt x="706" y="165"/>
                                                              </a:cubicBezTo>
                                                              <a:cubicBezTo>
                                                                <a:pt x="640" y="144"/>
                                                                <a:pt x="692" y="132"/>
                                                                <a:pt x="605" y="146"/>
                                                              </a:cubicBezTo>
                                                              <a:cubicBezTo>
                                                                <a:pt x="599" y="164"/>
                                                                <a:pt x="593" y="183"/>
                                                                <a:pt x="587" y="201"/>
                                                              </a:cubicBezTo>
                                                              <a:cubicBezTo>
                                                                <a:pt x="584" y="210"/>
                                                                <a:pt x="578" y="229"/>
                                                                <a:pt x="578" y="229"/>
                                                              </a:cubicBezTo>
                                                              <a:cubicBezTo>
                                                                <a:pt x="564" y="215"/>
                                                                <a:pt x="555" y="197"/>
                                                                <a:pt x="541" y="183"/>
                                                              </a:cubicBezTo>
                                                              <a:cubicBezTo>
                                                                <a:pt x="527" y="169"/>
                                                                <a:pt x="509" y="160"/>
                                                                <a:pt x="495" y="146"/>
                                                              </a:cubicBezTo>
                                                              <a:cubicBezTo>
                                                                <a:pt x="483" y="149"/>
                                                                <a:pt x="469" y="148"/>
                                                                <a:pt x="459" y="156"/>
                                                              </a:cubicBezTo>
                                                              <a:cubicBezTo>
                                                                <a:pt x="452" y="162"/>
                                                                <a:pt x="455" y="175"/>
                                                                <a:pt x="450" y="183"/>
                                                              </a:cubicBezTo>
                                                              <a:cubicBezTo>
                                                                <a:pt x="445" y="190"/>
                                                                <a:pt x="437" y="195"/>
                                                                <a:pt x="431" y="201"/>
                                                              </a:cubicBezTo>
                                                              <a:cubicBezTo>
                                                                <a:pt x="398" y="150"/>
                                                                <a:pt x="412" y="133"/>
                                                                <a:pt x="367" y="156"/>
                                                              </a:cubicBezTo>
                                                              <a:cubicBezTo>
                                                                <a:pt x="357" y="161"/>
                                                                <a:pt x="349" y="168"/>
                                                                <a:pt x="340" y="174"/>
                                                              </a:cubicBezTo>
                                                              <a:cubicBezTo>
                                                                <a:pt x="320" y="203"/>
                                                                <a:pt x="305" y="218"/>
                                                                <a:pt x="276" y="238"/>
                                                              </a:cubicBezTo>
                                                              <a:cubicBezTo>
                                                                <a:pt x="251" y="199"/>
                                                                <a:pt x="228" y="170"/>
                                                                <a:pt x="184" y="156"/>
                                                              </a:cubicBezTo>
                                                              <a:cubicBezTo>
                                                                <a:pt x="154" y="159"/>
                                                                <a:pt x="123" y="158"/>
                                                                <a:pt x="93" y="165"/>
                                                              </a:cubicBezTo>
                                                              <a:cubicBezTo>
                                                                <a:pt x="48" y="175"/>
                                                                <a:pt x="75" y="196"/>
                                                                <a:pt x="56" y="229"/>
                                                              </a:cubicBezTo>
                                                              <a:cubicBezTo>
                                                                <a:pt x="51" y="238"/>
                                                                <a:pt x="38" y="241"/>
                                                                <a:pt x="29" y="247"/>
                                                              </a:cubicBezTo>
                                                              <a:cubicBezTo>
                                                                <a:pt x="3" y="286"/>
                                                                <a:pt x="0" y="295"/>
                                                                <a:pt x="47" y="311"/>
                                                              </a:cubicBezTo>
                                                              <a:cubicBezTo>
                                                                <a:pt x="60" y="323"/>
                                                                <a:pt x="68" y="340"/>
                                                                <a:pt x="84" y="348"/>
                                                              </a:cubicBezTo>
                                                              <a:cubicBezTo>
                                                                <a:pt x="101" y="357"/>
                                                                <a:pt x="139" y="366"/>
                                                                <a:pt x="139" y="366"/>
                                                              </a:cubicBezTo>
                                                              <a:cubicBezTo>
                                                                <a:pt x="148" y="401"/>
                                                                <a:pt x="164" y="415"/>
                                                                <a:pt x="175" y="448"/>
                                                              </a:cubicBezTo>
                                                              <a:cubicBezTo>
                                                                <a:pt x="231" y="430"/>
                                                                <a:pt x="184" y="422"/>
                                                                <a:pt x="239" y="402"/>
                                                              </a:cubicBezTo>
                                                              <a:cubicBezTo>
                                                                <a:pt x="281" y="444"/>
                                                                <a:pt x="280" y="518"/>
                                                                <a:pt x="221" y="540"/>
                                                              </a:cubicBezTo>
                                                              <a:cubicBezTo>
                                                                <a:pt x="233" y="602"/>
                                                                <a:pt x="234" y="598"/>
                                                                <a:pt x="294" y="613"/>
                                                              </a:cubicBezTo>
                                                              <a:cubicBezTo>
                                                                <a:pt x="318" y="649"/>
                                                                <a:pt x="335" y="648"/>
                                                                <a:pt x="376" y="658"/>
                                                              </a:cubicBezTo>
                                                              <a:cubicBezTo>
                                                                <a:pt x="420" y="702"/>
                                                                <a:pt x="364" y="657"/>
                                                                <a:pt x="431" y="668"/>
                                                              </a:cubicBezTo>
                                                              <a:cubicBezTo>
                                                                <a:pt x="440" y="669"/>
                                                                <a:pt x="443" y="681"/>
                                                                <a:pt x="450" y="686"/>
                                                              </a:cubicBezTo>
                                                              <a:cubicBezTo>
                                                                <a:pt x="459" y="693"/>
                                                                <a:pt x="468" y="698"/>
                                                                <a:pt x="477" y="704"/>
                                                              </a:cubicBezTo>
                                                              <a:cubicBezTo>
                                                                <a:pt x="542" y="682"/>
                                                                <a:pt x="467" y="713"/>
                                                                <a:pt x="523" y="668"/>
                                                              </a:cubicBezTo>
                                                              <a:cubicBezTo>
                                                                <a:pt x="537" y="656"/>
                                                                <a:pt x="599" y="650"/>
                                                                <a:pt x="605" y="649"/>
                                                              </a:cubicBezTo>
                                                              <a:cubicBezTo>
                                                                <a:pt x="608" y="640"/>
                                                                <a:pt x="605" y="626"/>
                                                                <a:pt x="614" y="622"/>
                                                              </a:cubicBezTo>
                                                              <a:cubicBezTo>
                                                                <a:pt x="623" y="618"/>
                                                                <a:pt x="632" y="629"/>
                                                                <a:pt x="642" y="631"/>
                                                              </a:cubicBezTo>
                                                              <a:cubicBezTo>
                                                                <a:pt x="660" y="635"/>
                                                                <a:pt x="678" y="637"/>
                                                                <a:pt x="696" y="640"/>
                                                              </a:cubicBezTo>
                                                              <a:cubicBezTo>
                                                                <a:pt x="727" y="670"/>
                                                                <a:pt x="708" y="681"/>
                                                                <a:pt x="751" y="695"/>
                                                              </a:cubicBezTo>
                                                              <a:cubicBezTo>
                                                                <a:pt x="765" y="738"/>
                                                                <a:pt x="755" y="737"/>
                                                                <a:pt x="715" y="750"/>
                                                              </a:cubicBezTo>
                                                              <a:cubicBezTo>
                                                                <a:pt x="733" y="841"/>
                                                                <a:pt x="702" y="762"/>
                                                                <a:pt x="779" y="805"/>
                                                              </a:cubicBezTo>
                                                              <a:cubicBezTo>
                                                                <a:pt x="787" y="810"/>
                                                                <a:pt x="780" y="827"/>
                                                                <a:pt x="788" y="832"/>
                                                              </a:cubicBezTo>
                                                              <a:cubicBezTo>
                                                                <a:pt x="804" y="843"/>
                                                                <a:pt x="843" y="850"/>
                                                                <a:pt x="843" y="850"/>
                                                              </a:cubicBezTo>
                                                              <a:cubicBezTo>
                                                                <a:pt x="872" y="880"/>
                                                                <a:pt x="862" y="858"/>
                                                                <a:pt x="843" y="896"/>
                                                              </a:cubicBezTo>
                                                              <a:cubicBezTo>
                                                                <a:pt x="839" y="905"/>
                                                                <a:pt x="841" y="917"/>
                                                                <a:pt x="834" y="924"/>
                                                              </a:cubicBezTo>
                                                              <a:cubicBezTo>
                                                                <a:pt x="814" y="944"/>
                                                                <a:pt x="779" y="937"/>
                                                                <a:pt x="751" y="942"/>
                                                              </a:cubicBezTo>
                                                              <a:cubicBezTo>
                                                                <a:pt x="803" y="959"/>
                                                                <a:pt x="770" y="959"/>
                                                                <a:pt x="742" y="988"/>
                                                              </a:cubicBezTo>
                                                              <a:cubicBezTo>
                                                                <a:pt x="739" y="979"/>
                                                                <a:pt x="741" y="966"/>
                                                                <a:pt x="733" y="960"/>
                                                              </a:cubicBezTo>
                                                              <a:cubicBezTo>
                                                                <a:pt x="717" y="949"/>
                                                                <a:pt x="678" y="942"/>
                                                                <a:pt x="678" y="942"/>
                                                              </a:cubicBezTo>
                                                              <a:cubicBezTo>
                                                                <a:pt x="651" y="945"/>
                                                                <a:pt x="622" y="941"/>
                                                                <a:pt x="596" y="951"/>
                                                              </a:cubicBezTo>
                                                              <a:cubicBezTo>
                                                                <a:pt x="575" y="959"/>
                                                                <a:pt x="594" y="999"/>
                                                                <a:pt x="578" y="1015"/>
                                                              </a:cubicBezTo>
                                                              <a:cubicBezTo>
                                                                <a:pt x="569" y="1024"/>
                                                                <a:pt x="553" y="1021"/>
                                                                <a:pt x="541" y="1024"/>
                                                              </a:cubicBezTo>
                                                              <a:cubicBezTo>
                                                                <a:pt x="520" y="1091"/>
                                                                <a:pt x="538" y="1079"/>
                                                                <a:pt x="605" y="1088"/>
                                                              </a:cubicBezTo>
                                                              <a:cubicBezTo>
                                                                <a:pt x="621" y="1139"/>
                                                                <a:pt x="652" y="1126"/>
                                                                <a:pt x="706" y="1134"/>
                                                              </a:cubicBezTo>
                                                              <a:cubicBezTo>
                                                                <a:pt x="743" y="1158"/>
                                                                <a:pt x="782" y="1168"/>
                                                                <a:pt x="824" y="1180"/>
                                                              </a:cubicBezTo>
                                                              <a:cubicBezTo>
                                                                <a:pt x="864" y="1218"/>
                                                                <a:pt x="857" y="1239"/>
                                                                <a:pt x="916" y="1253"/>
                                                              </a:cubicBezTo>
                                                              <a:cubicBezTo>
                                                                <a:pt x="908" y="1265"/>
                                                                <a:pt x="865" y="1321"/>
                                                                <a:pt x="898" y="1335"/>
                                                              </a:cubicBezTo>
                                                              <a:cubicBezTo>
                                                                <a:pt x="920" y="1345"/>
                                                                <a:pt x="947" y="1341"/>
                                                                <a:pt x="971" y="1344"/>
                                                              </a:cubicBezTo>
                                                              <a:cubicBezTo>
                                                                <a:pt x="1032" y="1438"/>
                                                                <a:pt x="930" y="1295"/>
                                                                <a:pt x="1035" y="1381"/>
                                                              </a:cubicBezTo>
                                                              <a:cubicBezTo>
                                                                <a:pt x="1057" y="1399"/>
                                                                <a:pt x="1033" y="1443"/>
                                                                <a:pt x="1053" y="1463"/>
                                                              </a:cubicBezTo>
                                                              <a:cubicBezTo>
                                                                <a:pt x="1067" y="1477"/>
                                                                <a:pt x="1108" y="1481"/>
                                                                <a:pt x="1108" y="1481"/>
                                                              </a:cubicBezTo>
                                                              <a:cubicBezTo>
                                                                <a:pt x="1135" y="1509"/>
                                                                <a:pt x="1133" y="1523"/>
                                                                <a:pt x="1172" y="1536"/>
                                                              </a:cubicBezTo>
                                                              <a:cubicBezTo>
                                                                <a:pt x="1189" y="1589"/>
                                                                <a:pt x="1223" y="1588"/>
                                                                <a:pt x="1272" y="1600"/>
                                                              </a:cubicBezTo>
                                                              <a:cubicBezTo>
                                                                <a:pt x="1275" y="1609"/>
                                                                <a:pt x="1282" y="1628"/>
                                                                <a:pt x="1282" y="1628"/>
                                                              </a:cubicBezTo>
                                                              <a:cubicBezTo>
                                                                <a:pt x="1275" y="1616"/>
                                                                <a:pt x="1261" y="1605"/>
                                                                <a:pt x="1261" y="1591"/>
                                                              </a:cubicBezTo>
                                                              <a:cubicBezTo>
                                                                <a:pt x="1261" y="1580"/>
                                                                <a:pt x="1277" y="1608"/>
                                                                <a:pt x="1282" y="1618"/>
                                                              </a:cubicBezTo>
                                                              <a:cubicBezTo>
                                                                <a:pt x="1287" y="1629"/>
                                                                <a:pt x="1281" y="1647"/>
                                                                <a:pt x="1291" y="1655"/>
                                                              </a:cubicBezTo>
                                                              <a:cubicBezTo>
                                                                <a:pt x="1303" y="1665"/>
                                                                <a:pt x="1321" y="1661"/>
                                                                <a:pt x="1336" y="1664"/>
                                                              </a:cubicBezTo>
                                                              <a:cubicBezTo>
                                                                <a:pt x="1339" y="1673"/>
                                                                <a:pt x="1344" y="1682"/>
                                                                <a:pt x="1346" y="1692"/>
                                                              </a:cubicBezTo>
                                                              <a:cubicBezTo>
                                                                <a:pt x="1350" y="1713"/>
                                                                <a:pt x="1349" y="1735"/>
                                                                <a:pt x="1355" y="1756"/>
                                                              </a:cubicBezTo>
                                                              <a:cubicBezTo>
                                                                <a:pt x="1361" y="1775"/>
                                                                <a:pt x="1376" y="1791"/>
                                                                <a:pt x="1382" y="1810"/>
                                                              </a:cubicBezTo>
                                                              <a:cubicBezTo>
                                                                <a:pt x="1446" y="1789"/>
                                                                <a:pt x="1419" y="1786"/>
                                                                <a:pt x="1464" y="1801"/>
                                                              </a:cubicBezTo>
                                                              <a:cubicBezTo>
                                                                <a:pt x="1467" y="1810"/>
                                                                <a:pt x="1466" y="1823"/>
                                                                <a:pt x="1474" y="1829"/>
                                                              </a:cubicBezTo>
                                                              <a:cubicBezTo>
                                                                <a:pt x="1489" y="1840"/>
                                                                <a:pt x="1528" y="1847"/>
                                                                <a:pt x="1528" y="1847"/>
                                                              </a:cubicBezTo>
                                                              <a:cubicBezTo>
                                                                <a:pt x="1550" y="1906"/>
                                                                <a:pt x="1520" y="1847"/>
                                                                <a:pt x="1565" y="1884"/>
                                                              </a:cubicBezTo>
                                                              <a:cubicBezTo>
                                                                <a:pt x="1622" y="1931"/>
                                                                <a:pt x="1522" y="1901"/>
                                                                <a:pt x="1638" y="1920"/>
                                                              </a:cubicBezTo>
                                                              <a:cubicBezTo>
                                                                <a:pt x="1635" y="1929"/>
                                                                <a:pt x="1638" y="1944"/>
                                                                <a:pt x="1629" y="1948"/>
                                                              </a:cubicBezTo>
                                                              <a:cubicBezTo>
                                                                <a:pt x="1545" y="1991"/>
                                                                <a:pt x="1577" y="1922"/>
                                                                <a:pt x="1556" y="1984"/>
                                                              </a:cubicBezTo>
                                                              <a:cubicBezTo>
                                                                <a:pt x="1590" y="2037"/>
                                                                <a:pt x="1560" y="2034"/>
                                                                <a:pt x="1629" y="2048"/>
                                                              </a:cubicBezTo>
                                                              <a:cubicBezTo>
                                                                <a:pt x="1632" y="2060"/>
                                                                <a:pt x="1628" y="2078"/>
                                                                <a:pt x="1638" y="2085"/>
                                                              </a:cubicBezTo>
                                                              <a:cubicBezTo>
                                                                <a:pt x="1684" y="2118"/>
                                                                <a:pt x="1721" y="2066"/>
                                                                <a:pt x="1666" y="2121"/>
                                                              </a:cubicBezTo>
                                                              <a:cubicBezTo>
                                                                <a:pt x="1646" y="2306"/>
                                                                <a:pt x="1679" y="2246"/>
                                                                <a:pt x="1629" y="2322"/>
                                                              </a:cubicBezTo>
                                                              <a:cubicBezTo>
                                                                <a:pt x="1619" y="2382"/>
                                                                <a:pt x="1611" y="2443"/>
                                                                <a:pt x="1666" y="2478"/>
                                                              </a:cubicBezTo>
                                                              <a:cubicBezTo>
                                                                <a:pt x="1687" y="2542"/>
                                                                <a:pt x="1698" y="2621"/>
                                                                <a:pt x="1647" y="2670"/>
                                                              </a:cubicBezTo>
                                                              <a:cubicBezTo>
                                                                <a:pt x="1655" y="2748"/>
                                                                <a:pt x="1664" y="2791"/>
                                                                <a:pt x="1647" y="2871"/>
                                                              </a:cubicBezTo>
                                                              <a:cubicBezTo>
                                                                <a:pt x="1645" y="2880"/>
                                                                <a:pt x="1643" y="2852"/>
                                                                <a:pt x="1638" y="2844"/>
                                                              </a:cubicBezTo>
                                                              <a:cubicBezTo>
                                                                <a:pt x="1634" y="2836"/>
                                                                <a:pt x="1626" y="2831"/>
                                                                <a:pt x="1620" y="2825"/>
                                                              </a:cubicBezTo>
                                                              <a:cubicBezTo>
                                                                <a:pt x="1611" y="2828"/>
                                                                <a:pt x="1598" y="2826"/>
                                                                <a:pt x="1592" y="2834"/>
                                                              </a:cubicBezTo>
                                                              <a:cubicBezTo>
                                                                <a:pt x="1584" y="2844"/>
                                                                <a:pt x="1593" y="2863"/>
                                                                <a:pt x="1583" y="2871"/>
                                                              </a:cubicBezTo>
                                                              <a:cubicBezTo>
                                                                <a:pt x="1568" y="2884"/>
                                                                <a:pt x="1528" y="2889"/>
                                                                <a:pt x="1528" y="2889"/>
                                                              </a:cubicBezTo>
                                                              <a:cubicBezTo>
                                                                <a:pt x="1525" y="2898"/>
                                                                <a:pt x="1529" y="2916"/>
                                                                <a:pt x="1519" y="2917"/>
                                                              </a:cubicBezTo>
                                                              <a:cubicBezTo>
                                                                <a:pt x="1500" y="2920"/>
                                                                <a:pt x="1482" y="2904"/>
                                                                <a:pt x="1464" y="2898"/>
                                                              </a:cubicBezTo>
                                                              <a:cubicBezTo>
                                                                <a:pt x="1455" y="2895"/>
                                                                <a:pt x="1437" y="2889"/>
                                                                <a:pt x="1437" y="2889"/>
                                                              </a:cubicBezTo>
                                                              <a:cubicBezTo>
                                                                <a:pt x="1417" y="2950"/>
                                                                <a:pt x="1446" y="2890"/>
                                                                <a:pt x="1355" y="2926"/>
                                                              </a:cubicBezTo>
                                                              <a:cubicBezTo>
                                                                <a:pt x="1345" y="2930"/>
                                                                <a:pt x="1342" y="2944"/>
                                                                <a:pt x="1336" y="2953"/>
                                                              </a:cubicBezTo>
                                                              <a:cubicBezTo>
                                                                <a:pt x="1333" y="2971"/>
                                                                <a:pt x="1345" y="3003"/>
                                                                <a:pt x="1327" y="3008"/>
                                                              </a:cubicBezTo>
                                                              <a:cubicBezTo>
                                                                <a:pt x="1306" y="3014"/>
                                                                <a:pt x="1272" y="2972"/>
                                                                <a:pt x="1272" y="2972"/>
                                                              </a:cubicBezTo>
                                                              <a:cubicBezTo>
                                                                <a:pt x="1242" y="2975"/>
                                                                <a:pt x="1209" y="2969"/>
                                                                <a:pt x="1181" y="2981"/>
                                                              </a:cubicBezTo>
                                                              <a:cubicBezTo>
                                                                <a:pt x="1172" y="2985"/>
                                                                <a:pt x="1192" y="2999"/>
                                                                <a:pt x="1190" y="3008"/>
                                                              </a:cubicBezTo>
                                                              <a:cubicBezTo>
                                                                <a:pt x="1188" y="3019"/>
                                                                <a:pt x="1176" y="3026"/>
                                                                <a:pt x="1172" y="3036"/>
                                                              </a:cubicBezTo>
                                                              <a:cubicBezTo>
                                                                <a:pt x="1164" y="3053"/>
                                                                <a:pt x="1154" y="3090"/>
                                                                <a:pt x="1154" y="3090"/>
                                                              </a:cubicBezTo>
                                                              <a:cubicBezTo>
                                                                <a:pt x="1178" y="3164"/>
                                                                <a:pt x="1142" y="3079"/>
                                                                <a:pt x="1190" y="3127"/>
                                                              </a:cubicBezTo>
                                                              <a:cubicBezTo>
                                                                <a:pt x="1197" y="3134"/>
                                                                <a:pt x="1191" y="3148"/>
                                                                <a:pt x="1199" y="3154"/>
                                                              </a:cubicBezTo>
                                                              <a:cubicBezTo>
                                                                <a:pt x="1215" y="3165"/>
                                                                <a:pt x="1236" y="3167"/>
                                                                <a:pt x="1254" y="3173"/>
                                                              </a:cubicBezTo>
                                                              <a:cubicBezTo>
                                                                <a:pt x="1263" y="3176"/>
                                                                <a:pt x="1282" y="3182"/>
                                                                <a:pt x="1282" y="3182"/>
                                                              </a:cubicBezTo>
                                                              <a:cubicBezTo>
                                                                <a:pt x="1219" y="3203"/>
                                                                <a:pt x="1241" y="3187"/>
                                                                <a:pt x="1208" y="3218"/>
                                                              </a:cubicBezTo>
                                                              <a:cubicBezTo>
                                                                <a:pt x="1177" y="3198"/>
                                                                <a:pt x="1170" y="3175"/>
                                                                <a:pt x="1135" y="3164"/>
                                                              </a:cubicBezTo>
                                                              <a:cubicBezTo>
                                                                <a:pt x="1048" y="3175"/>
                                                                <a:pt x="968" y="3193"/>
                                                                <a:pt x="879" y="3200"/>
                                                              </a:cubicBezTo>
                                                              <a:cubicBezTo>
                                                                <a:pt x="857" y="3337"/>
                                                                <a:pt x="894" y="3212"/>
                                                                <a:pt x="843" y="3264"/>
                                                              </a:cubicBezTo>
                                                              <a:cubicBezTo>
                                                                <a:pt x="836" y="3271"/>
                                                                <a:pt x="843" y="3289"/>
                                                                <a:pt x="834" y="3292"/>
                                                              </a:cubicBezTo>
                                                              <a:cubicBezTo>
                                                                <a:pt x="805" y="3303"/>
                                                                <a:pt x="773" y="3298"/>
                                                                <a:pt x="742" y="3301"/>
                                                              </a:cubicBezTo>
                                                              <a:cubicBezTo>
                                                                <a:pt x="682" y="3341"/>
                                                                <a:pt x="682" y="3298"/>
                                                                <a:pt x="696" y="3383"/>
                                                              </a:cubicBezTo>
                                                              <a:cubicBezTo>
                                                                <a:pt x="708" y="3380"/>
                                                                <a:pt x="721" y="3370"/>
                                                                <a:pt x="733" y="3374"/>
                                                              </a:cubicBezTo>
                                                              <a:cubicBezTo>
                                                                <a:pt x="799" y="3396"/>
                                                                <a:pt x="702" y="3417"/>
                                                                <a:pt x="779" y="3392"/>
                                                              </a:cubicBezTo>
                                                              <a:cubicBezTo>
                                                                <a:pt x="849" y="3415"/>
                                                                <a:pt x="815" y="3406"/>
                                                                <a:pt x="879" y="3420"/>
                                                              </a:cubicBezTo>
                                                              <a:cubicBezTo>
                                                                <a:pt x="896" y="3486"/>
                                                                <a:pt x="894" y="3432"/>
                                                                <a:pt x="861" y="3474"/>
                                                              </a:cubicBezTo>
                                                              <a:cubicBezTo>
                                                                <a:pt x="825" y="3520"/>
                                                                <a:pt x="891" y="3492"/>
                                                                <a:pt x="815" y="3511"/>
                                                              </a:cubicBezTo>
                                                              <a:cubicBezTo>
                                                                <a:pt x="818" y="3590"/>
                                                                <a:pt x="831" y="3670"/>
                                                                <a:pt x="824" y="3749"/>
                                                              </a:cubicBezTo>
                                                              <a:cubicBezTo>
                                                                <a:pt x="816" y="3833"/>
                                                                <a:pt x="675" y="3813"/>
                                                                <a:pt x="907" y="3794"/>
                                                              </a:cubicBezTo>
                                                              <a:cubicBezTo>
                                                                <a:pt x="916" y="3788"/>
                                                                <a:pt x="924" y="3780"/>
                                                                <a:pt x="934" y="3776"/>
                                                              </a:cubicBezTo>
                                                              <a:cubicBezTo>
                                                                <a:pt x="946" y="3771"/>
                                                                <a:pt x="961" y="3775"/>
                                                                <a:pt x="971" y="3767"/>
                                                              </a:cubicBezTo>
                                                              <a:cubicBezTo>
                                                                <a:pt x="978" y="3761"/>
                                                                <a:pt x="975" y="3748"/>
                                                                <a:pt x="980" y="3740"/>
                                                              </a:cubicBezTo>
                                                              <a:cubicBezTo>
                                                                <a:pt x="996" y="3712"/>
                                                                <a:pt x="1012" y="3718"/>
                                                                <a:pt x="1044" y="3712"/>
                                                              </a:cubicBezTo>
                                                              <a:cubicBezTo>
                                                                <a:pt x="1061" y="3644"/>
                                                                <a:pt x="1096" y="3664"/>
                                                                <a:pt x="1172" y="3657"/>
                                                              </a:cubicBezTo>
                                                              <a:cubicBezTo>
                                                                <a:pt x="1214" y="3643"/>
                                                                <a:pt x="1197" y="3632"/>
                                                                <a:pt x="1227" y="3602"/>
                                                              </a:cubicBezTo>
                                                              <a:cubicBezTo>
                                                                <a:pt x="1236" y="3605"/>
                                                                <a:pt x="1244" y="3612"/>
                                                                <a:pt x="1254" y="3612"/>
                                                              </a:cubicBezTo>
                                                              <a:cubicBezTo>
                                                                <a:pt x="1318" y="3612"/>
                                                                <a:pt x="1289" y="3564"/>
                                                                <a:pt x="1263" y="3538"/>
                                                              </a:cubicBezTo>
                                                              <a:cubicBezTo>
                                                                <a:pt x="1310" y="3523"/>
                                                                <a:pt x="1281" y="3526"/>
                                                                <a:pt x="1346" y="3548"/>
                                                              </a:cubicBezTo>
                                                              <a:cubicBezTo>
                                                                <a:pt x="1355" y="3551"/>
                                                                <a:pt x="1373" y="3557"/>
                                                                <a:pt x="1373" y="3557"/>
                                                              </a:cubicBezTo>
                                                              <a:cubicBezTo>
                                                                <a:pt x="1388" y="3554"/>
                                                                <a:pt x="1409" y="3560"/>
                                                                <a:pt x="1419" y="3548"/>
                                                              </a:cubicBezTo>
                                                              <a:cubicBezTo>
                                                                <a:pt x="1435" y="3528"/>
                                                                <a:pt x="1401" y="3502"/>
                                                                <a:pt x="1391" y="3493"/>
                                                              </a:cubicBezTo>
                                                              <a:cubicBezTo>
                                                                <a:pt x="1432" y="3480"/>
                                                                <a:pt x="1443" y="3482"/>
                                                                <a:pt x="1428" y="3438"/>
                                                              </a:cubicBezTo>
                                                              <a:cubicBezTo>
                                                                <a:pt x="1443" y="3435"/>
                                                                <a:pt x="1463" y="3440"/>
                                                                <a:pt x="1474" y="3429"/>
                                                              </a:cubicBezTo>
                                                              <a:cubicBezTo>
                                                                <a:pt x="1491" y="3411"/>
                                                                <a:pt x="1439" y="3384"/>
                                                                <a:pt x="1437" y="3383"/>
                                                              </a:cubicBezTo>
                                                              <a:cubicBezTo>
                                                                <a:pt x="1501" y="3362"/>
                                                                <a:pt x="1486" y="3383"/>
                                                                <a:pt x="1501" y="3337"/>
                                                              </a:cubicBezTo>
                                                              <a:cubicBezTo>
                                                                <a:pt x="1537" y="3375"/>
                                                                <a:pt x="1531" y="3337"/>
                                                                <a:pt x="1583" y="3356"/>
                                                              </a:cubicBezTo>
                                                              <a:cubicBezTo>
                                                                <a:pt x="1644" y="3345"/>
                                                                <a:pt x="1675" y="3327"/>
                                                                <a:pt x="1739" y="3319"/>
                                                              </a:cubicBezTo>
                                                              <a:cubicBezTo>
                                                                <a:pt x="1772" y="3269"/>
                                                                <a:pt x="1802" y="3280"/>
                                                                <a:pt x="1867" y="3273"/>
                                                              </a:cubicBezTo>
                                                              <a:cubicBezTo>
                                                                <a:pt x="1896" y="3230"/>
                                                                <a:pt x="1927" y="3221"/>
                                                                <a:pt x="1976" y="3209"/>
                                                              </a:cubicBezTo>
                                                              <a:cubicBezTo>
                                                                <a:pt x="1985" y="3203"/>
                                                                <a:pt x="1996" y="3199"/>
                                                                <a:pt x="2004" y="3191"/>
                                                              </a:cubicBezTo>
                                                              <a:cubicBezTo>
                                                                <a:pt x="2012" y="3183"/>
                                                                <a:pt x="2012" y="3168"/>
                                                                <a:pt x="2022" y="3164"/>
                                                              </a:cubicBezTo>
                                                              <a:cubicBezTo>
                                                                <a:pt x="2042" y="3155"/>
                                                                <a:pt x="2065" y="3157"/>
                                                                <a:pt x="2086" y="3154"/>
                                                              </a:cubicBezTo>
                                                              <a:cubicBezTo>
                                                                <a:pt x="2109" y="3119"/>
                                                                <a:pt x="2119" y="3114"/>
                                                                <a:pt x="2159" y="3127"/>
                                                              </a:cubicBezTo>
                                                              <a:cubicBezTo>
                                                                <a:pt x="2171" y="3124"/>
                                                                <a:pt x="2186" y="3126"/>
                                                                <a:pt x="2196" y="3118"/>
                                                              </a:cubicBezTo>
                                                              <a:cubicBezTo>
                                                                <a:pt x="2213" y="3104"/>
                                                                <a:pt x="2198" y="3069"/>
                                                                <a:pt x="2214" y="3054"/>
                                                              </a:cubicBezTo>
                                                              <a:cubicBezTo>
                                                                <a:pt x="2223" y="3045"/>
                                                                <a:pt x="2239" y="3048"/>
                                                                <a:pt x="2251" y="3045"/>
                                                              </a:cubicBezTo>
                                                              <a:cubicBezTo>
                                                                <a:pt x="2248" y="3024"/>
                                                                <a:pt x="2240" y="3002"/>
                                                                <a:pt x="2242" y="2981"/>
                                                              </a:cubicBezTo>
                                                              <a:cubicBezTo>
                                                                <a:pt x="2243" y="2972"/>
                                                                <a:pt x="2259" y="2971"/>
                                                                <a:pt x="2260" y="2962"/>
                                                              </a:cubicBezTo>
                                                              <a:cubicBezTo>
                                                                <a:pt x="2266" y="2901"/>
                                                                <a:pt x="2258" y="2899"/>
                                                                <a:pt x="2232" y="2862"/>
                                                              </a:cubicBezTo>
                                                              <a:cubicBezTo>
                                                                <a:pt x="2229" y="2841"/>
                                                                <a:pt x="2208" y="2813"/>
                                                                <a:pt x="2223" y="2798"/>
                                                              </a:cubicBezTo>
                                                              <a:cubicBezTo>
                                                                <a:pt x="2274" y="2747"/>
                                                                <a:pt x="2339" y="2822"/>
                                                                <a:pt x="2287" y="2770"/>
                                                              </a:cubicBezTo>
                                                              <a:cubicBezTo>
                                                                <a:pt x="2284" y="2761"/>
                                                                <a:pt x="2280" y="2752"/>
                                                                <a:pt x="2278" y="2743"/>
                                                              </a:cubicBezTo>
                                                              <a:cubicBezTo>
                                                                <a:pt x="2274" y="2719"/>
                                                                <a:pt x="2275" y="2694"/>
                                                                <a:pt x="2269" y="2670"/>
                                                              </a:cubicBezTo>
                                                              <a:cubicBezTo>
                                                                <a:pt x="2264" y="2650"/>
                                                                <a:pt x="2248" y="2634"/>
                                                                <a:pt x="2242" y="2615"/>
                                                              </a:cubicBezTo>
                                                              <a:cubicBezTo>
                                                                <a:pt x="2237" y="2572"/>
                                                                <a:pt x="2218" y="2520"/>
                                                                <a:pt x="2232" y="2478"/>
                                                              </a:cubicBezTo>
                                                              <a:cubicBezTo>
                                                                <a:pt x="2223" y="2424"/>
                                                                <a:pt x="2217" y="2363"/>
                                                                <a:pt x="2178" y="2322"/>
                                                              </a:cubicBezTo>
                                                              <a:cubicBezTo>
                                                                <a:pt x="2162" y="2279"/>
                                                                <a:pt x="2166" y="2265"/>
                                                                <a:pt x="2132" y="2231"/>
                                                              </a:cubicBezTo>
                                                              <a:cubicBezTo>
                                                                <a:pt x="2121" y="2156"/>
                                                                <a:pt x="2109" y="2154"/>
                                                                <a:pt x="2086" y="2085"/>
                                                              </a:cubicBezTo>
                                                              <a:cubicBezTo>
                                                                <a:pt x="2080" y="2067"/>
                                                                <a:pt x="2049" y="2072"/>
                                                                <a:pt x="2031" y="2066"/>
                                                              </a:cubicBezTo>
                                                              <a:cubicBezTo>
                                                                <a:pt x="2021" y="2062"/>
                                                                <a:pt x="2013" y="2054"/>
                                                                <a:pt x="2004" y="2048"/>
                                                              </a:cubicBezTo>
                                                              <a:cubicBezTo>
                                                                <a:pt x="1992" y="2012"/>
                                                                <a:pt x="1976" y="1993"/>
                                                                <a:pt x="1949" y="1966"/>
                                                              </a:cubicBezTo>
                                                              <a:cubicBezTo>
                                                                <a:pt x="1927" y="1897"/>
                                                                <a:pt x="1959" y="1977"/>
                                                                <a:pt x="1912" y="1920"/>
                                                              </a:cubicBezTo>
                                                              <a:cubicBezTo>
                                                                <a:pt x="1886" y="1888"/>
                                                                <a:pt x="1916" y="1884"/>
                                                                <a:pt x="1858" y="1865"/>
                                                              </a:cubicBezTo>
                                                              <a:cubicBezTo>
                                                                <a:pt x="1813" y="1822"/>
                                                                <a:pt x="1765" y="1856"/>
                                                                <a:pt x="1720" y="1801"/>
                                                              </a:cubicBezTo>
                                                              <a:cubicBezTo>
                                                                <a:pt x="1676" y="1747"/>
                                                                <a:pt x="1738" y="1798"/>
                                                                <a:pt x="1647" y="1737"/>
                                                              </a:cubicBezTo>
                                                              <a:cubicBezTo>
                                                                <a:pt x="1638" y="1731"/>
                                                                <a:pt x="1620" y="1719"/>
                                                                <a:pt x="1620" y="1719"/>
                                                              </a:cubicBezTo>
                                                              <a:cubicBezTo>
                                                                <a:pt x="1598" y="1686"/>
                                                                <a:pt x="1576" y="1650"/>
                                                                <a:pt x="1538" y="1637"/>
                                                              </a:cubicBezTo>
                                                              <a:cubicBezTo>
                                                                <a:pt x="1524" y="1623"/>
                                                                <a:pt x="1506" y="1614"/>
                                                                <a:pt x="1492" y="1600"/>
                                                              </a:cubicBezTo>
                                                              <a:cubicBezTo>
                                                                <a:pt x="1484" y="1592"/>
                                                                <a:pt x="1482" y="1580"/>
                                                                <a:pt x="1474" y="1573"/>
                                                              </a:cubicBezTo>
                                                              <a:cubicBezTo>
                                                                <a:pt x="1434" y="1538"/>
                                                                <a:pt x="1430" y="1539"/>
                                                                <a:pt x="1391" y="1527"/>
                                                              </a:cubicBezTo>
                                                              <a:cubicBezTo>
                                                                <a:pt x="1380" y="1511"/>
                                                                <a:pt x="1364" y="1498"/>
                                                                <a:pt x="1355" y="1481"/>
                                                              </a:cubicBezTo>
                                                              <a:cubicBezTo>
                                                                <a:pt x="1346" y="1464"/>
                                                                <a:pt x="1336" y="1426"/>
                                                                <a:pt x="1336" y="1426"/>
                                                              </a:cubicBezTo>
                                                              <a:cubicBezTo>
                                                                <a:pt x="1339" y="1417"/>
                                                                <a:pt x="1350" y="1408"/>
                                                                <a:pt x="1346" y="1399"/>
                                                              </a:cubicBezTo>
                                                              <a:cubicBezTo>
                                                                <a:pt x="1342" y="1390"/>
                                                                <a:pt x="1327" y="1394"/>
                                                                <a:pt x="1318" y="1390"/>
                                                              </a:cubicBezTo>
                                                              <a:cubicBezTo>
                                                                <a:pt x="1308" y="1385"/>
                                                                <a:pt x="1299" y="1379"/>
                                                                <a:pt x="1291" y="1372"/>
                                                              </a:cubicBezTo>
                                                              <a:cubicBezTo>
                                                                <a:pt x="1262" y="1348"/>
                                                                <a:pt x="1219" y="1320"/>
                                                                <a:pt x="1199" y="1289"/>
                                                              </a:cubicBezTo>
                                                              <a:cubicBezTo>
                                                                <a:pt x="1193" y="1280"/>
                                                                <a:pt x="1189" y="1269"/>
                                                                <a:pt x="1181" y="1262"/>
                                                              </a:cubicBezTo>
                                                              <a:cubicBezTo>
                                                                <a:pt x="1174" y="1256"/>
                                                                <a:pt x="1163" y="1256"/>
                                                                <a:pt x="1154" y="1253"/>
                                                              </a:cubicBezTo>
                                                              <a:cubicBezTo>
                                                                <a:pt x="1131" y="1230"/>
                                                                <a:pt x="1109" y="1217"/>
                                                                <a:pt x="1090" y="1189"/>
                                                              </a:cubicBezTo>
                                                              <a:cubicBezTo>
                                                                <a:pt x="1093" y="1168"/>
                                                                <a:pt x="1092" y="1145"/>
                                                                <a:pt x="1099" y="1125"/>
                                                              </a:cubicBezTo>
                                                              <a:cubicBezTo>
                                                                <a:pt x="1102" y="1117"/>
                                                                <a:pt x="1113" y="1114"/>
                                                                <a:pt x="1117" y="1106"/>
                                                              </a:cubicBezTo>
                                                              <a:cubicBezTo>
                                                                <a:pt x="1138" y="1064"/>
                                                                <a:pt x="1131" y="1036"/>
                                                                <a:pt x="1163" y="1006"/>
                                                              </a:cubicBezTo>
                                                              <a:cubicBezTo>
                                                                <a:pt x="1166" y="994"/>
                                                                <a:pt x="1166" y="980"/>
                                                                <a:pt x="1172" y="969"/>
                                                              </a:cubicBezTo>
                                                              <a:cubicBezTo>
                                                                <a:pt x="1211" y="890"/>
                                                                <a:pt x="1227" y="896"/>
                                                                <a:pt x="1318" y="887"/>
                                                              </a:cubicBezTo>
                                                              <a:cubicBezTo>
                                                                <a:pt x="1334" y="838"/>
                                                                <a:pt x="1371" y="802"/>
                                                                <a:pt x="1400" y="759"/>
                                                              </a:cubicBezTo>
                                                              <a:cubicBezTo>
                                                                <a:pt x="1414" y="668"/>
                                                                <a:pt x="1405" y="711"/>
                                                                <a:pt x="1455" y="658"/>
                                                              </a:cubicBezTo>
                                                              <a:cubicBezTo>
                                                                <a:pt x="1458" y="649"/>
                                                                <a:pt x="1455" y="635"/>
                                                                <a:pt x="1464" y="631"/>
                                                              </a:cubicBezTo>
                                                              <a:cubicBezTo>
                                                                <a:pt x="1473" y="627"/>
                                                                <a:pt x="1482" y="638"/>
                                                                <a:pt x="1492" y="640"/>
                                                              </a:cubicBezTo>
                                                              <a:cubicBezTo>
                                                                <a:pt x="1519" y="644"/>
                                                                <a:pt x="1547" y="646"/>
                                                                <a:pt x="1574" y="649"/>
                                                              </a:cubicBezTo>
                                                              <a:cubicBezTo>
                                                                <a:pt x="1583" y="652"/>
                                                                <a:pt x="1592" y="658"/>
                                                                <a:pt x="1602" y="658"/>
                                                              </a:cubicBezTo>
                                                              <a:cubicBezTo>
                                                                <a:pt x="1620" y="658"/>
                                                                <a:pt x="1647" y="665"/>
                                                                <a:pt x="1656" y="649"/>
                                                              </a:cubicBezTo>
                                                              <a:cubicBezTo>
                                                                <a:pt x="1666" y="631"/>
                                                                <a:pt x="1631" y="584"/>
                                                                <a:pt x="1620" y="567"/>
                                                              </a:cubicBezTo>
                                                              <a:cubicBezTo>
                                                                <a:pt x="1629" y="564"/>
                                                                <a:pt x="1638" y="558"/>
                                                                <a:pt x="1647" y="558"/>
                                                              </a:cubicBezTo>
                                                              <a:cubicBezTo>
                                                                <a:pt x="1657" y="558"/>
                                                                <a:pt x="1665" y="568"/>
                                                                <a:pt x="1675" y="567"/>
                                                              </a:cubicBezTo>
                                                              <a:cubicBezTo>
                                                                <a:pt x="1694" y="565"/>
                                                                <a:pt x="1730" y="549"/>
                                                                <a:pt x="1730" y="549"/>
                                                              </a:cubicBezTo>
                                                              <a:cubicBezTo>
                                                                <a:pt x="1748" y="493"/>
                                                                <a:pt x="1799" y="509"/>
                                                                <a:pt x="1858" y="503"/>
                                                              </a:cubicBezTo>
                                                              <a:cubicBezTo>
                                                                <a:pt x="1845" y="491"/>
                                                                <a:pt x="1837" y="474"/>
                                                                <a:pt x="1821" y="466"/>
                                                              </a:cubicBezTo>
                                                              <a:cubicBezTo>
                                                                <a:pt x="1798" y="454"/>
                                                                <a:pt x="1771" y="451"/>
                                                                <a:pt x="1748" y="439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rgbClr val="FFFF00">
                                                            <a:alpha val="0"/>
                                                          </a:srgbClr>
                                                        </a:solidFill>
                                                        <a:ln w="19050">
                                                          <a:solidFill>
                                                            <a:srgbClr val="FFFF66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58" name="Freeform 32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42D79D88-B5CD-C0B6-EEB7-59A6DF5CEB1C}"/>
                                                            </a:ext>
                                                          </a:extLst>
                                                        </p:cNvPr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2276" y="585"/>
                                                          <a:ext cx="439" cy="398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46 w 439"/>
                                                            <a:gd name="T1" fmla="*/ 0 h 398"/>
                                                            <a:gd name="T2" fmla="*/ 19 w 439"/>
                                                            <a:gd name="T3" fmla="*/ 73 h 398"/>
                                                            <a:gd name="T4" fmla="*/ 46 w 439"/>
                                                            <a:gd name="T5" fmla="*/ 146 h 398"/>
                                                            <a:gd name="T6" fmla="*/ 83 w 439"/>
                                                            <a:gd name="T7" fmla="*/ 210 h 398"/>
                                                            <a:gd name="T8" fmla="*/ 74 w 439"/>
                                                            <a:gd name="T9" fmla="*/ 265 h 398"/>
                                                            <a:gd name="T10" fmla="*/ 101 w 439"/>
                                                            <a:gd name="T11" fmla="*/ 274 h 398"/>
                                                            <a:gd name="T12" fmla="*/ 165 w 439"/>
                                                            <a:gd name="T13" fmla="*/ 293 h 398"/>
                                                            <a:gd name="T14" fmla="*/ 266 w 439"/>
                                                            <a:gd name="T15" fmla="*/ 375 h 398"/>
                                                            <a:gd name="T16" fmla="*/ 275 w 439"/>
                                                            <a:gd name="T17" fmla="*/ 384 h 398"/>
                                                            <a:gd name="T18" fmla="*/ 202 w 439"/>
                                                            <a:gd name="T19" fmla="*/ 338 h 398"/>
                                                            <a:gd name="T20" fmla="*/ 385 w 439"/>
                                                            <a:gd name="T21" fmla="*/ 238 h 398"/>
                                                            <a:gd name="T22" fmla="*/ 439 w 439"/>
                                                            <a:gd name="T23" fmla="*/ 174 h 398"/>
                                                            <a:gd name="T24" fmla="*/ 0 60000 65536"/>
                                                            <a:gd name="T25" fmla="*/ 0 60000 65536"/>
                                                            <a:gd name="T26" fmla="*/ 0 60000 65536"/>
                                                            <a:gd name="T27" fmla="*/ 0 60000 65536"/>
                                                            <a:gd name="T28" fmla="*/ 0 60000 65536"/>
                                                            <a:gd name="T29" fmla="*/ 0 60000 65536"/>
                                                            <a:gd name="T30" fmla="*/ 0 60000 65536"/>
                                                            <a:gd name="T31" fmla="*/ 0 60000 65536"/>
                                                            <a:gd name="T32" fmla="*/ 0 60000 65536"/>
                                                            <a:gd name="T33" fmla="*/ 0 60000 65536"/>
                                                            <a:gd name="T34" fmla="*/ 0 60000 65536"/>
                                                            <a:gd name="T35" fmla="*/ 0 60000 65536"/>
                                                            <a:gd name="T36" fmla="*/ 0 w 439"/>
                                                            <a:gd name="T37" fmla="*/ 0 h 398"/>
                                                            <a:gd name="T38" fmla="*/ 439 w 439"/>
                                                            <a:gd name="T39" fmla="*/ 398 h 398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24">
                                                              <a:pos x="T0" y="T1"/>
                                                            </a:cxn>
                                                            <a:cxn ang="T25">
                                                              <a:pos x="T2" y="T3"/>
                                                            </a:cxn>
                                                            <a:cxn ang="T26">
                                                              <a:pos x="T4" y="T5"/>
                                                            </a:cxn>
                                                            <a:cxn ang="T27">
                                                              <a:pos x="T6" y="T7"/>
                                                            </a:cxn>
                                                            <a:cxn ang="T28">
                                                              <a:pos x="T8" y="T9"/>
                                                            </a:cxn>
                                                            <a:cxn ang="T29">
                                                              <a:pos x="T10" y="T11"/>
                                                            </a:cxn>
                                                            <a:cxn ang="T30">
                                                              <a:pos x="T12" y="T13"/>
                                                            </a:cxn>
                                                            <a:cxn ang="T31">
                                                              <a:pos x="T14" y="T15"/>
                                                            </a:cxn>
                                                            <a:cxn ang="T32">
                                                              <a:pos x="T16" y="T17"/>
                                                            </a:cxn>
                                                            <a:cxn ang="T33">
                                                              <a:pos x="T18" y="T19"/>
                                                            </a:cxn>
                                                            <a:cxn ang="T34">
                                                              <a:pos x="T20" y="T21"/>
                                                            </a:cxn>
                                                            <a:cxn ang="T35">
                                                              <a:pos x="T22" y="T23"/>
                                                            </a:cxn>
                                                          </a:cxnLst>
                                                          <a:rect l="T36" t="T37" r="T38" b="T39"/>
                                                          <a:pathLst>
                                                            <a:path w="439" h="398">
                                                              <a:moveTo>
                                                                <a:pt x="46" y="0"/>
                                                              </a:moveTo>
                                                              <a:cubicBezTo>
                                                                <a:pt x="60" y="42"/>
                                                                <a:pt x="65" y="58"/>
                                                                <a:pt x="19" y="73"/>
                                                              </a:cubicBezTo>
                                                              <a:cubicBezTo>
                                                                <a:pt x="5" y="115"/>
                                                                <a:pt x="0" y="131"/>
                                                                <a:pt x="46" y="146"/>
                                                              </a:cubicBezTo>
                                                              <a:cubicBezTo>
                                                                <a:pt x="30" y="196"/>
                                                                <a:pt x="32" y="198"/>
                                                                <a:pt x="83" y="210"/>
                                                              </a:cubicBezTo>
                                                              <a:cubicBezTo>
                                                                <a:pt x="80" y="228"/>
                                                                <a:pt x="69" y="247"/>
                                                                <a:pt x="74" y="265"/>
                                                              </a:cubicBezTo>
                                                              <a:cubicBezTo>
                                                                <a:pt x="77" y="274"/>
                                                                <a:pt x="92" y="271"/>
                                                                <a:pt x="101" y="274"/>
                                                              </a:cubicBezTo>
                                                              <a:cubicBezTo>
                                                                <a:pt x="181" y="298"/>
                                                                <a:pt x="101" y="272"/>
                                                                <a:pt x="165" y="293"/>
                                                              </a:cubicBezTo>
                                                              <a:cubicBezTo>
                                                                <a:pt x="190" y="371"/>
                                                                <a:pt x="176" y="362"/>
                                                                <a:pt x="266" y="375"/>
                                                              </a:cubicBezTo>
                                                              <a:cubicBezTo>
                                                                <a:pt x="336" y="398"/>
                                                                <a:pt x="340" y="397"/>
                                                                <a:pt x="275" y="384"/>
                                                              </a:cubicBezTo>
                                                              <a:cubicBezTo>
                                                                <a:pt x="248" y="367"/>
                                                                <a:pt x="224" y="361"/>
                                                                <a:pt x="202" y="338"/>
                                                              </a:cubicBezTo>
                                                              <a:cubicBezTo>
                                                                <a:pt x="158" y="205"/>
                                                                <a:pt x="290" y="243"/>
                                                                <a:pt x="385" y="238"/>
                                                              </a:cubicBezTo>
                                                              <a:cubicBezTo>
                                                                <a:pt x="421" y="214"/>
                                                                <a:pt x="411" y="202"/>
                                                                <a:pt x="439" y="174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8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  <a:extLst>
                                                          <a:ext uri="{909E8E84-426E-40DD-AFC4-6F175D3DCCD1}">
                                                            <a14:hiddenFill xmlns:a14="http://schemas.microsoft.com/office/drawing/2010/main">
                                                              <a:solidFill>
                                                                <a:srgbClr val="FFFFFF"/>
                                                              </a:solidFill>
                                                            </a14:hiddenFill>
                                                          </a:ext>
                                                        </a:extLst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56" name="Freeform 33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8E712840-7822-9413-787F-D30C9C86DFEE}"/>
                                                          </a:ext>
                                                        </a:extLst>
                                                      </p:cNvPr>
                                                      <p:cNvSpPr>
                                                        <a:spLocks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1234" y="466"/>
                                                        <a:ext cx="959" cy="527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T0" fmla="*/ 430 w 959"/>
                                                          <a:gd name="T1" fmla="*/ 0 h 527"/>
                                                          <a:gd name="T2" fmla="*/ 476 w 959"/>
                                                          <a:gd name="T3" fmla="*/ 28 h 527"/>
                                                          <a:gd name="T4" fmla="*/ 485 w 959"/>
                                                          <a:gd name="T5" fmla="*/ 64 h 527"/>
                                                          <a:gd name="T6" fmla="*/ 540 w 959"/>
                                                          <a:gd name="T7" fmla="*/ 73 h 527"/>
                                                          <a:gd name="T8" fmla="*/ 604 w 959"/>
                                                          <a:gd name="T9" fmla="*/ 128 h 527"/>
                                                          <a:gd name="T10" fmla="*/ 640 w 959"/>
                                                          <a:gd name="T11" fmla="*/ 174 h 527"/>
                                                          <a:gd name="T12" fmla="*/ 695 w 959"/>
                                                          <a:gd name="T13" fmla="*/ 192 h 527"/>
                                                          <a:gd name="T14" fmla="*/ 704 w 959"/>
                                                          <a:gd name="T15" fmla="*/ 220 h 527"/>
                                                          <a:gd name="T16" fmla="*/ 759 w 959"/>
                                                          <a:gd name="T17" fmla="*/ 238 h 527"/>
                                                          <a:gd name="T18" fmla="*/ 796 w 959"/>
                                                          <a:gd name="T19" fmla="*/ 284 h 527"/>
                                                          <a:gd name="T20" fmla="*/ 851 w 959"/>
                                                          <a:gd name="T21" fmla="*/ 311 h 527"/>
                                                          <a:gd name="T22" fmla="*/ 905 w 959"/>
                                                          <a:gd name="T23" fmla="*/ 348 h 527"/>
                                                          <a:gd name="T24" fmla="*/ 915 w 959"/>
                                                          <a:gd name="T25" fmla="*/ 375 h 527"/>
                                                          <a:gd name="T26" fmla="*/ 924 w 959"/>
                                                          <a:gd name="T27" fmla="*/ 403 h 527"/>
                                                          <a:gd name="T28" fmla="*/ 905 w 959"/>
                                                          <a:gd name="T29" fmla="*/ 512 h 527"/>
                                                          <a:gd name="T30" fmla="*/ 841 w 959"/>
                                                          <a:gd name="T31" fmla="*/ 503 h 527"/>
                                                          <a:gd name="T32" fmla="*/ 686 w 959"/>
                                                          <a:gd name="T33" fmla="*/ 430 h 527"/>
                                                          <a:gd name="T34" fmla="*/ 585 w 959"/>
                                                          <a:gd name="T35" fmla="*/ 375 h 527"/>
                                                          <a:gd name="T36" fmla="*/ 540 w 959"/>
                                                          <a:gd name="T37" fmla="*/ 339 h 527"/>
                                                          <a:gd name="T38" fmla="*/ 457 w 959"/>
                                                          <a:gd name="T39" fmla="*/ 293 h 527"/>
                                                          <a:gd name="T40" fmla="*/ 393 w 959"/>
                                                          <a:gd name="T41" fmla="*/ 238 h 527"/>
                                                          <a:gd name="T42" fmla="*/ 348 w 959"/>
                                                          <a:gd name="T43" fmla="*/ 174 h 527"/>
                                                          <a:gd name="T44" fmla="*/ 256 w 959"/>
                                                          <a:gd name="T45" fmla="*/ 174 h 527"/>
                                                          <a:gd name="T46" fmla="*/ 192 w 959"/>
                                                          <a:gd name="T47" fmla="*/ 119 h 527"/>
                                                          <a:gd name="T48" fmla="*/ 137 w 959"/>
                                                          <a:gd name="T49" fmla="*/ 101 h 527"/>
                                                          <a:gd name="T50" fmla="*/ 0 w 959"/>
                                                          <a:gd name="T51" fmla="*/ 37 h 527"/>
                                                          <a:gd name="T52" fmla="*/ 0 60000 65536"/>
                                                          <a:gd name="T53" fmla="*/ 0 60000 65536"/>
                                                          <a:gd name="T54" fmla="*/ 0 60000 65536"/>
                                                          <a:gd name="T55" fmla="*/ 0 60000 65536"/>
                                                          <a:gd name="T56" fmla="*/ 0 60000 65536"/>
                                                          <a:gd name="T57" fmla="*/ 0 60000 65536"/>
                                                          <a:gd name="T58" fmla="*/ 0 60000 65536"/>
                                                          <a:gd name="T59" fmla="*/ 0 60000 65536"/>
                                                          <a:gd name="T60" fmla="*/ 0 60000 65536"/>
                                                          <a:gd name="T61" fmla="*/ 0 60000 65536"/>
                                                          <a:gd name="T62" fmla="*/ 0 60000 65536"/>
                                                          <a:gd name="T63" fmla="*/ 0 60000 65536"/>
                                                          <a:gd name="T64" fmla="*/ 0 60000 65536"/>
                                                          <a:gd name="T65" fmla="*/ 0 60000 65536"/>
                                                          <a:gd name="T66" fmla="*/ 0 60000 65536"/>
                                                          <a:gd name="T67" fmla="*/ 0 60000 65536"/>
                                                          <a:gd name="T68" fmla="*/ 0 60000 65536"/>
                                                          <a:gd name="T69" fmla="*/ 0 60000 65536"/>
                                                          <a:gd name="T70" fmla="*/ 0 60000 65536"/>
                                                          <a:gd name="T71" fmla="*/ 0 60000 65536"/>
                                                          <a:gd name="T72" fmla="*/ 0 60000 65536"/>
                                                          <a:gd name="T73" fmla="*/ 0 60000 65536"/>
                                                          <a:gd name="T74" fmla="*/ 0 60000 65536"/>
                                                          <a:gd name="T75" fmla="*/ 0 60000 65536"/>
                                                          <a:gd name="T76" fmla="*/ 0 60000 65536"/>
                                                          <a:gd name="T77" fmla="*/ 0 60000 65536"/>
                                                          <a:gd name="T78" fmla="*/ 0 w 959"/>
                                                          <a:gd name="T79" fmla="*/ 0 h 527"/>
                                                          <a:gd name="T80" fmla="*/ 959 w 959"/>
                                                          <a:gd name="T81" fmla="*/ 527 h 527"/>
                                                        </a:gdLst>
                                                        <a:ahLst/>
                                                        <a:cxnLst>
                                                          <a:cxn ang="T52">
                                                            <a:pos x="T0" y="T1"/>
                                                          </a:cxn>
                                                          <a:cxn ang="T53">
                                                            <a:pos x="T2" y="T3"/>
                                                          </a:cxn>
                                                          <a:cxn ang="T54">
                                                            <a:pos x="T4" y="T5"/>
                                                          </a:cxn>
                                                          <a:cxn ang="T55">
                                                            <a:pos x="T6" y="T7"/>
                                                          </a:cxn>
                                                          <a:cxn ang="T56">
                                                            <a:pos x="T8" y="T9"/>
                                                          </a:cxn>
                                                          <a:cxn ang="T57">
                                                            <a:pos x="T10" y="T11"/>
                                                          </a:cxn>
                                                          <a:cxn ang="T58">
                                                            <a:pos x="T12" y="T13"/>
                                                          </a:cxn>
                                                          <a:cxn ang="T59">
                                                            <a:pos x="T14" y="T15"/>
                                                          </a:cxn>
                                                          <a:cxn ang="T60">
                                                            <a:pos x="T16" y="T17"/>
                                                          </a:cxn>
                                                          <a:cxn ang="T61">
                                                            <a:pos x="T18" y="T19"/>
                                                          </a:cxn>
                                                          <a:cxn ang="T62">
                                                            <a:pos x="T20" y="T21"/>
                                                          </a:cxn>
                                                          <a:cxn ang="T63">
                                                            <a:pos x="T22" y="T23"/>
                                                          </a:cxn>
                                                          <a:cxn ang="T64">
                                                            <a:pos x="T24" y="T25"/>
                                                          </a:cxn>
                                                          <a:cxn ang="T65">
                                                            <a:pos x="T26" y="T27"/>
                                                          </a:cxn>
                                                          <a:cxn ang="T66">
                                                            <a:pos x="T28" y="T29"/>
                                                          </a:cxn>
                                                          <a:cxn ang="T67">
                                                            <a:pos x="T30" y="T31"/>
                                                          </a:cxn>
                                                          <a:cxn ang="T68">
                                                            <a:pos x="T32" y="T33"/>
                                                          </a:cxn>
                                                          <a:cxn ang="T69">
                                                            <a:pos x="T34" y="T35"/>
                                                          </a:cxn>
                                                          <a:cxn ang="T70">
                                                            <a:pos x="T36" y="T37"/>
                                                          </a:cxn>
                                                          <a:cxn ang="T71">
                                                            <a:pos x="T38" y="T39"/>
                                                          </a:cxn>
                                                          <a:cxn ang="T72">
                                                            <a:pos x="T40" y="T41"/>
                                                          </a:cxn>
                                                          <a:cxn ang="T73">
                                                            <a:pos x="T42" y="T43"/>
                                                          </a:cxn>
                                                          <a:cxn ang="T74">
                                                            <a:pos x="T44" y="T45"/>
                                                          </a:cxn>
                                                          <a:cxn ang="T75">
                                                            <a:pos x="T46" y="T47"/>
                                                          </a:cxn>
                                                          <a:cxn ang="T76">
                                                            <a:pos x="T48" y="T49"/>
                                                          </a:cxn>
                                                          <a:cxn ang="T77">
                                                            <a:pos x="T50" y="T51"/>
                                                          </a:cxn>
                                                        </a:cxnLst>
                                                        <a:rect l="T78" t="T79" r="T80" b="T81"/>
                                                        <a:pathLst>
                                                          <a:path w="959" h="527">
                                                            <a:moveTo>
                                                              <a:pt x="430" y="0"/>
                                                            </a:moveTo>
                                                            <a:cubicBezTo>
                                                              <a:pt x="449" y="6"/>
                                                              <a:pt x="465" y="7"/>
                                                              <a:pt x="476" y="28"/>
                                                            </a:cubicBezTo>
                                                            <a:cubicBezTo>
                                                              <a:pt x="482" y="39"/>
                                                              <a:pt x="475" y="57"/>
                                                              <a:pt x="485" y="64"/>
                                                            </a:cubicBezTo>
                                                            <a:cubicBezTo>
                                                              <a:pt x="500" y="75"/>
                                                              <a:pt x="522" y="70"/>
                                                              <a:pt x="540" y="73"/>
                                                            </a:cubicBezTo>
                                                            <a:cubicBezTo>
                                                              <a:pt x="567" y="101"/>
                                                              <a:pt x="565" y="115"/>
                                                              <a:pt x="604" y="128"/>
                                                            </a:cubicBezTo>
                                                            <a:cubicBezTo>
                                                              <a:pt x="617" y="142"/>
                                                              <a:pt x="623" y="164"/>
                                                              <a:pt x="640" y="174"/>
                                                            </a:cubicBezTo>
                                                            <a:cubicBezTo>
                                                              <a:pt x="656" y="184"/>
                                                              <a:pt x="695" y="192"/>
                                                              <a:pt x="695" y="192"/>
                                                            </a:cubicBezTo>
                                                            <a:cubicBezTo>
                                                              <a:pt x="698" y="201"/>
                                                              <a:pt x="696" y="214"/>
                                                              <a:pt x="704" y="220"/>
                                                            </a:cubicBezTo>
                                                            <a:cubicBezTo>
                                                              <a:pt x="720" y="231"/>
                                                              <a:pt x="759" y="238"/>
                                                              <a:pt x="759" y="238"/>
                                                            </a:cubicBezTo>
                                                            <a:cubicBezTo>
                                                              <a:pt x="768" y="251"/>
                                                              <a:pt x="781" y="275"/>
                                                              <a:pt x="796" y="284"/>
                                                            </a:cubicBezTo>
                                                            <a:cubicBezTo>
                                                              <a:pt x="853" y="319"/>
                                                              <a:pt x="793" y="262"/>
                                                              <a:pt x="851" y="311"/>
                                                            </a:cubicBezTo>
                                                            <a:cubicBezTo>
                                                              <a:pt x="898" y="350"/>
                                                              <a:pt x="856" y="332"/>
                                                              <a:pt x="905" y="348"/>
                                                            </a:cubicBezTo>
                                                            <a:cubicBezTo>
                                                              <a:pt x="908" y="357"/>
                                                              <a:pt x="908" y="368"/>
                                                              <a:pt x="915" y="375"/>
                                                            </a:cubicBezTo>
                                                            <a:cubicBezTo>
                                                              <a:pt x="939" y="399"/>
                                                              <a:pt x="959" y="366"/>
                                                              <a:pt x="924" y="403"/>
                                                            </a:cubicBezTo>
                                                            <a:cubicBezTo>
                                                              <a:pt x="912" y="438"/>
                                                              <a:pt x="931" y="486"/>
                                                              <a:pt x="905" y="512"/>
                                                            </a:cubicBezTo>
                                                            <a:cubicBezTo>
                                                              <a:pt x="890" y="527"/>
                                                              <a:pt x="862" y="506"/>
                                                              <a:pt x="841" y="503"/>
                                                            </a:cubicBezTo>
                                                            <a:cubicBezTo>
                                                              <a:pt x="796" y="436"/>
                                                              <a:pt x="773" y="439"/>
                                                              <a:pt x="686" y="430"/>
                                                            </a:cubicBezTo>
                                                            <a:cubicBezTo>
                                                              <a:pt x="648" y="417"/>
                                                              <a:pt x="625" y="388"/>
                                                              <a:pt x="585" y="375"/>
                                                            </a:cubicBezTo>
                                                            <a:cubicBezTo>
                                                              <a:pt x="549" y="320"/>
                                                              <a:pt x="589" y="369"/>
                                                              <a:pt x="540" y="339"/>
                                                            </a:cubicBezTo>
                                                            <a:cubicBezTo>
                                                              <a:pt x="503" y="316"/>
                                                              <a:pt x="506" y="305"/>
                                                              <a:pt x="457" y="293"/>
                                                            </a:cubicBezTo>
                                                            <a:cubicBezTo>
                                                              <a:pt x="433" y="256"/>
                                                              <a:pt x="423" y="266"/>
                                                              <a:pt x="393" y="238"/>
                                                            </a:cubicBezTo>
                                                            <a:cubicBezTo>
                                                              <a:pt x="372" y="174"/>
                                                              <a:pt x="393" y="189"/>
                                                              <a:pt x="348" y="174"/>
                                                            </a:cubicBezTo>
                                                            <a:cubicBezTo>
                                                              <a:pt x="314" y="142"/>
                                                              <a:pt x="296" y="161"/>
                                                              <a:pt x="256" y="174"/>
                                                            </a:cubicBezTo>
                                                            <a:cubicBezTo>
                                                              <a:pt x="208" y="158"/>
                                                              <a:pt x="226" y="135"/>
                                                              <a:pt x="192" y="119"/>
                                                            </a:cubicBezTo>
                                                            <a:cubicBezTo>
                                                              <a:pt x="175" y="111"/>
                                                              <a:pt x="137" y="101"/>
                                                              <a:pt x="137" y="101"/>
                                                            </a:cubicBezTo>
                                                            <a:cubicBezTo>
                                                              <a:pt x="104" y="50"/>
                                                              <a:pt x="58" y="37"/>
                                                              <a:pt x="0" y="37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>
                                                        <a:solidFill>
                                                          <a:srgbClr val="008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  <a:extLst>
                                                        <a:ext uri="{909E8E84-426E-40DD-AFC4-6F175D3DCCD1}">
                                                          <a14:hiddenFill xmlns:a14="http://schemas.microsoft.com/office/drawing/2010/main">
                                                            <a:solidFill>
                                                              <a:srgbClr val="FFFFFF"/>
                                                            </a:solidFill>
                                                          </a14:hiddenFill>
                                                        </a:ext>
                                                      </a:extLst>
                                                    </p:spPr>
                                                    <p:txBody>
                                                      <a:bodyPr/>
                                                      <a:lstStyle/>
                                                      <a:p>
                                                        <a:endParaRPr lang="en-US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53" name="Freeform 34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27232270-3AB0-4A3D-A8FC-49094DF71BD8}"/>
                                                        </a:ext>
                                                      </a:extLst>
                                                    </p:cNvPr>
                                                    <p:cNvSpPr>
                                                      <a:spLocks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1920" y="1023"/>
                                                      <a:ext cx="430" cy="202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T0" fmla="*/ 0 w 430"/>
                                                        <a:gd name="T1" fmla="*/ 1 h 202"/>
                                                        <a:gd name="T2" fmla="*/ 55 w 430"/>
                                                        <a:gd name="T3" fmla="*/ 10 h 202"/>
                                                        <a:gd name="T4" fmla="*/ 82 w 430"/>
                                                        <a:gd name="T5" fmla="*/ 1 h 202"/>
                                                        <a:gd name="T6" fmla="*/ 137 w 430"/>
                                                        <a:gd name="T7" fmla="*/ 19 h 202"/>
                                                        <a:gd name="T8" fmla="*/ 165 w 430"/>
                                                        <a:gd name="T9" fmla="*/ 28 h 202"/>
                                                        <a:gd name="T10" fmla="*/ 247 w 430"/>
                                                        <a:gd name="T11" fmla="*/ 65 h 202"/>
                                                        <a:gd name="T12" fmla="*/ 320 w 430"/>
                                                        <a:gd name="T13" fmla="*/ 120 h 202"/>
                                                        <a:gd name="T14" fmla="*/ 338 w 430"/>
                                                        <a:gd name="T15" fmla="*/ 147 h 202"/>
                                                        <a:gd name="T16" fmla="*/ 347 w 430"/>
                                                        <a:gd name="T17" fmla="*/ 175 h 202"/>
                                                        <a:gd name="T18" fmla="*/ 402 w 430"/>
                                                        <a:gd name="T19" fmla="*/ 193 h 202"/>
                                                        <a:gd name="T20" fmla="*/ 430 w 430"/>
                                                        <a:gd name="T21" fmla="*/ 202 h 202"/>
                                                        <a:gd name="T22" fmla="*/ 402 w 430"/>
                                                        <a:gd name="T23" fmla="*/ 193 h 202"/>
                                                        <a:gd name="T24" fmla="*/ 347 w 430"/>
                                                        <a:gd name="T25" fmla="*/ 184 h 202"/>
                                                        <a:gd name="T26" fmla="*/ 338 w 430"/>
                                                        <a:gd name="T27" fmla="*/ 156 h 202"/>
                                                        <a:gd name="T28" fmla="*/ 274 w 430"/>
                                                        <a:gd name="T29" fmla="*/ 184 h 202"/>
                                                        <a:gd name="T30" fmla="*/ 192 w 430"/>
                                                        <a:gd name="T31" fmla="*/ 156 h 202"/>
                                                        <a:gd name="T32" fmla="*/ 110 w 430"/>
                                                        <a:gd name="T33" fmla="*/ 184 h 202"/>
                                                        <a:gd name="T34" fmla="*/ 0 60000 65536"/>
                                                        <a:gd name="T35" fmla="*/ 0 60000 65536"/>
                                                        <a:gd name="T36" fmla="*/ 0 60000 65536"/>
                                                        <a:gd name="T37" fmla="*/ 0 60000 65536"/>
                                                        <a:gd name="T38" fmla="*/ 0 60000 65536"/>
                                                        <a:gd name="T39" fmla="*/ 0 60000 65536"/>
                                                        <a:gd name="T40" fmla="*/ 0 60000 65536"/>
                                                        <a:gd name="T41" fmla="*/ 0 60000 65536"/>
                                                        <a:gd name="T42" fmla="*/ 0 60000 65536"/>
                                                        <a:gd name="T43" fmla="*/ 0 60000 65536"/>
                                                        <a:gd name="T44" fmla="*/ 0 60000 65536"/>
                                                        <a:gd name="T45" fmla="*/ 0 60000 65536"/>
                                                        <a:gd name="T46" fmla="*/ 0 60000 65536"/>
                                                        <a:gd name="T47" fmla="*/ 0 60000 65536"/>
                                                        <a:gd name="T48" fmla="*/ 0 60000 65536"/>
                                                        <a:gd name="T49" fmla="*/ 0 60000 65536"/>
                                                        <a:gd name="T50" fmla="*/ 0 60000 65536"/>
                                                        <a:gd name="T51" fmla="*/ 0 w 430"/>
                                                        <a:gd name="T52" fmla="*/ 0 h 202"/>
                                                        <a:gd name="T53" fmla="*/ 430 w 430"/>
                                                        <a:gd name="T54" fmla="*/ 202 h 202"/>
                                                      </a:gdLst>
                                                      <a:ahLst/>
                                                      <a:cxnLst>
                                                        <a:cxn ang="T34">
                                                          <a:pos x="T0" y="T1"/>
                                                        </a:cxn>
                                                        <a:cxn ang="T35">
                                                          <a:pos x="T2" y="T3"/>
                                                        </a:cxn>
                                                        <a:cxn ang="T36">
                                                          <a:pos x="T4" y="T5"/>
                                                        </a:cxn>
                                                        <a:cxn ang="T37">
                                                          <a:pos x="T6" y="T7"/>
                                                        </a:cxn>
                                                        <a:cxn ang="T38">
                                                          <a:pos x="T8" y="T9"/>
                                                        </a:cxn>
                                                        <a:cxn ang="T39">
                                                          <a:pos x="T10" y="T11"/>
                                                        </a:cxn>
                                                        <a:cxn ang="T40">
                                                          <a:pos x="T12" y="T13"/>
                                                        </a:cxn>
                                                        <a:cxn ang="T41">
                                                          <a:pos x="T14" y="T15"/>
                                                        </a:cxn>
                                                        <a:cxn ang="T42">
                                                          <a:pos x="T16" y="T17"/>
                                                        </a:cxn>
                                                        <a:cxn ang="T43">
                                                          <a:pos x="T18" y="T19"/>
                                                        </a:cxn>
                                                        <a:cxn ang="T44">
                                                          <a:pos x="T20" y="T21"/>
                                                        </a:cxn>
                                                        <a:cxn ang="T45">
                                                          <a:pos x="T22" y="T23"/>
                                                        </a:cxn>
                                                        <a:cxn ang="T46">
                                                          <a:pos x="T24" y="T25"/>
                                                        </a:cxn>
                                                        <a:cxn ang="T47">
                                                          <a:pos x="T26" y="T27"/>
                                                        </a:cxn>
                                                        <a:cxn ang="T48">
                                                          <a:pos x="T28" y="T29"/>
                                                        </a:cxn>
                                                        <a:cxn ang="T49">
                                                          <a:pos x="T30" y="T31"/>
                                                        </a:cxn>
                                                        <a:cxn ang="T50">
                                                          <a:pos x="T32" y="T33"/>
                                                        </a:cxn>
                                                      </a:cxnLst>
                                                      <a:rect l="T51" t="T52" r="T53" b="T54"/>
                                                      <a:pathLst>
                                                        <a:path w="430" h="202">
                                                          <a:moveTo>
                                                            <a:pt x="0" y="1"/>
                                                          </a:moveTo>
                                                          <a:cubicBezTo>
                                                            <a:pt x="18" y="4"/>
                                                            <a:pt x="36" y="10"/>
                                                            <a:pt x="55" y="10"/>
                                                          </a:cubicBezTo>
                                                          <a:cubicBezTo>
                                                            <a:pt x="64" y="10"/>
                                                            <a:pt x="73" y="0"/>
                                                            <a:pt x="82" y="1"/>
                                                          </a:cubicBezTo>
                                                          <a:cubicBezTo>
                                                            <a:pt x="101" y="3"/>
                                                            <a:pt x="119" y="13"/>
                                                            <a:pt x="137" y="19"/>
                                                          </a:cubicBezTo>
                                                          <a:cubicBezTo>
                                                            <a:pt x="146" y="22"/>
                                                            <a:pt x="165" y="28"/>
                                                            <a:pt x="165" y="28"/>
                                                          </a:cubicBezTo>
                                                          <a:cubicBezTo>
                                                            <a:pt x="190" y="54"/>
                                                            <a:pt x="212" y="56"/>
                                                            <a:pt x="247" y="65"/>
                                                          </a:cubicBezTo>
                                                          <a:cubicBezTo>
                                                            <a:pt x="273" y="82"/>
                                                            <a:pt x="294" y="103"/>
                                                            <a:pt x="320" y="120"/>
                                                          </a:cubicBezTo>
                                                          <a:cubicBezTo>
                                                            <a:pt x="326" y="129"/>
                                                            <a:pt x="333" y="137"/>
                                                            <a:pt x="338" y="147"/>
                                                          </a:cubicBezTo>
                                                          <a:cubicBezTo>
                                                            <a:pt x="342" y="156"/>
                                                            <a:pt x="339" y="169"/>
                                                            <a:pt x="347" y="175"/>
                                                          </a:cubicBezTo>
                                                          <a:cubicBezTo>
                                                            <a:pt x="363" y="186"/>
                                                            <a:pt x="384" y="187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411" y="196"/>
                                                            <a:pt x="430" y="202"/>
                                                            <a:pt x="430" y="202"/>
                                                          </a:cubicBezTo>
                                                          <a:cubicBezTo>
                                                            <a:pt x="430" y="202"/>
                                                            <a:pt x="411" y="196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384" y="187"/>
                                                            <a:pt x="365" y="187"/>
                                                            <a:pt x="347" y="184"/>
                                                          </a:cubicBezTo>
                                                          <a:cubicBezTo>
                                                            <a:pt x="344" y="175"/>
                                                            <a:pt x="347" y="159"/>
                                                            <a:pt x="338" y="156"/>
                                                          </a:cubicBezTo>
                                                          <a:cubicBezTo>
                                                            <a:pt x="308" y="146"/>
                                                            <a:pt x="291" y="168"/>
                                                            <a:pt x="274" y="184"/>
                                                          </a:cubicBezTo>
                                                          <a:cubicBezTo>
                                                            <a:pt x="210" y="163"/>
                                                            <a:pt x="237" y="173"/>
                                                            <a:pt x="192" y="156"/>
                                                          </a:cubicBezTo>
                                                          <a:cubicBezTo>
                                                            <a:pt x="165" y="184"/>
                                                            <a:pt x="148" y="184"/>
                                                            <a:pt x="110" y="184"/>
                                                          </a:cubicBezTo>
                                                        </a:path>
                                                      </a:pathLst>
                                                    </a:custGeom>
                                                    <a:noFill/>
                                                    <a:ln w="9525">
                                                      <a:solidFill>
                                                        <a:srgbClr val="008000"/>
                                                      </a:solidFill>
                                                      <a:round/>
                                                      <a:headEnd/>
                                                      <a:tailEnd/>
                                                    </a:ln>
                                                    <a:extLst>
                                                      <a:ext uri="{909E8E84-426E-40DD-AFC4-6F175D3DCCD1}">
                                                        <a14:hiddenFill xmlns:a14="http://schemas.microsoft.com/office/drawing/2010/main">
                                                          <a:solidFill>
                                                            <a:srgbClr val="FFFFFF"/>
                                                          </a:solidFill>
                                                        </a14:hiddenFill>
                                                      </a:ext>
                                                    </a:extLst>
                                                  </p:spPr>
                                                  <p:txBody>
                                                    <a:bodyPr/>
                                                    <a:lstStyle/>
                                                    <a:p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51" name="Freeform 35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FF050507-4985-4955-B117-789BFDCFC7DC}"/>
                                                      </a:ext>
                                                    </a:extLst>
                                                  </p:cNvPr>
                                                  <p:cNvSpPr>
                                                    <a:spLocks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1810" y="1243"/>
                                                    <a:ext cx="512" cy="293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T0" fmla="*/ 0 w 512"/>
                                                      <a:gd name="T1" fmla="*/ 0 h 293"/>
                                                      <a:gd name="T2" fmla="*/ 28 w 512"/>
                                                      <a:gd name="T3" fmla="*/ 10 h 293"/>
                                                      <a:gd name="T4" fmla="*/ 37 w 512"/>
                                                      <a:gd name="T5" fmla="*/ 46 h 293"/>
                                                      <a:gd name="T6" fmla="*/ 119 w 512"/>
                                                      <a:gd name="T7" fmla="*/ 55 h 293"/>
                                                      <a:gd name="T8" fmla="*/ 110 w 512"/>
                                                      <a:gd name="T9" fmla="*/ 83 h 293"/>
                                                      <a:gd name="T10" fmla="*/ 92 w 512"/>
                                                      <a:gd name="T11" fmla="*/ 110 h 293"/>
                                                      <a:gd name="T12" fmla="*/ 137 w 512"/>
                                                      <a:gd name="T13" fmla="*/ 138 h 293"/>
                                                      <a:gd name="T14" fmla="*/ 201 w 512"/>
                                                      <a:gd name="T15" fmla="*/ 156 h 293"/>
                                                      <a:gd name="T16" fmla="*/ 265 w 512"/>
                                                      <a:gd name="T17" fmla="*/ 183 h 293"/>
                                                      <a:gd name="T18" fmla="*/ 284 w 512"/>
                                                      <a:gd name="T19" fmla="*/ 202 h 293"/>
                                                      <a:gd name="T20" fmla="*/ 339 w 512"/>
                                                      <a:gd name="T21" fmla="*/ 229 h 293"/>
                                                      <a:gd name="T22" fmla="*/ 366 w 512"/>
                                                      <a:gd name="T23" fmla="*/ 247 h 293"/>
                                                      <a:gd name="T24" fmla="*/ 393 w 512"/>
                                                      <a:gd name="T25" fmla="*/ 256 h 293"/>
                                                      <a:gd name="T26" fmla="*/ 439 w 512"/>
                                                      <a:gd name="T27" fmla="*/ 293 h 293"/>
                                                      <a:gd name="T28" fmla="*/ 512 w 512"/>
                                                      <a:gd name="T29" fmla="*/ 284 h 293"/>
                                                      <a:gd name="T30" fmla="*/ 0 60000 65536"/>
                                                      <a:gd name="T31" fmla="*/ 0 60000 65536"/>
                                                      <a:gd name="T32" fmla="*/ 0 60000 65536"/>
                                                      <a:gd name="T33" fmla="*/ 0 60000 65536"/>
                                                      <a:gd name="T34" fmla="*/ 0 60000 65536"/>
                                                      <a:gd name="T35" fmla="*/ 0 60000 65536"/>
                                                      <a:gd name="T36" fmla="*/ 0 60000 65536"/>
                                                      <a:gd name="T37" fmla="*/ 0 60000 65536"/>
                                                      <a:gd name="T38" fmla="*/ 0 60000 65536"/>
                                                      <a:gd name="T39" fmla="*/ 0 60000 65536"/>
                                                      <a:gd name="T40" fmla="*/ 0 60000 65536"/>
                                                      <a:gd name="T41" fmla="*/ 0 60000 65536"/>
                                                      <a:gd name="T42" fmla="*/ 0 60000 65536"/>
                                                      <a:gd name="T43" fmla="*/ 0 60000 65536"/>
                                                      <a:gd name="T44" fmla="*/ 0 60000 65536"/>
                                                      <a:gd name="T45" fmla="*/ 0 w 512"/>
                                                      <a:gd name="T46" fmla="*/ 0 h 293"/>
                                                      <a:gd name="T47" fmla="*/ 512 w 512"/>
                                                      <a:gd name="T48" fmla="*/ 293 h 293"/>
                                                    </a:gdLst>
                                                    <a:ahLst/>
                                                    <a:cxnLst>
                                                      <a:cxn ang="T30">
                                                        <a:pos x="T0" y="T1"/>
                                                      </a:cxn>
                                                      <a:cxn ang="T31">
                                                        <a:pos x="T2" y="T3"/>
                                                      </a:cxn>
                                                      <a:cxn ang="T32">
                                                        <a:pos x="T4" y="T5"/>
                                                      </a:cxn>
                                                      <a:cxn ang="T33">
                                                        <a:pos x="T6" y="T7"/>
                                                      </a:cxn>
                                                      <a:cxn ang="T34">
                                                        <a:pos x="T8" y="T9"/>
                                                      </a:cxn>
                                                      <a:cxn ang="T35">
                                                        <a:pos x="T10" y="T11"/>
                                                      </a:cxn>
                                                      <a:cxn ang="T36">
                                                        <a:pos x="T12" y="T13"/>
                                                      </a:cxn>
                                                      <a:cxn ang="T37">
                                                        <a:pos x="T14" y="T15"/>
                                                      </a:cxn>
                                                      <a:cxn ang="T38">
                                                        <a:pos x="T16" y="T17"/>
                                                      </a:cxn>
                                                      <a:cxn ang="T39">
                                                        <a:pos x="T18" y="T19"/>
                                                      </a:cxn>
                                                      <a:cxn ang="T40">
                                                        <a:pos x="T20" y="T21"/>
                                                      </a:cxn>
                                                      <a:cxn ang="T41">
                                                        <a:pos x="T22" y="T23"/>
                                                      </a:cxn>
                                                      <a:cxn ang="T42">
                                                        <a:pos x="T24" y="T25"/>
                                                      </a:cxn>
                                                      <a:cxn ang="T43">
                                                        <a:pos x="T26" y="T27"/>
                                                      </a:cxn>
                                                      <a:cxn ang="T44">
                                                        <a:pos x="T28" y="T29"/>
                                                      </a:cxn>
                                                    </a:cxnLst>
                                                    <a:rect l="T45" t="T46" r="T47" b="T48"/>
                                                    <a:pathLst>
                                                      <a:path w="512" h="293">
                                                        <a:moveTo>
                                                          <a:pt x="0" y="0"/>
                                                        </a:moveTo>
                                                        <a:cubicBezTo>
                                                          <a:pt x="9" y="3"/>
                                                          <a:pt x="22" y="2"/>
                                                          <a:pt x="28" y="10"/>
                                                        </a:cubicBezTo>
                                                        <a:cubicBezTo>
                                                          <a:pt x="36" y="20"/>
                                                          <a:pt x="26" y="41"/>
                                                          <a:pt x="37" y="46"/>
                                                        </a:cubicBezTo>
                                                        <a:cubicBezTo>
                                                          <a:pt x="62" y="58"/>
                                                          <a:pt x="92" y="52"/>
                                                          <a:pt x="119" y="55"/>
                                                        </a:cubicBezTo>
                                                        <a:cubicBezTo>
                                                          <a:pt x="152" y="89"/>
                                                          <a:pt x="136" y="62"/>
                                                          <a:pt x="110" y="83"/>
                                                        </a:cubicBezTo>
                                                        <a:cubicBezTo>
                                                          <a:pt x="102" y="90"/>
                                                          <a:pt x="98" y="101"/>
                                                          <a:pt x="92" y="110"/>
                                                        </a:cubicBezTo>
                                                        <a:cubicBezTo>
                                                          <a:pt x="171" y="136"/>
                                                          <a:pt x="73" y="99"/>
                                                          <a:pt x="137" y="138"/>
                                                        </a:cubicBezTo>
                                                        <a:cubicBezTo>
                                                          <a:pt x="145" y="143"/>
                                                          <a:pt x="196" y="155"/>
                                                          <a:pt x="201" y="156"/>
                                                        </a:cubicBezTo>
                                                        <a:cubicBezTo>
                                                          <a:pt x="245" y="198"/>
                                                          <a:pt x="186" y="149"/>
                                                          <a:pt x="265" y="183"/>
                                                        </a:cubicBezTo>
                                                        <a:cubicBezTo>
                                                          <a:pt x="273" y="187"/>
                                                          <a:pt x="277" y="196"/>
                                                          <a:pt x="284" y="202"/>
                                                        </a:cubicBezTo>
                                                        <a:cubicBezTo>
                                                          <a:pt x="309" y="222"/>
                                                          <a:pt x="310" y="220"/>
                                                          <a:pt x="339" y="229"/>
                                                        </a:cubicBezTo>
                                                        <a:cubicBezTo>
                                                          <a:pt x="348" y="235"/>
                                                          <a:pt x="356" y="242"/>
                                                          <a:pt x="366" y="247"/>
                                                        </a:cubicBezTo>
                                                        <a:cubicBezTo>
                                                          <a:pt x="374" y="251"/>
                                                          <a:pt x="385" y="251"/>
                                                          <a:pt x="393" y="256"/>
                                                        </a:cubicBezTo>
                                                        <a:cubicBezTo>
                                                          <a:pt x="410" y="266"/>
                                                          <a:pt x="423" y="282"/>
                                                          <a:pt x="439" y="293"/>
                                                        </a:cubicBezTo>
                                                        <a:cubicBezTo>
                                                          <a:pt x="506" y="284"/>
                                                          <a:pt x="481" y="284"/>
                                                          <a:pt x="512" y="284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>
                                                    <a:solidFill>
                                                      <a:srgbClr val="008000"/>
                                                    </a:solidFill>
                                                    <a:round/>
                                                    <a:headEnd/>
                                                    <a:tailEnd/>
                                                  </a:ln>
                                                  <a:extLst>
                                                    <a:ext uri="{909E8E84-426E-40DD-AFC4-6F175D3DCCD1}">
                                                      <a14:hiddenFill xmlns:a14="http://schemas.microsoft.com/office/drawing/2010/main"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</a14:hiddenFill>
                                                    </a:ext>
                                                  </a:extLst>
                                                </p:spPr>
                                                <p:txBody>
                                                  <a:bodyPr/>
                                                  <a:lstStyle/>
                                                  <a:p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49" name="Freeform 36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06657331-3C72-4713-2A04-DF96CF0B6FB4}"/>
                                                    </a:ext>
                                                  </a:extLst>
                                                </p:cNvPr>
                                                <p:cNvSpPr>
                                                  <a:spLocks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2816" y="2203"/>
                                                  <a:ext cx="265" cy="549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T0" fmla="*/ 256 w 265"/>
                                                    <a:gd name="T1" fmla="*/ 0 h 549"/>
                                                    <a:gd name="T2" fmla="*/ 265 w 265"/>
                                                    <a:gd name="T3" fmla="*/ 101 h 549"/>
                                                    <a:gd name="T4" fmla="*/ 238 w 265"/>
                                                    <a:gd name="T5" fmla="*/ 247 h 549"/>
                                                    <a:gd name="T6" fmla="*/ 210 w 265"/>
                                                    <a:gd name="T7" fmla="*/ 256 h 549"/>
                                                    <a:gd name="T8" fmla="*/ 155 w 265"/>
                                                    <a:gd name="T9" fmla="*/ 357 h 549"/>
                                                    <a:gd name="T10" fmla="*/ 165 w 265"/>
                                                    <a:gd name="T11" fmla="*/ 384 h 549"/>
                                                    <a:gd name="T12" fmla="*/ 192 w 265"/>
                                                    <a:gd name="T13" fmla="*/ 394 h 549"/>
                                                    <a:gd name="T14" fmla="*/ 165 w 265"/>
                                                    <a:gd name="T15" fmla="*/ 421 h 549"/>
                                                    <a:gd name="T16" fmla="*/ 82 w 265"/>
                                                    <a:gd name="T17" fmla="*/ 467 h 549"/>
                                                    <a:gd name="T18" fmla="*/ 37 w 265"/>
                                                    <a:gd name="T19" fmla="*/ 512 h 549"/>
                                                    <a:gd name="T20" fmla="*/ 27 w 265"/>
                                                    <a:gd name="T21" fmla="*/ 540 h 549"/>
                                                    <a:gd name="T22" fmla="*/ 0 w 265"/>
                                                    <a:gd name="T23" fmla="*/ 549 h 549"/>
                                                    <a:gd name="T24" fmla="*/ 0 60000 65536"/>
                                                    <a:gd name="T25" fmla="*/ 0 60000 65536"/>
                                                    <a:gd name="T26" fmla="*/ 0 60000 65536"/>
                                                    <a:gd name="T27" fmla="*/ 0 60000 65536"/>
                                                    <a:gd name="T28" fmla="*/ 0 60000 65536"/>
                                                    <a:gd name="T29" fmla="*/ 0 60000 65536"/>
                                                    <a:gd name="T30" fmla="*/ 0 60000 65536"/>
                                                    <a:gd name="T31" fmla="*/ 0 60000 65536"/>
                                                    <a:gd name="T32" fmla="*/ 0 60000 65536"/>
                                                    <a:gd name="T33" fmla="*/ 0 60000 65536"/>
                                                    <a:gd name="T34" fmla="*/ 0 60000 65536"/>
                                                    <a:gd name="T35" fmla="*/ 0 60000 65536"/>
                                                    <a:gd name="T36" fmla="*/ 0 w 265"/>
                                                    <a:gd name="T37" fmla="*/ 0 h 549"/>
                                                    <a:gd name="T38" fmla="*/ 265 w 265"/>
                                                    <a:gd name="T39" fmla="*/ 549 h 549"/>
                                                  </a:gdLst>
                                                  <a:ahLst/>
                                                  <a:cxnLst>
                                                    <a:cxn ang="T24">
                                                      <a:pos x="T0" y="T1"/>
                                                    </a:cxn>
                                                    <a:cxn ang="T25">
                                                      <a:pos x="T2" y="T3"/>
                                                    </a:cxn>
                                                    <a:cxn ang="T26">
                                                      <a:pos x="T4" y="T5"/>
                                                    </a:cxn>
                                                    <a:cxn ang="T27">
                                                      <a:pos x="T6" y="T7"/>
                                                    </a:cxn>
                                                    <a:cxn ang="T28">
                                                      <a:pos x="T8" y="T9"/>
                                                    </a:cxn>
                                                    <a:cxn ang="T29">
                                                      <a:pos x="T10" y="T11"/>
                                                    </a:cxn>
                                                    <a:cxn ang="T30">
                                                      <a:pos x="T12" y="T13"/>
                                                    </a:cxn>
                                                    <a:cxn ang="T31">
                                                      <a:pos x="T14" y="T15"/>
                                                    </a:cxn>
                                                    <a:cxn ang="T32">
                                                      <a:pos x="T16" y="T17"/>
                                                    </a:cxn>
                                                    <a:cxn ang="T33">
                                                      <a:pos x="T18" y="T19"/>
                                                    </a:cxn>
                                                    <a:cxn ang="T34">
                                                      <a:pos x="T20" y="T21"/>
                                                    </a:cxn>
                                                    <a:cxn ang="T35">
                                                      <a:pos x="T22" y="T23"/>
                                                    </a:cxn>
                                                  </a:cxnLst>
                                                  <a:rect l="T36" t="T37" r="T38" b="T39"/>
                                                  <a:pathLst>
                                                    <a:path w="265" h="549">
                                                      <a:moveTo>
                                                        <a:pt x="256" y="0"/>
                                                      </a:moveTo>
                                                      <a:cubicBezTo>
                                                        <a:pt x="223" y="34"/>
                                                        <a:pt x="206" y="81"/>
                                                        <a:pt x="265" y="101"/>
                                                      </a:cubicBezTo>
                                                      <a:cubicBezTo>
                                                        <a:pt x="265" y="105"/>
                                                        <a:pt x="252" y="230"/>
                                                        <a:pt x="238" y="247"/>
                                                      </a:cubicBezTo>
                                                      <a:cubicBezTo>
                                                        <a:pt x="232" y="255"/>
                                                        <a:pt x="219" y="253"/>
                                                        <a:pt x="210" y="256"/>
                                                      </a:cubicBezTo>
                                                      <a:cubicBezTo>
                                                        <a:pt x="168" y="300"/>
                                                        <a:pt x="219" y="336"/>
                                                        <a:pt x="155" y="357"/>
                                                      </a:cubicBezTo>
                                                      <a:cubicBezTo>
                                                        <a:pt x="158" y="366"/>
                                                        <a:pt x="158" y="377"/>
                                                        <a:pt x="165" y="384"/>
                                                      </a:cubicBezTo>
                                                      <a:cubicBezTo>
                                                        <a:pt x="172" y="391"/>
                                                        <a:pt x="192" y="384"/>
                                                        <a:pt x="192" y="394"/>
                                                      </a:cubicBezTo>
                                                      <a:cubicBezTo>
                                                        <a:pt x="192" y="407"/>
                                                        <a:pt x="175" y="413"/>
                                                        <a:pt x="165" y="421"/>
                                                      </a:cubicBezTo>
                                                      <a:cubicBezTo>
                                                        <a:pt x="117" y="459"/>
                                                        <a:pt x="124" y="453"/>
                                                        <a:pt x="82" y="467"/>
                                                      </a:cubicBezTo>
                                                      <a:cubicBezTo>
                                                        <a:pt x="55" y="485"/>
                                                        <a:pt x="52" y="482"/>
                                                        <a:pt x="37" y="512"/>
                                                      </a:cubicBezTo>
                                                      <a:cubicBezTo>
                                                        <a:pt x="33" y="521"/>
                                                        <a:pt x="34" y="533"/>
                                                        <a:pt x="27" y="540"/>
                                                      </a:cubicBezTo>
                                                      <a:cubicBezTo>
                                                        <a:pt x="20" y="547"/>
                                                        <a:pt x="0" y="549"/>
                                                        <a:pt x="0" y="549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>
                                                  <a:solidFill>
                                                    <a:srgbClr val="008000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  <a:extLst>
                                                  <a:ext uri="{909E8E84-426E-40DD-AFC4-6F175D3DCCD1}">
                                                    <a14:hiddenFill xmlns:a14="http://schemas.microsoft.com/office/drawing/2010/main">
                                                      <a:solidFill>
                                                        <a:srgbClr val="FFFFFF"/>
                                                      </a:solidFill>
                                                    </a14:hiddenFill>
                                                  </a:ext>
                                                </a:extLst>
                                              </p:spPr>
                                              <p:txBody>
                                                <a:bodyPr/>
                                                <a:lstStyle/>
                                                <a:p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47" name="Freeform 37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A4F0D72A-058E-C672-9265-1FE793BF0611}"/>
                                                  </a:ext>
                                                </a:extLst>
                                              </p:cNvPr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2853" y="2953"/>
                                                <a:ext cx="420" cy="174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420 w 420"/>
                                                  <a:gd name="T1" fmla="*/ 174 h 174"/>
                                                  <a:gd name="T2" fmla="*/ 393 w 420"/>
                                                  <a:gd name="T3" fmla="*/ 165 h 174"/>
                                                  <a:gd name="T4" fmla="*/ 384 w 420"/>
                                                  <a:gd name="T5" fmla="*/ 137 h 174"/>
                                                  <a:gd name="T6" fmla="*/ 338 w 420"/>
                                                  <a:gd name="T7" fmla="*/ 110 h 174"/>
                                                  <a:gd name="T8" fmla="*/ 283 w 420"/>
                                                  <a:gd name="T9" fmla="*/ 119 h 174"/>
                                                  <a:gd name="T10" fmla="*/ 256 w 420"/>
                                                  <a:gd name="T11" fmla="*/ 146 h 174"/>
                                                  <a:gd name="T12" fmla="*/ 192 w 420"/>
                                                  <a:gd name="T13" fmla="*/ 137 h 174"/>
                                                  <a:gd name="T14" fmla="*/ 155 w 420"/>
                                                  <a:gd name="T15" fmla="*/ 92 h 174"/>
                                                  <a:gd name="T16" fmla="*/ 146 w 420"/>
                                                  <a:gd name="T17" fmla="*/ 64 h 174"/>
                                                  <a:gd name="T18" fmla="*/ 118 w 420"/>
                                                  <a:gd name="T19" fmla="*/ 46 h 174"/>
                                                  <a:gd name="T20" fmla="*/ 0 w 420"/>
                                                  <a:gd name="T21" fmla="*/ 0 h 174"/>
                                                  <a:gd name="T22" fmla="*/ 0 60000 65536"/>
                                                  <a:gd name="T23" fmla="*/ 0 60000 65536"/>
                                                  <a:gd name="T24" fmla="*/ 0 60000 65536"/>
                                                  <a:gd name="T25" fmla="*/ 0 60000 65536"/>
                                                  <a:gd name="T26" fmla="*/ 0 60000 65536"/>
                                                  <a:gd name="T27" fmla="*/ 0 60000 65536"/>
                                                  <a:gd name="T28" fmla="*/ 0 60000 65536"/>
                                                  <a:gd name="T29" fmla="*/ 0 60000 65536"/>
                                                  <a:gd name="T30" fmla="*/ 0 60000 65536"/>
                                                  <a:gd name="T31" fmla="*/ 0 60000 65536"/>
                                                  <a:gd name="T32" fmla="*/ 0 60000 65536"/>
                                                  <a:gd name="T33" fmla="*/ 0 w 420"/>
                                                  <a:gd name="T34" fmla="*/ 0 h 174"/>
                                                  <a:gd name="T35" fmla="*/ 420 w 420"/>
                                                  <a:gd name="T36" fmla="*/ 174 h 174"/>
                                                </a:gdLst>
                                                <a:ahLst/>
                                                <a:cxnLst>
                                                  <a:cxn ang="T22">
                                                    <a:pos x="T0" y="T1"/>
                                                  </a:cxn>
                                                  <a:cxn ang="T23">
                                                    <a:pos x="T2" y="T3"/>
                                                  </a:cxn>
                                                  <a:cxn ang="T24">
                                                    <a:pos x="T4" y="T5"/>
                                                  </a:cxn>
                                                  <a:cxn ang="T25">
                                                    <a:pos x="T6" y="T7"/>
                                                  </a:cxn>
                                                  <a:cxn ang="T26">
                                                    <a:pos x="T8" y="T9"/>
                                                  </a:cxn>
                                                  <a:cxn ang="T27">
                                                    <a:pos x="T10" y="T11"/>
                                                  </a:cxn>
                                                  <a:cxn ang="T28">
                                                    <a:pos x="T12" y="T13"/>
                                                  </a:cxn>
                                                  <a:cxn ang="T29">
                                                    <a:pos x="T14" y="T15"/>
                                                  </a:cxn>
                                                  <a:cxn ang="T30">
                                                    <a:pos x="T16" y="T17"/>
                                                  </a:cxn>
                                                  <a:cxn ang="T31">
                                                    <a:pos x="T18" y="T19"/>
                                                  </a:cxn>
                                                  <a:cxn ang="T32">
                                                    <a:pos x="T20" y="T21"/>
                                                  </a:cxn>
                                                </a:cxnLst>
                                                <a:rect l="T33" t="T34" r="T35" b="T36"/>
                                                <a:pathLst>
                                                  <a:path w="420" h="174">
                                                    <a:moveTo>
                                                      <a:pt x="420" y="174"/>
                                                    </a:moveTo>
                                                    <a:cubicBezTo>
                                                      <a:pt x="411" y="171"/>
                                                      <a:pt x="400" y="172"/>
                                                      <a:pt x="393" y="165"/>
                                                    </a:cubicBezTo>
                                                    <a:cubicBezTo>
                                                      <a:pt x="386" y="158"/>
                                                      <a:pt x="389" y="145"/>
                                                      <a:pt x="384" y="137"/>
                                                    </a:cubicBezTo>
                                                    <a:cubicBezTo>
                                                      <a:pt x="372" y="117"/>
                                                      <a:pt x="358" y="117"/>
                                                      <a:pt x="338" y="110"/>
                                                    </a:cubicBezTo>
                                                    <a:cubicBezTo>
                                                      <a:pt x="320" y="113"/>
                                                      <a:pt x="300" y="112"/>
                                                      <a:pt x="283" y="119"/>
                                                    </a:cubicBezTo>
                                                    <a:cubicBezTo>
                                                      <a:pt x="271" y="124"/>
                                                      <a:pt x="268" y="144"/>
                                                      <a:pt x="256" y="146"/>
                                                    </a:cubicBezTo>
                                                    <a:cubicBezTo>
                                                      <a:pt x="235" y="150"/>
                                                      <a:pt x="213" y="140"/>
                                                      <a:pt x="192" y="137"/>
                                                    </a:cubicBezTo>
                                                    <a:cubicBezTo>
                                                      <a:pt x="174" y="120"/>
                                                      <a:pt x="167" y="116"/>
                                                      <a:pt x="155" y="92"/>
                                                    </a:cubicBezTo>
                                                    <a:cubicBezTo>
                                                      <a:pt x="151" y="83"/>
                                                      <a:pt x="152" y="72"/>
                                                      <a:pt x="146" y="64"/>
                                                    </a:cubicBezTo>
                                                    <a:cubicBezTo>
                                                      <a:pt x="139" y="55"/>
                                                      <a:pt x="127" y="53"/>
                                                      <a:pt x="118" y="46"/>
                                                    </a:cubicBezTo>
                                                    <a:cubicBezTo>
                                                      <a:pt x="75" y="10"/>
                                                      <a:pt x="61" y="0"/>
                                                      <a:pt x="0" y="0"/>
                                                    </a:cubicBezTo>
                                                  </a:path>
                                                </a:pathLst>
                                              </a:custGeom>
                                              <a:noFill/>
                                              <a:ln w="9525">
                                                <a:solidFill>
                                                  <a:srgbClr val="008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solidFill>
                                                      <a:srgbClr val="FFFFFF"/>
                                                    </a:solidFill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45" name="Freeform 38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4AD4CE20-A64E-C41F-D6F8-D86A53CD5CD6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121" y="3483"/>
                                              <a:ext cx="503" cy="31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0 w 503"/>
                                                <a:gd name="T1" fmla="*/ 0 h 319"/>
                                                <a:gd name="T2" fmla="*/ 18 w 503"/>
                                                <a:gd name="T3" fmla="*/ 19 h 319"/>
                                                <a:gd name="T4" fmla="*/ 46 w 503"/>
                                                <a:gd name="T5" fmla="*/ 28 h 319"/>
                                                <a:gd name="T6" fmla="*/ 92 w 503"/>
                                                <a:gd name="T7" fmla="*/ 92 h 319"/>
                                                <a:gd name="T8" fmla="*/ 128 w 503"/>
                                                <a:gd name="T9" fmla="*/ 138 h 319"/>
                                                <a:gd name="T10" fmla="*/ 265 w 503"/>
                                                <a:gd name="T11" fmla="*/ 165 h 319"/>
                                                <a:gd name="T12" fmla="*/ 329 w 503"/>
                                                <a:gd name="T13" fmla="*/ 211 h 319"/>
                                                <a:gd name="T14" fmla="*/ 402 w 503"/>
                                                <a:gd name="T15" fmla="*/ 247 h 319"/>
                                                <a:gd name="T16" fmla="*/ 430 w 503"/>
                                                <a:gd name="T17" fmla="*/ 256 h 319"/>
                                                <a:gd name="T18" fmla="*/ 457 w 503"/>
                                                <a:gd name="T19" fmla="*/ 256 h 319"/>
                                                <a:gd name="T20" fmla="*/ 503 w 503"/>
                                                <a:gd name="T21" fmla="*/ 266 h 319"/>
                                                <a:gd name="T22" fmla="*/ 430 w 503"/>
                                                <a:gd name="T23" fmla="*/ 220 h 319"/>
                                                <a:gd name="T24" fmla="*/ 284 w 503"/>
                                                <a:gd name="T25" fmla="*/ 183 h 319"/>
                                                <a:gd name="T26" fmla="*/ 0 60000 65536"/>
                                                <a:gd name="T27" fmla="*/ 0 60000 65536"/>
                                                <a:gd name="T28" fmla="*/ 0 60000 65536"/>
                                                <a:gd name="T29" fmla="*/ 0 60000 65536"/>
                                                <a:gd name="T30" fmla="*/ 0 60000 65536"/>
                                                <a:gd name="T31" fmla="*/ 0 60000 65536"/>
                                                <a:gd name="T32" fmla="*/ 0 60000 65536"/>
                                                <a:gd name="T33" fmla="*/ 0 60000 65536"/>
                                                <a:gd name="T34" fmla="*/ 0 60000 65536"/>
                                                <a:gd name="T35" fmla="*/ 0 60000 65536"/>
                                                <a:gd name="T36" fmla="*/ 0 60000 65536"/>
                                                <a:gd name="T37" fmla="*/ 0 60000 65536"/>
                                                <a:gd name="T38" fmla="*/ 0 60000 65536"/>
                                                <a:gd name="T39" fmla="*/ 0 w 503"/>
                                                <a:gd name="T40" fmla="*/ 0 h 319"/>
                                                <a:gd name="T41" fmla="*/ 503 w 503"/>
                                                <a:gd name="T42" fmla="*/ 319 h 319"/>
                                              </a:gdLst>
                                              <a:ahLst/>
                                              <a:cxnLst>
                                                <a:cxn ang="T26">
                                                  <a:pos x="T0" y="T1"/>
                                                </a:cxn>
                                                <a:cxn ang="T27">
                                                  <a:pos x="T2" y="T3"/>
                                                </a:cxn>
                                                <a:cxn ang="T28">
                                                  <a:pos x="T4" y="T5"/>
                                                </a:cxn>
                                                <a:cxn ang="T29">
                                                  <a:pos x="T6" y="T7"/>
                                                </a:cxn>
                                                <a:cxn ang="T30">
                                                  <a:pos x="T8" y="T9"/>
                                                </a:cxn>
                                                <a:cxn ang="T31">
                                                  <a:pos x="T10" y="T11"/>
                                                </a:cxn>
                                                <a:cxn ang="T32">
                                                  <a:pos x="T12" y="T13"/>
                                                </a:cxn>
                                                <a:cxn ang="T33">
                                                  <a:pos x="T14" y="T15"/>
                                                </a:cxn>
                                                <a:cxn ang="T34">
                                                  <a:pos x="T16" y="T17"/>
                                                </a:cxn>
                                                <a:cxn ang="T35">
                                                  <a:pos x="T18" y="T19"/>
                                                </a:cxn>
                                                <a:cxn ang="T36">
                                                  <a:pos x="T20" y="T21"/>
                                                </a:cxn>
                                                <a:cxn ang="T37">
                                                  <a:pos x="T22" y="T23"/>
                                                </a:cxn>
                                                <a:cxn ang="T38">
                                                  <a:pos x="T24" y="T25"/>
                                                </a:cxn>
                                              </a:cxnLst>
                                              <a:rect l="T39" t="T40" r="T41" b="T42"/>
                                              <a:pathLst>
                                                <a:path w="503" h="319">
                                                  <a:moveTo>
                                                    <a:pt x="0" y="0"/>
                                                  </a:moveTo>
                                                  <a:cubicBezTo>
                                                    <a:pt x="6" y="6"/>
                                                    <a:pt x="11" y="14"/>
                                                    <a:pt x="18" y="19"/>
                                                  </a:cubicBezTo>
                                                  <a:cubicBezTo>
                                                    <a:pt x="26" y="24"/>
                                                    <a:pt x="40" y="20"/>
                                                    <a:pt x="46" y="28"/>
                                                  </a:cubicBezTo>
                                                  <a:cubicBezTo>
                                                    <a:pt x="100" y="103"/>
                                                    <a:pt x="29" y="72"/>
                                                    <a:pt x="92" y="92"/>
                                                  </a:cubicBezTo>
                                                  <a:cubicBezTo>
                                                    <a:pt x="96" y="99"/>
                                                    <a:pt x="117" y="133"/>
                                                    <a:pt x="128" y="138"/>
                                                  </a:cubicBezTo>
                                                  <a:cubicBezTo>
                                                    <a:pt x="163" y="153"/>
                                                    <a:pt x="229" y="160"/>
                                                    <a:pt x="265" y="165"/>
                                                  </a:cubicBezTo>
                                                  <a:cubicBezTo>
                                                    <a:pt x="322" y="183"/>
                                                    <a:pt x="273" y="192"/>
                                                    <a:pt x="329" y="211"/>
                                                  </a:cubicBezTo>
                                                  <a:cubicBezTo>
                                                    <a:pt x="362" y="242"/>
                                                    <a:pt x="340" y="227"/>
                                                    <a:pt x="402" y="247"/>
                                                  </a:cubicBezTo>
                                                  <a:cubicBezTo>
                                                    <a:pt x="411" y="250"/>
                                                    <a:pt x="430" y="256"/>
                                                    <a:pt x="430" y="256"/>
                                                  </a:cubicBezTo>
                                                  <a:cubicBezTo>
                                                    <a:pt x="450" y="319"/>
                                                    <a:pt x="425" y="265"/>
                                                    <a:pt x="457" y="256"/>
                                                  </a:cubicBezTo>
                                                  <a:cubicBezTo>
                                                    <a:pt x="472" y="252"/>
                                                    <a:pt x="488" y="263"/>
                                                    <a:pt x="503" y="266"/>
                                                  </a:cubicBezTo>
                                                  <a:cubicBezTo>
                                                    <a:pt x="477" y="238"/>
                                                    <a:pt x="469" y="230"/>
                                                    <a:pt x="430" y="220"/>
                                                  </a:cubicBezTo>
                                                  <a:cubicBezTo>
                                                    <a:pt x="360" y="175"/>
                                                    <a:pt x="405" y="183"/>
                                                    <a:pt x="284" y="183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>
                                              <a:solidFill>
                                                <a:srgbClr val="008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solidFill>
                                                    <a:srgbClr val="FFFFFF"/>
                                                  </a:solidFill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43" name="Freeform 39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73DD11E5-D438-4F56-2E76-7E102F005AAC}"/>
                                              </a:ext>
                                            </a:extLst>
                                          </p:cNvPr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095" y="293"/>
                                            <a:ext cx="438" cy="795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72 w 438"/>
                                              <a:gd name="T1" fmla="*/ 0 h 795"/>
                                              <a:gd name="T2" fmla="*/ 99 w 438"/>
                                              <a:gd name="T3" fmla="*/ 18 h 795"/>
                                              <a:gd name="T4" fmla="*/ 118 w 438"/>
                                              <a:gd name="T5" fmla="*/ 73 h 795"/>
                                              <a:gd name="T6" fmla="*/ 108 w 438"/>
                                              <a:gd name="T7" fmla="*/ 164 h 795"/>
                                              <a:gd name="T8" fmla="*/ 63 w 438"/>
                                              <a:gd name="T9" fmla="*/ 173 h 795"/>
                                              <a:gd name="T10" fmla="*/ 44 w 438"/>
                                              <a:gd name="T11" fmla="*/ 228 h 795"/>
                                              <a:gd name="T12" fmla="*/ 54 w 438"/>
                                              <a:gd name="T13" fmla="*/ 274 h 795"/>
                                              <a:gd name="T14" fmla="*/ 35 w 438"/>
                                              <a:gd name="T15" fmla="*/ 347 h 795"/>
                                              <a:gd name="T16" fmla="*/ 63 w 438"/>
                                              <a:gd name="T17" fmla="*/ 493 h 795"/>
                                              <a:gd name="T18" fmla="*/ 81 w 438"/>
                                              <a:gd name="T19" fmla="*/ 512 h 795"/>
                                              <a:gd name="T20" fmla="*/ 90 w 438"/>
                                              <a:gd name="T21" fmla="*/ 557 h 795"/>
                                              <a:gd name="T22" fmla="*/ 127 w 438"/>
                                              <a:gd name="T23" fmla="*/ 566 h 795"/>
                                              <a:gd name="T24" fmla="*/ 246 w 438"/>
                                              <a:gd name="T25" fmla="*/ 612 h 795"/>
                                              <a:gd name="T26" fmla="*/ 255 w 438"/>
                                              <a:gd name="T27" fmla="*/ 676 h 795"/>
                                              <a:gd name="T28" fmla="*/ 282 w 438"/>
                                              <a:gd name="T29" fmla="*/ 685 h 795"/>
                                              <a:gd name="T30" fmla="*/ 319 w 438"/>
                                              <a:gd name="T31" fmla="*/ 722 h 795"/>
                                              <a:gd name="T32" fmla="*/ 337 w 438"/>
                                              <a:gd name="T33" fmla="*/ 777 h 795"/>
                                              <a:gd name="T34" fmla="*/ 438 w 438"/>
                                              <a:gd name="T35" fmla="*/ 795 h 795"/>
                                              <a:gd name="T36" fmla="*/ 0 60000 65536"/>
                                              <a:gd name="T37" fmla="*/ 0 60000 65536"/>
                                              <a:gd name="T38" fmla="*/ 0 60000 65536"/>
                                              <a:gd name="T39" fmla="*/ 0 60000 65536"/>
                                              <a:gd name="T40" fmla="*/ 0 60000 65536"/>
                                              <a:gd name="T41" fmla="*/ 0 60000 65536"/>
                                              <a:gd name="T42" fmla="*/ 0 60000 65536"/>
                                              <a:gd name="T43" fmla="*/ 0 60000 65536"/>
                                              <a:gd name="T44" fmla="*/ 0 60000 65536"/>
                                              <a:gd name="T45" fmla="*/ 0 60000 65536"/>
                                              <a:gd name="T46" fmla="*/ 0 60000 65536"/>
                                              <a:gd name="T47" fmla="*/ 0 60000 65536"/>
                                              <a:gd name="T48" fmla="*/ 0 60000 65536"/>
                                              <a:gd name="T49" fmla="*/ 0 60000 65536"/>
                                              <a:gd name="T50" fmla="*/ 0 60000 65536"/>
                                              <a:gd name="T51" fmla="*/ 0 60000 65536"/>
                                              <a:gd name="T52" fmla="*/ 0 60000 65536"/>
                                              <a:gd name="T53" fmla="*/ 0 60000 65536"/>
                                              <a:gd name="T54" fmla="*/ 0 w 438"/>
                                              <a:gd name="T55" fmla="*/ 0 h 795"/>
                                              <a:gd name="T56" fmla="*/ 438 w 438"/>
                                              <a:gd name="T57" fmla="*/ 795 h 795"/>
                                            </a:gdLst>
                                            <a:ahLst/>
                                            <a:cxnLst>
                                              <a:cxn ang="T36">
                                                <a:pos x="T0" y="T1"/>
                                              </a:cxn>
                                              <a:cxn ang="T37">
                                                <a:pos x="T2" y="T3"/>
                                              </a:cxn>
                                              <a:cxn ang="T38">
                                                <a:pos x="T4" y="T5"/>
                                              </a:cxn>
                                              <a:cxn ang="T39">
                                                <a:pos x="T6" y="T7"/>
                                              </a:cxn>
                                              <a:cxn ang="T40">
                                                <a:pos x="T8" y="T9"/>
                                              </a:cxn>
                                              <a:cxn ang="T41">
                                                <a:pos x="T10" y="T11"/>
                                              </a:cxn>
                                              <a:cxn ang="T42">
                                                <a:pos x="T12" y="T13"/>
                                              </a:cxn>
                                              <a:cxn ang="T43">
                                                <a:pos x="T14" y="T15"/>
                                              </a:cxn>
                                              <a:cxn ang="T44">
                                                <a:pos x="T16" y="T17"/>
                                              </a:cxn>
                                              <a:cxn ang="T45">
                                                <a:pos x="T18" y="T19"/>
                                              </a:cxn>
                                              <a:cxn ang="T46">
                                                <a:pos x="T20" y="T21"/>
                                              </a:cxn>
                                              <a:cxn ang="T47">
                                                <a:pos x="T22" y="T23"/>
                                              </a:cxn>
                                              <a:cxn ang="T48">
                                                <a:pos x="T24" y="T25"/>
                                              </a:cxn>
                                              <a:cxn ang="T49">
                                                <a:pos x="T26" y="T27"/>
                                              </a:cxn>
                                              <a:cxn ang="T50">
                                                <a:pos x="T28" y="T29"/>
                                              </a:cxn>
                                              <a:cxn ang="T51">
                                                <a:pos x="T30" y="T31"/>
                                              </a:cxn>
                                              <a:cxn ang="T52">
                                                <a:pos x="T32" y="T33"/>
                                              </a:cxn>
                                              <a:cxn ang="T53">
                                                <a:pos x="T34" y="T35"/>
                                              </a:cxn>
                                            </a:cxnLst>
                                            <a:rect l="T54" t="T55" r="T56" b="T57"/>
                                            <a:pathLst>
                                              <a:path w="438" h="795">
                                                <a:moveTo>
                                                  <a:pt x="72" y="0"/>
                                                </a:moveTo>
                                                <a:cubicBezTo>
                                                  <a:pt x="81" y="6"/>
                                                  <a:pt x="93" y="9"/>
                                                  <a:pt x="99" y="18"/>
                                                </a:cubicBezTo>
                                                <a:cubicBezTo>
                                                  <a:pt x="109" y="34"/>
                                                  <a:pt x="118" y="73"/>
                                                  <a:pt x="118" y="73"/>
                                                </a:cubicBezTo>
                                                <a:cubicBezTo>
                                                  <a:pt x="115" y="103"/>
                                                  <a:pt x="123" y="137"/>
                                                  <a:pt x="108" y="164"/>
                                                </a:cubicBezTo>
                                                <a:cubicBezTo>
                                                  <a:pt x="101" y="177"/>
                                                  <a:pt x="76" y="164"/>
                                                  <a:pt x="63" y="173"/>
                                                </a:cubicBezTo>
                                                <a:cubicBezTo>
                                                  <a:pt x="47" y="184"/>
                                                  <a:pt x="51" y="210"/>
                                                  <a:pt x="44" y="228"/>
                                                </a:cubicBezTo>
                                                <a:cubicBezTo>
                                                  <a:pt x="47" y="243"/>
                                                  <a:pt x="48" y="259"/>
                                                  <a:pt x="54" y="274"/>
                                                </a:cubicBezTo>
                                                <a:cubicBezTo>
                                                  <a:pt x="69" y="314"/>
                                                  <a:pt x="97" y="327"/>
                                                  <a:pt x="35" y="347"/>
                                                </a:cubicBezTo>
                                                <a:cubicBezTo>
                                                  <a:pt x="17" y="401"/>
                                                  <a:pt x="0" y="473"/>
                                                  <a:pt x="63" y="493"/>
                                                </a:cubicBezTo>
                                                <a:cubicBezTo>
                                                  <a:pt x="69" y="499"/>
                                                  <a:pt x="78" y="504"/>
                                                  <a:pt x="81" y="512"/>
                                                </a:cubicBezTo>
                                                <a:cubicBezTo>
                                                  <a:pt x="87" y="526"/>
                                                  <a:pt x="80" y="545"/>
                                                  <a:pt x="90" y="557"/>
                                                </a:cubicBezTo>
                                                <a:cubicBezTo>
                                                  <a:pt x="98" y="567"/>
                                                  <a:pt x="115" y="563"/>
                                                  <a:pt x="127" y="566"/>
                                                </a:cubicBezTo>
                                                <a:cubicBezTo>
                                                  <a:pt x="162" y="603"/>
                                                  <a:pt x="209" y="577"/>
                                                  <a:pt x="246" y="612"/>
                                                </a:cubicBezTo>
                                                <a:cubicBezTo>
                                                  <a:pt x="249" y="633"/>
                                                  <a:pt x="245" y="657"/>
                                                  <a:pt x="255" y="676"/>
                                                </a:cubicBezTo>
                                                <a:cubicBezTo>
                                                  <a:pt x="259" y="685"/>
                                                  <a:pt x="274" y="680"/>
                                                  <a:pt x="282" y="685"/>
                                                </a:cubicBezTo>
                                                <a:cubicBezTo>
                                                  <a:pt x="297" y="694"/>
                                                  <a:pt x="306" y="710"/>
                                                  <a:pt x="319" y="722"/>
                                                </a:cubicBezTo>
                                                <a:cubicBezTo>
                                                  <a:pt x="325" y="740"/>
                                                  <a:pt x="318" y="773"/>
                                                  <a:pt x="337" y="777"/>
                                                </a:cubicBezTo>
                                                <a:cubicBezTo>
                                                  <a:pt x="372" y="784"/>
                                                  <a:pt x="403" y="795"/>
                                                  <a:pt x="438" y="795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>
                                            <a:solidFill>
                                              <a:srgbClr val="008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  <a:extLst>
                                            <a:ext uri="{909E8E84-426E-40DD-AFC4-6F175D3DCCD1}">
                                              <a14:hiddenFill xmlns:a14="http://schemas.microsoft.com/office/drawing/2010/main">
                                                <a:solidFill>
                                                  <a:srgbClr val="FFFFFF"/>
                                                </a:solidFill>
                                              </a14:hiddenFill>
                                            </a:ext>
                                          </a:extLst>
                                        </p:spPr>
                                        <p:txBody>
                                          <a:bodyPr/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41" name="Freeform 40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3F873E05-823F-18B0-5C2C-D22D74C7EC38}"/>
                                            </a:ext>
                                          </a:extLst>
                                        </p:cNvPr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163" y="2551"/>
                                          <a:ext cx="250" cy="408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0 w 250"/>
                                            <a:gd name="T1" fmla="*/ 0 h 408"/>
                                            <a:gd name="T2" fmla="*/ 10 w 250"/>
                                            <a:gd name="T3" fmla="*/ 55 h 408"/>
                                            <a:gd name="T4" fmla="*/ 37 w 250"/>
                                            <a:gd name="T5" fmla="*/ 64 h 408"/>
                                            <a:gd name="T6" fmla="*/ 46 w 250"/>
                                            <a:gd name="T7" fmla="*/ 100 h 408"/>
                                            <a:gd name="T8" fmla="*/ 64 w 250"/>
                                            <a:gd name="T9" fmla="*/ 119 h 408"/>
                                            <a:gd name="T10" fmla="*/ 74 w 250"/>
                                            <a:gd name="T11" fmla="*/ 146 h 408"/>
                                            <a:gd name="T12" fmla="*/ 92 w 250"/>
                                            <a:gd name="T13" fmla="*/ 174 h 408"/>
                                            <a:gd name="T14" fmla="*/ 55 w 250"/>
                                            <a:gd name="T15" fmla="*/ 183 h 408"/>
                                            <a:gd name="T16" fmla="*/ 74 w 250"/>
                                            <a:gd name="T17" fmla="*/ 228 h 408"/>
                                            <a:gd name="T18" fmla="*/ 55 w 250"/>
                                            <a:gd name="T19" fmla="*/ 247 h 408"/>
                                            <a:gd name="T20" fmla="*/ 37 w 250"/>
                                            <a:gd name="T21" fmla="*/ 274 h 408"/>
                                            <a:gd name="T22" fmla="*/ 46 w 250"/>
                                            <a:gd name="T23" fmla="*/ 320 h 408"/>
                                            <a:gd name="T24" fmla="*/ 74 w 250"/>
                                            <a:gd name="T25" fmla="*/ 329 h 408"/>
                                            <a:gd name="T26" fmla="*/ 83 w 250"/>
                                            <a:gd name="T27" fmla="*/ 366 h 408"/>
                                            <a:gd name="T28" fmla="*/ 202 w 250"/>
                                            <a:gd name="T29" fmla="*/ 402 h 408"/>
                                            <a:gd name="T30" fmla="*/ 247 w 250"/>
                                            <a:gd name="T31" fmla="*/ 384 h 408"/>
                                            <a:gd name="T32" fmla="*/ 0 60000 65536"/>
                                            <a:gd name="T33" fmla="*/ 0 60000 65536"/>
                                            <a:gd name="T34" fmla="*/ 0 60000 65536"/>
                                            <a:gd name="T35" fmla="*/ 0 60000 65536"/>
                                            <a:gd name="T36" fmla="*/ 0 60000 65536"/>
                                            <a:gd name="T37" fmla="*/ 0 60000 65536"/>
                                            <a:gd name="T38" fmla="*/ 0 60000 65536"/>
                                            <a:gd name="T39" fmla="*/ 0 60000 65536"/>
                                            <a:gd name="T40" fmla="*/ 0 60000 65536"/>
                                            <a:gd name="T41" fmla="*/ 0 60000 65536"/>
                                            <a:gd name="T42" fmla="*/ 0 60000 65536"/>
                                            <a:gd name="T43" fmla="*/ 0 60000 65536"/>
                                            <a:gd name="T44" fmla="*/ 0 60000 65536"/>
                                            <a:gd name="T45" fmla="*/ 0 60000 65536"/>
                                            <a:gd name="T46" fmla="*/ 0 60000 65536"/>
                                            <a:gd name="T47" fmla="*/ 0 60000 65536"/>
                                            <a:gd name="T48" fmla="*/ 0 w 250"/>
                                            <a:gd name="T49" fmla="*/ 0 h 408"/>
                                            <a:gd name="T50" fmla="*/ 250 w 250"/>
                                            <a:gd name="T51" fmla="*/ 408 h 408"/>
                                          </a:gdLst>
                                          <a:ahLst/>
                                          <a:cxnLst>
                                            <a:cxn ang="T32">
                                              <a:pos x="T0" y="T1"/>
                                            </a:cxn>
                                            <a:cxn ang="T33">
                                              <a:pos x="T2" y="T3"/>
                                            </a:cxn>
                                            <a:cxn ang="T34">
                                              <a:pos x="T4" y="T5"/>
                                            </a:cxn>
                                            <a:cxn ang="T35">
                                              <a:pos x="T6" y="T7"/>
                                            </a:cxn>
                                            <a:cxn ang="T36">
                                              <a:pos x="T8" y="T9"/>
                                            </a:cxn>
                                            <a:cxn ang="T37">
                                              <a:pos x="T10" y="T11"/>
                                            </a:cxn>
                                            <a:cxn ang="T38">
                                              <a:pos x="T12" y="T13"/>
                                            </a:cxn>
                                            <a:cxn ang="T39">
                                              <a:pos x="T14" y="T15"/>
                                            </a:cxn>
                                            <a:cxn ang="T40">
                                              <a:pos x="T16" y="T17"/>
                                            </a:cxn>
                                            <a:cxn ang="T41">
                                              <a:pos x="T18" y="T19"/>
                                            </a:cxn>
                                            <a:cxn ang="T42">
                                              <a:pos x="T20" y="T21"/>
                                            </a:cxn>
                                            <a:cxn ang="T43">
                                              <a:pos x="T22" y="T23"/>
                                            </a:cxn>
                                            <a:cxn ang="T44">
                                              <a:pos x="T24" y="T25"/>
                                            </a:cxn>
                                            <a:cxn ang="T45">
                                              <a:pos x="T26" y="T27"/>
                                            </a:cxn>
                                            <a:cxn ang="T46">
                                              <a:pos x="T28" y="T29"/>
                                            </a:cxn>
                                            <a:cxn ang="T47">
                                              <a:pos x="T30" y="T31"/>
                                            </a:cxn>
                                          </a:cxnLst>
                                          <a:rect l="T48" t="T49" r="T50" b="T51"/>
                                          <a:pathLst>
                                            <a:path w="250" h="408">
                                              <a:moveTo>
                                                <a:pt x="0" y="0"/>
                                              </a:moveTo>
                                              <a:cubicBezTo>
                                                <a:pt x="3" y="18"/>
                                                <a:pt x="1" y="39"/>
                                                <a:pt x="10" y="55"/>
                                              </a:cubicBezTo>
                                              <a:cubicBezTo>
                                                <a:pt x="15" y="63"/>
                                                <a:pt x="31" y="57"/>
                                                <a:pt x="37" y="64"/>
                                              </a:cubicBezTo>
                                              <a:cubicBezTo>
                                                <a:pt x="45" y="74"/>
                                                <a:pt x="41" y="89"/>
                                                <a:pt x="46" y="100"/>
                                              </a:cubicBezTo>
                                              <a:cubicBezTo>
                                                <a:pt x="50" y="108"/>
                                                <a:pt x="58" y="113"/>
                                                <a:pt x="64" y="119"/>
                                              </a:cubicBezTo>
                                              <a:cubicBezTo>
                                                <a:pt x="67" y="128"/>
                                                <a:pt x="70" y="137"/>
                                                <a:pt x="74" y="146"/>
                                              </a:cubicBezTo>
                                              <a:cubicBezTo>
                                                <a:pt x="79" y="156"/>
                                                <a:pt x="97" y="164"/>
                                                <a:pt x="92" y="174"/>
                                              </a:cubicBezTo>
                                              <a:cubicBezTo>
                                                <a:pt x="86" y="185"/>
                                                <a:pt x="67" y="180"/>
                                                <a:pt x="55" y="183"/>
                                              </a:cubicBezTo>
                                              <a:cubicBezTo>
                                                <a:pt x="27" y="266"/>
                                                <a:pt x="56" y="152"/>
                                                <a:pt x="74" y="228"/>
                                              </a:cubicBezTo>
                                              <a:cubicBezTo>
                                                <a:pt x="76" y="237"/>
                                                <a:pt x="61" y="240"/>
                                                <a:pt x="55" y="247"/>
                                              </a:cubicBezTo>
                                              <a:cubicBezTo>
                                                <a:pt x="48" y="255"/>
                                                <a:pt x="43" y="265"/>
                                                <a:pt x="37" y="274"/>
                                              </a:cubicBezTo>
                                              <a:cubicBezTo>
                                                <a:pt x="40" y="289"/>
                                                <a:pt x="37" y="307"/>
                                                <a:pt x="46" y="320"/>
                                              </a:cubicBezTo>
                                              <a:cubicBezTo>
                                                <a:pt x="51" y="328"/>
                                                <a:pt x="68" y="321"/>
                                                <a:pt x="74" y="329"/>
                                              </a:cubicBezTo>
                                              <a:cubicBezTo>
                                                <a:pt x="82" y="339"/>
                                                <a:pt x="75" y="356"/>
                                                <a:pt x="83" y="366"/>
                                              </a:cubicBezTo>
                                              <a:cubicBezTo>
                                                <a:pt x="98" y="385"/>
                                                <a:pt x="189" y="400"/>
                                                <a:pt x="202" y="402"/>
                                              </a:cubicBezTo>
                                              <a:cubicBezTo>
                                                <a:pt x="250" y="392"/>
                                                <a:pt x="247" y="408"/>
                                                <a:pt x="247" y="384"/>
                                              </a:cubicBezTo>
                                            </a:path>
                                          </a:pathLst>
                                        </a:custGeom>
                                        <a:noFill/>
                                        <a:ln w="9525">
                                          <a:solidFill>
                                            <a:srgbClr val="008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  <a:extLst>
                                          <a:ext uri="{909E8E84-426E-40DD-AFC4-6F175D3DCCD1}">
                                            <a14:hiddenFill xmlns:a14="http://schemas.microsoft.com/office/drawing/2010/main">
                                              <a:solidFill>
                                                <a:srgbClr val="FFFFFF"/>
                                              </a:solidFill>
                                            </a14:hiddenFill>
                                          </a:ext>
                                        </a:extLst>
                                      </p:spPr>
                                      <p:txBody>
                                        <a:bodyPr/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39" name="Freeform 41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E0FC4A1A-16A7-7D37-98E3-0A969F6AC619}"/>
                                          </a:ext>
                                        </a:extLst>
                                      </p:cNvPr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313" y="3456"/>
                                        <a:ext cx="348" cy="183"/>
                                      </a:xfrm>
                                      <a:custGeom>
                                        <a:avLst/>
                                        <a:gdLst>
                                          <a:gd name="T0" fmla="*/ 348 w 348"/>
                                          <a:gd name="T1" fmla="*/ 183 h 183"/>
                                          <a:gd name="T2" fmla="*/ 210 w 348"/>
                                          <a:gd name="T3" fmla="*/ 137 h 183"/>
                                          <a:gd name="T4" fmla="*/ 183 w 348"/>
                                          <a:gd name="T5" fmla="*/ 119 h 183"/>
                                          <a:gd name="T6" fmla="*/ 128 w 348"/>
                                          <a:gd name="T7" fmla="*/ 101 h 183"/>
                                          <a:gd name="T8" fmla="*/ 37 w 348"/>
                                          <a:gd name="T9" fmla="*/ 55 h 183"/>
                                          <a:gd name="T10" fmla="*/ 0 w 348"/>
                                          <a:gd name="T11" fmla="*/ 0 h 183"/>
                                          <a:gd name="T12" fmla="*/ 0 60000 65536"/>
                                          <a:gd name="T13" fmla="*/ 0 60000 65536"/>
                                          <a:gd name="T14" fmla="*/ 0 60000 65536"/>
                                          <a:gd name="T15" fmla="*/ 0 60000 65536"/>
                                          <a:gd name="T16" fmla="*/ 0 60000 65536"/>
                                          <a:gd name="T17" fmla="*/ 0 60000 65536"/>
                                          <a:gd name="T18" fmla="*/ 0 w 348"/>
                                          <a:gd name="T19" fmla="*/ 0 h 183"/>
                                          <a:gd name="T20" fmla="*/ 348 w 348"/>
                                          <a:gd name="T21" fmla="*/ 183 h 183"/>
                                        </a:gdLst>
                                        <a:ahLst/>
                                        <a:cxnLst>
                                          <a:cxn ang="T12">
                                            <a:pos x="T0" y="T1"/>
                                          </a:cxn>
                                          <a:cxn ang="T13">
                                            <a:pos x="T2" y="T3"/>
                                          </a:cxn>
                                          <a:cxn ang="T14">
                                            <a:pos x="T4" y="T5"/>
                                          </a:cxn>
                                          <a:cxn ang="T15">
                                            <a:pos x="T6" y="T7"/>
                                          </a:cxn>
                                          <a:cxn ang="T16">
                                            <a:pos x="T8" y="T9"/>
                                          </a:cxn>
                                          <a:cxn ang="T17">
                                            <a:pos x="T10" y="T11"/>
                                          </a:cxn>
                                        </a:cxnLst>
                                        <a:rect l="T18" t="T19" r="T20" b="T21"/>
                                        <a:pathLst>
                                          <a:path w="348" h="183">
                                            <a:moveTo>
                                              <a:pt x="348" y="183"/>
                                            </a:moveTo>
                                            <a:cubicBezTo>
                                              <a:pt x="294" y="132"/>
                                              <a:pt x="318" y="147"/>
                                              <a:pt x="210" y="137"/>
                                            </a:cubicBezTo>
                                            <a:cubicBezTo>
                                              <a:pt x="201" y="131"/>
                                              <a:pt x="193" y="123"/>
                                              <a:pt x="183" y="119"/>
                                            </a:cubicBezTo>
                                            <a:cubicBezTo>
                                              <a:pt x="165" y="111"/>
                                              <a:pt x="128" y="101"/>
                                              <a:pt x="128" y="101"/>
                                            </a:cubicBezTo>
                                            <a:cubicBezTo>
                                              <a:pt x="98" y="70"/>
                                              <a:pt x="80" y="64"/>
                                              <a:pt x="37" y="55"/>
                                            </a:cubicBezTo>
                                            <a:cubicBezTo>
                                              <a:pt x="18" y="37"/>
                                              <a:pt x="0" y="28"/>
                                              <a:pt x="0" y="0"/>
                                            </a:cubicBezTo>
                                          </a:path>
                                        </a:pathLst>
                                      </a:custGeom>
                                      <a:noFill/>
                                      <a:ln w="9525">
                                        <a:solidFill>
                                          <a:srgbClr val="008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</a:extLst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37" name="Freeform 42">
                                      <a:extLst>
                                        <a:ext uri="{FF2B5EF4-FFF2-40B4-BE49-F238E27FC236}">
                                          <a16:creationId xmlns:a16="http://schemas.microsoft.com/office/drawing/2014/main" id="{38A61F5A-1178-3BAF-33A1-9D200E7514B9}"/>
                                        </a:ext>
                                      </a:extLst>
                                    </p:cNvPr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447" y="3191"/>
                                      <a:ext cx="579" cy="475"/>
                                    </a:xfrm>
                                    <a:custGeom>
                                      <a:avLst/>
                                      <a:gdLst>
                                        <a:gd name="T0" fmla="*/ 433 w 579"/>
                                        <a:gd name="T1" fmla="*/ 0 h 475"/>
                                        <a:gd name="T2" fmla="*/ 287 w 579"/>
                                        <a:gd name="T3" fmla="*/ 55 h 475"/>
                                        <a:gd name="T4" fmla="*/ 186 w 579"/>
                                        <a:gd name="T5" fmla="*/ 46 h 475"/>
                                        <a:gd name="T6" fmla="*/ 195 w 579"/>
                                        <a:gd name="T7" fmla="*/ 219 h 475"/>
                                        <a:gd name="T8" fmla="*/ 232 w 579"/>
                                        <a:gd name="T9" fmla="*/ 228 h 475"/>
                                        <a:gd name="T10" fmla="*/ 250 w 579"/>
                                        <a:gd name="T11" fmla="*/ 247 h 475"/>
                                        <a:gd name="T12" fmla="*/ 287 w 579"/>
                                        <a:gd name="T13" fmla="*/ 238 h 475"/>
                                        <a:gd name="T14" fmla="*/ 332 w 579"/>
                                        <a:gd name="T15" fmla="*/ 219 h 475"/>
                                        <a:gd name="T16" fmla="*/ 406 w 579"/>
                                        <a:gd name="T17" fmla="*/ 265 h 475"/>
                                        <a:gd name="T18" fmla="*/ 488 w 579"/>
                                        <a:gd name="T19" fmla="*/ 228 h 475"/>
                                        <a:gd name="T20" fmla="*/ 570 w 579"/>
                                        <a:gd name="T21" fmla="*/ 219 h 475"/>
                                        <a:gd name="T22" fmla="*/ 579 w 579"/>
                                        <a:gd name="T23" fmla="*/ 192 h 475"/>
                                        <a:gd name="T24" fmla="*/ 524 w 579"/>
                                        <a:gd name="T25" fmla="*/ 91 h 475"/>
                                        <a:gd name="T26" fmla="*/ 570 w 579"/>
                                        <a:gd name="T27" fmla="*/ 201 h 475"/>
                                        <a:gd name="T28" fmla="*/ 479 w 579"/>
                                        <a:gd name="T29" fmla="*/ 219 h 475"/>
                                        <a:gd name="T30" fmla="*/ 424 w 579"/>
                                        <a:gd name="T31" fmla="*/ 228 h 475"/>
                                        <a:gd name="T32" fmla="*/ 387 w 579"/>
                                        <a:gd name="T33" fmla="*/ 265 h 475"/>
                                        <a:gd name="T34" fmla="*/ 342 w 579"/>
                                        <a:gd name="T35" fmla="*/ 228 h 475"/>
                                        <a:gd name="T36" fmla="*/ 314 w 579"/>
                                        <a:gd name="T37" fmla="*/ 219 h 475"/>
                                        <a:gd name="T38" fmla="*/ 287 w 579"/>
                                        <a:gd name="T39" fmla="*/ 228 h 475"/>
                                        <a:gd name="T40" fmla="*/ 268 w 579"/>
                                        <a:gd name="T41" fmla="*/ 247 h 475"/>
                                        <a:gd name="T42" fmla="*/ 204 w 579"/>
                                        <a:gd name="T43" fmla="*/ 265 h 475"/>
                                        <a:gd name="T44" fmla="*/ 195 w 579"/>
                                        <a:gd name="T45" fmla="*/ 338 h 475"/>
                                        <a:gd name="T46" fmla="*/ 214 w 579"/>
                                        <a:gd name="T47" fmla="*/ 439 h 475"/>
                                        <a:gd name="T48" fmla="*/ 195 w 579"/>
                                        <a:gd name="T49" fmla="*/ 420 h 475"/>
                                        <a:gd name="T50" fmla="*/ 186 w 579"/>
                                        <a:gd name="T51" fmla="*/ 366 h 475"/>
                                        <a:gd name="T52" fmla="*/ 195 w 579"/>
                                        <a:gd name="T53" fmla="*/ 448 h 475"/>
                                        <a:gd name="T54" fmla="*/ 95 w 579"/>
                                        <a:gd name="T55" fmla="*/ 256 h 475"/>
                                        <a:gd name="T56" fmla="*/ 76 w 579"/>
                                        <a:gd name="T57" fmla="*/ 201 h 475"/>
                                        <a:gd name="T58" fmla="*/ 12 w 579"/>
                                        <a:gd name="T59" fmla="*/ 146 h 475"/>
                                        <a:gd name="T60" fmla="*/ 3 w 579"/>
                                        <a:gd name="T61" fmla="*/ 91 h 475"/>
                                        <a:gd name="T62" fmla="*/ 0 60000 65536"/>
                                        <a:gd name="T63" fmla="*/ 0 60000 65536"/>
                                        <a:gd name="T64" fmla="*/ 0 60000 65536"/>
                                        <a:gd name="T65" fmla="*/ 0 60000 65536"/>
                                        <a:gd name="T66" fmla="*/ 0 60000 65536"/>
                                        <a:gd name="T67" fmla="*/ 0 60000 65536"/>
                                        <a:gd name="T68" fmla="*/ 0 60000 65536"/>
                                        <a:gd name="T69" fmla="*/ 0 60000 65536"/>
                                        <a:gd name="T70" fmla="*/ 0 60000 65536"/>
                                        <a:gd name="T71" fmla="*/ 0 60000 65536"/>
                                        <a:gd name="T72" fmla="*/ 0 60000 65536"/>
                                        <a:gd name="T73" fmla="*/ 0 60000 65536"/>
                                        <a:gd name="T74" fmla="*/ 0 60000 65536"/>
                                        <a:gd name="T75" fmla="*/ 0 60000 65536"/>
                                        <a:gd name="T76" fmla="*/ 0 60000 65536"/>
                                        <a:gd name="T77" fmla="*/ 0 60000 65536"/>
                                        <a:gd name="T78" fmla="*/ 0 60000 65536"/>
                                        <a:gd name="T79" fmla="*/ 0 60000 65536"/>
                                        <a:gd name="T80" fmla="*/ 0 60000 65536"/>
                                        <a:gd name="T81" fmla="*/ 0 60000 65536"/>
                                        <a:gd name="T82" fmla="*/ 0 60000 65536"/>
                                        <a:gd name="T83" fmla="*/ 0 60000 65536"/>
                                        <a:gd name="T84" fmla="*/ 0 60000 65536"/>
                                        <a:gd name="T85" fmla="*/ 0 60000 65536"/>
                                        <a:gd name="T86" fmla="*/ 0 60000 65536"/>
                                        <a:gd name="T87" fmla="*/ 0 60000 65536"/>
                                        <a:gd name="T88" fmla="*/ 0 60000 65536"/>
                                        <a:gd name="T89" fmla="*/ 0 60000 65536"/>
                                        <a:gd name="T90" fmla="*/ 0 60000 65536"/>
                                        <a:gd name="T91" fmla="*/ 0 60000 65536"/>
                                        <a:gd name="T92" fmla="*/ 0 60000 65536"/>
                                        <a:gd name="T93" fmla="*/ 0 w 579"/>
                                        <a:gd name="T94" fmla="*/ 0 h 475"/>
                                        <a:gd name="T95" fmla="*/ 579 w 579"/>
                                        <a:gd name="T96" fmla="*/ 475 h 475"/>
                                      </a:gdLst>
                                      <a:ahLst/>
                                      <a:cxnLst>
                                        <a:cxn ang="T62">
                                          <a:pos x="T0" y="T1"/>
                                        </a:cxn>
                                        <a:cxn ang="T63">
                                          <a:pos x="T2" y="T3"/>
                                        </a:cxn>
                                        <a:cxn ang="T64">
                                          <a:pos x="T4" y="T5"/>
                                        </a:cxn>
                                        <a:cxn ang="T65">
                                          <a:pos x="T6" y="T7"/>
                                        </a:cxn>
                                        <a:cxn ang="T66">
                                          <a:pos x="T8" y="T9"/>
                                        </a:cxn>
                                        <a:cxn ang="T67">
                                          <a:pos x="T10" y="T11"/>
                                        </a:cxn>
                                        <a:cxn ang="T68">
                                          <a:pos x="T12" y="T13"/>
                                        </a:cxn>
                                        <a:cxn ang="T69">
                                          <a:pos x="T14" y="T15"/>
                                        </a:cxn>
                                        <a:cxn ang="T70">
                                          <a:pos x="T16" y="T17"/>
                                        </a:cxn>
                                        <a:cxn ang="T71">
                                          <a:pos x="T18" y="T19"/>
                                        </a:cxn>
                                        <a:cxn ang="T72">
                                          <a:pos x="T20" y="T21"/>
                                        </a:cxn>
                                        <a:cxn ang="T73">
                                          <a:pos x="T22" y="T23"/>
                                        </a:cxn>
                                        <a:cxn ang="T74">
                                          <a:pos x="T24" y="T25"/>
                                        </a:cxn>
                                        <a:cxn ang="T75">
                                          <a:pos x="T26" y="T27"/>
                                        </a:cxn>
                                        <a:cxn ang="T76">
                                          <a:pos x="T28" y="T29"/>
                                        </a:cxn>
                                        <a:cxn ang="T77">
                                          <a:pos x="T30" y="T31"/>
                                        </a:cxn>
                                        <a:cxn ang="T78">
                                          <a:pos x="T32" y="T33"/>
                                        </a:cxn>
                                        <a:cxn ang="T79">
                                          <a:pos x="T34" y="T35"/>
                                        </a:cxn>
                                        <a:cxn ang="T80">
                                          <a:pos x="T36" y="T37"/>
                                        </a:cxn>
                                        <a:cxn ang="T81">
                                          <a:pos x="T38" y="T39"/>
                                        </a:cxn>
                                        <a:cxn ang="T82">
                                          <a:pos x="T40" y="T41"/>
                                        </a:cxn>
                                        <a:cxn ang="T83">
                                          <a:pos x="T42" y="T43"/>
                                        </a:cxn>
                                        <a:cxn ang="T84">
                                          <a:pos x="T44" y="T45"/>
                                        </a:cxn>
                                        <a:cxn ang="T85">
                                          <a:pos x="T46" y="T47"/>
                                        </a:cxn>
                                        <a:cxn ang="T86">
                                          <a:pos x="T48" y="T49"/>
                                        </a:cxn>
                                        <a:cxn ang="T87">
                                          <a:pos x="T50" y="T51"/>
                                        </a:cxn>
                                        <a:cxn ang="T88">
                                          <a:pos x="T52" y="T53"/>
                                        </a:cxn>
                                        <a:cxn ang="T89">
                                          <a:pos x="T54" y="T55"/>
                                        </a:cxn>
                                        <a:cxn ang="T90">
                                          <a:pos x="T56" y="T57"/>
                                        </a:cxn>
                                        <a:cxn ang="T91">
                                          <a:pos x="T58" y="T59"/>
                                        </a:cxn>
                                        <a:cxn ang="T92">
                                          <a:pos x="T60" y="T61"/>
                                        </a:cxn>
                                      </a:cxnLst>
                                      <a:rect l="T93" t="T94" r="T95" b="T96"/>
                                      <a:pathLst>
                                        <a:path w="579" h="475">
                                          <a:moveTo>
                                            <a:pt x="433" y="0"/>
                                          </a:moveTo>
                                          <a:cubicBezTo>
                                            <a:pt x="378" y="37"/>
                                            <a:pt x="357" y="46"/>
                                            <a:pt x="287" y="55"/>
                                          </a:cubicBezTo>
                                          <a:cubicBezTo>
                                            <a:pt x="246" y="47"/>
                                            <a:pt x="224" y="32"/>
                                            <a:pt x="186" y="46"/>
                                          </a:cubicBezTo>
                                          <a:cubicBezTo>
                                            <a:pt x="189" y="104"/>
                                            <a:pt x="181" y="163"/>
                                            <a:pt x="195" y="219"/>
                                          </a:cubicBezTo>
                                          <a:cubicBezTo>
                                            <a:pt x="198" y="231"/>
                                            <a:pt x="221" y="222"/>
                                            <a:pt x="232" y="228"/>
                                          </a:cubicBezTo>
                                          <a:cubicBezTo>
                                            <a:pt x="240" y="232"/>
                                            <a:pt x="244" y="241"/>
                                            <a:pt x="250" y="247"/>
                                          </a:cubicBezTo>
                                          <a:cubicBezTo>
                                            <a:pt x="262" y="244"/>
                                            <a:pt x="277" y="246"/>
                                            <a:pt x="287" y="238"/>
                                          </a:cubicBezTo>
                                          <a:cubicBezTo>
                                            <a:pt x="328" y="205"/>
                                            <a:pt x="251" y="199"/>
                                            <a:pt x="332" y="219"/>
                                          </a:cubicBezTo>
                                          <a:cubicBezTo>
                                            <a:pt x="355" y="242"/>
                                            <a:pt x="374" y="255"/>
                                            <a:pt x="406" y="265"/>
                                          </a:cubicBezTo>
                                          <a:cubicBezTo>
                                            <a:pt x="424" y="212"/>
                                            <a:pt x="429" y="218"/>
                                            <a:pt x="488" y="228"/>
                                          </a:cubicBezTo>
                                          <a:cubicBezTo>
                                            <a:pt x="515" y="225"/>
                                            <a:pt x="544" y="229"/>
                                            <a:pt x="570" y="219"/>
                                          </a:cubicBezTo>
                                          <a:cubicBezTo>
                                            <a:pt x="579" y="216"/>
                                            <a:pt x="579" y="201"/>
                                            <a:pt x="579" y="192"/>
                                          </a:cubicBezTo>
                                          <a:cubicBezTo>
                                            <a:pt x="579" y="162"/>
                                            <a:pt x="544" y="111"/>
                                            <a:pt x="524" y="91"/>
                                          </a:cubicBezTo>
                                          <a:cubicBezTo>
                                            <a:pt x="538" y="130"/>
                                            <a:pt x="557" y="162"/>
                                            <a:pt x="570" y="201"/>
                                          </a:cubicBezTo>
                                          <a:cubicBezTo>
                                            <a:pt x="551" y="258"/>
                                            <a:pt x="574" y="219"/>
                                            <a:pt x="479" y="219"/>
                                          </a:cubicBezTo>
                                          <a:cubicBezTo>
                                            <a:pt x="460" y="219"/>
                                            <a:pt x="442" y="225"/>
                                            <a:pt x="424" y="228"/>
                                          </a:cubicBezTo>
                                          <a:cubicBezTo>
                                            <a:pt x="423" y="229"/>
                                            <a:pt x="390" y="265"/>
                                            <a:pt x="387" y="265"/>
                                          </a:cubicBezTo>
                                          <a:cubicBezTo>
                                            <a:pt x="367" y="265"/>
                                            <a:pt x="356" y="236"/>
                                            <a:pt x="342" y="228"/>
                                          </a:cubicBezTo>
                                          <a:cubicBezTo>
                                            <a:pt x="334" y="223"/>
                                            <a:pt x="323" y="222"/>
                                            <a:pt x="314" y="219"/>
                                          </a:cubicBezTo>
                                          <a:cubicBezTo>
                                            <a:pt x="305" y="222"/>
                                            <a:pt x="295" y="223"/>
                                            <a:pt x="287" y="228"/>
                                          </a:cubicBezTo>
                                          <a:cubicBezTo>
                                            <a:pt x="279" y="233"/>
                                            <a:pt x="276" y="243"/>
                                            <a:pt x="268" y="247"/>
                                          </a:cubicBezTo>
                                          <a:cubicBezTo>
                                            <a:pt x="248" y="257"/>
                                            <a:pt x="225" y="258"/>
                                            <a:pt x="204" y="265"/>
                                          </a:cubicBezTo>
                                          <a:cubicBezTo>
                                            <a:pt x="201" y="289"/>
                                            <a:pt x="201" y="314"/>
                                            <a:pt x="195" y="338"/>
                                          </a:cubicBezTo>
                                          <a:cubicBezTo>
                                            <a:pt x="184" y="380"/>
                                            <a:pt x="140" y="415"/>
                                            <a:pt x="214" y="439"/>
                                          </a:cubicBezTo>
                                          <a:cubicBezTo>
                                            <a:pt x="208" y="433"/>
                                            <a:pt x="198" y="428"/>
                                            <a:pt x="195" y="420"/>
                                          </a:cubicBezTo>
                                          <a:cubicBezTo>
                                            <a:pt x="188" y="403"/>
                                            <a:pt x="186" y="348"/>
                                            <a:pt x="186" y="366"/>
                                          </a:cubicBezTo>
                                          <a:cubicBezTo>
                                            <a:pt x="186" y="393"/>
                                            <a:pt x="195" y="475"/>
                                            <a:pt x="195" y="448"/>
                                          </a:cubicBezTo>
                                          <a:cubicBezTo>
                                            <a:pt x="195" y="332"/>
                                            <a:pt x="204" y="278"/>
                                            <a:pt x="95" y="256"/>
                                          </a:cubicBezTo>
                                          <a:cubicBezTo>
                                            <a:pt x="94" y="252"/>
                                            <a:pt x="79" y="205"/>
                                            <a:pt x="76" y="201"/>
                                          </a:cubicBezTo>
                                          <a:cubicBezTo>
                                            <a:pt x="69" y="193"/>
                                            <a:pt x="24" y="157"/>
                                            <a:pt x="12" y="146"/>
                                          </a:cubicBezTo>
                                          <a:cubicBezTo>
                                            <a:pt x="0" y="110"/>
                                            <a:pt x="3" y="128"/>
                                            <a:pt x="3" y="91"/>
                                          </a:cubicBezTo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8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35" name="Oval 43">
                                    <a:extLst>
                                      <a:ext uri="{FF2B5EF4-FFF2-40B4-BE49-F238E27FC236}">
                                        <a16:creationId xmlns:a16="http://schemas.microsoft.com/office/drawing/2014/main" id="{99A39A6D-160A-14E1-CC2A-DDB958670F91}"/>
                                      </a:ext>
                                    </a:extLst>
                                  </p:cNvPr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832" y="1008"/>
                                    <a:ext cx="52" cy="48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0000">
                                      <a:alpha val="0"/>
                                    </a:srgbClr>
                                  </a:solidFill>
                                  <a:ln w="9525">
                                    <a:solidFill>
                                      <a:srgbClr val="80008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>
                                    <a:lvl1pPr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1pPr>
                                    <a:lvl2pPr marL="742950" indent="-28575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2pPr>
                                    <a:lvl3pPr marL="11430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3pPr>
                                    <a:lvl4pPr marL="16002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4pPr>
                                    <a:lvl5pPr marL="20574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5pPr>
                                    <a:lvl6pPr marL="25146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6pPr>
                                    <a:lvl7pPr marL="29718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7pPr>
                                    <a:lvl8pPr marL="34290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8pPr>
                                    <a:lvl9pPr marL="38862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9pPr>
                                  </a:lstStyle>
                                  <a:p>
                                    <a:pPr eaLnBrk="1" hangingPunct="1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3" name="Oval 44">
                                  <a:extLst>
                                    <a:ext uri="{FF2B5EF4-FFF2-40B4-BE49-F238E27FC236}">
                                      <a16:creationId xmlns:a16="http://schemas.microsoft.com/office/drawing/2014/main" id="{2D04B13B-7666-9B48-9DBC-7805F8AD1CB3}"/>
                                    </a:ext>
                                  </a:extLst>
                                </p:cNvPr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888" y="3120"/>
                                  <a:ext cx="48" cy="48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FF0000">
                                    <a:alpha val="0"/>
                                  </a:srgbClr>
                                </a:solidFill>
                                <a:ln w="9525">
                                  <a:solidFill>
                                    <a:srgbClr val="993366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>
                                  <a:lvl1pPr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1pPr>
                                  <a:lvl2pPr marL="742950" indent="-28575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2pPr>
                                  <a:lvl3pPr marL="11430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3pPr>
                                  <a:lvl4pPr marL="16002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4pPr>
                                  <a:lvl5pPr marL="20574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9pPr>
                                </a:lstStyle>
                                <a:p>
                                  <a:pPr eaLnBrk="1" hangingPunct="1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1" name="AutoShape 45">
                                <a:extLst>
                                  <a:ext uri="{FF2B5EF4-FFF2-40B4-BE49-F238E27FC236}">
                                    <a16:creationId xmlns:a16="http://schemas.microsoft.com/office/drawing/2014/main" id="{8A270CFE-AC68-3823-9E21-4A4521E0070D}"/>
                                  </a:ext>
                                </a:extLst>
                              </p:cNvPr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44" y="912"/>
                                <a:ext cx="48" cy="48"/>
                              </a:xfrm>
                              <a:prstGeom prst="star5">
                                <a:avLst/>
                              </a:prstGeom>
                              <a:solidFill>
                                <a:srgbClr val="FF3300">
                                  <a:alpha val="0"/>
                                </a:srgbClr>
                              </a:solidFill>
                              <a:ln w="952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29" name="Oval 46">
                              <a:extLst>
                                <a:ext uri="{FF2B5EF4-FFF2-40B4-BE49-F238E27FC236}">
                                  <a16:creationId xmlns:a16="http://schemas.microsoft.com/office/drawing/2014/main" id="{948BB76D-35CF-5E32-869A-57F11827F73A}"/>
                                </a:ext>
                              </a:extLst>
                            </p:cNvPr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728" y="1488"/>
                              <a:ext cx="52" cy="48"/>
                            </a:xfrm>
                            <a:prstGeom prst="ellipse">
                              <a:avLst/>
                            </a:prstGeom>
                            <a:solidFill>
                              <a:srgbClr val="FF0000">
                                <a:alpha val="0"/>
                              </a:srgbClr>
                            </a:solidFill>
                            <a:ln w="9525">
                              <a:solidFill>
                                <a:srgbClr val="80008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>
                              <a:lvl1pPr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1pPr>
                              <a:lvl2pPr marL="742950" indent="-28575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2pPr>
                              <a:lvl3pPr marL="11430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3pPr>
                              <a:lvl4pPr marL="16002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4pPr>
                              <a:lvl5pPr marL="20574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27" name="Oval 47">
                            <a:extLst>
                              <a:ext uri="{FF2B5EF4-FFF2-40B4-BE49-F238E27FC236}">
                                <a16:creationId xmlns:a16="http://schemas.microsoft.com/office/drawing/2014/main" id="{6F08C97B-51E8-7FB8-D8D7-67A3A74371C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88" y="2256"/>
                            <a:ext cx="52" cy="48"/>
                          </a:xfrm>
                          <a:prstGeom prst="ellipse">
                            <a:avLst/>
                          </a:prstGeom>
                          <a:solidFill>
                            <a:srgbClr val="FF0000">
                              <a:alpha val="0"/>
                            </a:srgbClr>
                          </a:solidFill>
                          <a:ln w="9525">
                            <a:solidFill>
                              <a:srgbClr val="800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1pPr>
                            <a:lvl2pPr marL="742950" indent="-28575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2pPr>
                            <a:lvl3pPr marL="11430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3pPr>
                            <a:lvl4pPr marL="16002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4pPr>
                            <a:lvl5pPr marL="20574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5" name="Oval 48">
                          <a:extLst>
                            <a:ext uri="{FF2B5EF4-FFF2-40B4-BE49-F238E27FC236}">
                              <a16:creationId xmlns:a16="http://schemas.microsoft.com/office/drawing/2014/main" id="{E2298459-D53D-0201-6FC8-0EF7A30116E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56" y="3648"/>
                          <a:ext cx="52" cy="48"/>
                        </a:xfrm>
                        <a:prstGeom prst="ellipse">
                          <a:avLst/>
                        </a:prstGeom>
                        <a:solidFill>
                          <a:srgbClr val="FF0000">
                            <a:alpha val="0"/>
                          </a:srgbClr>
                        </a:solidFill>
                        <a:ln w="9525">
                          <a:solidFill>
                            <a:srgbClr val="80008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n-US"/>
                        </a:p>
                      </p:txBody>
                    </p:sp>
                  </p:grpSp>
                  <p:sp>
                    <p:nvSpPr>
                      <p:cNvPr id="23" name="Text Box 49">
                        <a:extLst>
                          <a:ext uri="{FF2B5EF4-FFF2-40B4-BE49-F238E27FC236}">
                            <a16:creationId xmlns:a16="http://schemas.microsoft.com/office/drawing/2014/main" id="{CB8EC5C3-C7A7-370A-B5DB-D805E263DA31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60" y="960"/>
                        <a:ext cx="394" cy="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800" b="1">
                            <a:solidFill>
                              <a:srgbClr val="FF3300"/>
                            </a:solidFill>
                            <a:latin typeface="Bodoni MT Black" panose="02070A03080606020203" pitchFamily="18" charset="0"/>
                          </a:rPr>
                          <a:t>HÀ NỘI</a:t>
                        </a:r>
                      </a:p>
                    </p:txBody>
                  </p:sp>
                </p:grpSp>
              </p:grpSp>
            </p:grpSp>
          </p:grpSp>
          <p:sp>
            <p:nvSpPr>
              <p:cNvPr id="15" name="Text Box 50">
                <a:extLst>
                  <a:ext uri="{FF2B5EF4-FFF2-40B4-BE49-F238E27FC236}">
                    <a16:creationId xmlns:a16="http://schemas.microsoft.com/office/drawing/2014/main" id="{AA9A63AF-EAD9-1AB4-84B0-DBDAE1E9A4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1" y="3600"/>
                <a:ext cx="4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800" b="1">
                    <a:solidFill>
                      <a:srgbClr val="FF3300"/>
                    </a:solidFill>
                    <a:latin typeface="Bodoni MT Black" panose="02070A03080606020203" pitchFamily="18" charset="0"/>
                  </a:rPr>
                  <a:t>TP HCM</a:t>
                </a:r>
              </a:p>
            </p:txBody>
          </p:sp>
        </p:grpSp>
        <p:sp>
          <p:nvSpPr>
            <p:cNvPr id="13" name="Text Box 51">
              <a:extLst>
                <a:ext uri="{FF2B5EF4-FFF2-40B4-BE49-F238E27FC236}">
                  <a16:creationId xmlns:a16="http://schemas.microsoft.com/office/drawing/2014/main" id="{B6EB811B-0682-39DB-CFB8-9C1CF82FE5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5" y="3073"/>
              <a:ext cx="58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800" b="1">
                  <a:solidFill>
                    <a:srgbClr val="FF3300"/>
                  </a:solidFill>
                  <a:latin typeface="Bodoni MT Black" panose="02070A03080606020203" pitchFamily="18" charset="0"/>
                </a:rPr>
                <a:t>NHA TRANG</a:t>
              </a:r>
            </a:p>
          </p:txBody>
        </p:sp>
      </p:grpSp>
      <p:sp>
        <p:nvSpPr>
          <p:cNvPr id="59" name="Title 1">
            <a:extLst>
              <a:ext uri="{FF2B5EF4-FFF2-40B4-BE49-F238E27FC236}">
                <a16:creationId xmlns:a16="http://schemas.microsoft.com/office/drawing/2014/main" id="{63DB8D16-969A-B29F-9D19-13A3CD61BABE}"/>
              </a:ext>
            </a:extLst>
          </p:cNvPr>
          <p:cNvSpPr txBox="1">
            <a:spLocks/>
          </p:cNvSpPr>
          <p:nvPr/>
        </p:nvSpPr>
        <p:spPr>
          <a:xfrm>
            <a:off x="766166" y="1204063"/>
            <a:ext cx="10688714" cy="44375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16:</a:t>
            </a:r>
            <a:b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SÁCH CAI TRỊ CỦA 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KIẾN PHƯƠNG BẮC 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SỰ CHUYỂN BIẾN CỦA VIỆT NAM THỜI KÌ BẮC THUỘC</a:t>
            </a:r>
          </a:p>
          <a:p>
            <a:pPr algn="ctr">
              <a:lnSpc>
                <a:spcPct val="150000"/>
              </a:lnSpc>
            </a:pPr>
            <a:r>
              <a:rPr 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T)</a:t>
            </a:r>
            <a:endParaRPr lang="vi-VN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03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0D571C-5EB7-B965-8691-D84EBC5F9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ndscape with mountains and sun&#10;&#10;Description automatically generated">
            <a:extLst>
              <a:ext uri="{FF2B5EF4-FFF2-40B4-BE49-F238E27FC236}">
                <a16:creationId xmlns:a16="http://schemas.microsoft.com/office/drawing/2014/main" id="{3FE056F6-C326-889D-58D2-FF1EEA4755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15805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D27989-E098-9968-6051-EE4395FC0ED2}"/>
              </a:ext>
            </a:extLst>
          </p:cNvPr>
          <p:cNvSpPr txBox="1"/>
          <p:nvPr/>
        </p:nvSpPr>
        <p:spPr>
          <a:xfrm>
            <a:off x="282741" y="290000"/>
            <a:ext cx="11823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16. CHÍNH SÁCH CAI TRỊ CỦA CÁC TRIỀU ĐẠI PHONG KIẾN PHƯƠNG BẮC VÀ SỰ CHUYỂN BIẾN CỦA VIỆT NAM THỜI KÌ BẮC THUỘC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7D9608A9-B46D-3E49-5A95-86896865ABEB}"/>
              </a:ext>
            </a:extLst>
          </p:cNvPr>
          <p:cNvSpPr/>
          <p:nvPr/>
        </p:nvSpPr>
        <p:spPr>
          <a:xfrm>
            <a:off x="113776" y="2609558"/>
            <a:ext cx="11992085" cy="10381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 CHÍNH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SÁCH CAI TRỊ CỦA CÁC TRIỀU ĐẠI PHONG KIẾN PHƯƠNG BẮC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9F34BFF-8FAB-176A-FE75-60E71237DB45}"/>
              </a:ext>
            </a:extLst>
          </p:cNvPr>
          <p:cNvSpPr/>
          <p:nvPr/>
        </p:nvSpPr>
        <p:spPr>
          <a:xfrm>
            <a:off x="113776" y="4010975"/>
            <a:ext cx="11992085" cy="8591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 NHỮNG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CHUYỂN BIẾN VỀ KINH TẾ, XÃ HỘI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5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1B1CA-C107-35BD-6164-02281A66D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300B66E-2AD6-C2B7-F22F-51F970CE3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12" y="-49190"/>
            <a:ext cx="8563576" cy="4016485"/>
          </a:xfrm>
          <a:prstGeom prst="rect">
            <a:avLst/>
          </a:prstGeom>
        </p:spPr>
      </p:pic>
      <p:sp>
        <p:nvSpPr>
          <p:cNvPr id="10" name="Cloud Callout 11">
            <a:extLst>
              <a:ext uri="{FF2B5EF4-FFF2-40B4-BE49-F238E27FC236}">
                <a16:creationId xmlns:a16="http://schemas.microsoft.com/office/drawing/2014/main" id="{0CFC9A01-2F95-166D-C178-E246B097F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4489" y="4609497"/>
            <a:ext cx="7772400" cy="2438400"/>
          </a:xfrm>
          <a:prstGeom prst="cloudCallout">
            <a:avLst>
              <a:gd name="adj1" fmla="val -157"/>
              <a:gd name="adj2" fmla="val -85745"/>
            </a:avLst>
          </a:prstGeom>
          <a:solidFill>
            <a:schemeClr val="accent1">
              <a:lumMod val="40000"/>
              <a:lumOff val="60000"/>
            </a:schemeClr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Em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gọi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kì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Hán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hành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đứng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Cloud Callout 12">
            <a:extLst>
              <a:ext uri="{FF2B5EF4-FFF2-40B4-BE49-F238E27FC236}">
                <a16:creationId xmlns:a16="http://schemas.microsoft.com/office/drawing/2014/main" id="{D37A7D2A-FAE7-B911-0760-2077145B2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1089" y="3771297"/>
            <a:ext cx="8915400" cy="2209800"/>
          </a:xfrm>
          <a:prstGeom prst="cloudCallout">
            <a:avLst>
              <a:gd name="adj1" fmla="val -1162"/>
              <a:gd name="adj2" fmla="val -77023"/>
            </a:avLst>
          </a:prstGeom>
          <a:solidFill>
            <a:schemeClr val="accent1">
              <a:lumMod val="40000"/>
              <a:lumOff val="60000"/>
            </a:schemeClr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tổ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chức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quyền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ở Giao Châu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Hán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quyền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An Nam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Đô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hộ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phủ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  <a:r>
              <a:rPr lang="en-US" alt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85B63F8B-5D08-6BAF-FC2C-BB7CA43338C8}"/>
              </a:ext>
            </a:extLst>
          </p:cNvPr>
          <p:cNvSpPr/>
          <p:nvPr/>
        </p:nvSpPr>
        <p:spPr>
          <a:xfrm>
            <a:off x="425669" y="3294993"/>
            <a:ext cx="10893972" cy="3159892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landscape with mountains and sun&#10;&#10;Description automatically generated">
            <a:extLst>
              <a:ext uri="{FF2B5EF4-FFF2-40B4-BE49-F238E27FC236}">
                <a16:creationId xmlns:a16="http://schemas.microsoft.com/office/drawing/2014/main" id="{AAFB1453-3464-A2E8-CD19-F996E65917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15805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grpSp>
        <p:nvGrpSpPr>
          <p:cNvPr id="8" name="Group 2">
            <a:extLst>
              <a:ext uri="{FF2B5EF4-FFF2-40B4-BE49-F238E27FC236}">
                <a16:creationId xmlns:a16="http://schemas.microsoft.com/office/drawing/2014/main" id="{7BEB9C87-1B42-5963-077E-CCD66CEE342C}"/>
              </a:ext>
            </a:extLst>
          </p:cNvPr>
          <p:cNvGrpSpPr>
            <a:grpSpLocks/>
          </p:cNvGrpSpPr>
          <p:nvPr/>
        </p:nvGrpSpPr>
        <p:grpSpPr bwMode="auto">
          <a:xfrm>
            <a:off x="-1" y="0"/>
            <a:ext cx="12191998" cy="6798461"/>
            <a:chOff x="300" y="432"/>
            <a:chExt cx="4860" cy="3312"/>
          </a:xfrm>
        </p:grpSpPr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80079F56-72D4-FADD-3FED-604EAFE2DB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" y="432"/>
              <a:ext cx="4860" cy="3312"/>
              <a:chOff x="0" y="0"/>
              <a:chExt cx="5760" cy="4320"/>
            </a:xfrm>
          </p:grpSpPr>
          <p:sp>
            <p:nvSpPr>
              <p:cNvPr id="26" name="Rectangle 4" descr="Stationery">
                <a:extLst>
                  <a:ext uri="{FF2B5EF4-FFF2-40B4-BE49-F238E27FC236}">
                    <a16:creationId xmlns:a16="http://schemas.microsoft.com/office/drawing/2014/main" id="{D8CD1F47-34C1-ED60-8390-D67E3D5AB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altLang="en-US" sz="1800">
                  <a:latin typeface="VNI-Garam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">
                <a:extLst>
                  <a:ext uri="{FF2B5EF4-FFF2-40B4-BE49-F238E27FC236}">
                    <a16:creationId xmlns:a16="http://schemas.microsoft.com/office/drawing/2014/main" id="{04A6D5E9-B41C-62DF-D9EA-AD27484CB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" y="533"/>
                <a:ext cx="2855" cy="3787"/>
              </a:xfrm>
              <a:custGeom>
                <a:avLst/>
                <a:gdLst>
                  <a:gd name="T0" fmla="*/ 2455 w 2855"/>
                  <a:gd name="T1" fmla="*/ 715 h 3787"/>
                  <a:gd name="T2" fmla="*/ 2263 w 2855"/>
                  <a:gd name="T3" fmla="*/ 694 h 3787"/>
                  <a:gd name="T4" fmla="*/ 2124 w 2855"/>
                  <a:gd name="T5" fmla="*/ 523 h 3787"/>
                  <a:gd name="T6" fmla="*/ 2028 w 2855"/>
                  <a:gd name="T7" fmla="*/ 459 h 3787"/>
                  <a:gd name="T8" fmla="*/ 1996 w 2855"/>
                  <a:gd name="T9" fmla="*/ 246 h 3787"/>
                  <a:gd name="T10" fmla="*/ 1687 w 2855"/>
                  <a:gd name="T11" fmla="*/ 171 h 3787"/>
                  <a:gd name="T12" fmla="*/ 1580 w 2855"/>
                  <a:gd name="T13" fmla="*/ 128 h 3787"/>
                  <a:gd name="T14" fmla="*/ 1324 w 2855"/>
                  <a:gd name="T15" fmla="*/ 86 h 3787"/>
                  <a:gd name="T16" fmla="*/ 1036 w 2855"/>
                  <a:gd name="T17" fmla="*/ 128 h 3787"/>
                  <a:gd name="T18" fmla="*/ 802 w 2855"/>
                  <a:gd name="T19" fmla="*/ 310 h 3787"/>
                  <a:gd name="T20" fmla="*/ 140 w 2855"/>
                  <a:gd name="T21" fmla="*/ 470 h 3787"/>
                  <a:gd name="T22" fmla="*/ 2 w 2855"/>
                  <a:gd name="T23" fmla="*/ 544 h 3787"/>
                  <a:gd name="T24" fmla="*/ 76 w 2855"/>
                  <a:gd name="T25" fmla="*/ 640 h 3787"/>
                  <a:gd name="T26" fmla="*/ 226 w 2855"/>
                  <a:gd name="T27" fmla="*/ 779 h 3787"/>
                  <a:gd name="T28" fmla="*/ 311 w 2855"/>
                  <a:gd name="T29" fmla="*/ 1046 h 3787"/>
                  <a:gd name="T30" fmla="*/ 567 w 2855"/>
                  <a:gd name="T31" fmla="*/ 1120 h 3787"/>
                  <a:gd name="T32" fmla="*/ 1015 w 2855"/>
                  <a:gd name="T33" fmla="*/ 1344 h 3787"/>
                  <a:gd name="T34" fmla="*/ 972 w 2855"/>
                  <a:gd name="T35" fmla="*/ 1504 h 3787"/>
                  <a:gd name="T36" fmla="*/ 876 w 2855"/>
                  <a:gd name="T37" fmla="*/ 1547 h 3787"/>
                  <a:gd name="T38" fmla="*/ 780 w 2855"/>
                  <a:gd name="T39" fmla="*/ 1739 h 3787"/>
                  <a:gd name="T40" fmla="*/ 962 w 2855"/>
                  <a:gd name="T41" fmla="*/ 1856 h 3787"/>
                  <a:gd name="T42" fmla="*/ 1015 w 2855"/>
                  <a:gd name="T43" fmla="*/ 1878 h 3787"/>
                  <a:gd name="T44" fmla="*/ 1100 w 2855"/>
                  <a:gd name="T45" fmla="*/ 1963 h 3787"/>
                  <a:gd name="T46" fmla="*/ 1154 w 2855"/>
                  <a:gd name="T47" fmla="*/ 2048 h 3787"/>
                  <a:gd name="T48" fmla="*/ 1175 w 2855"/>
                  <a:gd name="T49" fmla="*/ 2048 h 3787"/>
                  <a:gd name="T50" fmla="*/ 1218 w 2855"/>
                  <a:gd name="T51" fmla="*/ 2294 h 3787"/>
                  <a:gd name="T52" fmla="*/ 1271 w 2855"/>
                  <a:gd name="T53" fmla="*/ 2422 h 3787"/>
                  <a:gd name="T54" fmla="*/ 1431 w 2855"/>
                  <a:gd name="T55" fmla="*/ 2624 h 3787"/>
                  <a:gd name="T56" fmla="*/ 1431 w 2855"/>
                  <a:gd name="T57" fmla="*/ 2710 h 3787"/>
                  <a:gd name="T58" fmla="*/ 1634 w 2855"/>
                  <a:gd name="T59" fmla="*/ 3008 h 3787"/>
                  <a:gd name="T60" fmla="*/ 1666 w 2855"/>
                  <a:gd name="T61" fmla="*/ 3115 h 3787"/>
                  <a:gd name="T62" fmla="*/ 1836 w 2855"/>
                  <a:gd name="T63" fmla="*/ 3286 h 3787"/>
                  <a:gd name="T64" fmla="*/ 1836 w 2855"/>
                  <a:gd name="T65" fmla="*/ 3318 h 3787"/>
                  <a:gd name="T66" fmla="*/ 1996 w 2855"/>
                  <a:gd name="T67" fmla="*/ 3638 h 3787"/>
                  <a:gd name="T68" fmla="*/ 2855 w 2855"/>
                  <a:gd name="T69" fmla="*/ 3787 h 378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55"/>
                  <a:gd name="T106" fmla="*/ 0 h 3787"/>
                  <a:gd name="T107" fmla="*/ 2855 w 2855"/>
                  <a:gd name="T108" fmla="*/ 3787 h 378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55" h="3787">
                    <a:moveTo>
                      <a:pt x="2732" y="832"/>
                    </a:moveTo>
                    <a:cubicBezTo>
                      <a:pt x="2674" y="813"/>
                      <a:pt x="2499" y="759"/>
                      <a:pt x="2455" y="715"/>
                    </a:cubicBezTo>
                    <a:cubicBezTo>
                      <a:pt x="2404" y="664"/>
                      <a:pt x="2367" y="722"/>
                      <a:pt x="2316" y="704"/>
                    </a:cubicBezTo>
                    <a:cubicBezTo>
                      <a:pt x="2269" y="632"/>
                      <a:pt x="2325" y="734"/>
                      <a:pt x="2263" y="694"/>
                    </a:cubicBezTo>
                    <a:cubicBezTo>
                      <a:pt x="2179" y="639"/>
                      <a:pt x="2278" y="678"/>
                      <a:pt x="2199" y="651"/>
                    </a:cubicBezTo>
                    <a:cubicBezTo>
                      <a:pt x="2182" y="601"/>
                      <a:pt x="2171" y="555"/>
                      <a:pt x="2124" y="523"/>
                    </a:cubicBezTo>
                    <a:cubicBezTo>
                      <a:pt x="2115" y="517"/>
                      <a:pt x="2102" y="517"/>
                      <a:pt x="2092" y="512"/>
                    </a:cubicBezTo>
                    <a:cubicBezTo>
                      <a:pt x="2061" y="497"/>
                      <a:pt x="2053" y="484"/>
                      <a:pt x="2028" y="459"/>
                    </a:cubicBezTo>
                    <a:cubicBezTo>
                      <a:pt x="2023" y="430"/>
                      <a:pt x="2011" y="403"/>
                      <a:pt x="2007" y="374"/>
                    </a:cubicBezTo>
                    <a:cubicBezTo>
                      <a:pt x="2001" y="332"/>
                      <a:pt x="2008" y="287"/>
                      <a:pt x="1996" y="246"/>
                    </a:cubicBezTo>
                    <a:cubicBezTo>
                      <a:pt x="1993" y="236"/>
                      <a:pt x="1916" y="183"/>
                      <a:pt x="1900" y="182"/>
                    </a:cubicBezTo>
                    <a:cubicBezTo>
                      <a:pt x="1829" y="176"/>
                      <a:pt x="1758" y="175"/>
                      <a:pt x="1687" y="171"/>
                    </a:cubicBezTo>
                    <a:cubicBezTo>
                      <a:pt x="1673" y="164"/>
                      <a:pt x="1659" y="156"/>
                      <a:pt x="1644" y="150"/>
                    </a:cubicBezTo>
                    <a:cubicBezTo>
                      <a:pt x="1623" y="142"/>
                      <a:pt x="1580" y="128"/>
                      <a:pt x="1580" y="128"/>
                    </a:cubicBezTo>
                    <a:cubicBezTo>
                      <a:pt x="1531" y="79"/>
                      <a:pt x="1470" y="21"/>
                      <a:pt x="1410" y="0"/>
                    </a:cubicBezTo>
                    <a:cubicBezTo>
                      <a:pt x="1374" y="5"/>
                      <a:pt x="1349" y="60"/>
                      <a:pt x="1324" y="86"/>
                    </a:cubicBezTo>
                    <a:cubicBezTo>
                      <a:pt x="1316" y="94"/>
                      <a:pt x="1261" y="73"/>
                      <a:pt x="1250" y="75"/>
                    </a:cubicBezTo>
                    <a:cubicBezTo>
                      <a:pt x="1158" y="88"/>
                      <a:pt x="1129" y="125"/>
                      <a:pt x="1036" y="128"/>
                    </a:cubicBezTo>
                    <a:cubicBezTo>
                      <a:pt x="1012" y="164"/>
                      <a:pt x="1004" y="179"/>
                      <a:pt x="962" y="192"/>
                    </a:cubicBezTo>
                    <a:cubicBezTo>
                      <a:pt x="924" y="230"/>
                      <a:pt x="855" y="302"/>
                      <a:pt x="802" y="310"/>
                    </a:cubicBezTo>
                    <a:cubicBezTo>
                      <a:pt x="677" y="351"/>
                      <a:pt x="760" y="308"/>
                      <a:pt x="546" y="320"/>
                    </a:cubicBezTo>
                    <a:cubicBezTo>
                      <a:pt x="423" y="401"/>
                      <a:pt x="275" y="463"/>
                      <a:pt x="140" y="470"/>
                    </a:cubicBezTo>
                    <a:cubicBezTo>
                      <a:pt x="76" y="479"/>
                      <a:pt x="54" y="407"/>
                      <a:pt x="34" y="470"/>
                    </a:cubicBezTo>
                    <a:cubicBezTo>
                      <a:pt x="15" y="486"/>
                      <a:pt x="0" y="512"/>
                      <a:pt x="2" y="544"/>
                    </a:cubicBezTo>
                    <a:cubicBezTo>
                      <a:pt x="4" y="576"/>
                      <a:pt x="32" y="646"/>
                      <a:pt x="44" y="662"/>
                    </a:cubicBezTo>
                    <a:cubicBezTo>
                      <a:pt x="62" y="715"/>
                      <a:pt x="27" y="623"/>
                      <a:pt x="76" y="640"/>
                    </a:cubicBezTo>
                    <a:cubicBezTo>
                      <a:pt x="98" y="661"/>
                      <a:pt x="148" y="718"/>
                      <a:pt x="162" y="747"/>
                    </a:cubicBezTo>
                    <a:cubicBezTo>
                      <a:pt x="182" y="786"/>
                      <a:pt x="192" y="747"/>
                      <a:pt x="226" y="779"/>
                    </a:cubicBezTo>
                    <a:cubicBezTo>
                      <a:pt x="250" y="883"/>
                      <a:pt x="195" y="847"/>
                      <a:pt x="290" y="918"/>
                    </a:cubicBezTo>
                    <a:cubicBezTo>
                      <a:pt x="297" y="939"/>
                      <a:pt x="304" y="1025"/>
                      <a:pt x="311" y="1046"/>
                    </a:cubicBezTo>
                    <a:cubicBezTo>
                      <a:pt x="322" y="1079"/>
                      <a:pt x="391" y="1106"/>
                      <a:pt x="418" y="1110"/>
                    </a:cubicBezTo>
                    <a:cubicBezTo>
                      <a:pt x="479" y="1120"/>
                      <a:pt x="507" y="1101"/>
                      <a:pt x="567" y="1120"/>
                    </a:cubicBezTo>
                    <a:cubicBezTo>
                      <a:pt x="647" y="1105"/>
                      <a:pt x="746" y="1098"/>
                      <a:pt x="823" y="1120"/>
                    </a:cubicBezTo>
                    <a:cubicBezTo>
                      <a:pt x="835" y="1356"/>
                      <a:pt x="864" y="1313"/>
                      <a:pt x="1015" y="1344"/>
                    </a:cubicBezTo>
                    <a:cubicBezTo>
                      <a:pt x="1045" y="1395"/>
                      <a:pt x="1075" y="1435"/>
                      <a:pt x="1068" y="1462"/>
                    </a:cubicBezTo>
                    <a:cubicBezTo>
                      <a:pt x="1061" y="1489"/>
                      <a:pt x="990" y="1492"/>
                      <a:pt x="972" y="1504"/>
                    </a:cubicBezTo>
                    <a:cubicBezTo>
                      <a:pt x="970" y="1515"/>
                      <a:pt x="972" y="1531"/>
                      <a:pt x="962" y="1536"/>
                    </a:cubicBezTo>
                    <a:cubicBezTo>
                      <a:pt x="936" y="1548"/>
                      <a:pt x="905" y="1543"/>
                      <a:pt x="876" y="1547"/>
                    </a:cubicBezTo>
                    <a:cubicBezTo>
                      <a:pt x="834" y="1561"/>
                      <a:pt x="823" y="1590"/>
                      <a:pt x="791" y="1622"/>
                    </a:cubicBezTo>
                    <a:cubicBezTo>
                      <a:pt x="795" y="1654"/>
                      <a:pt x="763" y="1712"/>
                      <a:pt x="780" y="1739"/>
                    </a:cubicBezTo>
                    <a:cubicBezTo>
                      <a:pt x="792" y="1758"/>
                      <a:pt x="823" y="1782"/>
                      <a:pt x="823" y="1782"/>
                    </a:cubicBezTo>
                    <a:cubicBezTo>
                      <a:pt x="846" y="1805"/>
                      <a:pt x="941" y="1831"/>
                      <a:pt x="962" y="1856"/>
                    </a:cubicBezTo>
                    <a:cubicBezTo>
                      <a:pt x="1006" y="1909"/>
                      <a:pt x="911" y="1821"/>
                      <a:pt x="983" y="1846"/>
                    </a:cubicBezTo>
                    <a:cubicBezTo>
                      <a:pt x="994" y="1857"/>
                      <a:pt x="1002" y="1870"/>
                      <a:pt x="1015" y="1878"/>
                    </a:cubicBezTo>
                    <a:cubicBezTo>
                      <a:pt x="1024" y="1884"/>
                      <a:pt x="1041" y="1878"/>
                      <a:pt x="1047" y="1888"/>
                    </a:cubicBezTo>
                    <a:cubicBezTo>
                      <a:pt x="1098" y="1976"/>
                      <a:pt x="1012" y="1940"/>
                      <a:pt x="1100" y="1963"/>
                    </a:cubicBezTo>
                    <a:cubicBezTo>
                      <a:pt x="1111" y="1970"/>
                      <a:pt x="1125" y="1973"/>
                      <a:pt x="1132" y="1984"/>
                    </a:cubicBezTo>
                    <a:cubicBezTo>
                      <a:pt x="1144" y="2003"/>
                      <a:pt x="1154" y="2048"/>
                      <a:pt x="1154" y="2048"/>
                    </a:cubicBezTo>
                    <a:cubicBezTo>
                      <a:pt x="1172" y="2045"/>
                      <a:pt x="1189" y="2038"/>
                      <a:pt x="1207" y="2038"/>
                    </a:cubicBezTo>
                    <a:cubicBezTo>
                      <a:pt x="1218" y="2038"/>
                      <a:pt x="1184" y="2041"/>
                      <a:pt x="1175" y="2048"/>
                    </a:cubicBezTo>
                    <a:cubicBezTo>
                      <a:pt x="1165" y="2056"/>
                      <a:pt x="1161" y="2069"/>
                      <a:pt x="1154" y="2080"/>
                    </a:cubicBezTo>
                    <a:cubicBezTo>
                      <a:pt x="1234" y="2135"/>
                      <a:pt x="1178" y="2214"/>
                      <a:pt x="1218" y="2294"/>
                    </a:cubicBezTo>
                    <a:cubicBezTo>
                      <a:pt x="1268" y="2394"/>
                      <a:pt x="1206" y="2228"/>
                      <a:pt x="1260" y="2390"/>
                    </a:cubicBezTo>
                    <a:cubicBezTo>
                      <a:pt x="1264" y="2401"/>
                      <a:pt x="1271" y="2422"/>
                      <a:pt x="1271" y="2422"/>
                    </a:cubicBezTo>
                    <a:cubicBezTo>
                      <a:pt x="1275" y="2438"/>
                      <a:pt x="1351" y="2452"/>
                      <a:pt x="1378" y="2486"/>
                    </a:cubicBezTo>
                    <a:cubicBezTo>
                      <a:pt x="1405" y="2520"/>
                      <a:pt x="1422" y="2592"/>
                      <a:pt x="1431" y="2624"/>
                    </a:cubicBezTo>
                    <a:cubicBezTo>
                      <a:pt x="1473" y="2710"/>
                      <a:pt x="1360" y="2678"/>
                      <a:pt x="1431" y="2678"/>
                    </a:cubicBezTo>
                    <a:cubicBezTo>
                      <a:pt x="1444" y="2678"/>
                      <a:pt x="1420" y="2703"/>
                      <a:pt x="1431" y="2710"/>
                    </a:cubicBezTo>
                    <a:cubicBezTo>
                      <a:pt x="1444" y="2761"/>
                      <a:pt x="1509" y="2776"/>
                      <a:pt x="1527" y="2827"/>
                    </a:cubicBezTo>
                    <a:cubicBezTo>
                      <a:pt x="1559" y="2902"/>
                      <a:pt x="1578" y="2949"/>
                      <a:pt x="1634" y="3008"/>
                    </a:cubicBezTo>
                    <a:cubicBezTo>
                      <a:pt x="1641" y="3029"/>
                      <a:pt x="1648" y="3073"/>
                      <a:pt x="1655" y="3094"/>
                    </a:cubicBezTo>
                    <a:cubicBezTo>
                      <a:pt x="1659" y="3105"/>
                      <a:pt x="1666" y="3115"/>
                      <a:pt x="1666" y="3115"/>
                    </a:cubicBezTo>
                    <a:cubicBezTo>
                      <a:pt x="1662" y="3127"/>
                      <a:pt x="1671" y="3135"/>
                      <a:pt x="1687" y="3158"/>
                    </a:cubicBezTo>
                    <a:cubicBezTo>
                      <a:pt x="1715" y="3187"/>
                      <a:pt x="1817" y="3263"/>
                      <a:pt x="1836" y="3286"/>
                    </a:cubicBezTo>
                    <a:cubicBezTo>
                      <a:pt x="1840" y="3295"/>
                      <a:pt x="1798" y="3288"/>
                      <a:pt x="1804" y="3296"/>
                    </a:cubicBezTo>
                    <a:cubicBezTo>
                      <a:pt x="1862" y="3373"/>
                      <a:pt x="1776" y="3297"/>
                      <a:pt x="1836" y="3318"/>
                    </a:cubicBezTo>
                    <a:cubicBezTo>
                      <a:pt x="1861" y="3392"/>
                      <a:pt x="1837" y="3473"/>
                      <a:pt x="1922" y="3499"/>
                    </a:cubicBezTo>
                    <a:cubicBezTo>
                      <a:pt x="1936" y="3575"/>
                      <a:pt x="1929" y="3605"/>
                      <a:pt x="1996" y="3638"/>
                    </a:cubicBezTo>
                    <a:cubicBezTo>
                      <a:pt x="2013" y="3723"/>
                      <a:pt x="1907" y="3751"/>
                      <a:pt x="2050" y="3776"/>
                    </a:cubicBezTo>
                    <a:lnTo>
                      <a:pt x="2855" y="3787"/>
                    </a:lnTo>
                    <a:lnTo>
                      <a:pt x="2732" y="832"/>
                    </a:lnTo>
                    <a:close/>
                  </a:path>
                </a:pathLst>
              </a:custGeom>
              <a:solidFill>
                <a:srgbClr val="FFCC00"/>
              </a:solidFill>
              <a:ln w="19050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6" descr="Light horizontal">
                <a:extLst>
                  <a:ext uri="{FF2B5EF4-FFF2-40B4-BE49-F238E27FC236}">
                    <a16:creationId xmlns:a16="http://schemas.microsoft.com/office/drawing/2014/main" id="{783CB484-C5F5-07C8-6290-50E88B66F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2" y="559"/>
                <a:ext cx="4148" cy="3753"/>
              </a:xfrm>
              <a:custGeom>
                <a:avLst/>
                <a:gdLst>
                  <a:gd name="T0" fmla="*/ 4148 w 4148"/>
                  <a:gd name="T1" fmla="*/ 17 h 3753"/>
                  <a:gd name="T2" fmla="*/ 3860 w 4148"/>
                  <a:gd name="T3" fmla="*/ 92 h 3753"/>
                  <a:gd name="T4" fmla="*/ 3540 w 4148"/>
                  <a:gd name="T5" fmla="*/ 188 h 3753"/>
                  <a:gd name="T6" fmla="*/ 3295 w 4148"/>
                  <a:gd name="T7" fmla="*/ 348 h 3753"/>
                  <a:gd name="T8" fmla="*/ 3220 w 4148"/>
                  <a:gd name="T9" fmla="*/ 412 h 3753"/>
                  <a:gd name="T10" fmla="*/ 3039 w 4148"/>
                  <a:gd name="T11" fmla="*/ 497 h 3753"/>
                  <a:gd name="T12" fmla="*/ 2953 w 4148"/>
                  <a:gd name="T13" fmla="*/ 582 h 3753"/>
                  <a:gd name="T14" fmla="*/ 2463 w 4148"/>
                  <a:gd name="T15" fmla="*/ 700 h 3753"/>
                  <a:gd name="T16" fmla="*/ 2111 w 4148"/>
                  <a:gd name="T17" fmla="*/ 838 h 3753"/>
                  <a:gd name="T18" fmla="*/ 1897 w 4148"/>
                  <a:gd name="T19" fmla="*/ 988 h 3753"/>
                  <a:gd name="T20" fmla="*/ 1812 w 4148"/>
                  <a:gd name="T21" fmla="*/ 1062 h 3753"/>
                  <a:gd name="T22" fmla="*/ 1673 w 4148"/>
                  <a:gd name="T23" fmla="*/ 1190 h 3753"/>
                  <a:gd name="T24" fmla="*/ 1631 w 4148"/>
                  <a:gd name="T25" fmla="*/ 1436 h 3753"/>
                  <a:gd name="T26" fmla="*/ 1481 w 4148"/>
                  <a:gd name="T27" fmla="*/ 1372 h 3753"/>
                  <a:gd name="T28" fmla="*/ 1449 w 4148"/>
                  <a:gd name="T29" fmla="*/ 1169 h 3753"/>
                  <a:gd name="T30" fmla="*/ 1503 w 4148"/>
                  <a:gd name="T31" fmla="*/ 849 h 3753"/>
                  <a:gd name="T32" fmla="*/ 1364 w 4148"/>
                  <a:gd name="T33" fmla="*/ 817 h 3753"/>
                  <a:gd name="T34" fmla="*/ 916 w 4148"/>
                  <a:gd name="T35" fmla="*/ 956 h 3753"/>
                  <a:gd name="T36" fmla="*/ 852 w 4148"/>
                  <a:gd name="T37" fmla="*/ 988 h 3753"/>
                  <a:gd name="T38" fmla="*/ 809 w 4148"/>
                  <a:gd name="T39" fmla="*/ 977 h 3753"/>
                  <a:gd name="T40" fmla="*/ 692 w 4148"/>
                  <a:gd name="T41" fmla="*/ 1105 h 3753"/>
                  <a:gd name="T42" fmla="*/ 585 w 4148"/>
                  <a:gd name="T43" fmla="*/ 1233 h 3753"/>
                  <a:gd name="T44" fmla="*/ 372 w 4148"/>
                  <a:gd name="T45" fmla="*/ 1244 h 3753"/>
                  <a:gd name="T46" fmla="*/ 265 w 4148"/>
                  <a:gd name="T47" fmla="*/ 1404 h 3753"/>
                  <a:gd name="T48" fmla="*/ 137 w 4148"/>
                  <a:gd name="T49" fmla="*/ 1681 h 3753"/>
                  <a:gd name="T50" fmla="*/ 84 w 4148"/>
                  <a:gd name="T51" fmla="*/ 1798 h 3753"/>
                  <a:gd name="T52" fmla="*/ 9 w 4148"/>
                  <a:gd name="T53" fmla="*/ 2140 h 3753"/>
                  <a:gd name="T54" fmla="*/ 137 w 4148"/>
                  <a:gd name="T55" fmla="*/ 2492 h 3753"/>
                  <a:gd name="T56" fmla="*/ 308 w 4148"/>
                  <a:gd name="T57" fmla="*/ 2790 h 3753"/>
                  <a:gd name="T58" fmla="*/ 404 w 4148"/>
                  <a:gd name="T59" fmla="*/ 3004 h 3753"/>
                  <a:gd name="T60" fmla="*/ 543 w 4148"/>
                  <a:gd name="T61" fmla="*/ 3164 h 3753"/>
                  <a:gd name="T62" fmla="*/ 788 w 4148"/>
                  <a:gd name="T63" fmla="*/ 3356 h 3753"/>
                  <a:gd name="T64" fmla="*/ 1215 w 4148"/>
                  <a:gd name="T65" fmla="*/ 3697 h 3753"/>
                  <a:gd name="T66" fmla="*/ 1439 w 4148"/>
                  <a:gd name="T67" fmla="*/ 3708 h 375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148"/>
                  <a:gd name="T103" fmla="*/ 0 h 3753"/>
                  <a:gd name="T104" fmla="*/ 4148 w 4148"/>
                  <a:gd name="T105" fmla="*/ 3753 h 375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148" h="3753">
                    <a:moveTo>
                      <a:pt x="4148" y="3713"/>
                    </a:moveTo>
                    <a:lnTo>
                      <a:pt x="4148" y="17"/>
                    </a:lnTo>
                    <a:cubicBezTo>
                      <a:pt x="4068" y="0"/>
                      <a:pt x="3903" y="28"/>
                      <a:pt x="3903" y="28"/>
                    </a:cubicBezTo>
                    <a:cubicBezTo>
                      <a:pt x="3899" y="35"/>
                      <a:pt x="3877" y="87"/>
                      <a:pt x="3860" y="92"/>
                    </a:cubicBezTo>
                    <a:cubicBezTo>
                      <a:pt x="3801" y="110"/>
                      <a:pt x="3738" y="104"/>
                      <a:pt x="3679" y="124"/>
                    </a:cubicBezTo>
                    <a:cubicBezTo>
                      <a:pt x="3655" y="193"/>
                      <a:pt x="3613" y="180"/>
                      <a:pt x="3540" y="188"/>
                    </a:cubicBezTo>
                    <a:cubicBezTo>
                      <a:pt x="3510" y="234"/>
                      <a:pt x="3464" y="278"/>
                      <a:pt x="3412" y="294"/>
                    </a:cubicBezTo>
                    <a:cubicBezTo>
                      <a:pt x="3378" y="329"/>
                      <a:pt x="3333" y="323"/>
                      <a:pt x="3295" y="348"/>
                    </a:cubicBezTo>
                    <a:cubicBezTo>
                      <a:pt x="3254" y="375"/>
                      <a:pt x="3275" y="365"/>
                      <a:pt x="3231" y="380"/>
                    </a:cubicBezTo>
                    <a:cubicBezTo>
                      <a:pt x="3227" y="391"/>
                      <a:pt x="3229" y="405"/>
                      <a:pt x="3220" y="412"/>
                    </a:cubicBezTo>
                    <a:cubicBezTo>
                      <a:pt x="3200" y="428"/>
                      <a:pt x="3168" y="421"/>
                      <a:pt x="3145" y="433"/>
                    </a:cubicBezTo>
                    <a:cubicBezTo>
                      <a:pt x="3109" y="451"/>
                      <a:pt x="3073" y="475"/>
                      <a:pt x="3039" y="497"/>
                    </a:cubicBezTo>
                    <a:cubicBezTo>
                      <a:pt x="3019" y="555"/>
                      <a:pt x="3043" y="509"/>
                      <a:pt x="2985" y="550"/>
                    </a:cubicBezTo>
                    <a:cubicBezTo>
                      <a:pt x="2973" y="559"/>
                      <a:pt x="2966" y="574"/>
                      <a:pt x="2953" y="582"/>
                    </a:cubicBezTo>
                    <a:cubicBezTo>
                      <a:pt x="2931" y="595"/>
                      <a:pt x="2903" y="596"/>
                      <a:pt x="2879" y="604"/>
                    </a:cubicBezTo>
                    <a:cubicBezTo>
                      <a:pt x="2777" y="701"/>
                      <a:pt x="2587" y="687"/>
                      <a:pt x="2463" y="700"/>
                    </a:cubicBezTo>
                    <a:cubicBezTo>
                      <a:pt x="2381" y="708"/>
                      <a:pt x="2217" y="732"/>
                      <a:pt x="2217" y="732"/>
                    </a:cubicBezTo>
                    <a:cubicBezTo>
                      <a:pt x="2177" y="772"/>
                      <a:pt x="2166" y="821"/>
                      <a:pt x="2111" y="838"/>
                    </a:cubicBezTo>
                    <a:cubicBezTo>
                      <a:pt x="2082" y="867"/>
                      <a:pt x="2053" y="868"/>
                      <a:pt x="2015" y="881"/>
                    </a:cubicBezTo>
                    <a:cubicBezTo>
                      <a:pt x="1978" y="918"/>
                      <a:pt x="1938" y="956"/>
                      <a:pt x="1897" y="988"/>
                    </a:cubicBezTo>
                    <a:cubicBezTo>
                      <a:pt x="1877" y="1004"/>
                      <a:pt x="1833" y="1030"/>
                      <a:pt x="1833" y="1030"/>
                    </a:cubicBezTo>
                    <a:cubicBezTo>
                      <a:pt x="1826" y="1041"/>
                      <a:pt x="1823" y="1055"/>
                      <a:pt x="1812" y="1062"/>
                    </a:cubicBezTo>
                    <a:cubicBezTo>
                      <a:pt x="1780" y="1083"/>
                      <a:pt x="1721" y="1082"/>
                      <a:pt x="1684" y="1094"/>
                    </a:cubicBezTo>
                    <a:cubicBezTo>
                      <a:pt x="1680" y="1126"/>
                      <a:pt x="1676" y="1158"/>
                      <a:pt x="1673" y="1190"/>
                    </a:cubicBezTo>
                    <a:cubicBezTo>
                      <a:pt x="1669" y="1247"/>
                      <a:pt x="1669" y="1304"/>
                      <a:pt x="1663" y="1361"/>
                    </a:cubicBezTo>
                    <a:cubicBezTo>
                      <a:pt x="1661" y="1379"/>
                      <a:pt x="1649" y="1424"/>
                      <a:pt x="1631" y="1436"/>
                    </a:cubicBezTo>
                    <a:cubicBezTo>
                      <a:pt x="1609" y="1450"/>
                      <a:pt x="1581" y="1449"/>
                      <a:pt x="1556" y="1457"/>
                    </a:cubicBezTo>
                    <a:cubicBezTo>
                      <a:pt x="1514" y="1429"/>
                      <a:pt x="1515" y="1405"/>
                      <a:pt x="1481" y="1372"/>
                    </a:cubicBezTo>
                    <a:cubicBezTo>
                      <a:pt x="1470" y="1336"/>
                      <a:pt x="1454" y="1313"/>
                      <a:pt x="1428" y="1286"/>
                    </a:cubicBezTo>
                    <a:cubicBezTo>
                      <a:pt x="1402" y="1208"/>
                      <a:pt x="1466" y="1233"/>
                      <a:pt x="1449" y="1169"/>
                    </a:cubicBezTo>
                    <a:cubicBezTo>
                      <a:pt x="1446" y="1118"/>
                      <a:pt x="1451" y="1051"/>
                      <a:pt x="1460" y="998"/>
                    </a:cubicBezTo>
                    <a:cubicBezTo>
                      <a:pt x="1469" y="945"/>
                      <a:pt x="1514" y="877"/>
                      <a:pt x="1503" y="849"/>
                    </a:cubicBezTo>
                    <a:cubicBezTo>
                      <a:pt x="1501" y="835"/>
                      <a:pt x="1405" y="839"/>
                      <a:pt x="1396" y="828"/>
                    </a:cubicBezTo>
                    <a:cubicBezTo>
                      <a:pt x="1389" y="819"/>
                      <a:pt x="1375" y="821"/>
                      <a:pt x="1364" y="817"/>
                    </a:cubicBezTo>
                    <a:cubicBezTo>
                      <a:pt x="1221" y="829"/>
                      <a:pt x="1111" y="894"/>
                      <a:pt x="969" y="913"/>
                    </a:cubicBezTo>
                    <a:cubicBezTo>
                      <a:pt x="958" y="917"/>
                      <a:pt x="924" y="948"/>
                      <a:pt x="916" y="956"/>
                    </a:cubicBezTo>
                    <a:cubicBezTo>
                      <a:pt x="908" y="964"/>
                      <a:pt x="901" y="903"/>
                      <a:pt x="895" y="913"/>
                    </a:cubicBezTo>
                    <a:cubicBezTo>
                      <a:pt x="890" y="922"/>
                      <a:pt x="858" y="980"/>
                      <a:pt x="852" y="988"/>
                    </a:cubicBezTo>
                    <a:cubicBezTo>
                      <a:pt x="844" y="998"/>
                      <a:pt x="863" y="959"/>
                      <a:pt x="852" y="966"/>
                    </a:cubicBezTo>
                    <a:cubicBezTo>
                      <a:pt x="840" y="974"/>
                      <a:pt x="823" y="973"/>
                      <a:pt x="809" y="977"/>
                    </a:cubicBezTo>
                    <a:cubicBezTo>
                      <a:pt x="802" y="988"/>
                      <a:pt x="799" y="1002"/>
                      <a:pt x="788" y="1009"/>
                    </a:cubicBezTo>
                    <a:cubicBezTo>
                      <a:pt x="753" y="1031"/>
                      <a:pt x="730" y="1089"/>
                      <a:pt x="692" y="1105"/>
                    </a:cubicBezTo>
                    <a:cubicBezTo>
                      <a:pt x="665" y="1133"/>
                      <a:pt x="603" y="1116"/>
                      <a:pt x="585" y="1137"/>
                    </a:cubicBezTo>
                    <a:cubicBezTo>
                      <a:pt x="567" y="1158"/>
                      <a:pt x="606" y="1212"/>
                      <a:pt x="585" y="1233"/>
                    </a:cubicBezTo>
                    <a:cubicBezTo>
                      <a:pt x="579" y="1239"/>
                      <a:pt x="468" y="1261"/>
                      <a:pt x="457" y="1265"/>
                    </a:cubicBezTo>
                    <a:cubicBezTo>
                      <a:pt x="450" y="1286"/>
                      <a:pt x="385" y="1228"/>
                      <a:pt x="372" y="1244"/>
                    </a:cubicBezTo>
                    <a:cubicBezTo>
                      <a:pt x="350" y="1253"/>
                      <a:pt x="379" y="1334"/>
                      <a:pt x="361" y="1361"/>
                    </a:cubicBezTo>
                    <a:cubicBezTo>
                      <a:pt x="343" y="1388"/>
                      <a:pt x="293" y="1370"/>
                      <a:pt x="265" y="1404"/>
                    </a:cubicBezTo>
                    <a:cubicBezTo>
                      <a:pt x="137" y="1457"/>
                      <a:pt x="260" y="1519"/>
                      <a:pt x="191" y="1564"/>
                    </a:cubicBezTo>
                    <a:cubicBezTo>
                      <a:pt x="187" y="1582"/>
                      <a:pt x="144" y="1664"/>
                      <a:pt x="137" y="1681"/>
                    </a:cubicBezTo>
                    <a:cubicBezTo>
                      <a:pt x="133" y="1690"/>
                      <a:pt x="142" y="1619"/>
                      <a:pt x="137" y="1628"/>
                    </a:cubicBezTo>
                    <a:cubicBezTo>
                      <a:pt x="115" y="1673"/>
                      <a:pt x="94" y="1749"/>
                      <a:pt x="84" y="1798"/>
                    </a:cubicBezTo>
                    <a:cubicBezTo>
                      <a:pt x="86" y="1833"/>
                      <a:pt x="54" y="1784"/>
                      <a:pt x="41" y="1841"/>
                    </a:cubicBezTo>
                    <a:cubicBezTo>
                      <a:pt x="28" y="1898"/>
                      <a:pt x="0" y="2053"/>
                      <a:pt x="9" y="2140"/>
                    </a:cubicBezTo>
                    <a:cubicBezTo>
                      <a:pt x="18" y="2227"/>
                      <a:pt x="74" y="2305"/>
                      <a:pt x="95" y="2364"/>
                    </a:cubicBezTo>
                    <a:cubicBezTo>
                      <a:pt x="113" y="2407"/>
                      <a:pt x="126" y="2447"/>
                      <a:pt x="137" y="2492"/>
                    </a:cubicBezTo>
                    <a:cubicBezTo>
                      <a:pt x="191" y="2588"/>
                      <a:pt x="175" y="2601"/>
                      <a:pt x="233" y="2662"/>
                    </a:cubicBezTo>
                    <a:cubicBezTo>
                      <a:pt x="247" y="2703"/>
                      <a:pt x="299" y="2747"/>
                      <a:pt x="308" y="2790"/>
                    </a:cubicBezTo>
                    <a:cubicBezTo>
                      <a:pt x="315" y="2825"/>
                      <a:pt x="331" y="2867"/>
                      <a:pt x="351" y="2897"/>
                    </a:cubicBezTo>
                    <a:cubicBezTo>
                      <a:pt x="387" y="2952"/>
                      <a:pt x="370" y="2952"/>
                      <a:pt x="404" y="3004"/>
                    </a:cubicBezTo>
                    <a:cubicBezTo>
                      <a:pt x="438" y="3056"/>
                      <a:pt x="445" y="3077"/>
                      <a:pt x="511" y="3100"/>
                    </a:cubicBezTo>
                    <a:cubicBezTo>
                      <a:pt x="518" y="3114"/>
                      <a:pt x="533" y="3152"/>
                      <a:pt x="543" y="3164"/>
                    </a:cubicBezTo>
                    <a:cubicBezTo>
                      <a:pt x="571" y="3197"/>
                      <a:pt x="642" y="3212"/>
                      <a:pt x="671" y="3249"/>
                    </a:cubicBezTo>
                    <a:cubicBezTo>
                      <a:pt x="731" y="3326"/>
                      <a:pt x="727" y="3335"/>
                      <a:pt x="788" y="3356"/>
                    </a:cubicBezTo>
                    <a:cubicBezTo>
                      <a:pt x="843" y="3429"/>
                      <a:pt x="900" y="3453"/>
                      <a:pt x="980" y="3505"/>
                    </a:cubicBezTo>
                    <a:cubicBezTo>
                      <a:pt x="991" y="3560"/>
                      <a:pt x="1169" y="3667"/>
                      <a:pt x="1215" y="3697"/>
                    </a:cubicBezTo>
                    <a:cubicBezTo>
                      <a:pt x="1257" y="3697"/>
                      <a:pt x="1124" y="3674"/>
                      <a:pt x="1129" y="3686"/>
                    </a:cubicBezTo>
                    <a:cubicBezTo>
                      <a:pt x="1159" y="3753"/>
                      <a:pt x="911" y="3695"/>
                      <a:pt x="1439" y="3708"/>
                    </a:cubicBezTo>
                    <a:lnTo>
                      <a:pt x="4148" y="3713"/>
                    </a:lnTo>
                    <a:close/>
                  </a:path>
                </a:pathLst>
              </a:custGeom>
              <a:pattFill prst="ltHorz">
                <a:fgClr>
                  <a:schemeClr val="bg1"/>
                </a:fgClr>
                <a:bgClr>
                  <a:srgbClr val="0066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7" descr="Stationery">
                <a:extLst>
                  <a:ext uri="{FF2B5EF4-FFF2-40B4-BE49-F238E27FC236}">
                    <a16:creationId xmlns:a16="http://schemas.microsoft.com/office/drawing/2014/main" id="{8AE16C92-01E4-D7B4-6C4D-794BBEE0E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2091"/>
                <a:ext cx="758" cy="711"/>
              </a:xfrm>
              <a:custGeom>
                <a:avLst/>
                <a:gdLst>
                  <a:gd name="T0" fmla="*/ 485 w 758"/>
                  <a:gd name="T1" fmla="*/ 32 h 711"/>
                  <a:gd name="T2" fmla="*/ 303 w 758"/>
                  <a:gd name="T3" fmla="*/ 128 h 711"/>
                  <a:gd name="T4" fmla="*/ 197 w 758"/>
                  <a:gd name="T5" fmla="*/ 128 h 711"/>
                  <a:gd name="T6" fmla="*/ 165 w 758"/>
                  <a:gd name="T7" fmla="*/ 138 h 711"/>
                  <a:gd name="T8" fmla="*/ 154 w 758"/>
                  <a:gd name="T9" fmla="*/ 170 h 711"/>
                  <a:gd name="T10" fmla="*/ 133 w 758"/>
                  <a:gd name="T11" fmla="*/ 192 h 711"/>
                  <a:gd name="T12" fmla="*/ 79 w 758"/>
                  <a:gd name="T13" fmla="*/ 309 h 711"/>
                  <a:gd name="T14" fmla="*/ 37 w 758"/>
                  <a:gd name="T15" fmla="*/ 373 h 711"/>
                  <a:gd name="T16" fmla="*/ 47 w 758"/>
                  <a:gd name="T17" fmla="*/ 437 h 711"/>
                  <a:gd name="T18" fmla="*/ 26 w 758"/>
                  <a:gd name="T19" fmla="*/ 554 h 711"/>
                  <a:gd name="T20" fmla="*/ 111 w 758"/>
                  <a:gd name="T21" fmla="*/ 682 h 711"/>
                  <a:gd name="T22" fmla="*/ 154 w 758"/>
                  <a:gd name="T23" fmla="*/ 693 h 711"/>
                  <a:gd name="T24" fmla="*/ 250 w 758"/>
                  <a:gd name="T25" fmla="*/ 693 h 711"/>
                  <a:gd name="T26" fmla="*/ 410 w 758"/>
                  <a:gd name="T27" fmla="*/ 682 h 711"/>
                  <a:gd name="T28" fmla="*/ 485 w 758"/>
                  <a:gd name="T29" fmla="*/ 672 h 711"/>
                  <a:gd name="T30" fmla="*/ 527 w 758"/>
                  <a:gd name="T31" fmla="*/ 597 h 711"/>
                  <a:gd name="T32" fmla="*/ 634 w 758"/>
                  <a:gd name="T33" fmla="*/ 565 h 711"/>
                  <a:gd name="T34" fmla="*/ 570 w 758"/>
                  <a:gd name="T35" fmla="*/ 512 h 711"/>
                  <a:gd name="T36" fmla="*/ 666 w 758"/>
                  <a:gd name="T37" fmla="*/ 448 h 711"/>
                  <a:gd name="T38" fmla="*/ 645 w 758"/>
                  <a:gd name="T39" fmla="*/ 394 h 711"/>
                  <a:gd name="T40" fmla="*/ 645 w 758"/>
                  <a:gd name="T41" fmla="*/ 330 h 711"/>
                  <a:gd name="T42" fmla="*/ 687 w 758"/>
                  <a:gd name="T43" fmla="*/ 309 h 711"/>
                  <a:gd name="T44" fmla="*/ 666 w 758"/>
                  <a:gd name="T45" fmla="*/ 266 h 711"/>
                  <a:gd name="T46" fmla="*/ 677 w 758"/>
                  <a:gd name="T47" fmla="*/ 128 h 711"/>
                  <a:gd name="T48" fmla="*/ 570 w 758"/>
                  <a:gd name="T49" fmla="*/ 0 h 711"/>
                  <a:gd name="T50" fmla="*/ 538 w 758"/>
                  <a:gd name="T51" fmla="*/ 10 h 711"/>
                  <a:gd name="T52" fmla="*/ 485 w 758"/>
                  <a:gd name="T53" fmla="*/ 32 h 71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58"/>
                  <a:gd name="T82" fmla="*/ 0 h 711"/>
                  <a:gd name="T83" fmla="*/ 758 w 758"/>
                  <a:gd name="T84" fmla="*/ 711 h 71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58" h="711">
                    <a:moveTo>
                      <a:pt x="485" y="32"/>
                    </a:moveTo>
                    <a:cubicBezTo>
                      <a:pt x="381" y="58"/>
                      <a:pt x="403" y="87"/>
                      <a:pt x="303" y="128"/>
                    </a:cubicBezTo>
                    <a:cubicBezTo>
                      <a:pt x="292" y="139"/>
                      <a:pt x="210" y="120"/>
                      <a:pt x="197" y="128"/>
                    </a:cubicBezTo>
                    <a:cubicBezTo>
                      <a:pt x="188" y="134"/>
                      <a:pt x="173" y="130"/>
                      <a:pt x="165" y="138"/>
                    </a:cubicBezTo>
                    <a:cubicBezTo>
                      <a:pt x="157" y="146"/>
                      <a:pt x="160" y="160"/>
                      <a:pt x="154" y="170"/>
                    </a:cubicBezTo>
                    <a:cubicBezTo>
                      <a:pt x="149" y="179"/>
                      <a:pt x="140" y="185"/>
                      <a:pt x="133" y="192"/>
                    </a:cubicBezTo>
                    <a:cubicBezTo>
                      <a:pt x="114" y="248"/>
                      <a:pt x="142" y="287"/>
                      <a:pt x="79" y="309"/>
                    </a:cubicBezTo>
                    <a:cubicBezTo>
                      <a:pt x="65" y="330"/>
                      <a:pt x="51" y="352"/>
                      <a:pt x="37" y="373"/>
                    </a:cubicBezTo>
                    <a:cubicBezTo>
                      <a:pt x="25" y="391"/>
                      <a:pt x="43" y="416"/>
                      <a:pt x="47" y="437"/>
                    </a:cubicBezTo>
                    <a:cubicBezTo>
                      <a:pt x="57" y="486"/>
                      <a:pt x="0" y="514"/>
                      <a:pt x="26" y="554"/>
                    </a:cubicBezTo>
                    <a:cubicBezTo>
                      <a:pt x="30" y="575"/>
                      <a:pt x="98" y="665"/>
                      <a:pt x="111" y="682"/>
                    </a:cubicBezTo>
                    <a:cubicBezTo>
                      <a:pt x="120" y="694"/>
                      <a:pt x="141" y="686"/>
                      <a:pt x="154" y="693"/>
                    </a:cubicBezTo>
                    <a:cubicBezTo>
                      <a:pt x="191" y="711"/>
                      <a:pt x="194" y="674"/>
                      <a:pt x="250" y="693"/>
                    </a:cubicBezTo>
                    <a:cubicBezTo>
                      <a:pt x="303" y="689"/>
                      <a:pt x="357" y="687"/>
                      <a:pt x="410" y="682"/>
                    </a:cubicBezTo>
                    <a:cubicBezTo>
                      <a:pt x="435" y="680"/>
                      <a:pt x="466" y="689"/>
                      <a:pt x="485" y="672"/>
                    </a:cubicBezTo>
                    <a:cubicBezTo>
                      <a:pt x="620" y="554"/>
                      <a:pt x="410" y="637"/>
                      <a:pt x="527" y="597"/>
                    </a:cubicBezTo>
                    <a:cubicBezTo>
                      <a:pt x="587" y="540"/>
                      <a:pt x="491" y="623"/>
                      <a:pt x="634" y="565"/>
                    </a:cubicBezTo>
                    <a:cubicBezTo>
                      <a:pt x="646" y="560"/>
                      <a:pt x="563" y="523"/>
                      <a:pt x="570" y="512"/>
                    </a:cubicBezTo>
                    <a:cubicBezTo>
                      <a:pt x="574" y="484"/>
                      <a:pt x="654" y="474"/>
                      <a:pt x="666" y="448"/>
                    </a:cubicBezTo>
                    <a:cubicBezTo>
                      <a:pt x="671" y="438"/>
                      <a:pt x="638" y="403"/>
                      <a:pt x="645" y="394"/>
                    </a:cubicBezTo>
                    <a:cubicBezTo>
                      <a:pt x="654" y="382"/>
                      <a:pt x="639" y="344"/>
                      <a:pt x="645" y="330"/>
                    </a:cubicBezTo>
                    <a:cubicBezTo>
                      <a:pt x="650" y="318"/>
                      <a:pt x="681" y="320"/>
                      <a:pt x="687" y="309"/>
                    </a:cubicBezTo>
                    <a:cubicBezTo>
                      <a:pt x="692" y="299"/>
                      <a:pt x="662" y="277"/>
                      <a:pt x="666" y="266"/>
                    </a:cubicBezTo>
                    <a:cubicBezTo>
                      <a:pt x="658" y="153"/>
                      <a:pt x="758" y="181"/>
                      <a:pt x="677" y="128"/>
                    </a:cubicBezTo>
                    <a:cubicBezTo>
                      <a:pt x="657" y="70"/>
                      <a:pt x="628" y="18"/>
                      <a:pt x="570" y="0"/>
                    </a:cubicBezTo>
                    <a:cubicBezTo>
                      <a:pt x="559" y="3"/>
                      <a:pt x="545" y="1"/>
                      <a:pt x="538" y="10"/>
                    </a:cubicBezTo>
                    <a:cubicBezTo>
                      <a:pt x="500" y="57"/>
                      <a:pt x="466" y="32"/>
                      <a:pt x="485" y="32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" name="Group 8">
                <a:extLst>
                  <a:ext uri="{FF2B5EF4-FFF2-40B4-BE49-F238E27FC236}">
                    <a16:creationId xmlns:a16="http://schemas.microsoft.com/office/drawing/2014/main" id="{68B47590-2CF0-93AD-F9DC-2F135836C2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" y="21"/>
                <a:ext cx="2134" cy="2667"/>
                <a:chOff x="21" y="21"/>
                <a:chExt cx="2134" cy="2667"/>
              </a:xfrm>
            </p:grpSpPr>
            <p:sp>
              <p:nvSpPr>
                <p:cNvPr id="32" name="Freeform 9">
                  <a:extLst>
                    <a:ext uri="{FF2B5EF4-FFF2-40B4-BE49-F238E27FC236}">
                      <a16:creationId xmlns:a16="http://schemas.microsoft.com/office/drawing/2014/main" id="{A6116B26-6371-759C-ED26-11FB59A6D9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" y="21"/>
                  <a:ext cx="1600" cy="1931"/>
                </a:xfrm>
                <a:custGeom>
                  <a:avLst/>
                  <a:gdLst>
                    <a:gd name="T0" fmla="*/ 0 w 1600"/>
                    <a:gd name="T1" fmla="*/ 0 h 1931"/>
                    <a:gd name="T2" fmla="*/ 32 w 1600"/>
                    <a:gd name="T3" fmla="*/ 54 h 1931"/>
                    <a:gd name="T4" fmla="*/ 96 w 1600"/>
                    <a:gd name="T5" fmla="*/ 75 h 1931"/>
                    <a:gd name="T6" fmla="*/ 107 w 1600"/>
                    <a:gd name="T7" fmla="*/ 118 h 1931"/>
                    <a:gd name="T8" fmla="*/ 171 w 1600"/>
                    <a:gd name="T9" fmla="*/ 160 h 1931"/>
                    <a:gd name="T10" fmla="*/ 267 w 1600"/>
                    <a:gd name="T11" fmla="*/ 256 h 1931"/>
                    <a:gd name="T12" fmla="*/ 331 w 1600"/>
                    <a:gd name="T13" fmla="*/ 342 h 1931"/>
                    <a:gd name="T14" fmla="*/ 416 w 1600"/>
                    <a:gd name="T15" fmla="*/ 459 h 1931"/>
                    <a:gd name="T16" fmla="*/ 448 w 1600"/>
                    <a:gd name="T17" fmla="*/ 555 h 1931"/>
                    <a:gd name="T18" fmla="*/ 480 w 1600"/>
                    <a:gd name="T19" fmla="*/ 576 h 1931"/>
                    <a:gd name="T20" fmla="*/ 523 w 1600"/>
                    <a:gd name="T21" fmla="*/ 619 h 1931"/>
                    <a:gd name="T22" fmla="*/ 544 w 1600"/>
                    <a:gd name="T23" fmla="*/ 662 h 1931"/>
                    <a:gd name="T24" fmla="*/ 640 w 1600"/>
                    <a:gd name="T25" fmla="*/ 726 h 1931"/>
                    <a:gd name="T26" fmla="*/ 715 w 1600"/>
                    <a:gd name="T27" fmla="*/ 832 h 1931"/>
                    <a:gd name="T28" fmla="*/ 725 w 1600"/>
                    <a:gd name="T29" fmla="*/ 864 h 1931"/>
                    <a:gd name="T30" fmla="*/ 747 w 1600"/>
                    <a:gd name="T31" fmla="*/ 886 h 1931"/>
                    <a:gd name="T32" fmla="*/ 821 w 1600"/>
                    <a:gd name="T33" fmla="*/ 1067 h 1931"/>
                    <a:gd name="T34" fmla="*/ 896 w 1600"/>
                    <a:gd name="T35" fmla="*/ 1152 h 1931"/>
                    <a:gd name="T36" fmla="*/ 981 w 1600"/>
                    <a:gd name="T37" fmla="*/ 1238 h 1931"/>
                    <a:gd name="T38" fmla="*/ 1056 w 1600"/>
                    <a:gd name="T39" fmla="*/ 1302 h 1931"/>
                    <a:gd name="T40" fmla="*/ 1131 w 1600"/>
                    <a:gd name="T41" fmla="*/ 1344 h 1931"/>
                    <a:gd name="T42" fmla="*/ 1152 w 1600"/>
                    <a:gd name="T43" fmla="*/ 1366 h 1931"/>
                    <a:gd name="T44" fmla="*/ 1184 w 1600"/>
                    <a:gd name="T45" fmla="*/ 1408 h 1931"/>
                    <a:gd name="T46" fmla="*/ 1291 w 1600"/>
                    <a:gd name="T47" fmla="*/ 1419 h 1931"/>
                    <a:gd name="T48" fmla="*/ 1408 w 1600"/>
                    <a:gd name="T49" fmla="*/ 1440 h 1931"/>
                    <a:gd name="T50" fmla="*/ 1461 w 1600"/>
                    <a:gd name="T51" fmla="*/ 1590 h 1931"/>
                    <a:gd name="T52" fmla="*/ 1504 w 1600"/>
                    <a:gd name="T53" fmla="*/ 1782 h 1931"/>
                    <a:gd name="T54" fmla="*/ 1568 w 1600"/>
                    <a:gd name="T55" fmla="*/ 1878 h 1931"/>
                    <a:gd name="T56" fmla="*/ 1600 w 1600"/>
                    <a:gd name="T57" fmla="*/ 1931 h 193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600"/>
                    <a:gd name="T88" fmla="*/ 0 h 1931"/>
                    <a:gd name="T89" fmla="*/ 1600 w 1600"/>
                    <a:gd name="T90" fmla="*/ 1931 h 1931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600" h="1931">
                      <a:moveTo>
                        <a:pt x="0" y="0"/>
                      </a:moveTo>
                      <a:cubicBezTo>
                        <a:pt x="7" y="21"/>
                        <a:pt x="10" y="43"/>
                        <a:pt x="32" y="54"/>
                      </a:cubicBezTo>
                      <a:cubicBezTo>
                        <a:pt x="52" y="64"/>
                        <a:pt x="96" y="75"/>
                        <a:pt x="96" y="75"/>
                      </a:cubicBezTo>
                      <a:cubicBezTo>
                        <a:pt x="100" y="89"/>
                        <a:pt x="97" y="107"/>
                        <a:pt x="107" y="118"/>
                      </a:cubicBezTo>
                      <a:cubicBezTo>
                        <a:pt x="124" y="137"/>
                        <a:pt x="171" y="160"/>
                        <a:pt x="171" y="160"/>
                      </a:cubicBezTo>
                      <a:cubicBezTo>
                        <a:pt x="187" y="212"/>
                        <a:pt x="218" y="241"/>
                        <a:pt x="267" y="256"/>
                      </a:cubicBezTo>
                      <a:cubicBezTo>
                        <a:pt x="292" y="282"/>
                        <a:pt x="331" y="342"/>
                        <a:pt x="331" y="342"/>
                      </a:cubicBezTo>
                      <a:cubicBezTo>
                        <a:pt x="361" y="433"/>
                        <a:pt x="351" y="394"/>
                        <a:pt x="416" y="459"/>
                      </a:cubicBezTo>
                      <a:cubicBezTo>
                        <a:pt x="441" y="534"/>
                        <a:pt x="430" y="502"/>
                        <a:pt x="448" y="555"/>
                      </a:cubicBezTo>
                      <a:cubicBezTo>
                        <a:pt x="452" y="567"/>
                        <a:pt x="470" y="568"/>
                        <a:pt x="480" y="576"/>
                      </a:cubicBezTo>
                      <a:cubicBezTo>
                        <a:pt x="495" y="589"/>
                        <a:pt x="523" y="619"/>
                        <a:pt x="523" y="619"/>
                      </a:cubicBezTo>
                      <a:cubicBezTo>
                        <a:pt x="530" y="633"/>
                        <a:pt x="532" y="652"/>
                        <a:pt x="544" y="662"/>
                      </a:cubicBezTo>
                      <a:cubicBezTo>
                        <a:pt x="625" y="732"/>
                        <a:pt x="574" y="625"/>
                        <a:pt x="640" y="726"/>
                      </a:cubicBezTo>
                      <a:cubicBezTo>
                        <a:pt x="675" y="779"/>
                        <a:pt x="653" y="813"/>
                        <a:pt x="715" y="832"/>
                      </a:cubicBezTo>
                      <a:cubicBezTo>
                        <a:pt x="718" y="843"/>
                        <a:pt x="719" y="854"/>
                        <a:pt x="725" y="864"/>
                      </a:cubicBezTo>
                      <a:cubicBezTo>
                        <a:pt x="730" y="873"/>
                        <a:pt x="745" y="876"/>
                        <a:pt x="747" y="886"/>
                      </a:cubicBezTo>
                      <a:cubicBezTo>
                        <a:pt x="759" y="960"/>
                        <a:pt x="779" y="1005"/>
                        <a:pt x="821" y="1067"/>
                      </a:cubicBezTo>
                      <a:cubicBezTo>
                        <a:pt x="838" y="1092"/>
                        <a:pt x="873" y="1132"/>
                        <a:pt x="896" y="1152"/>
                      </a:cubicBezTo>
                      <a:cubicBezTo>
                        <a:pt x="929" y="1180"/>
                        <a:pt x="941" y="1221"/>
                        <a:pt x="981" y="1238"/>
                      </a:cubicBezTo>
                      <a:cubicBezTo>
                        <a:pt x="1015" y="1252"/>
                        <a:pt x="1020" y="1291"/>
                        <a:pt x="1056" y="1302"/>
                      </a:cubicBezTo>
                      <a:cubicBezTo>
                        <a:pt x="1080" y="1318"/>
                        <a:pt x="1107" y="1328"/>
                        <a:pt x="1131" y="1344"/>
                      </a:cubicBezTo>
                      <a:cubicBezTo>
                        <a:pt x="1139" y="1350"/>
                        <a:pt x="1143" y="1361"/>
                        <a:pt x="1152" y="1366"/>
                      </a:cubicBezTo>
                      <a:cubicBezTo>
                        <a:pt x="1175" y="1378"/>
                        <a:pt x="1161" y="1396"/>
                        <a:pt x="1184" y="1408"/>
                      </a:cubicBezTo>
                      <a:cubicBezTo>
                        <a:pt x="1267" y="1449"/>
                        <a:pt x="1210" y="1391"/>
                        <a:pt x="1291" y="1419"/>
                      </a:cubicBezTo>
                      <a:cubicBezTo>
                        <a:pt x="1319" y="1462"/>
                        <a:pt x="1366" y="1413"/>
                        <a:pt x="1408" y="1440"/>
                      </a:cubicBezTo>
                      <a:cubicBezTo>
                        <a:pt x="1433" y="1477"/>
                        <a:pt x="1430" y="1558"/>
                        <a:pt x="1461" y="1590"/>
                      </a:cubicBezTo>
                      <a:cubicBezTo>
                        <a:pt x="1469" y="1684"/>
                        <a:pt x="1460" y="1715"/>
                        <a:pt x="1504" y="1782"/>
                      </a:cubicBezTo>
                      <a:cubicBezTo>
                        <a:pt x="1517" y="1831"/>
                        <a:pt x="1526" y="1849"/>
                        <a:pt x="1568" y="1878"/>
                      </a:cubicBezTo>
                      <a:cubicBezTo>
                        <a:pt x="1593" y="1917"/>
                        <a:pt x="1583" y="1899"/>
                        <a:pt x="1600" y="1931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10">
                  <a:extLst>
                    <a:ext uri="{FF2B5EF4-FFF2-40B4-BE49-F238E27FC236}">
                      <a16:creationId xmlns:a16="http://schemas.microsoft.com/office/drawing/2014/main" id="{6F329D28-297B-1692-B237-5246C1962A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1461"/>
                  <a:ext cx="288" cy="331"/>
                </a:xfrm>
                <a:custGeom>
                  <a:avLst/>
                  <a:gdLst>
                    <a:gd name="T0" fmla="*/ 0 w 288"/>
                    <a:gd name="T1" fmla="*/ 0 h 331"/>
                    <a:gd name="T2" fmla="*/ 32 w 288"/>
                    <a:gd name="T3" fmla="*/ 11 h 331"/>
                    <a:gd name="T4" fmla="*/ 54 w 288"/>
                    <a:gd name="T5" fmla="*/ 32 h 331"/>
                    <a:gd name="T6" fmla="*/ 150 w 288"/>
                    <a:gd name="T7" fmla="*/ 54 h 331"/>
                    <a:gd name="T8" fmla="*/ 214 w 288"/>
                    <a:gd name="T9" fmla="*/ 118 h 331"/>
                    <a:gd name="T10" fmla="*/ 267 w 288"/>
                    <a:gd name="T11" fmla="*/ 246 h 331"/>
                    <a:gd name="T12" fmla="*/ 288 w 288"/>
                    <a:gd name="T13" fmla="*/ 331 h 3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331"/>
                    <a:gd name="T23" fmla="*/ 288 w 288"/>
                    <a:gd name="T24" fmla="*/ 331 h 3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331">
                      <a:moveTo>
                        <a:pt x="0" y="0"/>
                      </a:moveTo>
                      <a:cubicBezTo>
                        <a:pt x="11" y="4"/>
                        <a:pt x="22" y="5"/>
                        <a:pt x="32" y="11"/>
                      </a:cubicBezTo>
                      <a:cubicBezTo>
                        <a:pt x="41" y="16"/>
                        <a:pt x="44" y="28"/>
                        <a:pt x="54" y="32"/>
                      </a:cubicBezTo>
                      <a:cubicBezTo>
                        <a:pt x="85" y="43"/>
                        <a:pt x="119" y="43"/>
                        <a:pt x="150" y="54"/>
                      </a:cubicBezTo>
                      <a:cubicBezTo>
                        <a:pt x="163" y="96"/>
                        <a:pt x="173" y="104"/>
                        <a:pt x="214" y="118"/>
                      </a:cubicBezTo>
                      <a:cubicBezTo>
                        <a:pt x="230" y="168"/>
                        <a:pt x="239" y="204"/>
                        <a:pt x="267" y="246"/>
                      </a:cubicBezTo>
                      <a:cubicBezTo>
                        <a:pt x="279" y="318"/>
                        <a:pt x="269" y="290"/>
                        <a:pt x="288" y="331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11">
                  <a:extLst>
                    <a:ext uri="{FF2B5EF4-FFF2-40B4-BE49-F238E27FC236}">
                      <a16:creationId xmlns:a16="http://schemas.microsoft.com/office/drawing/2014/main" id="{932B60DE-DDA5-BCC5-113F-682A9AC832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1" y="1589"/>
                  <a:ext cx="214" cy="203"/>
                </a:xfrm>
                <a:custGeom>
                  <a:avLst/>
                  <a:gdLst>
                    <a:gd name="T0" fmla="*/ 0 w 214"/>
                    <a:gd name="T1" fmla="*/ 0 h 203"/>
                    <a:gd name="T2" fmla="*/ 86 w 214"/>
                    <a:gd name="T3" fmla="*/ 22 h 203"/>
                    <a:gd name="T4" fmla="*/ 107 w 214"/>
                    <a:gd name="T5" fmla="*/ 54 h 203"/>
                    <a:gd name="T6" fmla="*/ 139 w 214"/>
                    <a:gd name="T7" fmla="*/ 64 h 203"/>
                    <a:gd name="T8" fmla="*/ 192 w 214"/>
                    <a:gd name="T9" fmla="*/ 150 h 203"/>
                    <a:gd name="T10" fmla="*/ 203 w 214"/>
                    <a:gd name="T11" fmla="*/ 182 h 203"/>
                    <a:gd name="T12" fmla="*/ 214 w 214"/>
                    <a:gd name="T13" fmla="*/ 203 h 20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4"/>
                    <a:gd name="T22" fmla="*/ 0 h 203"/>
                    <a:gd name="T23" fmla="*/ 214 w 214"/>
                    <a:gd name="T24" fmla="*/ 203 h 20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4" h="203">
                      <a:moveTo>
                        <a:pt x="0" y="0"/>
                      </a:moveTo>
                      <a:cubicBezTo>
                        <a:pt x="29" y="7"/>
                        <a:pt x="57" y="15"/>
                        <a:pt x="86" y="22"/>
                      </a:cubicBezTo>
                      <a:cubicBezTo>
                        <a:pt x="98" y="25"/>
                        <a:pt x="97" y="46"/>
                        <a:pt x="107" y="54"/>
                      </a:cubicBezTo>
                      <a:cubicBezTo>
                        <a:pt x="116" y="61"/>
                        <a:pt x="128" y="61"/>
                        <a:pt x="139" y="64"/>
                      </a:cubicBezTo>
                      <a:cubicBezTo>
                        <a:pt x="152" y="101"/>
                        <a:pt x="175" y="115"/>
                        <a:pt x="192" y="150"/>
                      </a:cubicBezTo>
                      <a:cubicBezTo>
                        <a:pt x="197" y="160"/>
                        <a:pt x="199" y="172"/>
                        <a:pt x="203" y="182"/>
                      </a:cubicBezTo>
                      <a:cubicBezTo>
                        <a:pt x="206" y="189"/>
                        <a:pt x="210" y="196"/>
                        <a:pt x="214" y="203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id="{E8078F14-5178-1442-41EC-5FCC51BE0B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7" y="203"/>
                  <a:ext cx="482" cy="1141"/>
                </a:xfrm>
                <a:custGeom>
                  <a:avLst/>
                  <a:gdLst>
                    <a:gd name="T0" fmla="*/ 320 w 482"/>
                    <a:gd name="T1" fmla="*/ 1141 h 1141"/>
                    <a:gd name="T2" fmla="*/ 374 w 482"/>
                    <a:gd name="T3" fmla="*/ 1066 h 1141"/>
                    <a:gd name="T4" fmla="*/ 438 w 482"/>
                    <a:gd name="T5" fmla="*/ 992 h 1141"/>
                    <a:gd name="T6" fmla="*/ 395 w 482"/>
                    <a:gd name="T7" fmla="*/ 736 h 1141"/>
                    <a:gd name="T8" fmla="*/ 288 w 482"/>
                    <a:gd name="T9" fmla="*/ 576 h 1141"/>
                    <a:gd name="T10" fmla="*/ 224 w 482"/>
                    <a:gd name="T11" fmla="*/ 490 h 1141"/>
                    <a:gd name="T12" fmla="*/ 192 w 482"/>
                    <a:gd name="T13" fmla="*/ 426 h 1141"/>
                    <a:gd name="T14" fmla="*/ 171 w 482"/>
                    <a:gd name="T15" fmla="*/ 352 h 1141"/>
                    <a:gd name="T16" fmla="*/ 64 w 482"/>
                    <a:gd name="T17" fmla="*/ 53 h 1141"/>
                    <a:gd name="T18" fmla="*/ 0 w 482"/>
                    <a:gd name="T19" fmla="*/ 0 h 114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82"/>
                    <a:gd name="T31" fmla="*/ 0 h 1141"/>
                    <a:gd name="T32" fmla="*/ 482 w 482"/>
                    <a:gd name="T33" fmla="*/ 1141 h 114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82" h="1141">
                      <a:moveTo>
                        <a:pt x="320" y="1141"/>
                      </a:moveTo>
                      <a:cubicBezTo>
                        <a:pt x="346" y="1066"/>
                        <a:pt x="321" y="1084"/>
                        <a:pt x="374" y="1066"/>
                      </a:cubicBezTo>
                      <a:cubicBezTo>
                        <a:pt x="388" y="1020"/>
                        <a:pt x="405" y="1023"/>
                        <a:pt x="438" y="992"/>
                      </a:cubicBezTo>
                      <a:cubicBezTo>
                        <a:pt x="443" y="899"/>
                        <a:pt x="482" y="793"/>
                        <a:pt x="395" y="736"/>
                      </a:cubicBezTo>
                      <a:cubicBezTo>
                        <a:pt x="374" y="671"/>
                        <a:pt x="360" y="598"/>
                        <a:pt x="288" y="576"/>
                      </a:cubicBezTo>
                      <a:cubicBezTo>
                        <a:pt x="263" y="550"/>
                        <a:pt x="224" y="490"/>
                        <a:pt x="224" y="490"/>
                      </a:cubicBezTo>
                      <a:cubicBezTo>
                        <a:pt x="199" y="410"/>
                        <a:pt x="233" y="508"/>
                        <a:pt x="192" y="426"/>
                      </a:cubicBezTo>
                      <a:cubicBezTo>
                        <a:pt x="187" y="416"/>
                        <a:pt x="173" y="358"/>
                        <a:pt x="171" y="352"/>
                      </a:cubicBezTo>
                      <a:cubicBezTo>
                        <a:pt x="161" y="168"/>
                        <a:pt x="188" y="145"/>
                        <a:pt x="64" y="53"/>
                      </a:cubicBezTo>
                      <a:cubicBezTo>
                        <a:pt x="48" y="29"/>
                        <a:pt x="34" y="0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13">
                  <a:extLst>
                    <a:ext uri="{FF2B5EF4-FFF2-40B4-BE49-F238E27FC236}">
                      <a16:creationId xmlns:a16="http://schemas.microsoft.com/office/drawing/2014/main" id="{D8E2C920-ACE0-A019-18CB-46ABFB1AFD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6" y="679"/>
                  <a:ext cx="190" cy="368"/>
                </a:xfrm>
                <a:custGeom>
                  <a:avLst/>
                  <a:gdLst>
                    <a:gd name="T0" fmla="*/ 19 w 190"/>
                    <a:gd name="T1" fmla="*/ 356 h 368"/>
                    <a:gd name="T2" fmla="*/ 73 w 190"/>
                    <a:gd name="T3" fmla="*/ 324 h 368"/>
                    <a:gd name="T4" fmla="*/ 126 w 190"/>
                    <a:gd name="T5" fmla="*/ 281 h 368"/>
                    <a:gd name="T6" fmla="*/ 137 w 190"/>
                    <a:gd name="T7" fmla="*/ 164 h 368"/>
                    <a:gd name="T8" fmla="*/ 158 w 190"/>
                    <a:gd name="T9" fmla="*/ 100 h 368"/>
                    <a:gd name="T10" fmla="*/ 169 w 190"/>
                    <a:gd name="T11" fmla="*/ 68 h 368"/>
                    <a:gd name="T12" fmla="*/ 190 w 190"/>
                    <a:gd name="T13" fmla="*/ 4 h 3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0"/>
                    <a:gd name="T22" fmla="*/ 0 h 368"/>
                    <a:gd name="T23" fmla="*/ 190 w 190"/>
                    <a:gd name="T24" fmla="*/ 368 h 3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0" h="368">
                      <a:moveTo>
                        <a:pt x="19" y="356"/>
                      </a:moveTo>
                      <a:cubicBezTo>
                        <a:pt x="77" y="298"/>
                        <a:pt x="0" y="368"/>
                        <a:pt x="73" y="324"/>
                      </a:cubicBezTo>
                      <a:cubicBezTo>
                        <a:pt x="92" y="312"/>
                        <a:pt x="107" y="293"/>
                        <a:pt x="126" y="281"/>
                      </a:cubicBezTo>
                      <a:cubicBezTo>
                        <a:pt x="130" y="242"/>
                        <a:pt x="130" y="203"/>
                        <a:pt x="137" y="164"/>
                      </a:cubicBezTo>
                      <a:cubicBezTo>
                        <a:pt x="141" y="142"/>
                        <a:pt x="151" y="121"/>
                        <a:pt x="158" y="100"/>
                      </a:cubicBezTo>
                      <a:cubicBezTo>
                        <a:pt x="162" y="89"/>
                        <a:pt x="169" y="68"/>
                        <a:pt x="169" y="68"/>
                      </a:cubicBezTo>
                      <a:cubicBezTo>
                        <a:pt x="180" y="0"/>
                        <a:pt x="157" y="4"/>
                        <a:pt x="190" y="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14">
                  <a:extLst>
                    <a:ext uri="{FF2B5EF4-FFF2-40B4-BE49-F238E27FC236}">
                      <a16:creationId xmlns:a16="http://schemas.microsoft.com/office/drawing/2014/main" id="{5D34560F-BA60-DD38-80D6-71FC6B6823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" y="437"/>
                  <a:ext cx="1483" cy="1174"/>
                </a:xfrm>
                <a:custGeom>
                  <a:avLst/>
                  <a:gdLst>
                    <a:gd name="T0" fmla="*/ 1483 w 1483"/>
                    <a:gd name="T1" fmla="*/ 1003 h 1174"/>
                    <a:gd name="T2" fmla="*/ 1440 w 1483"/>
                    <a:gd name="T3" fmla="*/ 1014 h 1174"/>
                    <a:gd name="T4" fmla="*/ 1430 w 1483"/>
                    <a:gd name="T5" fmla="*/ 1046 h 1174"/>
                    <a:gd name="T6" fmla="*/ 1419 w 1483"/>
                    <a:gd name="T7" fmla="*/ 1163 h 1174"/>
                    <a:gd name="T8" fmla="*/ 1387 w 1483"/>
                    <a:gd name="T9" fmla="*/ 1174 h 1174"/>
                    <a:gd name="T10" fmla="*/ 1216 w 1483"/>
                    <a:gd name="T11" fmla="*/ 1131 h 1174"/>
                    <a:gd name="T12" fmla="*/ 1184 w 1483"/>
                    <a:gd name="T13" fmla="*/ 1110 h 1174"/>
                    <a:gd name="T14" fmla="*/ 1120 w 1483"/>
                    <a:gd name="T15" fmla="*/ 1088 h 1174"/>
                    <a:gd name="T16" fmla="*/ 1099 w 1483"/>
                    <a:gd name="T17" fmla="*/ 1056 h 1174"/>
                    <a:gd name="T18" fmla="*/ 1067 w 1483"/>
                    <a:gd name="T19" fmla="*/ 1046 h 1174"/>
                    <a:gd name="T20" fmla="*/ 1056 w 1483"/>
                    <a:gd name="T21" fmla="*/ 1014 h 1174"/>
                    <a:gd name="T22" fmla="*/ 1024 w 1483"/>
                    <a:gd name="T23" fmla="*/ 992 h 1174"/>
                    <a:gd name="T24" fmla="*/ 928 w 1483"/>
                    <a:gd name="T25" fmla="*/ 928 h 1174"/>
                    <a:gd name="T26" fmla="*/ 875 w 1483"/>
                    <a:gd name="T27" fmla="*/ 875 h 1174"/>
                    <a:gd name="T28" fmla="*/ 779 w 1483"/>
                    <a:gd name="T29" fmla="*/ 747 h 1174"/>
                    <a:gd name="T30" fmla="*/ 726 w 1483"/>
                    <a:gd name="T31" fmla="*/ 704 h 1174"/>
                    <a:gd name="T32" fmla="*/ 672 w 1483"/>
                    <a:gd name="T33" fmla="*/ 651 h 1174"/>
                    <a:gd name="T34" fmla="*/ 640 w 1483"/>
                    <a:gd name="T35" fmla="*/ 630 h 1174"/>
                    <a:gd name="T36" fmla="*/ 576 w 1483"/>
                    <a:gd name="T37" fmla="*/ 555 h 1174"/>
                    <a:gd name="T38" fmla="*/ 523 w 1483"/>
                    <a:gd name="T39" fmla="*/ 502 h 1174"/>
                    <a:gd name="T40" fmla="*/ 480 w 1483"/>
                    <a:gd name="T41" fmla="*/ 459 h 1174"/>
                    <a:gd name="T42" fmla="*/ 459 w 1483"/>
                    <a:gd name="T43" fmla="*/ 427 h 1174"/>
                    <a:gd name="T44" fmla="*/ 427 w 1483"/>
                    <a:gd name="T45" fmla="*/ 406 h 1174"/>
                    <a:gd name="T46" fmla="*/ 406 w 1483"/>
                    <a:gd name="T47" fmla="*/ 384 h 1174"/>
                    <a:gd name="T48" fmla="*/ 299 w 1483"/>
                    <a:gd name="T49" fmla="*/ 246 h 1174"/>
                    <a:gd name="T50" fmla="*/ 246 w 1483"/>
                    <a:gd name="T51" fmla="*/ 203 h 1174"/>
                    <a:gd name="T52" fmla="*/ 224 w 1483"/>
                    <a:gd name="T53" fmla="*/ 182 h 1174"/>
                    <a:gd name="T54" fmla="*/ 128 w 1483"/>
                    <a:gd name="T55" fmla="*/ 139 h 1174"/>
                    <a:gd name="T56" fmla="*/ 107 w 1483"/>
                    <a:gd name="T57" fmla="*/ 107 h 1174"/>
                    <a:gd name="T58" fmla="*/ 75 w 1483"/>
                    <a:gd name="T59" fmla="*/ 75 h 1174"/>
                    <a:gd name="T60" fmla="*/ 64 w 1483"/>
                    <a:gd name="T61" fmla="*/ 43 h 1174"/>
                    <a:gd name="T62" fmla="*/ 0 w 1483"/>
                    <a:gd name="T63" fmla="*/ 0 h 117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83"/>
                    <a:gd name="T97" fmla="*/ 0 h 1174"/>
                    <a:gd name="T98" fmla="*/ 1483 w 1483"/>
                    <a:gd name="T99" fmla="*/ 1174 h 117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83" h="1174">
                      <a:moveTo>
                        <a:pt x="1483" y="1003"/>
                      </a:moveTo>
                      <a:cubicBezTo>
                        <a:pt x="1469" y="1007"/>
                        <a:pt x="1451" y="1005"/>
                        <a:pt x="1440" y="1014"/>
                      </a:cubicBezTo>
                      <a:cubicBezTo>
                        <a:pt x="1431" y="1021"/>
                        <a:pt x="1432" y="1035"/>
                        <a:pt x="1430" y="1046"/>
                      </a:cubicBezTo>
                      <a:cubicBezTo>
                        <a:pt x="1425" y="1085"/>
                        <a:pt x="1431" y="1126"/>
                        <a:pt x="1419" y="1163"/>
                      </a:cubicBezTo>
                      <a:cubicBezTo>
                        <a:pt x="1415" y="1174"/>
                        <a:pt x="1398" y="1170"/>
                        <a:pt x="1387" y="1174"/>
                      </a:cubicBezTo>
                      <a:cubicBezTo>
                        <a:pt x="1303" y="1165"/>
                        <a:pt x="1281" y="1163"/>
                        <a:pt x="1216" y="1131"/>
                      </a:cubicBezTo>
                      <a:cubicBezTo>
                        <a:pt x="1205" y="1125"/>
                        <a:pt x="1196" y="1115"/>
                        <a:pt x="1184" y="1110"/>
                      </a:cubicBezTo>
                      <a:cubicBezTo>
                        <a:pt x="1163" y="1101"/>
                        <a:pt x="1120" y="1088"/>
                        <a:pt x="1120" y="1088"/>
                      </a:cubicBezTo>
                      <a:cubicBezTo>
                        <a:pt x="1113" y="1077"/>
                        <a:pt x="1109" y="1064"/>
                        <a:pt x="1099" y="1056"/>
                      </a:cubicBezTo>
                      <a:cubicBezTo>
                        <a:pt x="1090" y="1049"/>
                        <a:pt x="1075" y="1054"/>
                        <a:pt x="1067" y="1046"/>
                      </a:cubicBezTo>
                      <a:cubicBezTo>
                        <a:pt x="1059" y="1038"/>
                        <a:pt x="1063" y="1023"/>
                        <a:pt x="1056" y="1014"/>
                      </a:cubicBezTo>
                      <a:cubicBezTo>
                        <a:pt x="1048" y="1004"/>
                        <a:pt x="1034" y="1000"/>
                        <a:pt x="1024" y="992"/>
                      </a:cubicBezTo>
                      <a:cubicBezTo>
                        <a:pt x="989" y="963"/>
                        <a:pt x="972" y="943"/>
                        <a:pt x="928" y="928"/>
                      </a:cubicBezTo>
                      <a:cubicBezTo>
                        <a:pt x="848" y="806"/>
                        <a:pt x="970" y="982"/>
                        <a:pt x="875" y="875"/>
                      </a:cubicBezTo>
                      <a:cubicBezTo>
                        <a:pt x="835" y="830"/>
                        <a:pt x="828" y="779"/>
                        <a:pt x="779" y="747"/>
                      </a:cubicBezTo>
                      <a:cubicBezTo>
                        <a:pt x="726" y="667"/>
                        <a:pt x="793" y="754"/>
                        <a:pt x="726" y="704"/>
                      </a:cubicBezTo>
                      <a:cubicBezTo>
                        <a:pt x="706" y="689"/>
                        <a:pt x="693" y="665"/>
                        <a:pt x="672" y="651"/>
                      </a:cubicBezTo>
                      <a:cubicBezTo>
                        <a:pt x="661" y="644"/>
                        <a:pt x="651" y="637"/>
                        <a:pt x="640" y="630"/>
                      </a:cubicBezTo>
                      <a:cubicBezTo>
                        <a:pt x="612" y="588"/>
                        <a:pt x="624" y="572"/>
                        <a:pt x="576" y="555"/>
                      </a:cubicBezTo>
                      <a:cubicBezTo>
                        <a:pt x="535" y="493"/>
                        <a:pt x="578" y="549"/>
                        <a:pt x="523" y="502"/>
                      </a:cubicBezTo>
                      <a:cubicBezTo>
                        <a:pt x="508" y="489"/>
                        <a:pt x="491" y="476"/>
                        <a:pt x="480" y="459"/>
                      </a:cubicBezTo>
                      <a:cubicBezTo>
                        <a:pt x="473" y="448"/>
                        <a:pt x="468" y="436"/>
                        <a:pt x="459" y="427"/>
                      </a:cubicBezTo>
                      <a:cubicBezTo>
                        <a:pt x="450" y="418"/>
                        <a:pt x="437" y="414"/>
                        <a:pt x="427" y="406"/>
                      </a:cubicBezTo>
                      <a:cubicBezTo>
                        <a:pt x="419" y="400"/>
                        <a:pt x="413" y="391"/>
                        <a:pt x="406" y="384"/>
                      </a:cubicBezTo>
                      <a:cubicBezTo>
                        <a:pt x="387" y="329"/>
                        <a:pt x="347" y="277"/>
                        <a:pt x="299" y="246"/>
                      </a:cubicBezTo>
                      <a:cubicBezTo>
                        <a:pt x="279" y="188"/>
                        <a:pt x="304" y="232"/>
                        <a:pt x="246" y="203"/>
                      </a:cubicBezTo>
                      <a:cubicBezTo>
                        <a:pt x="237" y="198"/>
                        <a:pt x="233" y="187"/>
                        <a:pt x="224" y="182"/>
                      </a:cubicBezTo>
                      <a:cubicBezTo>
                        <a:pt x="72" y="106"/>
                        <a:pt x="222" y="201"/>
                        <a:pt x="128" y="139"/>
                      </a:cubicBezTo>
                      <a:cubicBezTo>
                        <a:pt x="121" y="128"/>
                        <a:pt x="115" y="117"/>
                        <a:pt x="107" y="107"/>
                      </a:cubicBezTo>
                      <a:cubicBezTo>
                        <a:pt x="97" y="95"/>
                        <a:pt x="83" y="88"/>
                        <a:pt x="75" y="75"/>
                      </a:cubicBezTo>
                      <a:cubicBezTo>
                        <a:pt x="69" y="66"/>
                        <a:pt x="72" y="51"/>
                        <a:pt x="64" y="43"/>
                      </a:cubicBezTo>
                      <a:cubicBezTo>
                        <a:pt x="46" y="25"/>
                        <a:pt x="0" y="37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15">
                  <a:extLst>
                    <a:ext uri="{FF2B5EF4-FFF2-40B4-BE49-F238E27FC236}">
                      <a16:creationId xmlns:a16="http://schemas.microsoft.com/office/drawing/2014/main" id="{4CDEA763-8FDF-08FC-ECEC-909A568F3C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" y="1365"/>
                  <a:ext cx="1216" cy="854"/>
                </a:xfrm>
                <a:custGeom>
                  <a:avLst/>
                  <a:gdLst>
                    <a:gd name="T0" fmla="*/ 1216 w 1216"/>
                    <a:gd name="T1" fmla="*/ 854 h 854"/>
                    <a:gd name="T2" fmla="*/ 1120 w 1216"/>
                    <a:gd name="T3" fmla="*/ 694 h 854"/>
                    <a:gd name="T4" fmla="*/ 1056 w 1216"/>
                    <a:gd name="T5" fmla="*/ 651 h 854"/>
                    <a:gd name="T6" fmla="*/ 1035 w 1216"/>
                    <a:gd name="T7" fmla="*/ 619 h 854"/>
                    <a:gd name="T8" fmla="*/ 1003 w 1216"/>
                    <a:gd name="T9" fmla="*/ 608 h 854"/>
                    <a:gd name="T10" fmla="*/ 907 w 1216"/>
                    <a:gd name="T11" fmla="*/ 544 h 854"/>
                    <a:gd name="T12" fmla="*/ 886 w 1216"/>
                    <a:gd name="T13" fmla="*/ 512 h 854"/>
                    <a:gd name="T14" fmla="*/ 726 w 1216"/>
                    <a:gd name="T15" fmla="*/ 470 h 854"/>
                    <a:gd name="T16" fmla="*/ 630 w 1216"/>
                    <a:gd name="T17" fmla="*/ 416 h 854"/>
                    <a:gd name="T18" fmla="*/ 544 w 1216"/>
                    <a:gd name="T19" fmla="*/ 395 h 854"/>
                    <a:gd name="T20" fmla="*/ 480 w 1216"/>
                    <a:gd name="T21" fmla="*/ 352 h 854"/>
                    <a:gd name="T22" fmla="*/ 459 w 1216"/>
                    <a:gd name="T23" fmla="*/ 320 h 854"/>
                    <a:gd name="T24" fmla="*/ 427 w 1216"/>
                    <a:gd name="T25" fmla="*/ 310 h 854"/>
                    <a:gd name="T26" fmla="*/ 352 w 1216"/>
                    <a:gd name="T27" fmla="*/ 246 h 854"/>
                    <a:gd name="T28" fmla="*/ 288 w 1216"/>
                    <a:gd name="T29" fmla="*/ 214 h 854"/>
                    <a:gd name="T30" fmla="*/ 203 w 1216"/>
                    <a:gd name="T31" fmla="*/ 150 h 854"/>
                    <a:gd name="T32" fmla="*/ 150 w 1216"/>
                    <a:gd name="T33" fmla="*/ 107 h 854"/>
                    <a:gd name="T34" fmla="*/ 96 w 1216"/>
                    <a:gd name="T35" fmla="*/ 64 h 854"/>
                    <a:gd name="T36" fmla="*/ 75 w 1216"/>
                    <a:gd name="T37" fmla="*/ 32 h 854"/>
                    <a:gd name="T38" fmla="*/ 0 w 1216"/>
                    <a:gd name="T39" fmla="*/ 0 h 85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16"/>
                    <a:gd name="T61" fmla="*/ 0 h 854"/>
                    <a:gd name="T62" fmla="*/ 1216 w 1216"/>
                    <a:gd name="T63" fmla="*/ 854 h 85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16" h="854">
                      <a:moveTo>
                        <a:pt x="1216" y="854"/>
                      </a:moveTo>
                      <a:cubicBezTo>
                        <a:pt x="1204" y="788"/>
                        <a:pt x="1191" y="716"/>
                        <a:pt x="1120" y="694"/>
                      </a:cubicBezTo>
                      <a:cubicBezTo>
                        <a:pt x="1099" y="680"/>
                        <a:pt x="1070" y="672"/>
                        <a:pt x="1056" y="651"/>
                      </a:cubicBezTo>
                      <a:cubicBezTo>
                        <a:pt x="1049" y="640"/>
                        <a:pt x="1045" y="627"/>
                        <a:pt x="1035" y="619"/>
                      </a:cubicBezTo>
                      <a:cubicBezTo>
                        <a:pt x="1026" y="612"/>
                        <a:pt x="1014" y="612"/>
                        <a:pt x="1003" y="608"/>
                      </a:cubicBezTo>
                      <a:cubicBezTo>
                        <a:pt x="971" y="576"/>
                        <a:pt x="949" y="559"/>
                        <a:pt x="907" y="544"/>
                      </a:cubicBezTo>
                      <a:cubicBezTo>
                        <a:pt x="900" y="533"/>
                        <a:pt x="896" y="520"/>
                        <a:pt x="886" y="512"/>
                      </a:cubicBezTo>
                      <a:cubicBezTo>
                        <a:pt x="857" y="489"/>
                        <a:pt x="765" y="482"/>
                        <a:pt x="726" y="470"/>
                      </a:cubicBezTo>
                      <a:cubicBezTo>
                        <a:pt x="709" y="458"/>
                        <a:pt x="648" y="423"/>
                        <a:pt x="630" y="416"/>
                      </a:cubicBezTo>
                      <a:cubicBezTo>
                        <a:pt x="602" y="406"/>
                        <a:pt x="544" y="395"/>
                        <a:pt x="544" y="395"/>
                      </a:cubicBezTo>
                      <a:cubicBezTo>
                        <a:pt x="523" y="381"/>
                        <a:pt x="494" y="373"/>
                        <a:pt x="480" y="352"/>
                      </a:cubicBezTo>
                      <a:cubicBezTo>
                        <a:pt x="473" y="341"/>
                        <a:pt x="469" y="328"/>
                        <a:pt x="459" y="320"/>
                      </a:cubicBezTo>
                      <a:cubicBezTo>
                        <a:pt x="450" y="313"/>
                        <a:pt x="438" y="313"/>
                        <a:pt x="427" y="310"/>
                      </a:cubicBezTo>
                      <a:cubicBezTo>
                        <a:pt x="406" y="288"/>
                        <a:pt x="378" y="261"/>
                        <a:pt x="352" y="246"/>
                      </a:cubicBezTo>
                      <a:cubicBezTo>
                        <a:pt x="299" y="214"/>
                        <a:pt x="340" y="260"/>
                        <a:pt x="288" y="214"/>
                      </a:cubicBezTo>
                      <a:cubicBezTo>
                        <a:pt x="213" y="147"/>
                        <a:pt x="266" y="170"/>
                        <a:pt x="203" y="150"/>
                      </a:cubicBezTo>
                      <a:cubicBezTo>
                        <a:pt x="145" y="61"/>
                        <a:pt x="221" y="164"/>
                        <a:pt x="150" y="107"/>
                      </a:cubicBezTo>
                      <a:cubicBezTo>
                        <a:pt x="80" y="52"/>
                        <a:pt x="176" y="92"/>
                        <a:pt x="96" y="64"/>
                      </a:cubicBezTo>
                      <a:cubicBezTo>
                        <a:pt x="89" y="53"/>
                        <a:pt x="85" y="40"/>
                        <a:pt x="75" y="32"/>
                      </a:cubicBezTo>
                      <a:cubicBezTo>
                        <a:pt x="54" y="16"/>
                        <a:pt x="0" y="32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16">
                  <a:extLst>
                    <a:ext uri="{FF2B5EF4-FFF2-40B4-BE49-F238E27FC236}">
                      <a16:creationId xmlns:a16="http://schemas.microsoft.com/office/drawing/2014/main" id="{857777B2-E4B9-59C5-3D00-2F234BE87F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" y="1853"/>
                  <a:ext cx="1077" cy="835"/>
                </a:xfrm>
                <a:custGeom>
                  <a:avLst/>
                  <a:gdLst>
                    <a:gd name="T0" fmla="*/ 1077 w 1077"/>
                    <a:gd name="T1" fmla="*/ 835 h 835"/>
                    <a:gd name="T2" fmla="*/ 949 w 1077"/>
                    <a:gd name="T3" fmla="*/ 675 h 835"/>
                    <a:gd name="T4" fmla="*/ 736 w 1077"/>
                    <a:gd name="T5" fmla="*/ 579 h 835"/>
                    <a:gd name="T6" fmla="*/ 661 w 1077"/>
                    <a:gd name="T7" fmla="*/ 515 h 835"/>
                    <a:gd name="T8" fmla="*/ 640 w 1077"/>
                    <a:gd name="T9" fmla="*/ 483 h 835"/>
                    <a:gd name="T10" fmla="*/ 608 w 1077"/>
                    <a:gd name="T11" fmla="*/ 472 h 835"/>
                    <a:gd name="T12" fmla="*/ 565 w 1077"/>
                    <a:gd name="T13" fmla="*/ 430 h 835"/>
                    <a:gd name="T14" fmla="*/ 469 w 1077"/>
                    <a:gd name="T15" fmla="*/ 376 h 835"/>
                    <a:gd name="T16" fmla="*/ 405 w 1077"/>
                    <a:gd name="T17" fmla="*/ 334 h 835"/>
                    <a:gd name="T18" fmla="*/ 298 w 1077"/>
                    <a:gd name="T19" fmla="*/ 248 h 835"/>
                    <a:gd name="T20" fmla="*/ 256 w 1077"/>
                    <a:gd name="T21" fmla="*/ 206 h 835"/>
                    <a:gd name="T22" fmla="*/ 202 w 1077"/>
                    <a:gd name="T23" fmla="*/ 163 h 835"/>
                    <a:gd name="T24" fmla="*/ 170 w 1077"/>
                    <a:gd name="T25" fmla="*/ 142 h 835"/>
                    <a:gd name="T26" fmla="*/ 106 w 1077"/>
                    <a:gd name="T27" fmla="*/ 120 h 835"/>
                    <a:gd name="T28" fmla="*/ 21 w 1077"/>
                    <a:gd name="T29" fmla="*/ 35 h 835"/>
                    <a:gd name="T30" fmla="*/ 0 w 1077"/>
                    <a:gd name="T31" fmla="*/ 3 h 83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77"/>
                    <a:gd name="T49" fmla="*/ 0 h 835"/>
                    <a:gd name="T50" fmla="*/ 1077 w 1077"/>
                    <a:gd name="T51" fmla="*/ 835 h 83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77" h="835">
                      <a:moveTo>
                        <a:pt x="1077" y="835"/>
                      </a:moveTo>
                      <a:cubicBezTo>
                        <a:pt x="1049" y="749"/>
                        <a:pt x="1025" y="725"/>
                        <a:pt x="949" y="675"/>
                      </a:cubicBezTo>
                      <a:cubicBezTo>
                        <a:pt x="901" y="602"/>
                        <a:pt x="816" y="600"/>
                        <a:pt x="736" y="579"/>
                      </a:cubicBezTo>
                      <a:cubicBezTo>
                        <a:pt x="684" y="527"/>
                        <a:pt x="710" y="547"/>
                        <a:pt x="661" y="515"/>
                      </a:cubicBezTo>
                      <a:cubicBezTo>
                        <a:pt x="654" y="504"/>
                        <a:pt x="650" y="491"/>
                        <a:pt x="640" y="483"/>
                      </a:cubicBezTo>
                      <a:cubicBezTo>
                        <a:pt x="631" y="476"/>
                        <a:pt x="616" y="480"/>
                        <a:pt x="608" y="472"/>
                      </a:cubicBezTo>
                      <a:cubicBezTo>
                        <a:pt x="553" y="417"/>
                        <a:pt x="648" y="456"/>
                        <a:pt x="565" y="430"/>
                      </a:cubicBezTo>
                      <a:cubicBezTo>
                        <a:pt x="509" y="374"/>
                        <a:pt x="542" y="391"/>
                        <a:pt x="469" y="376"/>
                      </a:cubicBezTo>
                      <a:cubicBezTo>
                        <a:pt x="448" y="362"/>
                        <a:pt x="423" y="352"/>
                        <a:pt x="405" y="334"/>
                      </a:cubicBezTo>
                      <a:cubicBezTo>
                        <a:pt x="368" y="297"/>
                        <a:pt x="346" y="265"/>
                        <a:pt x="298" y="248"/>
                      </a:cubicBezTo>
                      <a:cubicBezTo>
                        <a:pt x="272" y="165"/>
                        <a:pt x="311" y="260"/>
                        <a:pt x="256" y="206"/>
                      </a:cubicBezTo>
                      <a:cubicBezTo>
                        <a:pt x="198" y="149"/>
                        <a:pt x="312" y="191"/>
                        <a:pt x="202" y="163"/>
                      </a:cubicBezTo>
                      <a:cubicBezTo>
                        <a:pt x="191" y="156"/>
                        <a:pt x="182" y="147"/>
                        <a:pt x="170" y="142"/>
                      </a:cubicBezTo>
                      <a:cubicBezTo>
                        <a:pt x="149" y="133"/>
                        <a:pt x="106" y="120"/>
                        <a:pt x="106" y="120"/>
                      </a:cubicBezTo>
                      <a:cubicBezTo>
                        <a:pt x="75" y="89"/>
                        <a:pt x="57" y="59"/>
                        <a:pt x="21" y="35"/>
                      </a:cubicBezTo>
                      <a:cubicBezTo>
                        <a:pt x="9" y="0"/>
                        <a:pt x="21" y="3"/>
                        <a:pt x="0" y="3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" name="Rectangle 17">
                <a:extLst>
                  <a:ext uri="{FF2B5EF4-FFF2-40B4-BE49-F238E27FC236}">
                    <a16:creationId xmlns:a16="http://schemas.microsoft.com/office/drawing/2014/main" id="{E87C123F-87A2-36A4-A708-E955C188A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4" y="2987"/>
                <a:ext cx="2066" cy="1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WordArt 18">
              <a:extLst>
                <a:ext uri="{FF2B5EF4-FFF2-40B4-BE49-F238E27FC236}">
                  <a16:creationId xmlns:a16="http://schemas.microsoft.com/office/drawing/2014/main" id="{120F2151-1C33-FAB0-33FD-28FC2BE51BB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3886851">
              <a:off x="1853" y="2662"/>
              <a:ext cx="918" cy="27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BIỂN ĐÔNG</a:t>
              </a:r>
            </a:p>
          </p:txBody>
        </p:sp>
        <p:sp>
          <p:nvSpPr>
            <p:cNvPr id="12" name="Text Box 19">
              <a:extLst>
                <a:ext uri="{FF2B5EF4-FFF2-40B4-BE49-F238E27FC236}">
                  <a16:creationId xmlns:a16="http://schemas.microsoft.com/office/drawing/2014/main" id="{F9E1C9C2-44FD-86E8-22AC-F2B793E55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4" y="2795"/>
              <a:ext cx="1976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20">
              <a:extLst>
                <a:ext uri="{FF2B5EF4-FFF2-40B4-BE49-F238E27FC236}">
                  <a16:creationId xmlns:a16="http://schemas.microsoft.com/office/drawing/2014/main" id="{E383880C-2D67-5554-E55C-41FC2BF066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2" y="2758"/>
              <a:ext cx="1747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 sz="1400" b="1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4" name="Text Box 21">
              <a:extLst>
                <a:ext uri="{FF2B5EF4-FFF2-40B4-BE49-F238E27FC236}">
                  <a16:creationId xmlns:a16="http://schemas.microsoft.com/office/drawing/2014/main" id="{EAA5FB9A-F261-F141-E306-C52045CD1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2" y="2942"/>
              <a:ext cx="196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endParaRPr lang="vi-VN" altLang="en-US" sz="1600" b="1">
                <a:latin typeface="VNI-Times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D7CA31BA-288C-7B5A-771E-491F6E018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3632"/>
              <a:ext cx="703" cy="58"/>
            </a:xfrm>
            <a:custGeom>
              <a:avLst/>
              <a:gdLst>
                <a:gd name="T0" fmla="*/ 3 w 608"/>
                <a:gd name="T1" fmla="*/ 3 h 67"/>
                <a:gd name="T2" fmla="*/ 607 w 608"/>
                <a:gd name="T3" fmla="*/ 3 h 67"/>
                <a:gd name="T4" fmla="*/ 6222 w 608"/>
                <a:gd name="T5" fmla="*/ 0 h 67"/>
                <a:gd name="T6" fmla="*/ 13661 w 608"/>
                <a:gd name="T7" fmla="*/ 3 h 67"/>
                <a:gd name="T8" fmla="*/ 14958 w 608"/>
                <a:gd name="T9" fmla="*/ 3 h 67"/>
                <a:gd name="T10" fmla="*/ 17581 w 608"/>
                <a:gd name="T11" fmla="*/ 3 h 67"/>
                <a:gd name="T12" fmla="*/ 25875 w 608"/>
                <a:gd name="T13" fmla="*/ 3 h 67"/>
                <a:gd name="T14" fmla="*/ 31068 w 608"/>
                <a:gd name="T15" fmla="*/ 3 h 67"/>
                <a:gd name="T16" fmla="*/ 31991 w 608"/>
                <a:gd name="T17" fmla="*/ 3 h 67"/>
                <a:gd name="T18" fmla="*/ 35417 w 608"/>
                <a:gd name="T19" fmla="*/ 3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8"/>
                <a:gd name="T31" fmla="*/ 0 h 67"/>
                <a:gd name="T32" fmla="*/ 608 w 608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8" h="67">
                  <a:moveTo>
                    <a:pt x="3" y="67"/>
                  </a:moveTo>
                  <a:cubicBezTo>
                    <a:pt x="5" y="52"/>
                    <a:pt x="0" y="34"/>
                    <a:pt x="10" y="22"/>
                  </a:cubicBezTo>
                  <a:cubicBezTo>
                    <a:pt x="11" y="20"/>
                    <a:pt x="95" y="4"/>
                    <a:pt x="107" y="0"/>
                  </a:cubicBezTo>
                  <a:cubicBezTo>
                    <a:pt x="149" y="2"/>
                    <a:pt x="192" y="1"/>
                    <a:pt x="234" y="7"/>
                  </a:cubicBezTo>
                  <a:cubicBezTo>
                    <a:pt x="243" y="8"/>
                    <a:pt x="249" y="18"/>
                    <a:pt x="257" y="22"/>
                  </a:cubicBezTo>
                  <a:cubicBezTo>
                    <a:pt x="271" y="28"/>
                    <a:pt x="287" y="32"/>
                    <a:pt x="302" y="37"/>
                  </a:cubicBezTo>
                  <a:cubicBezTo>
                    <a:pt x="351" y="53"/>
                    <a:pt x="391" y="61"/>
                    <a:pt x="444" y="67"/>
                  </a:cubicBezTo>
                  <a:cubicBezTo>
                    <a:pt x="474" y="64"/>
                    <a:pt x="505" y="67"/>
                    <a:pt x="534" y="59"/>
                  </a:cubicBezTo>
                  <a:cubicBezTo>
                    <a:pt x="543" y="57"/>
                    <a:pt x="543" y="44"/>
                    <a:pt x="549" y="37"/>
                  </a:cubicBezTo>
                  <a:cubicBezTo>
                    <a:pt x="567" y="15"/>
                    <a:pt x="580" y="7"/>
                    <a:pt x="608" y="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23">
              <a:extLst>
                <a:ext uri="{FF2B5EF4-FFF2-40B4-BE49-F238E27FC236}">
                  <a16:creationId xmlns:a16="http://schemas.microsoft.com/office/drawing/2014/main" id="{45ADCDDF-A0C6-A48C-6DCA-5B37A51855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1" y="3573"/>
              <a:ext cx="84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Biên</a:t>
              </a:r>
              <a:r>
                <a:rPr lang="en-US" altLang="en-US" sz="16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600" b="1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lang="en-US" altLang="en-US" sz="16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600" b="1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altLang="en-US" sz="16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nay</a:t>
              </a:r>
            </a:p>
          </p:txBody>
        </p:sp>
        <p:sp>
          <p:nvSpPr>
            <p:cNvPr id="17" name="Text Box 24">
              <a:extLst>
                <a:ext uri="{FF2B5EF4-FFF2-40B4-BE49-F238E27FC236}">
                  <a16:creationId xmlns:a16="http://schemas.microsoft.com/office/drawing/2014/main" id="{06FCB484-06D6-6072-4945-6265E73FDC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2" y="3182"/>
              <a:ext cx="969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VNI-Garam" pitchFamily="2" charset="0"/>
                  <a:cs typeface="Arial" panose="020B0604020202020204" pitchFamily="34" charset="0"/>
                </a:rPr>
                <a:t>    </a:t>
              </a:r>
              <a:r>
                <a:rPr lang="en-US" altLang="en-US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NHẬT NAM</a:t>
              </a:r>
            </a:p>
          </p:txBody>
        </p:sp>
        <p:sp>
          <p:nvSpPr>
            <p:cNvPr id="18" name="Text Box 25">
              <a:extLst>
                <a:ext uri="{FF2B5EF4-FFF2-40B4-BE49-F238E27FC236}">
                  <a16:creationId xmlns:a16="http://schemas.microsoft.com/office/drawing/2014/main" id="{8981A87A-4B36-41BF-DF45-3A9A887A92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" y="2481"/>
              <a:ext cx="846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VNI-Garam" pitchFamily="2" charset="0"/>
                  <a:cs typeface="Arial" panose="020B0604020202020204" pitchFamily="34" charset="0"/>
                </a:rPr>
                <a:t>   </a:t>
              </a:r>
              <a:r>
                <a:rPr lang="en-US" altLang="en-US" sz="1600" b="1" i="1">
                  <a:latin typeface="Arial" panose="020B0604020202020204" pitchFamily="34" charset="0"/>
                  <a:cs typeface="Arial" panose="020B0604020202020204" pitchFamily="34" charset="0"/>
                </a:rPr>
                <a:t>CỬU CHÂN</a:t>
              </a:r>
            </a:p>
          </p:txBody>
        </p:sp>
        <p:sp>
          <p:nvSpPr>
            <p:cNvPr id="19" name="Text Box 26">
              <a:extLst>
                <a:ext uri="{FF2B5EF4-FFF2-40B4-BE49-F238E27FC236}">
                  <a16:creationId xmlns:a16="http://schemas.microsoft.com/office/drawing/2014/main" id="{2AE96F08-C46F-5541-B273-12507E400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0" y="1745"/>
              <a:ext cx="817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VNI-Garam" pitchFamily="2" charset="0"/>
                  <a:cs typeface="Arial" panose="020B0604020202020204" pitchFamily="34" charset="0"/>
                </a:rPr>
                <a:t>   </a:t>
              </a:r>
              <a:r>
                <a:rPr lang="en-US" altLang="en-US" sz="1600" b="1" i="1">
                  <a:latin typeface="Arial" panose="020B0604020202020204" pitchFamily="34" charset="0"/>
                  <a:cs typeface="Arial" panose="020B0604020202020204" pitchFamily="34" charset="0"/>
                </a:rPr>
                <a:t>GIAO CHỈ</a:t>
              </a:r>
            </a:p>
          </p:txBody>
        </p:sp>
        <p:sp>
          <p:nvSpPr>
            <p:cNvPr id="20" name="Text Box 27">
              <a:extLst>
                <a:ext uri="{FF2B5EF4-FFF2-40B4-BE49-F238E27FC236}">
                  <a16:creationId xmlns:a16="http://schemas.microsoft.com/office/drawing/2014/main" id="{44435B37-D75D-D8D1-3C5B-9D96F763A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4" y="2050"/>
              <a:ext cx="76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CHU NHAI</a:t>
              </a:r>
            </a:p>
          </p:txBody>
        </p:sp>
        <p:sp>
          <p:nvSpPr>
            <p:cNvPr id="21" name="Text Box 28">
              <a:extLst>
                <a:ext uri="{FF2B5EF4-FFF2-40B4-BE49-F238E27FC236}">
                  <a16:creationId xmlns:a16="http://schemas.microsoft.com/office/drawing/2014/main" id="{EDFDE922-6BD8-4EAE-009A-9CA048C9B3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0" y="2334"/>
              <a:ext cx="69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ĐẠM NHĨ</a:t>
              </a:r>
            </a:p>
          </p:txBody>
        </p:sp>
        <p:sp>
          <p:nvSpPr>
            <p:cNvPr id="22" name="Text Box 29">
              <a:extLst>
                <a:ext uri="{FF2B5EF4-FFF2-40B4-BE49-F238E27FC236}">
                  <a16:creationId xmlns:a16="http://schemas.microsoft.com/office/drawing/2014/main" id="{B704A764-E26D-ABAB-59FC-8C74138A5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0" y="1314"/>
              <a:ext cx="727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HỢP PHỐ</a:t>
              </a:r>
            </a:p>
          </p:txBody>
        </p:sp>
        <p:sp>
          <p:nvSpPr>
            <p:cNvPr id="23" name="Text Box 30">
              <a:extLst>
                <a:ext uri="{FF2B5EF4-FFF2-40B4-BE49-F238E27FC236}">
                  <a16:creationId xmlns:a16="http://schemas.microsoft.com/office/drawing/2014/main" id="{8726D935-CC11-45F8-81F1-75C65617A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3" y="568"/>
              <a:ext cx="40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UẤT LÂM</a:t>
              </a:r>
            </a:p>
          </p:txBody>
        </p:sp>
        <p:sp>
          <p:nvSpPr>
            <p:cNvPr id="24" name="Text Box 31">
              <a:extLst>
                <a:ext uri="{FF2B5EF4-FFF2-40B4-BE49-F238E27FC236}">
                  <a16:creationId xmlns:a16="http://schemas.microsoft.com/office/drawing/2014/main" id="{E7B7E97F-2105-11B4-33EC-BF6E95B5DB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3" y="670"/>
              <a:ext cx="64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THƯƠNGNGÔ</a:t>
              </a:r>
            </a:p>
          </p:txBody>
        </p:sp>
        <p:sp>
          <p:nvSpPr>
            <p:cNvPr id="25" name="Text Box 32">
              <a:extLst>
                <a:ext uri="{FF2B5EF4-FFF2-40B4-BE49-F238E27FC236}">
                  <a16:creationId xmlns:a16="http://schemas.microsoft.com/office/drawing/2014/main" id="{2670F948-5762-6BE7-8241-14A67D8048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6" y="854"/>
              <a:ext cx="73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NAM HẢI</a:t>
              </a:r>
            </a:p>
          </p:txBody>
        </p:sp>
      </p:grpSp>
      <p:sp>
        <p:nvSpPr>
          <p:cNvPr id="40" name="Text Box 34">
            <a:extLst>
              <a:ext uri="{FF2B5EF4-FFF2-40B4-BE49-F238E27FC236}">
                <a16:creationId xmlns:a16="http://schemas.microsoft.com/office/drawing/2014/main" id="{A2393977-94DF-E2EE-EA42-37A2D0889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24" y="1937366"/>
            <a:ext cx="142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</a:t>
            </a:r>
            <a:r>
              <a:rPr lang="en-US" altLang="en-US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endParaRPr lang="en-US" altLang="en-US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36">
            <a:extLst>
              <a:ext uri="{FF2B5EF4-FFF2-40B4-BE49-F238E27FC236}">
                <a16:creationId xmlns:a16="http://schemas.microsoft.com/office/drawing/2014/main" id="{194CF5E2-33E2-3D43-9A38-CF0A340038B8}"/>
              </a:ext>
            </a:extLst>
          </p:cNvPr>
          <p:cNvGrpSpPr>
            <a:grpSpLocks/>
          </p:cNvGrpSpPr>
          <p:nvPr/>
        </p:nvGrpSpPr>
        <p:grpSpPr bwMode="auto">
          <a:xfrm>
            <a:off x="3348904" y="1958544"/>
            <a:ext cx="203200" cy="279364"/>
            <a:chOff x="3600" y="2472"/>
            <a:chExt cx="96" cy="143"/>
          </a:xfrm>
        </p:grpSpPr>
        <p:sp>
          <p:nvSpPr>
            <p:cNvPr id="42" name="AutoShape 37">
              <a:extLst>
                <a:ext uri="{FF2B5EF4-FFF2-40B4-BE49-F238E27FC236}">
                  <a16:creationId xmlns:a16="http://schemas.microsoft.com/office/drawing/2014/main" id="{4FEDCF5F-F791-09C9-8F03-C6A7F055B9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600" y="2472"/>
              <a:ext cx="96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603 h 21600"/>
                <a:gd name="T14" fmla="*/ 17100 w 21600"/>
                <a:gd name="T15" fmla="*/ 1699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43" name="Rectangle 38">
              <a:extLst>
                <a:ext uri="{FF2B5EF4-FFF2-40B4-BE49-F238E27FC236}">
                  <a16:creationId xmlns:a16="http://schemas.microsoft.com/office/drawing/2014/main" id="{8F05C1F3-0EB9-30F8-E981-0D2808359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532"/>
              <a:ext cx="96" cy="83"/>
            </a:xfrm>
            <a:prstGeom prst="rect">
              <a:avLst/>
            </a:prstGeom>
            <a:solidFill>
              <a:srgbClr val="006699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Oval 41">
            <a:extLst>
              <a:ext uri="{FF2B5EF4-FFF2-40B4-BE49-F238E27FC236}">
                <a16:creationId xmlns:a16="http://schemas.microsoft.com/office/drawing/2014/main" id="{348BF782-D16F-60F2-5B47-3FE42C3E5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782" y="809298"/>
            <a:ext cx="311151" cy="26190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2">
            <a:extLst>
              <a:ext uri="{FF2B5EF4-FFF2-40B4-BE49-F238E27FC236}">
                <a16:creationId xmlns:a16="http://schemas.microsoft.com/office/drawing/2014/main" id="{F31AE187-965E-F951-46CB-853350E8A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3825" y="772607"/>
            <a:ext cx="311151" cy="26190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43">
            <a:extLst>
              <a:ext uri="{FF2B5EF4-FFF2-40B4-BE49-F238E27FC236}">
                <a16:creationId xmlns:a16="http://schemas.microsoft.com/office/drawing/2014/main" id="{7D9290E7-F09F-C536-E80C-AB1B52A03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350" y="1121552"/>
            <a:ext cx="311151" cy="26190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4">
            <a:extLst>
              <a:ext uri="{FF2B5EF4-FFF2-40B4-BE49-F238E27FC236}">
                <a16:creationId xmlns:a16="http://schemas.microsoft.com/office/drawing/2014/main" id="{BFD86CDB-6DB5-73E3-71C5-F74ECB1ED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562" y="2099427"/>
            <a:ext cx="311151" cy="26190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5">
            <a:extLst>
              <a:ext uri="{FF2B5EF4-FFF2-40B4-BE49-F238E27FC236}">
                <a16:creationId xmlns:a16="http://schemas.microsoft.com/office/drawing/2014/main" id="{99DFF2AB-5817-1738-B0B5-C36EFD04B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4211" y="3509332"/>
            <a:ext cx="311151" cy="26190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6">
            <a:extLst>
              <a:ext uri="{FF2B5EF4-FFF2-40B4-BE49-F238E27FC236}">
                <a16:creationId xmlns:a16="http://schemas.microsoft.com/office/drawing/2014/main" id="{3B345F82-5FCE-7ED1-FA86-B0C8860F0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203" y="4069024"/>
            <a:ext cx="311151" cy="26190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 Box 47">
            <a:extLst>
              <a:ext uri="{FF2B5EF4-FFF2-40B4-BE49-F238E27FC236}">
                <a16:creationId xmlns:a16="http://schemas.microsoft.com/office/drawing/2014/main" id="{48A2CB48-72AE-D96C-6392-079F6F28B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6943" y="2679659"/>
            <a:ext cx="1551462" cy="367102"/>
          </a:xfrm>
          <a:prstGeom prst="rect">
            <a:avLst/>
          </a:prstGeom>
          <a:solidFill>
            <a:srgbClr val="FFFF66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GIAO CHÂU</a:t>
            </a:r>
            <a:endParaRPr lang="en-US" altLang="en-US" sz="1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1" name="Oval 40">
            <a:extLst>
              <a:ext uri="{FF2B5EF4-FFF2-40B4-BE49-F238E27FC236}">
                <a16:creationId xmlns:a16="http://schemas.microsoft.com/office/drawing/2014/main" id="{805BA3EF-3F91-59EF-B226-32B348CC8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351" y="5814525"/>
            <a:ext cx="311151" cy="26190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39">
            <a:extLst>
              <a:ext uri="{FF2B5EF4-FFF2-40B4-BE49-F238E27FC236}">
                <a16:creationId xmlns:a16="http://schemas.microsoft.com/office/drawing/2014/main" id="{BB227906-AD34-B784-71FC-47F2B6098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545" y="4503816"/>
            <a:ext cx="311151" cy="26190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38">
            <a:extLst>
              <a:ext uri="{FF2B5EF4-FFF2-40B4-BE49-F238E27FC236}">
                <a16:creationId xmlns:a16="http://schemas.microsoft.com/office/drawing/2014/main" id="{EC595FC1-AF6A-EBD7-97D1-CACF23618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200" y="3051611"/>
            <a:ext cx="311151" cy="26190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Box 35">
            <a:extLst>
              <a:ext uri="{FF2B5EF4-FFF2-40B4-BE49-F238E27FC236}">
                <a16:creationId xmlns:a16="http://schemas.microsoft.com/office/drawing/2014/main" id="{B95E8634-D966-80E2-5320-3CD8399D4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8438" y="5409899"/>
            <a:ext cx="419719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GIAO CHỈ</a:t>
            </a:r>
            <a:r>
              <a:rPr lang="vi-V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quận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Luy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: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Giao</a:t>
            </a:r>
          </a:p>
        </p:txBody>
      </p:sp>
      <p:sp>
        <p:nvSpPr>
          <p:cNvPr id="55" name="Text Box 51">
            <a:extLst>
              <a:ext uri="{FF2B5EF4-FFF2-40B4-BE49-F238E27FC236}">
                <a16:creationId xmlns:a16="http://schemas.microsoft.com/office/drawing/2014/main" id="{ECF1113F-349C-0D7D-F967-79E73993A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0106" y="5028899"/>
            <a:ext cx="4268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LƯỢC ĐỒ</a:t>
            </a:r>
            <a:r>
              <a:rPr lang="vi-VN" alt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GIAO CHÂU</a:t>
            </a:r>
            <a:r>
              <a:rPr lang="en-US" alt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THỜI HÁN</a:t>
            </a:r>
          </a:p>
        </p:txBody>
      </p:sp>
      <p:sp>
        <p:nvSpPr>
          <p:cNvPr id="57" name="Cloud Callout 13">
            <a:extLst>
              <a:ext uri="{FF2B5EF4-FFF2-40B4-BE49-F238E27FC236}">
                <a16:creationId xmlns:a16="http://schemas.microsoft.com/office/drawing/2014/main" id="{E2EBEDDF-C025-A402-A2C6-37B960158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156" y="2331690"/>
            <a:ext cx="5380404" cy="2163918"/>
          </a:xfrm>
          <a:prstGeom prst="cloudCallout">
            <a:avLst>
              <a:gd name="adj1" fmla="val 157"/>
              <a:gd name="adj2" fmla="val -88023"/>
            </a:avLst>
          </a:prstGeom>
          <a:solidFill>
            <a:schemeClr val="accent3">
              <a:lumMod val="20000"/>
              <a:lumOff val="80000"/>
            </a:schemeClr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Tại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Hán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gộp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Âu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Lạc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6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quận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Trung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Giao Châu?</a:t>
            </a:r>
          </a:p>
        </p:txBody>
      </p:sp>
    </p:spTree>
    <p:extLst>
      <p:ext uri="{BB962C8B-B14F-4D97-AF65-F5344CB8AC3E}">
        <p14:creationId xmlns:p14="http://schemas.microsoft.com/office/powerpoint/2010/main" val="130169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0" grpId="1" animBg="1"/>
      <p:bldP spid="51" grpId="0" animBg="1"/>
      <p:bldP spid="52" grpId="0" animBg="1"/>
      <p:bldP spid="53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ính Sách Cai Trị Của Các Triều Đại Phong Kiến Phương Bắc_ Lịch Sử Chanel _ #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127" y="304800"/>
            <a:ext cx="10903528" cy="60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1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B24B3A-4EA3-61A0-EADE-ACD92B2CC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BE46BD-1B76-2418-5676-4F31450332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landscape with mountains and sun&#10;&#10;Description automatically generated">
            <a:extLst>
              <a:ext uri="{FF2B5EF4-FFF2-40B4-BE49-F238E27FC236}">
                <a16:creationId xmlns:a16="http://schemas.microsoft.com/office/drawing/2014/main" id="{01F4D99E-5C64-3E28-3E1E-D8A289EBDE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15805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964394-1AC6-FC8B-E6ED-F78D226B0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993" y="123871"/>
            <a:ext cx="94120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SÁCH CAI TRỊ CỦA CÁC TRIỀU ĐẠI PHONG KIẾN PHƯƠNG BẮC</a:t>
            </a:r>
            <a:endParaRPr lang="en-US" altLang="en-US" sz="32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24571EB3-65F7-6062-B7F7-8057DF18A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475" y="1305024"/>
            <a:ext cx="44616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</a:rPr>
              <a:t>1. </a:t>
            </a:r>
            <a:r>
              <a:rPr lang="en-US" altLang="en-US" sz="2800" b="1" dirty="0" err="1">
                <a:solidFill>
                  <a:srgbClr val="C00000"/>
                </a:solidFill>
              </a:rPr>
              <a:t>Tổ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chức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bộ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máy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cai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trị</a:t>
            </a:r>
            <a:r>
              <a:rPr lang="en-US" altLang="en-US" sz="2800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83B8A0-EF3F-8C82-0608-9C7931E64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509" y="1947330"/>
            <a:ext cx="10504488" cy="13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quận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quận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Trung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Giao Châu.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846952-5A7A-AF9E-28D9-5B37AE187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509" y="3531628"/>
            <a:ext cx="10504488" cy="132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679,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Giao Châu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An Nam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982380-F268-616F-9FBC-963B65A0E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622" y="5003140"/>
            <a:ext cx="10504488" cy="132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en-US" sz="3200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mưu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Sáp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thổ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8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D12BAA-FBDE-A0E2-B3CC-D7E8A74FB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ndscape with mountains and sun&#10;&#10;Description automatically generated">
            <a:extLst>
              <a:ext uri="{FF2B5EF4-FFF2-40B4-BE49-F238E27FC236}">
                <a16:creationId xmlns:a16="http://schemas.microsoft.com/office/drawing/2014/main" id="{5522CDA9-C615-014F-23C4-3F1240DD4F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15805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pic>
        <p:nvPicPr>
          <p:cNvPr id="2" name="Picture 1" descr="C:\Users\Admin\Pictures\Screenshots\Screenshot (58).png">
            <a:extLst>
              <a:ext uri="{FF2B5EF4-FFF2-40B4-BE49-F238E27FC236}">
                <a16:creationId xmlns:a16="http://schemas.microsoft.com/office/drawing/2014/main" id="{50733A6E-3D5D-13E1-D4EF-E25E01CEF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4" t="17876" r="28246" b="40080"/>
          <a:stretch>
            <a:fillRect/>
          </a:stretch>
        </p:blipFill>
        <p:spPr bwMode="auto">
          <a:xfrm>
            <a:off x="1045341" y="1205574"/>
            <a:ext cx="10101317" cy="565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6">
            <a:extLst>
              <a:ext uri="{FF2B5EF4-FFF2-40B4-BE49-F238E27FC236}">
                <a16:creationId xmlns:a16="http://schemas.microsoft.com/office/drawing/2014/main" id="{ECF5D8E7-AA64-19B3-E3D2-4408AE687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925" y="-257504"/>
            <a:ext cx="8235950" cy="1943100"/>
          </a:xfrm>
          <a:prstGeom prst="cloudCallout">
            <a:avLst>
              <a:gd name="adj1" fmla="val -3657"/>
              <a:gd name="adj2" fmla="val 89792"/>
            </a:avLst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Viết những từ và cụm từ miêu tả chính sách bóc lột nhân dân ta của chính quyền đô hộ?</a:t>
            </a:r>
          </a:p>
        </p:txBody>
      </p:sp>
      <p:sp>
        <p:nvSpPr>
          <p:cNvPr id="5" name="Cloud Callout 7">
            <a:extLst>
              <a:ext uri="{FF2B5EF4-FFF2-40B4-BE49-F238E27FC236}">
                <a16:creationId xmlns:a16="http://schemas.microsoft.com/office/drawing/2014/main" id="{673C2794-7D7C-0350-0DB6-D05D3AAD8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487" y="-162254"/>
            <a:ext cx="8308975" cy="1847850"/>
          </a:xfrm>
          <a:prstGeom prst="cloudCallout">
            <a:avLst>
              <a:gd name="adj1" fmla="val -7519"/>
              <a:gd name="adj2" fmla="val 108847"/>
            </a:avLst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cs typeface="Times New Roman" panose="02020603050405020304" pitchFamily="18" charset="0"/>
              </a:rPr>
              <a:t>Những sản vật nào của nước ta bị đem đi cống nạp?</a:t>
            </a:r>
          </a:p>
        </p:txBody>
      </p:sp>
    </p:spTree>
    <p:extLst>
      <p:ext uri="{BB962C8B-B14F-4D97-AF65-F5344CB8AC3E}">
        <p14:creationId xmlns:p14="http://schemas.microsoft.com/office/powerpoint/2010/main" val="6199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F4DDDF-F2F9-DA12-8BA4-1F48D1B92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ndscape with mountains and sun&#10;&#10;Description automatically generated">
            <a:extLst>
              <a:ext uri="{FF2B5EF4-FFF2-40B4-BE49-F238E27FC236}">
                <a16:creationId xmlns:a16="http://schemas.microsoft.com/office/drawing/2014/main" id="{BE41D2EC-48AE-245B-8A50-0C00F09756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15805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2" name="AutoShape 8">
            <a:extLst>
              <a:ext uri="{FF2B5EF4-FFF2-40B4-BE49-F238E27FC236}">
                <a16:creationId xmlns:a16="http://schemas.microsoft.com/office/drawing/2014/main" id="{1D6A2718-57D4-AADC-96AD-198C3B3D9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399" y="0"/>
            <a:ext cx="10849303" cy="1371600"/>
          </a:xfrm>
          <a:prstGeom prst="horizontalScroll">
            <a:avLst>
              <a:gd name="adj" fmla="val 125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</a:rPr>
              <a:t>Chính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quyền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đô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hộ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phương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Bắc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đã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hành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</a:p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</a:rPr>
              <a:t>chính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sách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cai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trị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đối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nước</a:t>
            </a:r>
            <a:r>
              <a:rPr lang="en-US" altLang="en-US" sz="2800" b="1" dirty="0">
                <a:solidFill>
                  <a:srgbClr val="0000FF"/>
                </a:solidFill>
              </a:rPr>
              <a:t> ta?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84DBFB38-B6E2-A48D-BE45-1954454A740A}"/>
              </a:ext>
            </a:extLst>
          </p:cNvPr>
          <p:cNvSpPr/>
          <p:nvPr/>
        </p:nvSpPr>
        <p:spPr>
          <a:xfrm>
            <a:off x="152400" y="2030413"/>
            <a:ext cx="1836738" cy="27701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AC2B30D-00DE-DB6A-F3FD-B39F1CE89464}"/>
              </a:ext>
            </a:extLst>
          </p:cNvPr>
          <p:cNvCxnSpPr>
            <a:cxnSpLocks noChangeShapeType="1"/>
            <a:endCxn id="6" idx="1"/>
          </p:cNvCxnSpPr>
          <p:nvPr/>
        </p:nvCxnSpPr>
        <p:spPr bwMode="auto">
          <a:xfrm flipV="1">
            <a:off x="2019300" y="2024063"/>
            <a:ext cx="304799" cy="1438275"/>
          </a:xfrm>
          <a:prstGeom prst="straightConnector1">
            <a:avLst/>
          </a:prstGeom>
          <a:noFill/>
          <a:ln w="38100" algn="ctr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723ECF6E-6EB2-348A-DEE6-928E52A20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099" y="1350963"/>
            <a:ext cx="9334501" cy="1346200"/>
          </a:xfrm>
          <a:prstGeom prst="roundRect">
            <a:avLst>
              <a:gd name="adj" fmla="val 16667"/>
            </a:avLst>
          </a:prstGeom>
          <a:solidFill>
            <a:srgbClr val="CECEEF"/>
          </a:solidFill>
          <a:ln w="25400" algn="ctr">
            <a:solidFill>
              <a:srgbClr val="00FFF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Hán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cs typeface="Times New Roman" panose="02020603050405020304" pitchFamily="18" charset="0"/>
              </a:rPr>
              <a:t>chiếm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ruộng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cs typeface="Times New Roman" panose="02020603050405020304" pitchFamily="18" charset="0"/>
              </a:rPr>
              <a:t>bắt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cs typeface="Times New Roman" panose="02020603050405020304" pitchFamily="18" charset="0"/>
              </a:rPr>
              <a:t>cống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nạp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sản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quý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cs typeface="Times New Roman" panose="02020603050405020304" pitchFamily="18" charset="0"/>
              </a:rPr>
              <a:t>giữ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độc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quyền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muối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sắt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E17559-7EBD-09AF-FA5F-CB070EA0FC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81200" y="3462338"/>
            <a:ext cx="484188" cy="3175"/>
          </a:xfrm>
          <a:prstGeom prst="straightConnector1">
            <a:avLst/>
          </a:prstGeom>
          <a:noFill/>
          <a:ln w="38100" algn="ctr">
            <a:solidFill>
              <a:srgbClr val="FF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A290E9F5-760D-F218-DD11-94E17FE78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338" y="2890838"/>
            <a:ext cx="9212262" cy="1143000"/>
          </a:xfrm>
          <a:prstGeom prst="roundRect">
            <a:avLst>
              <a:gd name="adj" fmla="val 16667"/>
            </a:avLst>
          </a:prstGeom>
          <a:solidFill>
            <a:srgbClr val="CECEEF"/>
          </a:solidFill>
          <a:ln w="25400" algn="ctr">
            <a:solidFill>
              <a:srgbClr val="FF99F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2060"/>
                </a:solidFill>
                <a:cs typeface="Times New Roman" panose="02020603050405020304" pitchFamily="18" charset="0"/>
              </a:rPr>
              <a:t>Nhà Ngô và nhà Lương: </a:t>
            </a:r>
            <a:r>
              <a:rPr lang="en-US" altLang="en-US" sz="2800">
                <a:cs typeface="Times New Roman" panose="02020603050405020304" pitchFamily="18" charset="0"/>
              </a:rPr>
              <a:t>siết chặt ách cai trị, đặt thêm nhiều thứ thuế,…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62FF9E7-2BA5-765E-C05C-729ED8C3F3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14538" y="3462338"/>
            <a:ext cx="381000" cy="1447800"/>
          </a:xfrm>
          <a:prstGeom prst="straightConnector1">
            <a:avLst/>
          </a:prstGeom>
          <a:noFill/>
          <a:ln w="38100" algn="ctr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10CD09E0-DD6E-2CA8-7469-195CEF20B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138" y="4191000"/>
            <a:ext cx="9288462" cy="1066800"/>
          </a:xfrm>
          <a:prstGeom prst="roundRect">
            <a:avLst>
              <a:gd name="adj" fmla="val 16667"/>
            </a:avLst>
          </a:prstGeom>
          <a:solidFill>
            <a:srgbClr val="CECEEF"/>
          </a:solidFill>
          <a:ln w="25400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2060"/>
                </a:solidFill>
                <a:cs typeface="Times New Roman" panose="02020603050405020304" pitchFamily="18" charset="0"/>
              </a:rPr>
              <a:t>Nhà Đường: </a:t>
            </a:r>
            <a:r>
              <a:rPr lang="en-US" altLang="en-US" sz="2800">
                <a:cs typeface="Times New Roman" panose="02020603050405020304" pitchFamily="18" charset="0"/>
              </a:rPr>
              <a:t>tăng thuế khóa và lao dịch nặng nề</a:t>
            </a:r>
          </a:p>
        </p:txBody>
      </p:sp>
      <p:sp>
        <p:nvSpPr>
          <p:cNvPr id="11" name="AutoShape 16">
            <a:extLst>
              <a:ext uri="{FF2B5EF4-FFF2-40B4-BE49-F238E27FC236}">
                <a16:creationId xmlns:a16="http://schemas.microsoft.com/office/drawing/2014/main" id="{3A0957AA-5F01-58AC-71BF-EE7D83F81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916" y="5334000"/>
            <a:ext cx="10980683" cy="1447800"/>
          </a:xfrm>
          <a:prstGeom prst="horizontalScroll">
            <a:avLst>
              <a:gd name="adj" fmla="val 125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</a:rPr>
              <a:t>Vì sao các triều đại phong kiến phương Bắc lại nắm độc 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</a:rPr>
              <a:t>quyền về muối và sắt, đánh thuế cao về muối và sắt?</a:t>
            </a:r>
          </a:p>
        </p:txBody>
      </p:sp>
    </p:spTree>
    <p:extLst>
      <p:ext uri="{BB962C8B-B14F-4D97-AF65-F5344CB8AC3E}">
        <p14:creationId xmlns:p14="http://schemas.microsoft.com/office/powerpoint/2010/main" val="272252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1202</Words>
  <Application>Microsoft Office PowerPoint</Application>
  <PresentationFormat>Widescreen</PresentationFormat>
  <Paragraphs>111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APPLE CHANCERY</vt:lpstr>
      <vt:lpstr>Arial</vt:lpstr>
      <vt:lpstr>Bodoni MT Black</vt:lpstr>
      <vt:lpstr>Calibri</vt:lpstr>
      <vt:lpstr>Calibri Light</vt:lpstr>
      <vt:lpstr>Times New Roman</vt:lpstr>
      <vt:lpstr>VNI-Garam</vt:lpstr>
      <vt:lpstr>VNI-Times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Windows User</cp:lastModifiedBy>
  <cp:revision>111</cp:revision>
  <dcterms:created xsi:type="dcterms:W3CDTF">2021-07-16T03:19:13Z</dcterms:created>
  <dcterms:modified xsi:type="dcterms:W3CDTF">2025-02-17T02:50:27Z</dcterms:modified>
</cp:coreProperties>
</file>