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28" r:id="rId13"/>
    <p:sldId id="329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330" r:id="rId25"/>
    <p:sldId id="331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332" r:id="rId38"/>
    <p:sldId id="333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334" r:id="rId50"/>
    <p:sldId id="335" r:id="rId5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4FDB7-7D11-7FAE-ED76-8846BE8FA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BBC581-0369-C7D8-A262-FB8799338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4979A-D250-18CC-7745-4E05FE28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20F4-883C-497E-B5E8-504EAC85CAD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4A898-99DE-E50F-16AA-EFDEB8FFB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7A360-0BD1-5FCB-23DE-E7ED580E2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D18-BCE8-409C-B2AE-7DB41396C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4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25B78-1DD8-8A0E-D9E8-7144F293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425C32-FD0A-9432-923E-CF3453321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70119-9110-659D-2845-D38EF6D55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20F4-883C-497E-B5E8-504EAC85CAD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6B916-26E6-C6ED-C229-3AC6D3964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15308-775A-D0E5-060E-315AD9EE3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D18-BCE8-409C-B2AE-7DB41396C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2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1BAE93-B73A-F705-A027-16816423B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F2EC3C-80D2-288F-E090-AA1A45255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B0347-F525-1E62-1A96-58843EEB6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20F4-883C-497E-B5E8-504EAC85CAD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13905-2EBE-8889-91D6-2E8EE2B9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B9270-CC1E-DAD4-FCF4-6E027750E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D18-BCE8-409C-B2AE-7DB41396C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59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68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82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0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6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98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19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32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3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EFEC5-19C6-92AC-8891-83F96F454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56714-9E54-4455-3725-173371D64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8074C-31C6-EE78-877A-6E0E7BCB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20F4-883C-497E-B5E8-504EAC85CAD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EAB66-A2FA-C2B7-5917-A3188B662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2A0DF-23FB-2613-C1EE-04853F5F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D18-BCE8-409C-B2AE-7DB41396C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0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25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92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9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B9362-97EC-A1F8-D95F-A5B6BE41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05141-832D-797D-4B27-576CB24FB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292A1-61FA-31E9-8404-9451ED25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20F4-883C-497E-B5E8-504EAC85CAD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2D917-07C5-9846-1008-634CE4D0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5B985-4C38-3A51-754C-4F50BEC84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D18-BCE8-409C-B2AE-7DB41396C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3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DE5AE-9D30-1161-3031-D64C42457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CD745-4C21-F68A-E0C8-0592B0D56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00DF7-AD85-B050-9DD1-9F5116005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5D9C1-C133-BD95-59C7-290CBAEA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20F4-883C-497E-B5E8-504EAC85CAD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7D218-B0C2-9649-4F88-5EA2619A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06C5A-E388-0251-D692-CE0A59F03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D18-BCE8-409C-B2AE-7DB41396C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5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C2A7B-056F-5C93-1C55-C38087726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99DE8-9D4F-892F-EE0F-9404927DD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8F606-FC02-84D1-B512-A8B275EFD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4EBFD5-E739-2BF2-01D4-6890FD57E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5F3534-1BAE-1036-3B47-C105B9FB00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D5C645-2E5B-3BE9-BA11-7399FC301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20F4-883C-497E-B5E8-504EAC85CAD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2BAE19-3811-38F7-DCF0-84E78DB1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752C2C-EE16-2B48-96B9-31216623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D18-BCE8-409C-B2AE-7DB41396C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4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94DF4-FEAB-158A-5461-4194F05A3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C29B20-098A-AE1D-DA0C-6AFBDCD1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20F4-883C-497E-B5E8-504EAC85CAD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76B720-52E7-186D-94A8-34B2F640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FC538-41ED-68C9-B036-32E6C325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D18-BCE8-409C-B2AE-7DB41396C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0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EF9621-5CB4-0173-9A6D-7CDA6D30F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20F4-883C-497E-B5E8-504EAC85CAD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F9FB08-32A7-09B1-B55F-0AFC84D78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2C539-34F7-D983-6B5B-64093FAB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D18-BCE8-409C-B2AE-7DB41396C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4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7D589-70A4-E00B-BF82-ADC63D762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390DB-1456-3DDB-0DE3-F7FE37780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094BB-72DC-2048-1E9D-A6ADB6DA3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CB943-3307-2F73-56B2-52822062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20F4-883C-497E-B5E8-504EAC85CAD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93CC0-FD45-1F27-7A99-2FD14A54B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35E15-F8D2-E0A5-9A7A-D5021CB9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D18-BCE8-409C-B2AE-7DB41396C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1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CE475-B0B3-261A-8FE6-9BDC5ECFF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EB6BA3-98EC-3EF1-3B1A-50B2F0C35C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290C2-6881-55AE-CC38-049D13486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D77B2-C323-EA94-9E3B-98F9081CA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20F4-883C-497E-B5E8-504EAC85CAD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4E8EE-B66F-EFE6-43D1-B94BD47E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35B45-8233-390F-FE0F-8D41E4CD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D18-BCE8-409C-B2AE-7DB41396C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3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FD8CB3-D6FD-10F2-3599-44B827C09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2668B-6D36-0F9B-2228-00DB82378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12C12-F731-D15E-B3BA-83A301D86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A20F4-883C-497E-B5E8-504EAC85CAD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9DAF0-B9DA-09BA-6838-78805557E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30B76-D25D-D7C5-FF58-ECB25BD53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99D18-BCE8-409C-B2AE-7DB41396C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4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0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ailieugiaovien.edu.vn/subject_lesson/dia-8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ailieugiaovien.edu.vn/subject_lesson/dia-8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ailieugiaovien.edu.vn/subject_lesson/dia-8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ailieugiaovien.edu.vn/subject_lesson/dia-8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A6EC8E56-275E-F621-752E-F6BCC23715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ABB138-094B-D2E3-0A92-1345310A1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296" y="4877965"/>
            <a:ext cx="1233973" cy="123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88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58C67E3E-CAC3-7371-54FA-F5335083C8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40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https://tailieugiaovien.edu.vn/subject_lesson/su-8/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https://tailieugiaovien.edu.vn/subject_lesson/dia-8/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09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81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BCFD99DD-5802-2E1A-7E5A-AF9651DD34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41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F327AFD0-B5B9-509E-AD99-30E95356EC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98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3178FD28-367F-07B0-87F9-7CB8142861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49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0E6CAEE5-C06D-5375-9750-87BAE93797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31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E330D88D-FA3A-12C8-402A-13CB2E767E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25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B166F6A1-01AF-72CF-A1DB-4C2EF7C639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03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CB0124EE-053F-C0A3-C437-1DA8E5D700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81D67CD5-2344-4360-BAFC-B56AFCAF5C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26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D80E698E-1092-86CE-210A-93734B0329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85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5A237369-1FE1-8D36-0DCA-160711EC06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29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AF4F3181-AE3F-1B72-FD36-E3B2933BFF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95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https://tailieugiaovien.edu.vn/subject_lesson/su-8/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https://tailieugiaovien.edu.vn/subject_lesson/dia-8/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63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72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5ED49A01-BE2E-EFAF-E1EB-C90341D223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81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07FEB576-9BF3-5FF9-AD79-D43D27622C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3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EC2B0F9C-D6D1-2591-BE73-39352583BF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44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97F05C41-80E9-32E7-6CF5-277427BBDF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64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B493B056-68B1-C238-CFEA-AD6F2D3229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16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7A0E2B68-66AB-F938-0139-30D3B925C6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01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52C50E59-C8D5-DB08-B944-8796EE8FCF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01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03F3B73D-D990-AD0A-FB83-4BC52DFE95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06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A24F90BE-14AD-2370-0616-E21D58505D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71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E66C3C78-C136-2E52-96F9-2E0CB5ADC0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66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7C351736-369E-37D9-966F-5D24DC0457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12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75AFEE5F-FBEF-CB0A-0E2D-3DE8892F76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35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https://tailieugiaovien.edu.vn/subject_lesson/su-8/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https://tailieugiaovien.edu.vn/subject_lesson/dia-8/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14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66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555052D2-33D7-0F29-12FA-0CB659D860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268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0575851C-1969-26F3-71EB-350972A822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2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522BD05E-F868-9BCC-963C-FCC0CFD13F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197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A4E68839-683A-56A4-713F-207C061E5F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68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56DDC326-73C3-6CFC-80BC-4A0BBDE031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195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8CB2D58D-45D1-BA05-9674-5F2A3C8C8B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453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2CE964C4-B1E8-817D-5C58-CB1AEF1F85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460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6B527C5B-8BA5-DD50-5C4C-9D2E6A67C3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348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4CC841CD-3D70-0F8F-896A-0FBCE20581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931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7B278C96-0BC1-7688-FCA6-44D4872FFF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787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E5E99283-DCE3-61D9-CFAE-C6C48D7FF5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555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https://tailieugiaovien.edu.vn/subject_lesson/su-8/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https://tailieugiaovien.edu.vn/subject_lesson/dia-8/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673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8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AE5EBE80-FBD6-11D6-6E16-FF466B40F7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6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FD0472D1-2A13-0EF6-9AF3-365DD8FE0A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4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98ED7883-A286-2F77-9731-8E877C4FCF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07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773696EC-C168-1516-61A0-BAF2A0938E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59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AEC30DE7-EEF4-302A-E157-17CFC020ED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35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132</Words>
  <Application>Microsoft Office PowerPoint</Application>
  <PresentationFormat>Widescreen</PresentationFormat>
  <Paragraphs>12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2</cp:revision>
  <dcterms:created xsi:type="dcterms:W3CDTF">2025-04-17T13:44:18Z</dcterms:created>
  <dcterms:modified xsi:type="dcterms:W3CDTF">2025-04-17T13:48:09Z</dcterms:modified>
</cp:coreProperties>
</file>